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3"/>
    <p:sldMasterId id="2147483700" r:id="rId4"/>
  </p:sldMasterIdLst>
  <p:notesMasterIdLst>
    <p:notesMasterId r:id="rId23"/>
  </p:notesMasterIdLst>
  <p:sldIdLst>
    <p:sldId id="4749" r:id="rId5"/>
    <p:sldId id="4736" r:id="rId6"/>
    <p:sldId id="4737" r:id="rId7"/>
    <p:sldId id="4740" r:id="rId8"/>
    <p:sldId id="285" r:id="rId9"/>
    <p:sldId id="4748" r:id="rId10"/>
    <p:sldId id="4756" r:id="rId11"/>
    <p:sldId id="4728" r:id="rId12"/>
    <p:sldId id="4739" r:id="rId13"/>
    <p:sldId id="4743" r:id="rId14"/>
    <p:sldId id="291" r:id="rId15"/>
    <p:sldId id="4734" r:id="rId16"/>
    <p:sldId id="293" r:id="rId17"/>
    <p:sldId id="4751" r:id="rId18"/>
    <p:sldId id="4755" r:id="rId19"/>
    <p:sldId id="4754" r:id="rId20"/>
    <p:sldId id="276" r:id="rId21"/>
    <p:sldId id="4735" r:id="rId2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C9DE1C"/>
    <a:srgbClr val="0BBBEF"/>
    <a:srgbClr val="7FBC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8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26" y="21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56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EB1811-707F-41C7-ABC1-F3E77E794B11}" type="datetimeFigureOut">
              <a:rPr lang="fr-FR" smtClean="0"/>
              <a:t>29/07/2024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DFF1DD-1BD7-4D53-A07D-AE94E2CD77D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8855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DFF1DD-1BD7-4D53-A07D-AE94E2CD77D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7121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DFF1DD-1BD7-4D53-A07D-AE94E2CD77D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30505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DFF1DD-1BD7-4D53-A07D-AE94E2CD77D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84977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DFF1DD-1BD7-4D53-A07D-AE94E2CD77D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04529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DFF1DD-1BD7-4D53-A07D-AE94E2CD77D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40093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DFF1DD-1BD7-4D53-A07D-AE94E2CD77D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1510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DFF1DD-1BD7-4D53-A07D-AE94E2CD77D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07204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DFF1DD-1BD7-4D53-A07D-AE94E2CD77D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86401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DFF1DD-1BD7-4D53-A07D-AE94E2CD77D5}" type="slidenum">
              <a:rPr lang="fr-FR" smtClean="0"/>
              <a:t>17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796512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DFF1DD-1BD7-4D53-A07D-AE94E2CD77D5}" type="slidenum">
              <a:rPr lang="fr-FR" smtClean="0"/>
              <a:t>18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958146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DFF1DD-1BD7-4D53-A07D-AE94E2CD77D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91648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DFF1DD-1BD7-4D53-A07D-AE94E2CD77D5}" type="slidenum">
              <a:rPr lang="fr-FR" smtClean="0"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897633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DFF1DD-1BD7-4D53-A07D-AE94E2CD77D5}" type="slidenum">
              <a:rPr lang="fr-FR" smtClean="0"/>
              <a:t>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226710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DFF1DD-1BD7-4D53-A07D-AE94E2CD77D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37063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DFF1DD-1BD7-4D53-A07D-AE94E2CD77D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79933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DFF1DD-1BD7-4D53-A07D-AE94E2CD77D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5444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DFF1DD-1BD7-4D53-A07D-AE94E2CD77D5}" type="slidenum">
              <a:rPr lang="fr-FR" smtClean="0"/>
              <a:t>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139270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DFF1DD-1BD7-4D53-A07D-AE94E2CD77D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70859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position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943A946F-58CF-4216-AAD2-2A7040686F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36"/>
            <a:ext cx="12192000" cy="6847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561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po de 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ustensiles de cuisine, passoire&#10;&#10;Description générée automatiquement">
            <a:extLst>
              <a:ext uri="{FF2B5EF4-FFF2-40B4-BE49-F238E27FC236}">
                <a16:creationId xmlns:a16="http://schemas.microsoft.com/office/drawing/2014/main" id="{6E6CF161-ECF0-4988-9DDB-904FD272DA3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FC38677B-3901-482F-9696-11B07A9E5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086748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30968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2384A0FD-7B57-4161-A803-D22030FEEC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3430111C-1623-4A9B-ABC8-B237592168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33700" y="20748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37CF064-18F6-4ED6-9F46-7570626B20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33700" y="45545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</p:spTree>
    <p:extLst>
      <p:ext uri="{BB962C8B-B14F-4D97-AF65-F5344CB8AC3E}">
        <p14:creationId xmlns:p14="http://schemas.microsoft.com/office/powerpoint/2010/main" val="4250293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ustensiles de cuisine, passoire&#10;&#10;Description générée automatiquement">
            <a:extLst>
              <a:ext uri="{FF2B5EF4-FFF2-40B4-BE49-F238E27FC236}">
                <a16:creationId xmlns:a16="http://schemas.microsoft.com/office/drawing/2014/main" id="{BC16F3A8-4E5F-4CF9-BDCD-F9170501D9C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5614" cy="6858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B5DC6A22-3740-4BCB-B51F-5A70644F26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8474" y="1395413"/>
            <a:ext cx="9029701" cy="2852737"/>
          </a:xfrm>
        </p:spPr>
        <p:txBody>
          <a:bodyPr anchor="b"/>
          <a:lstStyle>
            <a:lvl1pPr>
              <a:defRPr sz="6000" cap="none" baseline="0"/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88651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82802CA-3E1E-4E5C-BCAD-2A2AC4C6C4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11082867" cy="1325563"/>
          </a:xfrm>
        </p:spPr>
        <p:txBody>
          <a:bodyPr/>
          <a:lstStyle>
            <a:lvl1pPr>
              <a:defRPr cap="all" baseline="0"/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B37ABE8-895B-4E79-B72F-D5DBCA492E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082866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5aa72b7c-b1b9-49e3-b745-e5f688c8e5fe">
            <a:extLst>
              <a:ext uri="{FF2B5EF4-FFF2-40B4-BE49-F238E27FC236}">
                <a16:creationId xmlns:a16="http://schemas.microsoft.com/office/drawing/2014/main" id="{33032F78-9BA8-2EB3-F136-F3715DAC61C2}"/>
              </a:ext>
            </a:extLst>
          </p:cNvPr>
          <p:cNvSpPr/>
          <p:nvPr userDrawn="1"/>
        </p:nvSpPr>
        <p:spPr>
          <a:xfrm>
            <a:off x="0" y="-1"/>
            <a:ext cx="454985" cy="6858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1">
              <a:latin typeface="Helvetica LT Std" panose="020B0504020202020204" pitchFamily="34" charset="0"/>
            </a:endParaRPr>
          </a:p>
        </p:txBody>
      </p:sp>
      <p:sp>
        <p:nvSpPr>
          <p:cNvPr id="7" name="a0736777-844b-4393-85bb-c080c0e96b2d">
            <a:extLst>
              <a:ext uri="{FF2B5EF4-FFF2-40B4-BE49-F238E27FC236}">
                <a16:creationId xmlns:a16="http://schemas.microsoft.com/office/drawing/2014/main" id="{FBA52DED-9478-412A-C928-E338E949825B}"/>
              </a:ext>
            </a:extLst>
          </p:cNvPr>
          <p:cNvSpPr txBox="1">
            <a:spLocks/>
          </p:cNvSpPr>
          <p:nvPr userDrawn="1"/>
        </p:nvSpPr>
        <p:spPr>
          <a:xfrm>
            <a:off x="0" y="6394450"/>
            <a:ext cx="466725" cy="365125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4C657E5E-5382-46C6-A2E8-F79DF90EBE43}" type="slidenum">
              <a:rPr lang="fr-FR" sz="1400" noProof="1" smtClean="0">
                <a:solidFill>
                  <a:schemeClr val="bg1"/>
                </a:solidFill>
              </a:rPr>
              <a:pPr algn="ctr"/>
              <a:t>‹N°›</a:t>
            </a:fld>
            <a:endParaRPr lang="fr-FR" sz="1400" noProof="1">
              <a:solidFill>
                <a:schemeClr val="bg1"/>
              </a:solidFill>
            </a:endParaRPr>
          </a:p>
        </p:txBody>
      </p:sp>
      <p:pic>
        <p:nvPicPr>
          <p:cNvPr id="9" name="3ce3a5bc-9647-438f-a1f1-99f8055c1052">
            <a:extLst>
              <a:ext uri="{FF2B5EF4-FFF2-40B4-BE49-F238E27FC236}">
                <a16:creationId xmlns:a16="http://schemas.microsoft.com/office/drawing/2014/main" id="{90BF731C-AA95-5835-98F4-24FE2B5871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14526" y="6216608"/>
            <a:ext cx="1396443" cy="357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590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355CD-17C6-4B9F-A23A-4FD78DC6D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056844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6D40745-01FE-420F-B66C-C83EA9C578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4360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CA4A0BC-23BB-42A6-B8FC-C290A23AD4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59044" y="1825625"/>
            <a:ext cx="54360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5" name="5aa72b7c-b1b9-49e3-b745-e5f688c8e5fe">
            <a:extLst>
              <a:ext uri="{FF2B5EF4-FFF2-40B4-BE49-F238E27FC236}">
                <a16:creationId xmlns:a16="http://schemas.microsoft.com/office/drawing/2014/main" id="{06CA85D1-78E7-7081-7B30-71D1CA1C9ED6}"/>
              </a:ext>
            </a:extLst>
          </p:cNvPr>
          <p:cNvSpPr/>
          <p:nvPr userDrawn="1"/>
        </p:nvSpPr>
        <p:spPr>
          <a:xfrm>
            <a:off x="0" y="-1"/>
            <a:ext cx="454985" cy="6858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1">
              <a:latin typeface="Helvetica LT Std" panose="020B0504020202020204" pitchFamily="34" charset="0"/>
            </a:endParaRPr>
          </a:p>
        </p:txBody>
      </p:sp>
      <p:sp>
        <p:nvSpPr>
          <p:cNvPr id="6" name="a0736777-844b-4393-85bb-c080c0e96b2d">
            <a:extLst>
              <a:ext uri="{FF2B5EF4-FFF2-40B4-BE49-F238E27FC236}">
                <a16:creationId xmlns:a16="http://schemas.microsoft.com/office/drawing/2014/main" id="{71CADE54-F0A5-359F-41E3-C75428F5B7D7}"/>
              </a:ext>
            </a:extLst>
          </p:cNvPr>
          <p:cNvSpPr txBox="1">
            <a:spLocks/>
          </p:cNvSpPr>
          <p:nvPr userDrawn="1"/>
        </p:nvSpPr>
        <p:spPr>
          <a:xfrm>
            <a:off x="0" y="6394450"/>
            <a:ext cx="466725" cy="365125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4C657E5E-5382-46C6-A2E8-F79DF90EBE43}" type="slidenum">
              <a:rPr lang="fr-FR" sz="1400" noProof="1" smtClean="0">
                <a:solidFill>
                  <a:schemeClr val="bg1"/>
                </a:solidFill>
              </a:rPr>
              <a:pPr algn="ctr"/>
              <a:t>‹N°›</a:t>
            </a:fld>
            <a:endParaRPr lang="fr-FR" sz="1400" noProof="1">
              <a:solidFill>
                <a:schemeClr val="bg1"/>
              </a:solidFill>
            </a:endParaRPr>
          </a:p>
        </p:txBody>
      </p:sp>
      <p:pic>
        <p:nvPicPr>
          <p:cNvPr id="10" name="762d5061-1406-4381-9432-2a52054fcd47">
            <a:extLst>
              <a:ext uri="{FF2B5EF4-FFF2-40B4-BE49-F238E27FC236}">
                <a16:creationId xmlns:a16="http://schemas.microsoft.com/office/drawing/2014/main" id="{76E5464B-C5A6-E016-E3AF-AD5B33FE6AC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14526" y="6216608"/>
            <a:ext cx="1396443" cy="357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034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355CD-17C6-4B9F-A23A-4FD78DC6D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056844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6D40745-01FE-420F-B66C-C83EA9C578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616638"/>
            <a:ext cx="5436000" cy="36000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CA4A0BC-23BB-42A6-B8FC-C290A23AD4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46744" y="2616638"/>
            <a:ext cx="5436000" cy="36000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6" name="Espace réservé du texte 2">
            <a:extLst>
              <a:ext uri="{FF2B5EF4-FFF2-40B4-BE49-F238E27FC236}">
                <a16:creationId xmlns:a16="http://schemas.microsoft.com/office/drawing/2014/main" id="{92911934-DA7A-4DD9-83EA-9FEE0CB87E5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38200" y="1793363"/>
            <a:ext cx="5436000" cy="684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7" name="Espace réservé du texte 4">
            <a:extLst>
              <a:ext uri="{FF2B5EF4-FFF2-40B4-BE49-F238E27FC236}">
                <a16:creationId xmlns:a16="http://schemas.microsoft.com/office/drawing/2014/main" id="{779A6123-763A-427D-878F-33E05AED422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446744" y="1793363"/>
            <a:ext cx="5436000" cy="720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5aa72b7c-b1b9-49e3-b745-e5f688c8e5fe">
            <a:extLst>
              <a:ext uri="{FF2B5EF4-FFF2-40B4-BE49-F238E27FC236}">
                <a16:creationId xmlns:a16="http://schemas.microsoft.com/office/drawing/2014/main" id="{69999C61-7F3A-3B1F-AA2C-4979D1D0707D}"/>
              </a:ext>
            </a:extLst>
          </p:cNvPr>
          <p:cNvSpPr/>
          <p:nvPr userDrawn="1"/>
        </p:nvSpPr>
        <p:spPr>
          <a:xfrm>
            <a:off x="0" y="-1"/>
            <a:ext cx="454985" cy="6858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1">
              <a:latin typeface="Helvetica LT Std" panose="020B0504020202020204" pitchFamily="34" charset="0"/>
            </a:endParaRPr>
          </a:p>
        </p:txBody>
      </p:sp>
      <p:sp>
        <p:nvSpPr>
          <p:cNvPr id="10" name="a0736777-844b-4393-85bb-c080c0e96b2d">
            <a:extLst>
              <a:ext uri="{FF2B5EF4-FFF2-40B4-BE49-F238E27FC236}">
                <a16:creationId xmlns:a16="http://schemas.microsoft.com/office/drawing/2014/main" id="{05A35F7B-6806-9630-ADF8-A7476738975C}"/>
              </a:ext>
            </a:extLst>
          </p:cNvPr>
          <p:cNvSpPr txBox="1">
            <a:spLocks/>
          </p:cNvSpPr>
          <p:nvPr userDrawn="1"/>
        </p:nvSpPr>
        <p:spPr>
          <a:xfrm>
            <a:off x="0" y="6394450"/>
            <a:ext cx="466725" cy="365125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4C657E5E-5382-46C6-A2E8-F79DF90EBE43}" type="slidenum">
              <a:rPr lang="fr-FR" sz="1400" noProof="1" smtClean="0">
                <a:solidFill>
                  <a:schemeClr val="bg1"/>
                </a:solidFill>
              </a:rPr>
              <a:pPr algn="ctr"/>
              <a:t>‹N°›</a:t>
            </a:fld>
            <a:endParaRPr lang="fr-FR" sz="1400" noProof="1">
              <a:solidFill>
                <a:schemeClr val="bg1"/>
              </a:solidFill>
            </a:endParaRPr>
          </a:p>
        </p:txBody>
      </p:sp>
      <p:pic>
        <p:nvPicPr>
          <p:cNvPr id="12" name="e4861d92-3a7b-41fa-bdb2-7f9999cb8fe5">
            <a:extLst>
              <a:ext uri="{FF2B5EF4-FFF2-40B4-BE49-F238E27FC236}">
                <a16:creationId xmlns:a16="http://schemas.microsoft.com/office/drawing/2014/main" id="{A8D17113-EA57-6972-CE55-B38AB426DA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14526" y="6216608"/>
            <a:ext cx="1396443" cy="357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516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53F4CF-BCAD-4CC3-872B-36B09DFB5A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5aa72b7c-b1b9-49e3-b745-e5f688c8e5fe">
            <a:extLst>
              <a:ext uri="{FF2B5EF4-FFF2-40B4-BE49-F238E27FC236}">
                <a16:creationId xmlns:a16="http://schemas.microsoft.com/office/drawing/2014/main" id="{35B061A9-19B7-D80C-C511-CD02CE2C2708}"/>
              </a:ext>
            </a:extLst>
          </p:cNvPr>
          <p:cNvSpPr/>
          <p:nvPr userDrawn="1"/>
        </p:nvSpPr>
        <p:spPr>
          <a:xfrm>
            <a:off x="0" y="-1"/>
            <a:ext cx="454985" cy="6858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1">
              <a:latin typeface="Helvetica LT Std" panose="020B0504020202020204" pitchFamily="34" charset="0"/>
            </a:endParaRPr>
          </a:p>
        </p:txBody>
      </p:sp>
      <p:sp>
        <p:nvSpPr>
          <p:cNvPr id="5" name="a0736777-844b-4393-85bb-c080c0e96b2d">
            <a:extLst>
              <a:ext uri="{FF2B5EF4-FFF2-40B4-BE49-F238E27FC236}">
                <a16:creationId xmlns:a16="http://schemas.microsoft.com/office/drawing/2014/main" id="{EB4691B9-3354-A27E-BD2C-3635EC3BF298}"/>
              </a:ext>
            </a:extLst>
          </p:cNvPr>
          <p:cNvSpPr txBox="1">
            <a:spLocks/>
          </p:cNvSpPr>
          <p:nvPr userDrawn="1"/>
        </p:nvSpPr>
        <p:spPr>
          <a:xfrm>
            <a:off x="0" y="6394450"/>
            <a:ext cx="466725" cy="365125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4C657E5E-5382-46C6-A2E8-F79DF90EBE43}" type="slidenum">
              <a:rPr lang="fr-FR" sz="1400" noProof="1" smtClean="0">
                <a:solidFill>
                  <a:schemeClr val="bg1"/>
                </a:solidFill>
              </a:rPr>
              <a:pPr algn="ctr"/>
              <a:t>‹N°›</a:t>
            </a:fld>
            <a:endParaRPr lang="fr-FR" sz="1400" noProof="1">
              <a:solidFill>
                <a:schemeClr val="bg1"/>
              </a:solidFill>
            </a:endParaRPr>
          </a:p>
        </p:txBody>
      </p:sp>
      <p:pic>
        <p:nvPicPr>
          <p:cNvPr id="8" name="aed48c33-5b4e-4a05-abd0-d7a77b583852">
            <a:extLst>
              <a:ext uri="{FF2B5EF4-FFF2-40B4-BE49-F238E27FC236}">
                <a16:creationId xmlns:a16="http://schemas.microsoft.com/office/drawing/2014/main" id="{6624D36F-B2DB-9D8D-EE01-A26367886BB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14526" y="6216608"/>
            <a:ext cx="1396443" cy="357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60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5aa72b7c-b1b9-49e3-b745-e5f688c8e5fe">
            <a:extLst>
              <a:ext uri="{FF2B5EF4-FFF2-40B4-BE49-F238E27FC236}">
                <a16:creationId xmlns:a16="http://schemas.microsoft.com/office/drawing/2014/main" id="{689E4654-A95F-2062-3701-0B07552F092C}"/>
              </a:ext>
            </a:extLst>
          </p:cNvPr>
          <p:cNvSpPr/>
          <p:nvPr userDrawn="1"/>
        </p:nvSpPr>
        <p:spPr>
          <a:xfrm>
            <a:off x="0" y="-1"/>
            <a:ext cx="454985" cy="6858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1">
              <a:latin typeface="Helvetica LT Std" panose="020B0504020202020204" pitchFamily="34" charset="0"/>
            </a:endParaRPr>
          </a:p>
        </p:txBody>
      </p:sp>
      <p:sp>
        <p:nvSpPr>
          <p:cNvPr id="5" name="a0736777-844b-4393-85bb-c080c0e96b2d">
            <a:extLst>
              <a:ext uri="{FF2B5EF4-FFF2-40B4-BE49-F238E27FC236}">
                <a16:creationId xmlns:a16="http://schemas.microsoft.com/office/drawing/2014/main" id="{A5C989D8-6086-D8A1-8411-B1D61BDA2212}"/>
              </a:ext>
            </a:extLst>
          </p:cNvPr>
          <p:cNvSpPr txBox="1">
            <a:spLocks/>
          </p:cNvSpPr>
          <p:nvPr userDrawn="1"/>
        </p:nvSpPr>
        <p:spPr>
          <a:xfrm>
            <a:off x="0" y="6394450"/>
            <a:ext cx="466725" cy="365125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4C657E5E-5382-46C6-A2E8-F79DF90EBE43}" type="slidenum">
              <a:rPr lang="fr-FR" sz="1400" noProof="1" smtClean="0">
                <a:solidFill>
                  <a:schemeClr val="bg1"/>
                </a:solidFill>
              </a:rPr>
              <a:pPr algn="ctr"/>
              <a:t>‹N°›</a:t>
            </a:fld>
            <a:endParaRPr lang="fr-FR" sz="1400" noProof="1">
              <a:solidFill>
                <a:schemeClr val="bg1"/>
              </a:solidFill>
            </a:endParaRPr>
          </a:p>
        </p:txBody>
      </p:sp>
      <p:pic>
        <p:nvPicPr>
          <p:cNvPr id="7" name="edc1cf02-9708-4ffb-8e9d-50caf607cd34">
            <a:extLst>
              <a:ext uri="{FF2B5EF4-FFF2-40B4-BE49-F238E27FC236}">
                <a16:creationId xmlns:a16="http://schemas.microsoft.com/office/drawing/2014/main" id="{D54DD1AE-473B-8BFF-F63B-BA4F29AE742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14526" y="6216608"/>
            <a:ext cx="1396443" cy="357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2892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5aa72b7c-b1b9-49e3-b745-e5f688c8e5fe">
            <a:extLst>
              <a:ext uri="{FF2B5EF4-FFF2-40B4-BE49-F238E27FC236}">
                <a16:creationId xmlns:a16="http://schemas.microsoft.com/office/drawing/2014/main" id="{689E4654-A95F-2062-3701-0B07552F092C}"/>
              </a:ext>
            </a:extLst>
          </p:cNvPr>
          <p:cNvSpPr/>
          <p:nvPr userDrawn="1"/>
        </p:nvSpPr>
        <p:spPr>
          <a:xfrm>
            <a:off x="0" y="-1"/>
            <a:ext cx="454985" cy="6858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1">
              <a:latin typeface="Helvetica LT Std" panose="020B0504020202020204" pitchFamily="34" charset="0"/>
            </a:endParaRPr>
          </a:p>
        </p:txBody>
      </p:sp>
      <p:sp>
        <p:nvSpPr>
          <p:cNvPr id="5" name="a0736777-844b-4393-85bb-c080c0e96b2d">
            <a:extLst>
              <a:ext uri="{FF2B5EF4-FFF2-40B4-BE49-F238E27FC236}">
                <a16:creationId xmlns:a16="http://schemas.microsoft.com/office/drawing/2014/main" id="{A5C989D8-6086-D8A1-8411-B1D61BDA2212}"/>
              </a:ext>
            </a:extLst>
          </p:cNvPr>
          <p:cNvSpPr txBox="1">
            <a:spLocks/>
          </p:cNvSpPr>
          <p:nvPr userDrawn="1"/>
        </p:nvSpPr>
        <p:spPr>
          <a:xfrm>
            <a:off x="0" y="6394450"/>
            <a:ext cx="466725" cy="365125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4C657E5E-5382-46C6-A2E8-F79DF90EBE43}" type="slidenum">
              <a:rPr lang="fr-FR" sz="1400" noProof="1" smtClean="0">
                <a:solidFill>
                  <a:schemeClr val="bg1"/>
                </a:solidFill>
              </a:rPr>
              <a:pPr algn="ctr"/>
              <a:t>‹N°›</a:t>
            </a:fld>
            <a:endParaRPr lang="fr-FR" sz="1400" noProof="1">
              <a:solidFill>
                <a:schemeClr val="bg1"/>
              </a:solidFill>
            </a:endParaRPr>
          </a:p>
        </p:txBody>
      </p:sp>
      <p:pic>
        <p:nvPicPr>
          <p:cNvPr id="7" name="edc1cf02-9708-4ffb-8e9d-50caf607cd34">
            <a:extLst>
              <a:ext uri="{FF2B5EF4-FFF2-40B4-BE49-F238E27FC236}">
                <a16:creationId xmlns:a16="http://schemas.microsoft.com/office/drawing/2014/main" id="{D54DD1AE-473B-8BFF-F63B-BA4F29AE742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14526" y="6216608"/>
            <a:ext cx="1396443" cy="357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3799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1055DE66-EC16-401B-BB99-07AA390B73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40E7F5-EE47-4276-8E7B-E4C0DCB0E6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D1E83D5-06EB-497C-85B1-33F99B0248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Helvetica LT Std" panose="020B0504020202020204" pitchFamily="34" charset="0"/>
              </a:defRPr>
            </a:lvl1pPr>
          </a:lstStyle>
          <a:p>
            <a:fld id="{622DD684-6A11-49CE-B1E1-1FE6C890C1A3}" type="datetimeFigureOut">
              <a:rPr lang="fr-FR" smtClean="0"/>
              <a:t>29/07/2024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2EB99F7-A10B-4348-B7FB-EDC525CB25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Helvetica LT Std" panose="020B0504020202020204" pitchFamily="34" charset="0"/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39A1372-3CC0-40B1-8EFA-F0945EC953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Helvetica LT Std" panose="020B0504020202020204" pitchFamily="34" charset="0"/>
              </a:defRPr>
            </a:lvl1pPr>
          </a:lstStyle>
          <a:p>
            <a:fld id="{676D09BF-453D-47FC-9DA1-60355E7B6A7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8778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2" r:id="rId9"/>
    <p:sldLayoutId id="2147483711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cap="all" baseline="0">
          <a:solidFill>
            <a:schemeClr val="tx1"/>
          </a:solidFill>
          <a:latin typeface="Helvetica LT Std" panose="020B05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Helvetica LT Std" panose="020B0504020202020204" pitchFamily="34" charset="0"/>
        <a:buChar char="•"/>
        <a:defRPr sz="2800" kern="1200">
          <a:solidFill>
            <a:schemeClr val="tx1"/>
          </a:solidFill>
          <a:latin typeface="Helvetica LT Std" panose="020B05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Helvetica LT Std" panose="020B0504020202020204" pitchFamily="34" charset="0"/>
        <a:buChar char="•"/>
        <a:defRPr sz="2400" kern="1200">
          <a:solidFill>
            <a:schemeClr val="tx1"/>
          </a:solidFill>
          <a:latin typeface="Helvetica LT Std" panose="020B05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Helvetica LT Std" panose="020B0504020202020204" pitchFamily="34" charset="0"/>
        <a:buChar char="•"/>
        <a:defRPr sz="2000" kern="1200">
          <a:solidFill>
            <a:schemeClr val="tx1"/>
          </a:solidFill>
          <a:latin typeface="Helvetica LT Std" panose="020B05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Helvetica LT Std" panose="020B0504020202020204" pitchFamily="34" charset="0"/>
        <a:buChar char="•"/>
        <a:defRPr sz="1800" kern="1200">
          <a:solidFill>
            <a:schemeClr val="tx1"/>
          </a:solidFill>
          <a:latin typeface="Helvetica LT Std" panose="020B05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Helvetica LT Std" panose="020B0504020202020204" pitchFamily="34" charset="0"/>
        <a:buChar char="•"/>
        <a:defRPr sz="1800" kern="1200">
          <a:solidFill>
            <a:schemeClr val="tx1"/>
          </a:solidFill>
          <a:latin typeface="Helvetica LT Std" panose="020B05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Helvetica LT Std" panose="020B05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Helvetica LT Std" panose="020B05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Helvetica LT Std" panose="020B05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Helvetica LT Std" panose="020B05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3620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cap="all" baseline="0">
          <a:solidFill>
            <a:schemeClr val="tx1"/>
          </a:solidFill>
          <a:latin typeface="Helvetica LT Std" panose="020B05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Helvetica LT Std" panose="020B0504020202020204" pitchFamily="34" charset="0"/>
        <a:buChar char="•"/>
        <a:defRPr sz="2800" kern="1200">
          <a:solidFill>
            <a:schemeClr val="tx1"/>
          </a:solidFill>
          <a:latin typeface="Helvetica LT Std" panose="020B05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Helvetica LT Std" panose="020B0504020202020204" pitchFamily="34" charset="0"/>
        <a:buChar char="•"/>
        <a:defRPr sz="2400" kern="1200">
          <a:solidFill>
            <a:schemeClr val="tx1"/>
          </a:solidFill>
          <a:latin typeface="Helvetica LT Std" panose="020B05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Helvetica LT Std" panose="020B0504020202020204" pitchFamily="34" charset="0"/>
        <a:buChar char="•"/>
        <a:defRPr sz="2000" kern="1200">
          <a:solidFill>
            <a:schemeClr val="tx1"/>
          </a:solidFill>
          <a:latin typeface="Helvetica LT Std" panose="020B05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Helvetica LT Std" panose="020B0504020202020204" pitchFamily="34" charset="0"/>
        <a:buChar char="•"/>
        <a:defRPr sz="1800" kern="1200">
          <a:solidFill>
            <a:schemeClr val="tx1"/>
          </a:solidFill>
          <a:latin typeface="Helvetica LT Std" panose="020B05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Helvetica LT Std" panose="020B0504020202020204" pitchFamily="34" charset="0"/>
        <a:buChar char="•"/>
        <a:defRPr sz="1800" kern="1200">
          <a:solidFill>
            <a:schemeClr val="tx1"/>
          </a:solidFill>
          <a:latin typeface="Helvetica LT Std" panose="020B05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Helvetica LT Std" panose="020B05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Helvetica LT Std" panose="020B05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Helvetica LT Std" panose="020B05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Helvetica LT Std" panose="020B05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5.png"/><Relationship Id="rId18" Type="http://schemas.openxmlformats.org/officeDocument/2006/relationships/image" Target="../media/image20.svg"/><Relationship Id="rId3" Type="http://schemas.openxmlformats.org/officeDocument/2006/relationships/image" Target="../media/image7.jpg"/><Relationship Id="rId7" Type="http://schemas.openxmlformats.org/officeDocument/2006/relationships/image" Target="../media/image11.jpeg"/><Relationship Id="rId12" Type="http://schemas.openxmlformats.org/officeDocument/2006/relationships/image" Target="../media/image14.jpeg"/><Relationship Id="rId17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8.sv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jpeg"/><Relationship Id="rId11" Type="http://schemas.openxmlformats.org/officeDocument/2006/relationships/image" Target="../media/image5.svg"/><Relationship Id="rId5" Type="http://schemas.openxmlformats.org/officeDocument/2006/relationships/image" Target="../media/image9.jpeg"/><Relationship Id="rId15" Type="http://schemas.openxmlformats.org/officeDocument/2006/relationships/image" Target="../media/image17.png"/><Relationship Id="rId10" Type="http://schemas.openxmlformats.org/officeDocument/2006/relationships/image" Target="../media/image4.png"/><Relationship Id="rId4" Type="http://schemas.openxmlformats.org/officeDocument/2006/relationships/image" Target="../media/image8.jpeg"/><Relationship Id="rId9" Type="http://schemas.openxmlformats.org/officeDocument/2006/relationships/image" Target="../media/image13.jpeg"/><Relationship Id="rId14" Type="http://schemas.openxmlformats.org/officeDocument/2006/relationships/image" Target="../media/image16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13" Type="http://schemas.openxmlformats.org/officeDocument/2006/relationships/image" Target="../media/image36.png"/><Relationship Id="rId18" Type="http://schemas.openxmlformats.org/officeDocument/2006/relationships/image" Target="../media/image106.jpeg"/><Relationship Id="rId3" Type="http://schemas.openxmlformats.org/officeDocument/2006/relationships/image" Target="../media/image102.jpeg"/><Relationship Id="rId21" Type="http://schemas.openxmlformats.org/officeDocument/2006/relationships/image" Target="../media/image109.jpeg"/><Relationship Id="rId7" Type="http://schemas.openxmlformats.org/officeDocument/2006/relationships/image" Target="../media/image22.png"/><Relationship Id="rId12" Type="http://schemas.openxmlformats.org/officeDocument/2006/relationships/image" Target="../media/image92.svg"/><Relationship Id="rId17" Type="http://schemas.openxmlformats.org/officeDocument/2006/relationships/image" Target="../media/image105.jpe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104.svg"/><Relationship Id="rId20" Type="http://schemas.openxmlformats.org/officeDocument/2006/relationships/image" Target="../media/image108.svg"/><Relationship Id="rId1" Type="http://schemas.openxmlformats.org/officeDocument/2006/relationships/slideLayout" Target="../slideLayouts/slideLayout8.xml"/><Relationship Id="rId6" Type="http://schemas.openxmlformats.org/officeDocument/2006/relationships/slide" Target="slide1.xml"/><Relationship Id="rId11" Type="http://schemas.openxmlformats.org/officeDocument/2006/relationships/image" Target="../media/image91.png"/><Relationship Id="rId5" Type="http://schemas.openxmlformats.org/officeDocument/2006/relationships/image" Target="../media/image25.svg"/><Relationship Id="rId15" Type="http://schemas.openxmlformats.org/officeDocument/2006/relationships/image" Target="../media/image103.png"/><Relationship Id="rId10" Type="http://schemas.openxmlformats.org/officeDocument/2006/relationships/image" Target="../media/image16.svg"/><Relationship Id="rId19" Type="http://schemas.openxmlformats.org/officeDocument/2006/relationships/image" Target="../media/image107.png"/><Relationship Id="rId4" Type="http://schemas.openxmlformats.org/officeDocument/2006/relationships/image" Target="../media/image24.png"/><Relationship Id="rId9" Type="http://schemas.openxmlformats.org/officeDocument/2006/relationships/image" Target="../media/image15.png"/><Relationship Id="rId14" Type="http://schemas.openxmlformats.org/officeDocument/2006/relationships/image" Target="../media/image37.svg"/><Relationship Id="rId22" Type="http://schemas.openxmlformats.org/officeDocument/2006/relationships/image" Target="../media/image110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svg"/><Relationship Id="rId13" Type="http://schemas.openxmlformats.org/officeDocument/2006/relationships/image" Target="../media/image24.png"/><Relationship Id="rId3" Type="http://schemas.openxmlformats.org/officeDocument/2006/relationships/image" Target="../media/image111.jpeg"/><Relationship Id="rId7" Type="http://schemas.openxmlformats.org/officeDocument/2006/relationships/image" Target="../media/image113.png"/><Relationship Id="rId12" Type="http://schemas.openxmlformats.org/officeDocument/2006/relationships/image" Target="../media/image118.svg"/><Relationship Id="rId17" Type="http://schemas.openxmlformats.org/officeDocument/2006/relationships/image" Target="../media/image23.sv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6.svg"/><Relationship Id="rId11" Type="http://schemas.openxmlformats.org/officeDocument/2006/relationships/image" Target="../media/image117.png"/><Relationship Id="rId5" Type="http://schemas.openxmlformats.org/officeDocument/2006/relationships/image" Target="../media/image15.png"/><Relationship Id="rId15" Type="http://schemas.openxmlformats.org/officeDocument/2006/relationships/slide" Target="slide1.xml"/><Relationship Id="rId10" Type="http://schemas.openxmlformats.org/officeDocument/2006/relationships/image" Target="../media/image116.svg"/><Relationship Id="rId4" Type="http://schemas.openxmlformats.org/officeDocument/2006/relationships/image" Target="../media/image112.png"/><Relationship Id="rId9" Type="http://schemas.openxmlformats.org/officeDocument/2006/relationships/image" Target="../media/image115.png"/><Relationship Id="rId14" Type="http://schemas.openxmlformats.org/officeDocument/2006/relationships/image" Target="../media/image25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25.svg"/><Relationship Id="rId18" Type="http://schemas.openxmlformats.org/officeDocument/2006/relationships/slide" Target="slide1.xml"/><Relationship Id="rId3" Type="http://schemas.openxmlformats.org/officeDocument/2006/relationships/image" Target="../media/image119.jpeg"/><Relationship Id="rId7" Type="http://schemas.microsoft.com/office/2007/relationships/hdphoto" Target="../media/hdphoto1.wdp"/><Relationship Id="rId12" Type="http://schemas.openxmlformats.org/officeDocument/2006/relationships/image" Target="../media/image124.png"/><Relationship Id="rId17" Type="http://schemas.openxmlformats.org/officeDocument/2006/relationships/image" Target="../media/image25.sv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24.png"/><Relationship Id="rId20" Type="http://schemas.openxmlformats.org/officeDocument/2006/relationships/image" Target="../media/image23.sv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2.png"/><Relationship Id="rId11" Type="http://schemas.microsoft.com/office/2007/relationships/hdphoto" Target="../media/hdphoto2.wdp"/><Relationship Id="rId5" Type="http://schemas.openxmlformats.org/officeDocument/2006/relationships/image" Target="../media/image121.svg"/><Relationship Id="rId15" Type="http://schemas.openxmlformats.org/officeDocument/2006/relationships/image" Target="../media/image127.svg"/><Relationship Id="rId10" Type="http://schemas.openxmlformats.org/officeDocument/2006/relationships/image" Target="../media/image123.png"/><Relationship Id="rId19" Type="http://schemas.openxmlformats.org/officeDocument/2006/relationships/image" Target="../media/image22.png"/><Relationship Id="rId4" Type="http://schemas.openxmlformats.org/officeDocument/2006/relationships/image" Target="../media/image120.png"/><Relationship Id="rId9" Type="http://schemas.openxmlformats.org/officeDocument/2006/relationships/image" Target="../media/image16.svg"/><Relationship Id="rId14" Type="http://schemas.openxmlformats.org/officeDocument/2006/relationships/image" Target="../media/image12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13" Type="http://schemas.openxmlformats.org/officeDocument/2006/relationships/image" Target="../media/image131.png"/><Relationship Id="rId18" Type="http://schemas.openxmlformats.org/officeDocument/2006/relationships/image" Target="../media/image136.svg"/><Relationship Id="rId3" Type="http://schemas.openxmlformats.org/officeDocument/2006/relationships/image" Target="../media/image24.png"/><Relationship Id="rId21" Type="http://schemas.openxmlformats.org/officeDocument/2006/relationships/image" Target="../media/image137.png"/><Relationship Id="rId7" Type="http://schemas.openxmlformats.org/officeDocument/2006/relationships/image" Target="../media/image22.png"/><Relationship Id="rId12" Type="http://schemas.openxmlformats.org/officeDocument/2006/relationships/image" Target="../media/image16.svg"/><Relationship Id="rId17" Type="http://schemas.openxmlformats.org/officeDocument/2006/relationships/image" Target="../media/image135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134.svg"/><Relationship Id="rId20" Type="http://schemas.openxmlformats.org/officeDocument/2006/relationships/image" Target="../media/image37.svg"/><Relationship Id="rId1" Type="http://schemas.openxmlformats.org/officeDocument/2006/relationships/slideLayout" Target="../slideLayouts/slideLayout8.xml"/><Relationship Id="rId6" Type="http://schemas.openxmlformats.org/officeDocument/2006/relationships/slide" Target="slide1.xml"/><Relationship Id="rId11" Type="http://schemas.openxmlformats.org/officeDocument/2006/relationships/image" Target="../media/image15.png"/><Relationship Id="rId24" Type="http://schemas.microsoft.com/office/2007/relationships/hdphoto" Target="../media/hdphoto4.wdp"/><Relationship Id="rId5" Type="http://schemas.openxmlformats.org/officeDocument/2006/relationships/image" Target="../media/image128.jpeg"/><Relationship Id="rId15" Type="http://schemas.openxmlformats.org/officeDocument/2006/relationships/image" Target="../media/image133.png"/><Relationship Id="rId23" Type="http://schemas.openxmlformats.org/officeDocument/2006/relationships/image" Target="../media/image138.png"/><Relationship Id="rId10" Type="http://schemas.openxmlformats.org/officeDocument/2006/relationships/image" Target="../media/image130.png"/><Relationship Id="rId19" Type="http://schemas.openxmlformats.org/officeDocument/2006/relationships/image" Target="../media/image36.png"/><Relationship Id="rId4" Type="http://schemas.openxmlformats.org/officeDocument/2006/relationships/image" Target="../media/image25.svg"/><Relationship Id="rId9" Type="http://schemas.openxmlformats.org/officeDocument/2006/relationships/image" Target="../media/image129.jpeg"/><Relationship Id="rId14" Type="http://schemas.openxmlformats.org/officeDocument/2006/relationships/image" Target="../media/image132.svg"/><Relationship Id="rId22" Type="http://schemas.microsoft.com/office/2007/relationships/hdphoto" Target="../media/hdphoto3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9.jpeg"/><Relationship Id="rId13" Type="http://schemas.openxmlformats.org/officeDocument/2006/relationships/image" Target="../media/image144.jpeg"/><Relationship Id="rId18" Type="http://schemas.openxmlformats.org/officeDocument/2006/relationships/image" Target="../media/image147.svg"/><Relationship Id="rId26" Type="http://schemas.openxmlformats.org/officeDocument/2006/relationships/image" Target="../media/image37.svg"/><Relationship Id="rId3" Type="http://schemas.openxmlformats.org/officeDocument/2006/relationships/image" Target="../media/image24.png"/><Relationship Id="rId21" Type="http://schemas.openxmlformats.org/officeDocument/2006/relationships/image" Target="../media/image150.png"/><Relationship Id="rId7" Type="http://schemas.openxmlformats.org/officeDocument/2006/relationships/image" Target="../media/image23.svg"/><Relationship Id="rId12" Type="http://schemas.openxmlformats.org/officeDocument/2006/relationships/image" Target="../media/image143.svg"/><Relationship Id="rId17" Type="http://schemas.openxmlformats.org/officeDocument/2006/relationships/image" Target="../media/image146.png"/><Relationship Id="rId25" Type="http://schemas.openxmlformats.org/officeDocument/2006/relationships/image" Target="../media/image36.png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16.svg"/><Relationship Id="rId20" Type="http://schemas.openxmlformats.org/officeDocument/2006/relationships/image" Target="../media/image149.sv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2.png"/><Relationship Id="rId11" Type="http://schemas.openxmlformats.org/officeDocument/2006/relationships/image" Target="../media/image142.png"/><Relationship Id="rId24" Type="http://schemas.openxmlformats.org/officeDocument/2006/relationships/image" Target="../media/image153.svg"/><Relationship Id="rId5" Type="http://schemas.openxmlformats.org/officeDocument/2006/relationships/slide" Target="slide1.xml"/><Relationship Id="rId15" Type="http://schemas.openxmlformats.org/officeDocument/2006/relationships/image" Target="../media/image15.png"/><Relationship Id="rId23" Type="http://schemas.openxmlformats.org/officeDocument/2006/relationships/image" Target="../media/image152.png"/><Relationship Id="rId10" Type="http://schemas.openxmlformats.org/officeDocument/2006/relationships/image" Target="../media/image141.jpeg"/><Relationship Id="rId19" Type="http://schemas.openxmlformats.org/officeDocument/2006/relationships/image" Target="../media/image148.png"/><Relationship Id="rId4" Type="http://schemas.openxmlformats.org/officeDocument/2006/relationships/image" Target="../media/image25.svg"/><Relationship Id="rId9" Type="http://schemas.openxmlformats.org/officeDocument/2006/relationships/image" Target="../media/image140.jpeg"/><Relationship Id="rId14" Type="http://schemas.openxmlformats.org/officeDocument/2006/relationships/image" Target="../media/image145.png"/><Relationship Id="rId22" Type="http://schemas.openxmlformats.org/officeDocument/2006/relationships/image" Target="../media/image151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13" Type="http://schemas.openxmlformats.org/officeDocument/2006/relationships/image" Target="../media/image36.png"/><Relationship Id="rId3" Type="http://schemas.openxmlformats.org/officeDocument/2006/relationships/image" Target="../media/image154.png"/><Relationship Id="rId7" Type="http://schemas.openxmlformats.org/officeDocument/2006/relationships/image" Target="../media/image25.svg"/><Relationship Id="rId12" Type="http://schemas.openxmlformats.org/officeDocument/2006/relationships/image" Target="../media/image16.sv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4.png"/><Relationship Id="rId11" Type="http://schemas.openxmlformats.org/officeDocument/2006/relationships/image" Target="../media/image15.png"/><Relationship Id="rId5" Type="http://schemas.openxmlformats.org/officeDocument/2006/relationships/image" Target="../media/image156.png"/><Relationship Id="rId10" Type="http://schemas.openxmlformats.org/officeDocument/2006/relationships/image" Target="../media/image23.svg"/><Relationship Id="rId4" Type="http://schemas.openxmlformats.org/officeDocument/2006/relationships/image" Target="../media/image155.jpeg"/><Relationship Id="rId9" Type="http://schemas.openxmlformats.org/officeDocument/2006/relationships/image" Target="../media/image22.png"/><Relationship Id="rId14" Type="http://schemas.openxmlformats.org/officeDocument/2006/relationships/image" Target="../media/image37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7.png"/><Relationship Id="rId13" Type="http://schemas.openxmlformats.org/officeDocument/2006/relationships/image" Target="../media/image162.png"/><Relationship Id="rId18" Type="http://schemas.openxmlformats.org/officeDocument/2006/relationships/image" Target="../media/image37.svg"/><Relationship Id="rId3" Type="http://schemas.openxmlformats.org/officeDocument/2006/relationships/image" Target="../media/image24.png"/><Relationship Id="rId7" Type="http://schemas.openxmlformats.org/officeDocument/2006/relationships/image" Target="../media/image23.svg"/><Relationship Id="rId12" Type="http://schemas.openxmlformats.org/officeDocument/2006/relationships/image" Target="../media/image161.png"/><Relationship Id="rId17" Type="http://schemas.openxmlformats.org/officeDocument/2006/relationships/image" Target="../media/image36.png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16.sv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2.png"/><Relationship Id="rId11" Type="http://schemas.openxmlformats.org/officeDocument/2006/relationships/image" Target="../media/image160.jpeg"/><Relationship Id="rId5" Type="http://schemas.openxmlformats.org/officeDocument/2006/relationships/slide" Target="slide1.xml"/><Relationship Id="rId15" Type="http://schemas.openxmlformats.org/officeDocument/2006/relationships/image" Target="../media/image15.png"/><Relationship Id="rId10" Type="http://schemas.openxmlformats.org/officeDocument/2006/relationships/image" Target="../media/image159.jpeg"/><Relationship Id="rId4" Type="http://schemas.openxmlformats.org/officeDocument/2006/relationships/image" Target="../media/image25.svg"/><Relationship Id="rId9" Type="http://schemas.openxmlformats.org/officeDocument/2006/relationships/image" Target="../media/image158.png"/><Relationship Id="rId14" Type="http://schemas.openxmlformats.org/officeDocument/2006/relationships/image" Target="../media/image163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13" Type="http://schemas.openxmlformats.org/officeDocument/2006/relationships/image" Target="../media/image4.png"/><Relationship Id="rId3" Type="http://schemas.openxmlformats.org/officeDocument/2006/relationships/image" Target="../media/image164.jpeg"/><Relationship Id="rId7" Type="http://schemas.openxmlformats.org/officeDocument/2006/relationships/image" Target="../media/image25.svg"/><Relationship Id="rId12" Type="http://schemas.openxmlformats.org/officeDocument/2006/relationships/image" Target="../media/image37.svg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16.sv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4.png"/><Relationship Id="rId11" Type="http://schemas.openxmlformats.org/officeDocument/2006/relationships/image" Target="../media/image36.png"/><Relationship Id="rId5" Type="http://schemas.openxmlformats.org/officeDocument/2006/relationships/image" Target="../media/image166.png"/><Relationship Id="rId15" Type="http://schemas.openxmlformats.org/officeDocument/2006/relationships/image" Target="../media/image15.png"/><Relationship Id="rId10" Type="http://schemas.openxmlformats.org/officeDocument/2006/relationships/image" Target="../media/image23.svg"/><Relationship Id="rId4" Type="http://schemas.openxmlformats.org/officeDocument/2006/relationships/image" Target="../media/image165.png"/><Relationship Id="rId9" Type="http://schemas.openxmlformats.org/officeDocument/2006/relationships/image" Target="../media/image22.png"/><Relationship Id="rId14" Type="http://schemas.openxmlformats.org/officeDocument/2006/relationships/image" Target="../media/image5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9.jpeg"/><Relationship Id="rId3" Type="http://schemas.openxmlformats.org/officeDocument/2006/relationships/image" Target="../media/image167.jpeg"/><Relationship Id="rId7" Type="http://schemas.openxmlformats.org/officeDocument/2006/relationships/image" Target="../media/image5.svg"/><Relationship Id="rId12" Type="http://schemas.openxmlformats.org/officeDocument/2006/relationships/image" Target="../media/image20.sv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.png"/><Relationship Id="rId11" Type="http://schemas.openxmlformats.org/officeDocument/2006/relationships/image" Target="../media/image19.png"/><Relationship Id="rId5" Type="http://schemas.openxmlformats.org/officeDocument/2006/relationships/image" Target="../media/image168.svg"/><Relationship Id="rId10" Type="http://schemas.openxmlformats.org/officeDocument/2006/relationships/image" Target="../media/image18.svg"/><Relationship Id="rId4" Type="http://schemas.openxmlformats.org/officeDocument/2006/relationships/image" Target="../media/image15.png"/><Relationship Id="rId9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28.png"/><Relationship Id="rId18" Type="http://schemas.openxmlformats.org/officeDocument/2006/relationships/image" Target="../media/image33.svg"/><Relationship Id="rId3" Type="http://schemas.openxmlformats.org/officeDocument/2006/relationships/image" Target="../media/image21.png"/><Relationship Id="rId21" Type="http://schemas.openxmlformats.org/officeDocument/2006/relationships/image" Target="../media/image15.png"/><Relationship Id="rId7" Type="http://schemas.openxmlformats.org/officeDocument/2006/relationships/image" Target="../media/image24.png"/><Relationship Id="rId12" Type="http://schemas.openxmlformats.org/officeDocument/2006/relationships/image" Target="../media/image27.svg"/><Relationship Id="rId17" Type="http://schemas.openxmlformats.org/officeDocument/2006/relationships/image" Target="../media/image32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31.svg"/><Relationship Id="rId20" Type="http://schemas.openxmlformats.org/officeDocument/2006/relationships/image" Target="../media/image35.sv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3.svg"/><Relationship Id="rId11" Type="http://schemas.openxmlformats.org/officeDocument/2006/relationships/image" Target="../media/image26.png"/><Relationship Id="rId24" Type="http://schemas.openxmlformats.org/officeDocument/2006/relationships/image" Target="../media/image37.svg"/><Relationship Id="rId5" Type="http://schemas.openxmlformats.org/officeDocument/2006/relationships/image" Target="../media/image22.png"/><Relationship Id="rId15" Type="http://schemas.openxmlformats.org/officeDocument/2006/relationships/image" Target="../media/image30.png"/><Relationship Id="rId23" Type="http://schemas.openxmlformats.org/officeDocument/2006/relationships/image" Target="../media/image36.png"/><Relationship Id="rId10" Type="http://schemas.openxmlformats.org/officeDocument/2006/relationships/image" Target="../media/image5.svg"/><Relationship Id="rId19" Type="http://schemas.openxmlformats.org/officeDocument/2006/relationships/image" Target="../media/image34.png"/><Relationship Id="rId4" Type="http://schemas.openxmlformats.org/officeDocument/2006/relationships/slide" Target="slide1.xml"/><Relationship Id="rId9" Type="http://schemas.openxmlformats.org/officeDocument/2006/relationships/image" Target="../media/image4.png"/><Relationship Id="rId14" Type="http://schemas.openxmlformats.org/officeDocument/2006/relationships/image" Target="../media/image29.svg"/><Relationship Id="rId22" Type="http://schemas.openxmlformats.org/officeDocument/2006/relationships/image" Target="../media/image16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13" Type="http://schemas.openxmlformats.org/officeDocument/2006/relationships/image" Target="../media/image43.png"/><Relationship Id="rId3" Type="http://schemas.openxmlformats.org/officeDocument/2006/relationships/image" Target="../media/image38.jpeg"/><Relationship Id="rId7" Type="http://schemas.openxmlformats.org/officeDocument/2006/relationships/image" Target="../media/image25.svg"/><Relationship Id="rId12" Type="http://schemas.openxmlformats.org/officeDocument/2006/relationships/image" Target="../media/image42.sv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6.sv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4.png"/><Relationship Id="rId11" Type="http://schemas.openxmlformats.org/officeDocument/2006/relationships/image" Target="../media/image41.png"/><Relationship Id="rId5" Type="http://schemas.openxmlformats.org/officeDocument/2006/relationships/image" Target="../media/image40.png"/><Relationship Id="rId15" Type="http://schemas.openxmlformats.org/officeDocument/2006/relationships/image" Target="../media/image15.png"/><Relationship Id="rId10" Type="http://schemas.openxmlformats.org/officeDocument/2006/relationships/image" Target="../media/image23.svg"/><Relationship Id="rId4" Type="http://schemas.openxmlformats.org/officeDocument/2006/relationships/image" Target="../media/image39.jpeg"/><Relationship Id="rId9" Type="http://schemas.openxmlformats.org/officeDocument/2006/relationships/image" Target="../media/image22.png"/><Relationship Id="rId14" Type="http://schemas.openxmlformats.org/officeDocument/2006/relationships/image" Target="../media/image44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13" Type="http://schemas.openxmlformats.org/officeDocument/2006/relationships/image" Target="../media/image48.svg"/><Relationship Id="rId3" Type="http://schemas.openxmlformats.org/officeDocument/2006/relationships/image" Target="../media/image24.png"/><Relationship Id="rId7" Type="http://schemas.openxmlformats.org/officeDocument/2006/relationships/image" Target="../media/image23.svg"/><Relationship Id="rId12" Type="http://schemas.openxmlformats.org/officeDocument/2006/relationships/image" Target="../media/image4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2.png"/><Relationship Id="rId11" Type="http://schemas.openxmlformats.org/officeDocument/2006/relationships/image" Target="../media/image16.svg"/><Relationship Id="rId5" Type="http://schemas.openxmlformats.org/officeDocument/2006/relationships/slide" Target="slide1.xml"/><Relationship Id="rId10" Type="http://schemas.openxmlformats.org/officeDocument/2006/relationships/image" Target="../media/image15.png"/><Relationship Id="rId4" Type="http://schemas.openxmlformats.org/officeDocument/2006/relationships/image" Target="../media/image25.svg"/><Relationship Id="rId9" Type="http://schemas.openxmlformats.org/officeDocument/2006/relationships/image" Target="../media/image4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5.svg"/><Relationship Id="rId18" Type="http://schemas.openxmlformats.org/officeDocument/2006/relationships/slide" Target="slide1.xml"/><Relationship Id="rId3" Type="http://schemas.openxmlformats.org/officeDocument/2006/relationships/image" Target="../media/image15.png"/><Relationship Id="rId7" Type="http://schemas.openxmlformats.org/officeDocument/2006/relationships/image" Target="../media/image27.svg"/><Relationship Id="rId12" Type="http://schemas.openxmlformats.org/officeDocument/2006/relationships/image" Target="../media/image54.png"/><Relationship Id="rId17" Type="http://schemas.openxmlformats.org/officeDocument/2006/relationships/image" Target="../media/image25.sv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24.png"/><Relationship Id="rId20" Type="http://schemas.openxmlformats.org/officeDocument/2006/relationships/image" Target="../media/image23.sv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6.png"/><Relationship Id="rId11" Type="http://schemas.openxmlformats.org/officeDocument/2006/relationships/image" Target="../media/image53.svg"/><Relationship Id="rId5" Type="http://schemas.openxmlformats.org/officeDocument/2006/relationships/image" Target="../media/image49.jpeg"/><Relationship Id="rId15" Type="http://schemas.openxmlformats.org/officeDocument/2006/relationships/image" Target="../media/image57.png"/><Relationship Id="rId10" Type="http://schemas.openxmlformats.org/officeDocument/2006/relationships/image" Target="../media/image52.png"/><Relationship Id="rId19" Type="http://schemas.openxmlformats.org/officeDocument/2006/relationships/image" Target="../media/image22.png"/><Relationship Id="rId4" Type="http://schemas.openxmlformats.org/officeDocument/2006/relationships/image" Target="../media/image16.svg"/><Relationship Id="rId9" Type="http://schemas.openxmlformats.org/officeDocument/2006/relationships/image" Target="../media/image51.svg"/><Relationship Id="rId14" Type="http://schemas.openxmlformats.org/officeDocument/2006/relationships/image" Target="../media/image5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32.png"/><Relationship Id="rId18" Type="http://schemas.openxmlformats.org/officeDocument/2006/relationships/image" Target="../media/image33.svg"/><Relationship Id="rId3" Type="http://schemas.openxmlformats.org/officeDocument/2006/relationships/image" Target="../media/image58.png"/><Relationship Id="rId7" Type="http://schemas.openxmlformats.org/officeDocument/2006/relationships/image" Target="../media/image25.svg"/><Relationship Id="rId12" Type="http://schemas.openxmlformats.org/officeDocument/2006/relationships/image" Target="../media/image23.svg"/><Relationship Id="rId17" Type="http://schemas.openxmlformats.org/officeDocument/2006/relationships/image" Target="../media/image62.jpe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61.sv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4.png"/><Relationship Id="rId11" Type="http://schemas.openxmlformats.org/officeDocument/2006/relationships/image" Target="../media/image22.png"/><Relationship Id="rId5" Type="http://schemas.openxmlformats.org/officeDocument/2006/relationships/image" Target="../media/image16.svg"/><Relationship Id="rId15" Type="http://schemas.openxmlformats.org/officeDocument/2006/relationships/image" Target="../media/image60.png"/><Relationship Id="rId10" Type="http://schemas.openxmlformats.org/officeDocument/2006/relationships/slide" Target="slide1.xml"/><Relationship Id="rId19" Type="http://schemas.openxmlformats.org/officeDocument/2006/relationships/image" Target="../media/image63.svg"/><Relationship Id="rId4" Type="http://schemas.openxmlformats.org/officeDocument/2006/relationships/image" Target="../media/image15.png"/><Relationship Id="rId9" Type="http://schemas.openxmlformats.org/officeDocument/2006/relationships/image" Target="../media/image5.svg"/><Relationship Id="rId14" Type="http://schemas.openxmlformats.org/officeDocument/2006/relationships/image" Target="../media/image59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13" Type="http://schemas.openxmlformats.org/officeDocument/2006/relationships/image" Target="../media/image74.jpeg"/><Relationship Id="rId18" Type="http://schemas.openxmlformats.org/officeDocument/2006/relationships/image" Target="../media/image22.png"/><Relationship Id="rId3" Type="http://schemas.openxmlformats.org/officeDocument/2006/relationships/image" Target="../media/image64.jpeg"/><Relationship Id="rId21" Type="http://schemas.openxmlformats.org/officeDocument/2006/relationships/image" Target="../media/image16.svg"/><Relationship Id="rId7" Type="http://schemas.openxmlformats.org/officeDocument/2006/relationships/image" Target="../media/image68.jpeg"/><Relationship Id="rId12" Type="http://schemas.openxmlformats.org/officeDocument/2006/relationships/image" Target="../media/image73.jpeg"/><Relationship Id="rId17" Type="http://schemas.openxmlformats.org/officeDocument/2006/relationships/slide" Target="slide1.xml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25.svg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7.jpeg"/><Relationship Id="rId11" Type="http://schemas.openxmlformats.org/officeDocument/2006/relationships/image" Target="../media/image72.jpeg"/><Relationship Id="rId5" Type="http://schemas.openxmlformats.org/officeDocument/2006/relationships/image" Target="../media/image66.jpeg"/><Relationship Id="rId15" Type="http://schemas.openxmlformats.org/officeDocument/2006/relationships/image" Target="../media/image24.png"/><Relationship Id="rId23" Type="http://schemas.openxmlformats.org/officeDocument/2006/relationships/image" Target="../media/image5.svg"/><Relationship Id="rId10" Type="http://schemas.openxmlformats.org/officeDocument/2006/relationships/image" Target="../media/image71.jpeg"/><Relationship Id="rId19" Type="http://schemas.openxmlformats.org/officeDocument/2006/relationships/image" Target="../media/image23.svg"/><Relationship Id="rId4" Type="http://schemas.openxmlformats.org/officeDocument/2006/relationships/image" Target="../media/image65.jpeg"/><Relationship Id="rId9" Type="http://schemas.openxmlformats.org/officeDocument/2006/relationships/image" Target="../media/image70.jpeg"/><Relationship Id="rId14" Type="http://schemas.openxmlformats.org/officeDocument/2006/relationships/image" Target="../media/image75.jpeg"/><Relationship Id="rId22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13" Type="http://schemas.openxmlformats.org/officeDocument/2006/relationships/image" Target="../media/image84.svg"/><Relationship Id="rId18" Type="http://schemas.openxmlformats.org/officeDocument/2006/relationships/image" Target="../media/image89.jpeg"/><Relationship Id="rId26" Type="http://schemas.openxmlformats.org/officeDocument/2006/relationships/image" Target="../media/image97.png"/><Relationship Id="rId3" Type="http://schemas.openxmlformats.org/officeDocument/2006/relationships/image" Target="../media/image15.png"/><Relationship Id="rId21" Type="http://schemas.openxmlformats.org/officeDocument/2006/relationships/image" Target="../media/image92.svg"/><Relationship Id="rId7" Type="http://schemas.openxmlformats.org/officeDocument/2006/relationships/image" Target="../media/image78.svg"/><Relationship Id="rId12" Type="http://schemas.openxmlformats.org/officeDocument/2006/relationships/image" Target="../media/image83.png"/><Relationship Id="rId17" Type="http://schemas.openxmlformats.org/officeDocument/2006/relationships/image" Target="../media/image88.svg"/><Relationship Id="rId25" Type="http://schemas.openxmlformats.org/officeDocument/2006/relationships/image" Target="../media/image96.sv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87.png"/><Relationship Id="rId20" Type="http://schemas.openxmlformats.org/officeDocument/2006/relationships/image" Target="../media/image91.png"/><Relationship Id="rId29" Type="http://schemas.openxmlformats.org/officeDocument/2006/relationships/image" Target="../media/image25.sv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7.png"/><Relationship Id="rId11" Type="http://schemas.openxmlformats.org/officeDocument/2006/relationships/image" Target="../media/image82.svg"/><Relationship Id="rId24" Type="http://schemas.openxmlformats.org/officeDocument/2006/relationships/image" Target="../media/image95.png"/><Relationship Id="rId32" Type="http://schemas.openxmlformats.org/officeDocument/2006/relationships/image" Target="../media/image23.svg"/><Relationship Id="rId5" Type="http://schemas.openxmlformats.org/officeDocument/2006/relationships/image" Target="../media/image76.png"/><Relationship Id="rId15" Type="http://schemas.openxmlformats.org/officeDocument/2006/relationships/image" Target="../media/image86.svg"/><Relationship Id="rId23" Type="http://schemas.openxmlformats.org/officeDocument/2006/relationships/image" Target="../media/image94.svg"/><Relationship Id="rId28" Type="http://schemas.openxmlformats.org/officeDocument/2006/relationships/image" Target="../media/image24.png"/><Relationship Id="rId10" Type="http://schemas.openxmlformats.org/officeDocument/2006/relationships/image" Target="../media/image81.png"/><Relationship Id="rId19" Type="http://schemas.openxmlformats.org/officeDocument/2006/relationships/image" Target="../media/image90.png"/><Relationship Id="rId31" Type="http://schemas.openxmlformats.org/officeDocument/2006/relationships/image" Target="../media/image22.png"/><Relationship Id="rId4" Type="http://schemas.openxmlformats.org/officeDocument/2006/relationships/image" Target="../media/image16.svg"/><Relationship Id="rId9" Type="http://schemas.openxmlformats.org/officeDocument/2006/relationships/image" Target="../media/image80.svg"/><Relationship Id="rId14" Type="http://schemas.openxmlformats.org/officeDocument/2006/relationships/image" Target="../media/image85.png"/><Relationship Id="rId22" Type="http://schemas.openxmlformats.org/officeDocument/2006/relationships/image" Target="../media/image93.png"/><Relationship Id="rId27" Type="http://schemas.openxmlformats.org/officeDocument/2006/relationships/image" Target="../media/image98.svg"/><Relationship Id="rId30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13" Type="http://schemas.openxmlformats.org/officeDocument/2006/relationships/image" Target="../media/image100.png"/><Relationship Id="rId3" Type="http://schemas.openxmlformats.org/officeDocument/2006/relationships/image" Target="../media/image99.png"/><Relationship Id="rId7" Type="http://schemas.openxmlformats.org/officeDocument/2006/relationships/image" Target="../media/image22.png"/><Relationship Id="rId12" Type="http://schemas.openxmlformats.org/officeDocument/2006/relationships/image" Target="../media/image29.sv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16.svg"/><Relationship Id="rId1" Type="http://schemas.openxmlformats.org/officeDocument/2006/relationships/slideLayout" Target="../slideLayouts/slideLayout8.xml"/><Relationship Id="rId6" Type="http://schemas.openxmlformats.org/officeDocument/2006/relationships/slide" Target="slide1.xml"/><Relationship Id="rId11" Type="http://schemas.openxmlformats.org/officeDocument/2006/relationships/image" Target="../media/image28.png"/><Relationship Id="rId5" Type="http://schemas.openxmlformats.org/officeDocument/2006/relationships/image" Target="../media/image25.svg"/><Relationship Id="rId15" Type="http://schemas.openxmlformats.org/officeDocument/2006/relationships/image" Target="../media/image15.png"/><Relationship Id="rId10" Type="http://schemas.openxmlformats.org/officeDocument/2006/relationships/image" Target="../media/image48.svg"/><Relationship Id="rId4" Type="http://schemas.openxmlformats.org/officeDocument/2006/relationships/image" Target="../media/image24.png"/><Relationship Id="rId9" Type="http://schemas.openxmlformats.org/officeDocument/2006/relationships/image" Target="../media/image47.png"/><Relationship Id="rId14" Type="http://schemas.openxmlformats.org/officeDocument/2006/relationships/image" Target="../media/image10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4C2872-3F2F-8ECA-C4DC-327CC7C3A9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ircle: Hollow 27">
            <a:extLst>
              <a:ext uri="{FF2B5EF4-FFF2-40B4-BE49-F238E27FC236}">
                <a16:creationId xmlns:a16="http://schemas.microsoft.com/office/drawing/2014/main" id="{3208CB1A-3047-D9DA-F9AA-D236233778C1}"/>
              </a:ext>
            </a:extLst>
          </p:cNvPr>
          <p:cNvSpPr/>
          <p:nvPr/>
        </p:nvSpPr>
        <p:spPr>
          <a:xfrm>
            <a:off x="5541852" y="292100"/>
            <a:ext cx="5940730" cy="5940730"/>
          </a:xfrm>
          <a:prstGeom prst="donut">
            <a:avLst>
              <a:gd name="adj" fmla="val 3480"/>
            </a:avLst>
          </a:prstGeom>
          <a:gradFill>
            <a:gsLst>
              <a:gs pos="0">
                <a:srgbClr val="FFF200"/>
              </a:gs>
              <a:gs pos="15000">
                <a:srgbClr val="E8E90C"/>
              </a:gs>
              <a:gs pos="63000">
                <a:srgbClr val="A6CF30"/>
              </a:gs>
              <a:gs pos="86000">
                <a:srgbClr val="8DC63F"/>
              </a:gs>
              <a:gs pos="100000">
                <a:srgbClr val="8DC63F"/>
              </a:gs>
              <a:gs pos="100000">
                <a:srgbClr val="8DC63F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F0544C3-16E3-F292-4926-5EB0C256DA7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75417" y="425665"/>
            <a:ext cx="5673600" cy="5673600"/>
          </a:xfrm>
          <a:prstGeom prst="ellipse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DAACCCCF-8573-5EE1-A913-5AF3ADA9076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75417" y="425665"/>
            <a:ext cx="5673600" cy="5673600"/>
          </a:xfrm>
          <a:prstGeom prst="ellipse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924E740E-F862-AE27-9567-607BE63D135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75417" y="425665"/>
            <a:ext cx="5673600" cy="5673600"/>
          </a:xfrm>
          <a:prstGeom prst="ellipse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81D380DA-586A-0265-45D4-4EF24AB03E55}"/>
              </a:ext>
            </a:extLst>
          </p:cNvPr>
          <p:cNvPicPr>
            <a:picLocks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75417" y="426317"/>
            <a:ext cx="5673600" cy="5672297"/>
          </a:xfrm>
          <a:prstGeom prst="ellipse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C0AD782A-90D2-4ED2-BD8E-929F879A78C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8484" y="4037514"/>
            <a:ext cx="2484000" cy="2484000"/>
          </a:xfrm>
          <a:prstGeom prst="ellipse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0DC8DDB4-4162-8FF1-C898-D835A7E2E44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4884" y="4035714"/>
            <a:ext cx="2487600" cy="2487600"/>
          </a:xfrm>
          <a:prstGeom prst="ellipse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DED25F7D-8334-D565-3C46-3306E17BBC4D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4884" y="4020378"/>
            <a:ext cx="2487600" cy="2487600"/>
          </a:xfrm>
          <a:prstGeom prst="ellipse">
            <a:avLst/>
          </a:prstGeom>
        </p:spPr>
      </p:pic>
      <p:pic>
        <p:nvPicPr>
          <p:cNvPr id="22" name="Logo cerience">
            <a:extLst>
              <a:ext uri="{FF2B5EF4-FFF2-40B4-BE49-F238E27FC236}">
                <a16:creationId xmlns:a16="http://schemas.microsoft.com/office/drawing/2014/main" id="{BF39A6D0-DBD3-A85C-D674-8024C7E75C2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32822" y="1916023"/>
            <a:ext cx="4503498" cy="115137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FF13A7F-C370-E740-4AEF-CEFF6E6562FA}"/>
              </a:ext>
            </a:extLst>
          </p:cNvPr>
          <p:cNvPicPr>
            <a:picLocks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4884" y="4054651"/>
            <a:ext cx="2487600" cy="2484000"/>
          </a:xfrm>
          <a:prstGeom prst="ellipse">
            <a:avLst/>
          </a:prstGeom>
        </p:spPr>
      </p:pic>
      <p:sp>
        <p:nvSpPr>
          <p:cNvPr id="32" name="Circle: Hollow 31">
            <a:extLst>
              <a:ext uri="{FF2B5EF4-FFF2-40B4-BE49-F238E27FC236}">
                <a16:creationId xmlns:a16="http://schemas.microsoft.com/office/drawing/2014/main" id="{36A2C01F-8019-BF08-CCB0-B6AFA8570B73}"/>
              </a:ext>
            </a:extLst>
          </p:cNvPr>
          <p:cNvSpPr/>
          <p:nvPr/>
        </p:nvSpPr>
        <p:spPr>
          <a:xfrm>
            <a:off x="5229933" y="3949700"/>
            <a:ext cx="2692692" cy="2692692"/>
          </a:xfrm>
          <a:prstGeom prst="donut">
            <a:avLst>
              <a:gd name="adj" fmla="val 5255"/>
            </a:avLst>
          </a:prstGeom>
          <a:solidFill>
            <a:schemeClr val="bg1"/>
          </a:solidFill>
          <a:ln w="0" cap="flat">
            <a:noFill/>
            <a:prstDash val="solid"/>
            <a:miter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9" name="Freeform: Shape 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D173E4A-F312-784E-19BA-6CD56424019E}"/>
              </a:ext>
            </a:extLst>
          </p:cNvPr>
          <p:cNvSpPr/>
          <p:nvPr/>
        </p:nvSpPr>
        <p:spPr>
          <a:xfrm flipH="1">
            <a:off x="11916786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10" name="Graphic 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ABAA8C9-5095-ACE4-F228-EAD2F4BF51FA}"/>
              </a:ext>
            </a:extLst>
          </p:cNvPr>
          <p:cNvPicPr>
            <a:picLocks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flipH="1">
            <a:off x="11967599" y="3330353"/>
            <a:ext cx="197296" cy="197296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6E1B420-DC86-AB93-6350-90024FDF5AA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2978091" y="5430829"/>
            <a:ext cx="1326963" cy="710873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1BCAA9A3-1326-7CFC-92AF-6FE0ECDFA5CF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4354921" y="5503120"/>
            <a:ext cx="590004" cy="590004"/>
          </a:xfrm>
          <a:prstGeom prst="rect">
            <a:avLst/>
          </a:prstGeom>
        </p:spPr>
      </p:pic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535C0FA2-0F05-01DF-122D-1A54C0A7EC0F}"/>
              </a:ext>
            </a:extLst>
          </p:cNvPr>
          <p:cNvSpPr/>
          <p:nvPr/>
        </p:nvSpPr>
        <p:spPr>
          <a:xfrm rot="20700000">
            <a:off x="-204802" y="5320859"/>
            <a:ext cx="3355697" cy="1160162"/>
          </a:xfrm>
          <a:custGeom>
            <a:avLst/>
            <a:gdLst>
              <a:gd name="connsiteX0" fmla="*/ 3355697 w 3355697"/>
              <a:gd name="connsiteY0" fmla="*/ 754301 h 1160162"/>
              <a:gd name="connsiteX1" fmla="*/ 3355697 w 3355697"/>
              <a:gd name="connsiteY1" fmla="*/ 757498 h 1160162"/>
              <a:gd name="connsiteX2" fmla="*/ 3353892 w 3355697"/>
              <a:gd name="connsiteY2" fmla="*/ 755783 h 1160162"/>
              <a:gd name="connsiteX3" fmla="*/ 2292619 w 3355697"/>
              <a:gd name="connsiteY3" fmla="*/ 109051 h 1160162"/>
              <a:gd name="connsiteX4" fmla="*/ 3171697 w 3355697"/>
              <a:gd name="connsiteY4" fmla="*/ 582713 h 1160162"/>
              <a:gd name="connsiteX5" fmla="*/ 3353892 w 3355697"/>
              <a:gd name="connsiteY5" fmla="*/ 755783 h 1160162"/>
              <a:gd name="connsiteX6" fmla="*/ 2927406 w 3355697"/>
              <a:gd name="connsiteY6" fmla="*/ 1105883 h 1160162"/>
              <a:gd name="connsiteX7" fmla="*/ 1505101 w 3355697"/>
              <a:gd name="connsiteY7" fmla="*/ 549745 h 1160162"/>
              <a:gd name="connsiteX8" fmla="*/ 217035 w 3355697"/>
              <a:gd name="connsiteY8" fmla="*/ 1077117 h 1160162"/>
              <a:gd name="connsiteX9" fmla="*/ 144944 w 3355697"/>
              <a:gd name="connsiteY9" fmla="*/ 1160162 h 1160162"/>
              <a:gd name="connsiteX10" fmla="*/ 0 w 3355697"/>
              <a:gd name="connsiteY10" fmla="*/ 1121324 h 1160162"/>
              <a:gd name="connsiteX11" fmla="*/ 200131 w 3355697"/>
              <a:gd name="connsiteY11" fmla="*/ 374426 h 1160162"/>
              <a:gd name="connsiteX12" fmla="*/ 347761 w 3355697"/>
              <a:gd name="connsiteY12" fmla="*/ 279667 h 1160162"/>
              <a:gd name="connsiteX13" fmla="*/ 1505101 w 3355697"/>
              <a:gd name="connsiteY13" fmla="*/ 0 h 1160162"/>
              <a:gd name="connsiteX14" fmla="*/ 2292619 w 3355697"/>
              <a:gd name="connsiteY14" fmla="*/ 109051 h 1160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355697" h="1160162">
                <a:moveTo>
                  <a:pt x="3355697" y="754301"/>
                </a:moveTo>
                <a:lnTo>
                  <a:pt x="3355697" y="757498"/>
                </a:lnTo>
                <a:lnTo>
                  <a:pt x="3353892" y="755783"/>
                </a:lnTo>
                <a:close/>
                <a:moveTo>
                  <a:pt x="2292619" y="109051"/>
                </a:moveTo>
                <a:cubicBezTo>
                  <a:pt x="2620304" y="205312"/>
                  <a:pt x="2916126" y="364398"/>
                  <a:pt x="3171697" y="582713"/>
                </a:cubicBezTo>
                <a:lnTo>
                  <a:pt x="3353892" y="755783"/>
                </a:lnTo>
                <a:lnTo>
                  <a:pt x="2927406" y="1105883"/>
                </a:lnTo>
                <a:cubicBezTo>
                  <a:pt x="2566237" y="741517"/>
                  <a:pt x="2010099" y="549745"/>
                  <a:pt x="1505101" y="549745"/>
                </a:cubicBezTo>
                <a:cubicBezTo>
                  <a:pt x="1000103" y="549745"/>
                  <a:pt x="543047" y="738321"/>
                  <a:pt x="217035" y="1077117"/>
                </a:cubicBezTo>
                <a:lnTo>
                  <a:pt x="144944" y="1160162"/>
                </a:lnTo>
                <a:lnTo>
                  <a:pt x="0" y="1121324"/>
                </a:lnTo>
                <a:lnTo>
                  <a:pt x="200131" y="374426"/>
                </a:lnTo>
                <a:lnTo>
                  <a:pt x="347761" y="279667"/>
                </a:lnTo>
                <a:cubicBezTo>
                  <a:pt x="668098" y="97384"/>
                  <a:pt x="1041653" y="0"/>
                  <a:pt x="1505101" y="0"/>
                </a:cubicBezTo>
                <a:cubicBezTo>
                  <a:pt x="1783170" y="0"/>
                  <a:pt x="2046856" y="36856"/>
                  <a:pt x="2292619" y="109051"/>
                </a:cubicBezTo>
                <a:close/>
              </a:path>
            </a:pathLst>
          </a:custGeom>
          <a:gradFill>
            <a:gsLst>
              <a:gs pos="0">
                <a:srgbClr val="FFF200"/>
              </a:gs>
              <a:gs pos="15000">
                <a:srgbClr val="E8E90C"/>
              </a:gs>
              <a:gs pos="63000">
                <a:srgbClr val="A6CF30"/>
              </a:gs>
              <a:gs pos="86000">
                <a:srgbClr val="8DC63F"/>
              </a:gs>
              <a:gs pos="100000">
                <a:srgbClr val="8DC63F"/>
              </a:gs>
              <a:gs pos="100000">
                <a:srgbClr val="8DC63F"/>
              </a:gs>
            </a:gsLst>
            <a:lin ang="0" scaled="1"/>
          </a:gra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2C6245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5680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path" presetSubtype="0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2.08333E-7 -0.12986 L -2.08333E-7 -3.7037E-7 " pathEditMode="relative" rAng="0" ptsTypes="AA" p14:bounceEnd="50000">
                                          <p:cBhvr>
                                            <p:cTn id="1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64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42" presetClass="path" presetSubtype="0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2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8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8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8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8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8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8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8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repeatCount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10" presetClass="exit" presetSubtype="0" repeatCount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0" presetClass="exit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10" presetClass="exit" presetSubtype="0" fill="hold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10" presetClass="exit" presetSubtype="0" fill="hold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0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" presetClass="entr" presetSubtype="0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" presetClass="entr" presetSubtype="0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1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1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" presetClass="entr" presetSubtype="0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1" presetClass="entr" presetSubtype="0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1" presetClass="entr" presetSubtype="0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1" presetClass="entr" presetSubtype="0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10" presetClass="exit" presetSubtype="0" fill="hold" nodeType="withEffect">
                                      <p:stCondLst>
                                        <p:cond delay="1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" presetID="10" presetClass="exit" presetSubtype="0" fill="hold" nodeType="withEffect">
                                      <p:stCondLst>
                                        <p:cond delay="1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" presetID="10" presetClass="exit" presetSubtype="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" presetID="10" presetClass="exit" presetSubtype="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10" presetClass="exit" presetSubtype="0" fill="hold" nodeType="withEffect">
                                      <p:stCondLst>
                                        <p:cond delay="2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10" presetClass="exit" presetSubtype="0" fill="hold" nodeType="withEffect">
                                      <p:stCondLst>
                                        <p:cond delay="2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32" grpId="0" animBg="1"/>
          <p:bldP spid="2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pat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2.08333E-7 -0.12986 L -2.08333E-7 -3.7037E-7 " pathEditMode="relative" rAng="0" ptsTypes="AA">
                                          <p:cBhvr>
                                            <p:cTn id="1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64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42" presetClass="pat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2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8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8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8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8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8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8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8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repeatCount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10" presetClass="exit" presetSubtype="0" repeatCount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0" presetClass="exit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10" presetClass="exit" presetSubtype="0" fill="hold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10" presetClass="exit" presetSubtype="0" fill="hold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0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" presetClass="entr" presetSubtype="0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" presetClass="entr" presetSubtype="0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1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1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" presetClass="entr" presetSubtype="0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1" presetClass="entr" presetSubtype="0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1" presetClass="entr" presetSubtype="0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1" presetClass="entr" presetSubtype="0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10" presetClass="exit" presetSubtype="0" fill="hold" nodeType="withEffect">
                                      <p:stCondLst>
                                        <p:cond delay="1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" presetID="10" presetClass="exit" presetSubtype="0" fill="hold" nodeType="withEffect">
                                      <p:stCondLst>
                                        <p:cond delay="1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" presetID="10" presetClass="exit" presetSubtype="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" presetID="10" presetClass="exit" presetSubtype="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10" presetClass="exit" presetSubtype="0" fill="hold" nodeType="withEffect">
                                      <p:stCondLst>
                                        <p:cond delay="2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10" presetClass="exit" presetSubtype="0" fill="hold" nodeType="withEffect">
                                      <p:stCondLst>
                                        <p:cond delay="2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32" grpId="0" animBg="1"/>
          <p:bldP spid="25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260899-E42A-817D-95A0-E9BFA2F15F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116C438C-DCF8-0030-DB00-8129E95A5B08}"/>
              </a:ext>
            </a:extLst>
          </p:cNvPr>
          <p:cNvGrpSpPr/>
          <p:nvPr/>
        </p:nvGrpSpPr>
        <p:grpSpPr>
          <a:xfrm>
            <a:off x="6669242" y="0"/>
            <a:ext cx="5522625" cy="6858000"/>
            <a:chOff x="6669242" y="0"/>
            <a:chExt cx="5522625" cy="6858000"/>
          </a:xfrm>
        </p:grpSpPr>
        <p:pic>
          <p:nvPicPr>
            <p:cNvPr id="40" name="Picture 39" descr="A close up of a vine&#10;&#10;Description automatically generated">
              <a:extLst>
                <a:ext uri="{FF2B5EF4-FFF2-40B4-BE49-F238E27FC236}">
                  <a16:creationId xmlns:a16="http://schemas.microsoft.com/office/drawing/2014/main" id="{1ED454AC-FC30-F85B-9412-596362E5102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6669242" y="0"/>
              <a:ext cx="5522625" cy="6858000"/>
            </a:xfrm>
            <a:custGeom>
              <a:avLst/>
              <a:gdLst>
                <a:gd name="connsiteX0" fmla="*/ 3710306 w 5522625"/>
                <a:gd name="connsiteY0" fmla="*/ 0 h 6858000"/>
                <a:gd name="connsiteX1" fmla="*/ 0 w 5522625"/>
                <a:gd name="connsiteY1" fmla="*/ 0 h 6858000"/>
                <a:gd name="connsiteX2" fmla="*/ 0 w 5522625"/>
                <a:gd name="connsiteY2" fmla="*/ 6858000 h 6858000"/>
                <a:gd name="connsiteX3" fmla="*/ 5522625 w 5522625"/>
                <a:gd name="connsiteY3" fmla="*/ 6858000 h 6858000"/>
                <a:gd name="connsiteX4" fmla="*/ 5355746 w 5522625"/>
                <a:gd name="connsiteY4" fmla="*/ 6432421 h 6858000"/>
                <a:gd name="connsiteX5" fmla="*/ 3838917 w 5522625"/>
                <a:gd name="connsiteY5" fmla="*/ 795615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2625" h="6858000">
                  <a:moveTo>
                    <a:pt x="3710306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5522625" y="6858000"/>
                  </a:lnTo>
                  <a:lnTo>
                    <a:pt x="5355746" y="6432421"/>
                  </a:lnTo>
                  <a:cubicBezTo>
                    <a:pt x="4699222" y="4652767"/>
                    <a:pt x="4187004" y="2765200"/>
                    <a:pt x="3838917" y="795615"/>
                  </a:cubicBezTo>
                  <a:close/>
                </a:path>
              </a:pathLst>
            </a:custGeom>
          </p:spPr>
        </p:pic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81874344-1EE0-7BA3-9F33-4FDD1F311D58}"/>
                </a:ext>
              </a:extLst>
            </p:cNvPr>
            <p:cNvSpPr/>
            <p:nvPr/>
          </p:nvSpPr>
          <p:spPr>
            <a:xfrm>
              <a:off x="6669242" y="0"/>
              <a:ext cx="5522625" cy="6858000"/>
            </a:xfrm>
            <a:custGeom>
              <a:avLst/>
              <a:gdLst>
                <a:gd name="connsiteX0" fmla="*/ 1812319 w 5522625"/>
                <a:gd name="connsiteY0" fmla="*/ 0 h 6858000"/>
                <a:gd name="connsiteX1" fmla="*/ 5522625 w 5522625"/>
                <a:gd name="connsiteY1" fmla="*/ 0 h 6858000"/>
                <a:gd name="connsiteX2" fmla="*/ 5522625 w 5522625"/>
                <a:gd name="connsiteY2" fmla="*/ 6858000 h 6858000"/>
                <a:gd name="connsiteX3" fmla="*/ 0 w 5522625"/>
                <a:gd name="connsiteY3" fmla="*/ 6858000 h 6858000"/>
                <a:gd name="connsiteX4" fmla="*/ 166879 w 5522625"/>
                <a:gd name="connsiteY4" fmla="*/ 6432421 h 6858000"/>
                <a:gd name="connsiteX5" fmla="*/ 1683708 w 5522625"/>
                <a:gd name="connsiteY5" fmla="*/ 795615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2625" h="6858000">
                  <a:moveTo>
                    <a:pt x="1812319" y="0"/>
                  </a:moveTo>
                  <a:lnTo>
                    <a:pt x="5522625" y="0"/>
                  </a:lnTo>
                  <a:lnTo>
                    <a:pt x="5522625" y="6858000"/>
                  </a:lnTo>
                  <a:lnTo>
                    <a:pt x="0" y="6858000"/>
                  </a:lnTo>
                  <a:lnTo>
                    <a:pt x="166879" y="6432421"/>
                  </a:lnTo>
                  <a:cubicBezTo>
                    <a:pt x="823403" y="4652767"/>
                    <a:pt x="1335621" y="2765200"/>
                    <a:pt x="1683708" y="795615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alpha val="78000"/>
                  </a:schemeClr>
                </a:gs>
                <a:gs pos="81000">
                  <a:schemeClr val="tx1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fr-FR" dirty="0"/>
            </a:p>
          </p:txBody>
        </p:sp>
      </p:grpSp>
      <p:sp>
        <p:nvSpPr>
          <p:cNvPr id="2" name="ZoneTexte 1">
            <a:extLst>
              <a:ext uri="{FF2B5EF4-FFF2-40B4-BE49-F238E27FC236}">
                <a16:creationId xmlns:a16="http://schemas.microsoft.com/office/drawing/2014/main" id="{A392F680-D767-3802-B433-5393E9CB858A}"/>
              </a:ext>
            </a:extLst>
          </p:cNvPr>
          <p:cNvSpPr txBox="1">
            <a:spLocks/>
          </p:cNvSpPr>
          <p:nvPr/>
        </p:nvSpPr>
        <p:spPr>
          <a:xfrm>
            <a:off x="658769" y="184272"/>
            <a:ext cx="7477666" cy="86177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lvl="0">
              <a:defRPr/>
            </a:pPr>
            <a:r>
              <a:rPr lang="es-ES" sz="2800" b="1" noProof="1">
                <a:solidFill>
                  <a:srgbClr val="2C6260"/>
                </a:solidFill>
                <a:latin typeface="Helvetica LT Std" panose="020B0504020202020204" pitchFamily="34" charset="0"/>
              </a:rPr>
              <a:t>120 EMPRESAS DE SEMILLAS DE TODO EL MUNDO NOS CONFÍAN SU GENÉTICA </a:t>
            </a:r>
            <a:endParaRPr lang="fr-FR" sz="2800" b="1" noProof="1">
              <a:solidFill>
                <a:srgbClr val="2C6260"/>
              </a:solidFill>
              <a:latin typeface="Helvetica LT Std" panose="020B0504020202020204" pitchFamily="34" charset="0"/>
            </a:endParaRPr>
          </a:p>
        </p:txBody>
      </p:sp>
      <p:sp>
        <p:nvSpPr>
          <p:cNvPr id="25" name="Freeform: Shape 2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F542FC4B-D756-3555-F219-C3186090B36C}"/>
              </a:ext>
            </a:extLst>
          </p:cNvPr>
          <p:cNvSpPr/>
          <p:nvPr/>
        </p:nvSpPr>
        <p:spPr>
          <a:xfrm>
            <a:off x="0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26" name="Graphic 2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A58129B-0453-F3E4-CE2B-2BCA336B4B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7105" y="3330353"/>
            <a:ext cx="197296" cy="197296"/>
          </a:xfrm>
          <a:prstGeom prst="rect">
            <a:avLst/>
          </a:prstGeom>
        </p:spPr>
      </p:pic>
      <p:sp>
        <p:nvSpPr>
          <p:cNvPr id="180" name="TextBox 179">
            <a:extLst>
              <a:ext uri="{FF2B5EF4-FFF2-40B4-BE49-F238E27FC236}">
                <a16:creationId xmlns:a16="http://schemas.microsoft.com/office/drawing/2014/main" id="{C15B0880-ACB5-8A97-DA2E-979F1DDCE29D}"/>
              </a:ext>
            </a:extLst>
          </p:cNvPr>
          <p:cNvSpPr txBox="1"/>
          <p:nvPr/>
        </p:nvSpPr>
        <p:spPr>
          <a:xfrm>
            <a:off x="1469400" y="1562199"/>
            <a:ext cx="4864960" cy="553998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defRPr/>
            </a:pPr>
            <a:r>
              <a:rPr lang="es-ES" b="1" noProof="1">
                <a:solidFill>
                  <a:srgbClr val="FFA300"/>
                </a:solidFill>
                <a:latin typeface="Helvetica LT Std" panose="020B0504020202020204" pitchFamily="34" charset="0"/>
              </a:rPr>
              <a:t>UNA OFERTA ÚNICA PARA SUS SEMILLAS</a:t>
            </a:r>
            <a:endParaRPr lang="fr-FR" b="1" noProof="1">
              <a:solidFill>
                <a:srgbClr val="FFA300"/>
              </a:solidFill>
              <a:latin typeface="Helvetica LT Std" panose="020B0504020202020204" pitchFamily="34" charset="0"/>
            </a:endParaRPr>
          </a:p>
        </p:txBody>
      </p:sp>
      <p:pic>
        <p:nvPicPr>
          <p:cNvPr id="11" name="Graphic 2">
            <a:hlinkClick r:id="rId6" action="ppaction://hlinksldjump"/>
            <a:extLst>
              <a:ext uri="{FF2B5EF4-FFF2-40B4-BE49-F238E27FC236}">
                <a16:creationId xmlns:a16="http://schemas.microsoft.com/office/drawing/2014/main" id="{C1D4BA31-93BF-715B-824D-79D28787F05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6852" y="298617"/>
            <a:ext cx="275098" cy="275098"/>
          </a:xfrm>
          <a:prstGeom prst="rect">
            <a:avLst/>
          </a:prstGeom>
        </p:spPr>
      </p:pic>
      <p:sp>
        <p:nvSpPr>
          <p:cNvPr id="19" name="Forme libre 18">
            <a:extLst>
              <a:ext uri="{FF2B5EF4-FFF2-40B4-BE49-F238E27FC236}">
                <a16:creationId xmlns:a16="http://schemas.microsoft.com/office/drawing/2014/main" id="{861E1A52-515A-1574-DBD0-7EA7DF08C5CA}"/>
              </a:ext>
            </a:extLst>
          </p:cNvPr>
          <p:cNvSpPr>
            <a:spLocks/>
          </p:cNvSpPr>
          <p:nvPr/>
        </p:nvSpPr>
        <p:spPr>
          <a:xfrm rot="5400000">
            <a:off x="4214477" y="2416703"/>
            <a:ext cx="6858000" cy="2024595"/>
          </a:xfrm>
          <a:custGeom>
            <a:avLst/>
            <a:gdLst>
              <a:gd name="connsiteX0" fmla="*/ 0 w 6858000"/>
              <a:gd name="connsiteY0" fmla="*/ 212271 h 2024595"/>
              <a:gd name="connsiteX1" fmla="*/ 0 w 6858000"/>
              <a:gd name="connsiteY1" fmla="*/ 0 h 2024595"/>
              <a:gd name="connsiteX2" fmla="*/ 795615 w 6858000"/>
              <a:gd name="connsiteY2" fmla="*/ 128614 h 2024595"/>
              <a:gd name="connsiteX3" fmla="*/ 6432421 w 6858000"/>
              <a:gd name="connsiteY3" fmla="*/ 1645480 h 2024595"/>
              <a:gd name="connsiteX4" fmla="*/ 6857725 w 6858000"/>
              <a:gd name="connsiteY4" fmla="*/ 1812256 h 2024595"/>
              <a:gd name="connsiteX5" fmla="*/ 6858000 w 6858000"/>
              <a:gd name="connsiteY5" fmla="*/ 1812324 h 2024595"/>
              <a:gd name="connsiteX6" fmla="*/ 6858000 w 6858000"/>
              <a:gd name="connsiteY6" fmla="*/ 2024595 h 2024595"/>
              <a:gd name="connsiteX7" fmla="*/ 6857725 w 6858000"/>
              <a:gd name="connsiteY7" fmla="*/ 2024527 h 2024595"/>
              <a:gd name="connsiteX8" fmla="*/ 6432421 w 6858000"/>
              <a:gd name="connsiteY8" fmla="*/ 1857751 h 2024595"/>
              <a:gd name="connsiteX9" fmla="*/ 795615 w 6858000"/>
              <a:gd name="connsiteY9" fmla="*/ 340885 h 2024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58000" h="2024595">
                <a:moveTo>
                  <a:pt x="0" y="212271"/>
                </a:moveTo>
                <a:lnTo>
                  <a:pt x="0" y="0"/>
                </a:lnTo>
                <a:lnTo>
                  <a:pt x="795615" y="128614"/>
                </a:lnTo>
                <a:cubicBezTo>
                  <a:pt x="2765200" y="476709"/>
                  <a:pt x="4652767" y="988940"/>
                  <a:pt x="6432421" y="1645480"/>
                </a:cubicBezTo>
                <a:lnTo>
                  <a:pt x="6857725" y="1812256"/>
                </a:lnTo>
                <a:lnTo>
                  <a:pt x="6858000" y="1812324"/>
                </a:lnTo>
                <a:lnTo>
                  <a:pt x="6858000" y="2024595"/>
                </a:lnTo>
                <a:lnTo>
                  <a:pt x="6857725" y="2024527"/>
                </a:lnTo>
                <a:lnTo>
                  <a:pt x="6432421" y="1857751"/>
                </a:lnTo>
                <a:cubicBezTo>
                  <a:pt x="4652767" y="1201211"/>
                  <a:pt x="2765200" y="688980"/>
                  <a:pt x="795615" y="340885"/>
                </a:cubicBezTo>
                <a:close/>
              </a:path>
            </a:pathLst>
          </a:custGeom>
          <a:gradFill>
            <a:gsLst>
              <a:gs pos="0">
                <a:srgbClr val="FFF200"/>
              </a:gs>
              <a:gs pos="20000">
                <a:srgbClr val="E8E90C"/>
              </a:gs>
              <a:gs pos="86000">
                <a:srgbClr val="8DC63F"/>
              </a:gs>
              <a:gs pos="100000">
                <a:srgbClr val="8DC63F"/>
              </a:gs>
              <a:gs pos="100000">
                <a:srgbClr val="8DC63F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sp>
        <p:nvSpPr>
          <p:cNvPr id="23" name="Freeform: Shape 2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6E8118C-73D9-EAFF-9883-E75FBEE7BAA9}"/>
              </a:ext>
            </a:extLst>
          </p:cNvPr>
          <p:cNvSpPr/>
          <p:nvPr/>
        </p:nvSpPr>
        <p:spPr>
          <a:xfrm flipH="1">
            <a:off x="11916786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24" name="Graphic 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5EF5BC0-56C8-6DE2-CA63-F03553CBD1D2}"/>
              </a:ext>
            </a:extLst>
          </p:cNvPr>
          <p:cNvPicPr>
            <a:picLocks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flipH="1">
            <a:off x="11967599" y="3330353"/>
            <a:ext cx="197296" cy="197296"/>
          </a:xfrm>
          <a:prstGeom prst="rect">
            <a:avLst/>
          </a:prstGeom>
        </p:spPr>
      </p:pic>
      <p:sp>
        <p:nvSpPr>
          <p:cNvPr id="124" name="TextBox 123">
            <a:extLst>
              <a:ext uri="{FF2B5EF4-FFF2-40B4-BE49-F238E27FC236}">
                <a16:creationId xmlns:a16="http://schemas.microsoft.com/office/drawing/2014/main" id="{29EC91E3-8CEE-47AE-B598-89B8861E95BB}"/>
              </a:ext>
            </a:extLst>
          </p:cNvPr>
          <p:cNvSpPr txBox="1"/>
          <p:nvPr/>
        </p:nvSpPr>
        <p:spPr>
          <a:xfrm>
            <a:off x="8377605" y="1476887"/>
            <a:ext cx="3573092" cy="24622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defRPr/>
            </a:pPr>
            <a:r>
              <a:rPr lang="es-ES" sz="1600" dirty="0">
                <a:solidFill>
                  <a:srgbClr val="FFFFFF"/>
                </a:solidFill>
                <a:latin typeface="Helvetica LT Std" panose="020B0504020202020204" pitchFamily="34" charset="0"/>
              </a:rPr>
              <a:t>de semillas producidas por la prestación de servicios</a:t>
            </a:r>
            <a:endParaRPr lang="fr-FR" sz="1600" dirty="0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A78778E0-8D10-8358-45FA-3CBDBB7BB762}"/>
              </a:ext>
            </a:extLst>
          </p:cNvPr>
          <p:cNvSpPr txBox="1"/>
          <p:nvPr/>
        </p:nvSpPr>
        <p:spPr>
          <a:xfrm>
            <a:off x="9040838" y="568070"/>
            <a:ext cx="2449502" cy="677108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lvl="0" algn="ctr">
              <a:defRPr/>
            </a:pPr>
            <a:r>
              <a:rPr lang="fr-FR" sz="3600" b="1" dirty="0">
                <a:solidFill>
                  <a:srgbClr val="FEDD00"/>
                </a:solidFill>
                <a:latin typeface="Helvetica LT Std" panose="020B0504020202020204" pitchFamily="34" charset="0"/>
              </a:rPr>
              <a:t>55.000 </a:t>
            </a:r>
            <a:r>
              <a:rPr lang="fr-FR" sz="3600" b="1" dirty="0" err="1">
                <a:solidFill>
                  <a:srgbClr val="FEDD00"/>
                </a:solidFill>
                <a:latin typeface="Helvetica LT Std" panose="020B0504020202020204" pitchFamily="34" charset="0"/>
              </a:rPr>
              <a:t>toneladas</a:t>
            </a:r>
            <a:endParaRPr lang="fr-FR" sz="3600" b="1" dirty="0">
              <a:solidFill>
                <a:srgbClr val="FEDD00"/>
              </a:solidFill>
              <a:latin typeface="Helvetica LT Std" panose="020B0504020202020204" pitchFamily="34" charset="0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30EA9C79-060C-F873-BB6D-5C240924728D}"/>
              </a:ext>
            </a:extLst>
          </p:cNvPr>
          <p:cNvSpPr txBox="1"/>
          <p:nvPr/>
        </p:nvSpPr>
        <p:spPr>
          <a:xfrm>
            <a:off x="8377605" y="2959872"/>
            <a:ext cx="3573092" cy="24622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defRPr/>
            </a:pPr>
            <a:r>
              <a:rPr lang="fr-FR" sz="1600" dirty="0" err="1">
                <a:solidFill>
                  <a:srgbClr val="FFFFFF"/>
                </a:solidFill>
                <a:latin typeface="Helvetica LT Std" panose="020B0504020202020204" pitchFamily="34" charset="0"/>
              </a:rPr>
              <a:t>certificadas</a:t>
            </a:r>
            <a:r>
              <a:rPr lang="fr-FR" sz="1600" dirty="0">
                <a:solidFill>
                  <a:srgbClr val="FFFFFF"/>
                </a:solidFill>
                <a:latin typeface="Helvetica LT Std" panose="020B0504020202020204" pitchFamily="34" charset="0"/>
              </a:rPr>
              <a:t> en </a:t>
            </a:r>
            <a:r>
              <a:rPr lang="fr-FR" sz="1600" dirty="0" err="1">
                <a:solidFill>
                  <a:srgbClr val="FFFFFF"/>
                </a:solidFill>
                <a:latin typeface="Helvetica LT Std" panose="020B0504020202020204" pitchFamily="34" charset="0"/>
              </a:rPr>
              <a:t>nuestros</a:t>
            </a:r>
            <a:r>
              <a:rPr lang="fr-FR" sz="1600" dirty="0">
                <a:solidFill>
                  <a:srgbClr val="FFFFFF"/>
                </a:solidFill>
                <a:latin typeface="Helvetica LT Std" panose="020B0504020202020204" pitchFamily="34" charset="0"/>
              </a:rPr>
              <a:t> </a:t>
            </a:r>
            <a:r>
              <a:rPr lang="fr-FR" sz="1600" dirty="0" err="1">
                <a:solidFill>
                  <a:srgbClr val="FFFFFF"/>
                </a:solidFill>
                <a:latin typeface="Helvetica LT Std" panose="020B0504020202020204" pitchFamily="34" charset="0"/>
              </a:rPr>
              <a:t>laboratorios</a:t>
            </a:r>
            <a:r>
              <a:rPr lang="fr-FR" sz="1600" dirty="0">
                <a:solidFill>
                  <a:srgbClr val="FFFFFF"/>
                </a:solidFill>
                <a:latin typeface="Helvetica LT Std" panose="020B0504020202020204" pitchFamily="34" charset="0"/>
              </a:rPr>
              <a:t> 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B472473E-F4FB-B2AE-EC02-E924A59639E7}"/>
              </a:ext>
            </a:extLst>
          </p:cNvPr>
          <p:cNvSpPr txBox="1"/>
          <p:nvPr/>
        </p:nvSpPr>
        <p:spPr>
          <a:xfrm>
            <a:off x="8246035" y="2293371"/>
            <a:ext cx="3836232" cy="677108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lvl="0" algn="ctr">
              <a:defRPr/>
            </a:pPr>
            <a:r>
              <a:rPr lang="fr-FR" sz="3600" b="1" dirty="0">
                <a:solidFill>
                  <a:srgbClr val="FEDD00"/>
                </a:solidFill>
                <a:latin typeface="Helvetica LT Std" panose="020B0504020202020204" pitchFamily="34" charset="0"/>
              </a:rPr>
              <a:t>+80 ESPECIES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8ACD5EE7-B7A0-76DD-2D3D-C7647D9CA54A}"/>
              </a:ext>
            </a:extLst>
          </p:cNvPr>
          <p:cNvSpPr txBox="1">
            <a:spLocks/>
          </p:cNvSpPr>
          <p:nvPr/>
        </p:nvSpPr>
        <p:spPr>
          <a:xfrm>
            <a:off x="8542294" y="3806948"/>
            <a:ext cx="3243714" cy="2001634"/>
          </a:xfrm>
          <a:prstGeom prst="roundRect">
            <a:avLst>
              <a:gd name="adj" fmla="val 7358"/>
            </a:avLst>
          </a:prstGeom>
          <a:solidFill>
            <a:schemeClr val="bg1">
              <a:alpha val="85714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algn="ctr">
              <a:defRPr>
                <a:solidFill>
                  <a:schemeClr val="lt1"/>
                </a:solidFill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138" name="Graphic 137">
            <a:extLst>
              <a:ext uri="{FF2B5EF4-FFF2-40B4-BE49-F238E27FC236}">
                <a16:creationId xmlns:a16="http://schemas.microsoft.com/office/drawing/2014/main" id="{2547B1DA-8C57-1415-B585-D82142FEFE95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5400000" flipV="1">
            <a:off x="10027014" y="3369384"/>
            <a:ext cx="274274" cy="274274"/>
          </a:xfrm>
          <a:prstGeom prst="rect">
            <a:avLst/>
          </a:prstGeom>
        </p:spPr>
      </p:pic>
      <p:sp>
        <p:nvSpPr>
          <p:cNvPr id="143" name="TextBox 142">
            <a:extLst>
              <a:ext uri="{FF2B5EF4-FFF2-40B4-BE49-F238E27FC236}">
                <a16:creationId xmlns:a16="http://schemas.microsoft.com/office/drawing/2014/main" id="{5323FF19-D663-0D2A-B8CD-9AF390440CEF}"/>
              </a:ext>
            </a:extLst>
          </p:cNvPr>
          <p:cNvSpPr txBox="1"/>
          <p:nvPr/>
        </p:nvSpPr>
        <p:spPr>
          <a:xfrm>
            <a:off x="8998263" y="4024030"/>
            <a:ext cx="2331777" cy="276999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lvl="0" algn="ctr">
              <a:defRPr/>
            </a:pPr>
            <a:r>
              <a:rPr lang="fr-FR" b="1" dirty="0" err="1">
                <a:solidFill>
                  <a:srgbClr val="2C6260"/>
                </a:solidFill>
                <a:latin typeface="Helvetica LT Std" panose="020B0504020202020204" pitchFamily="34" charset="0"/>
              </a:rPr>
              <a:t>Maíz</a:t>
            </a:r>
            <a:endParaRPr lang="fr-FR" b="1" dirty="0">
              <a:solidFill>
                <a:srgbClr val="2C6260"/>
              </a:solidFill>
              <a:latin typeface="Helvetica LT Std" panose="020B0504020202020204" pitchFamily="34" charset="0"/>
            </a:endParaRP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A02B25A1-DBA1-94ED-895E-8558C6EDA6E9}"/>
              </a:ext>
            </a:extLst>
          </p:cNvPr>
          <p:cNvSpPr txBox="1"/>
          <p:nvPr/>
        </p:nvSpPr>
        <p:spPr>
          <a:xfrm>
            <a:off x="8998263" y="4454187"/>
            <a:ext cx="2331777" cy="276999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lvl="0" algn="ctr">
              <a:defRPr/>
            </a:pPr>
            <a:r>
              <a:rPr lang="fr-FR" b="1" dirty="0" err="1">
                <a:solidFill>
                  <a:srgbClr val="2C6260"/>
                </a:solidFill>
                <a:latin typeface="Helvetica LT Std" panose="020B0504020202020204" pitchFamily="34" charset="0"/>
              </a:rPr>
              <a:t>Cereales</a:t>
            </a:r>
            <a:endParaRPr lang="fr-FR" b="1" dirty="0">
              <a:solidFill>
                <a:srgbClr val="2C6260"/>
              </a:solidFill>
              <a:latin typeface="Helvetica LT Std" panose="020B0504020202020204" pitchFamily="34" charset="0"/>
            </a:endParaRP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801561D5-0BDE-7796-9BCD-F974C4E7992A}"/>
              </a:ext>
            </a:extLst>
          </p:cNvPr>
          <p:cNvSpPr txBox="1"/>
          <p:nvPr/>
        </p:nvSpPr>
        <p:spPr>
          <a:xfrm>
            <a:off x="8998263" y="4884344"/>
            <a:ext cx="2331777" cy="276999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lvl="0" algn="ctr">
              <a:defRPr/>
            </a:pPr>
            <a:r>
              <a:rPr lang="fr-FR" b="1" dirty="0" err="1">
                <a:solidFill>
                  <a:srgbClr val="2C6260"/>
                </a:solidFill>
                <a:latin typeface="Helvetica LT Std" panose="020B0504020202020204" pitchFamily="34" charset="0"/>
              </a:rPr>
              <a:t>Forrajeras</a:t>
            </a:r>
            <a:endParaRPr lang="fr-FR" b="1" dirty="0">
              <a:solidFill>
                <a:srgbClr val="2C6260"/>
              </a:solidFill>
              <a:latin typeface="Helvetica LT Std" panose="020B0504020202020204" pitchFamily="34" charset="0"/>
            </a:endParaRP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0B03BD00-9638-CD91-A007-C79D920D6BDC}"/>
              </a:ext>
            </a:extLst>
          </p:cNvPr>
          <p:cNvSpPr txBox="1"/>
          <p:nvPr/>
        </p:nvSpPr>
        <p:spPr>
          <a:xfrm>
            <a:off x="8998263" y="5314502"/>
            <a:ext cx="2331777" cy="276999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lvl="0" algn="ctr">
              <a:defRPr/>
            </a:pPr>
            <a:r>
              <a:rPr lang="fr-FR" b="1" dirty="0" err="1">
                <a:solidFill>
                  <a:srgbClr val="2C6260"/>
                </a:solidFill>
                <a:latin typeface="Helvetica LT Std" panose="020B0504020202020204" pitchFamily="34" charset="0"/>
              </a:rPr>
              <a:t>Hortalizas</a:t>
            </a:r>
            <a:endParaRPr lang="fr-FR" b="1" dirty="0">
              <a:solidFill>
                <a:srgbClr val="2C6260"/>
              </a:solidFill>
              <a:latin typeface="Helvetica LT Std" panose="020B0504020202020204" pitchFamily="34" charset="0"/>
            </a:endParaRPr>
          </a:p>
        </p:txBody>
      </p:sp>
      <p:cxnSp>
        <p:nvCxnSpPr>
          <p:cNvPr id="148" name="Straight Connector 147">
            <a:extLst>
              <a:ext uri="{FF2B5EF4-FFF2-40B4-BE49-F238E27FC236}">
                <a16:creationId xmlns:a16="http://schemas.microsoft.com/office/drawing/2014/main" id="{CFB4C3F3-8722-4262-3053-A04A298479F0}"/>
              </a:ext>
            </a:extLst>
          </p:cNvPr>
          <p:cNvCxnSpPr>
            <a:cxnSpLocks/>
          </p:cNvCxnSpPr>
          <p:nvPr/>
        </p:nvCxnSpPr>
        <p:spPr>
          <a:xfrm>
            <a:off x="9120991" y="4377608"/>
            <a:ext cx="2086320" cy="0"/>
          </a:xfrm>
          <a:prstGeom prst="line">
            <a:avLst/>
          </a:prstGeom>
          <a:ln w="12700" cmpd="dbl">
            <a:solidFill>
              <a:schemeClr val="bg2"/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Connector 148">
            <a:extLst>
              <a:ext uri="{FF2B5EF4-FFF2-40B4-BE49-F238E27FC236}">
                <a16:creationId xmlns:a16="http://schemas.microsoft.com/office/drawing/2014/main" id="{301A0CFF-43B7-E49F-B54F-5F551D0E9892}"/>
              </a:ext>
            </a:extLst>
          </p:cNvPr>
          <p:cNvCxnSpPr>
            <a:cxnSpLocks/>
          </p:cNvCxnSpPr>
          <p:nvPr/>
        </p:nvCxnSpPr>
        <p:spPr>
          <a:xfrm>
            <a:off x="9120991" y="4807765"/>
            <a:ext cx="2086320" cy="0"/>
          </a:xfrm>
          <a:prstGeom prst="line">
            <a:avLst/>
          </a:prstGeom>
          <a:ln w="12700" cmpd="dbl">
            <a:solidFill>
              <a:schemeClr val="bg2"/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Connector 149">
            <a:extLst>
              <a:ext uri="{FF2B5EF4-FFF2-40B4-BE49-F238E27FC236}">
                <a16:creationId xmlns:a16="http://schemas.microsoft.com/office/drawing/2014/main" id="{F18DC811-1335-309E-9631-F44669999EAA}"/>
              </a:ext>
            </a:extLst>
          </p:cNvPr>
          <p:cNvCxnSpPr>
            <a:cxnSpLocks/>
          </p:cNvCxnSpPr>
          <p:nvPr/>
        </p:nvCxnSpPr>
        <p:spPr>
          <a:xfrm>
            <a:off x="9120991" y="5237922"/>
            <a:ext cx="2086320" cy="0"/>
          </a:xfrm>
          <a:prstGeom prst="line">
            <a:avLst/>
          </a:prstGeom>
          <a:ln w="12700" cmpd="dbl">
            <a:solidFill>
              <a:schemeClr val="bg2"/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Straight Connector 222">
            <a:extLst>
              <a:ext uri="{FF2B5EF4-FFF2-40B4-BE49-F238E27FC236}">
                <a16:creationId xmlns:a16="http://schemas.microsoft.com/office/drawing/2014/main" id="{1A8FD665-1EC5-4E27-F650-3E7C957A7E19}"/>
              </a:ext>
            </a:extLst>
          </p:cNvPr>
          <p:cNvCxnSpPr>
            <a:cxnSpLocks/>
          </p:cNvCxnSpPr>
          <p:nvPr/>
        </p:nvCxnSpPr>
        <p:spPr>
          <a:xfrm>
            <a:off x="8535740" y="2008239"/>
            <a:ext cx="3256822" cy="0"/>
          </a:xfrm>
          <a:prstGeom prst="line">
            <a:avLst/>
          </a:prstGeom>
          <a:ln w="12700" cmpd="sng">
            <a:solidFill>
              <a:schemeClr val="bg1"/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Graphic 27">
            <a:extLst>
              <a:ext uri="{FF2B5EF4-FFF2-40B4-BE49-F238E27FC236}">
                <a16:creationId xmlns:a16="http://schemas.microsoft.com/office/drawing/2014/main" id="{A1F725AD-B560-743D-74CD-F11402F2E9FF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756" r="756"/>
          <a:stretch/>
        </p:blipFill>
        <p:spPr>
          <a:xfrm>
            <a:off x="10416654" y="6216534"/>
            <a:ext cx="1396126" cy="357092"/>
          </a:xfrm>
          <a:prstGeom prst="rect">
            <a:avLst/>
          </a:prstGeom>
        </p:spPr>
      </p:pic>
      <p:sp>
        <p:nvSpPr>
          <p:cNvPr id="29" name="Graphic 6" hidden="1">
            <a:extLst>
              <a:ext uri="{FF2B5EF4-FFF2-40B4-BE49-F238E27FC236}">
                <a16:creationId xmlns:a16="http://schemas.microsoft.com/office/drawing/2014/main" id="{5E84FFC7-2388-5B4B-ADE7-004FDA7DEBE5}"/>
              </a:ext>
            </a:extLst>
          </p:cNvPr>
          <p:cNvSpPr/>
          <p:nvPr/>
        </p:nvSpPr>
        <p:spPr>
          <a:xfrm>
            <a:off x="1135013" y="4283052"/>
            <a:ext cx="5533734" cy="1602034"/>
          </a:xfrm>
          <a:custGeom>
            <a:avLst/>
            <a:gdLst>
              <a:gd name="connsiteX0" fmla="*/ 5397939 w 5522272"/>
              <a:gd name="connsiteY0" fmla="*/ 1072324 h 1602034"/>
              <a:gd name="connsiteX1" fmla="*/ 4490480 w 5522272"/>
              <a:gd name="connsiteY1" fmla="*/ 1439208 h 1602034"/>
              <a:gd name="connsiteX2" fmla="*/ 2652993 w 5522272"/>
              <a:gd name="connsiteY2" fmla="*/ 1601843 h 1602034"/>
              <a:gd name="connsiteX3" fmla="*/ 1586970 w 5522272"/>
              <a:gd name="connsiteY3" fmla="*/ 1554075 h 1602034"/>
              <a:gd name="connsiteX4" fmla="*/ 1064665 w 5522272"/>
              <a:gd name="connsiteY4" fmla="*/ 1462117 h 1602034"/>
              <a:gd name="connsiteX5" fmla="*/ 581022 w 5522272"/>
              <a:gd name="connsiteY5" fmla="*/ 1326159 h 1602034"/>
              <a:gd name="connsiteX6" fmla="*/ 445916 w 5522272"/>
              <a:gd name="connsiteY6" fmla="*/ 1412494 h 1602034"/>
              <a:gd name="connsiteX7" fmla="*/ 364920 w 5522272"/>
              <a:gd name="connsiteY7" fmla="*/ 1168636 h 1602034"/>
              <a:gd name="connsiteX8" fmla="*/ 632406 w 5522272"/>
              <a:gd name="connsiteY8" fmla="*/ 1107558 h 1602034"/>
              <a:gd name="connsiteX9" fmla="*/ 580908 w 5522272"/>
              <a:gd name="connsiteY9" fmla="*/ 1226818 h 1602034"/>
              <a:gd name="connsiteX10" fmla="*/ 1232185 w 5522272"/>
              <a:gd name="connsiteY10" fmla="*/ 1424289 h 1602034"/>
              <a:gd name="connsiteX11" fmla="*/ 1963756 w 5522272"/>
              <a:gd name="connsiteY11" fmla="*/ 1509052 h 1602034"/>
              <a:gd name="connsiteX12" fmla="*/ 3531750 w 5522272"/>
              <a:gd name="connsiteY12" fmla="*/ 1499226 h 1602034"/>
              <a:gd name="connsiteX13" fmla="*/ 4508618 w 5522272"/>
              <a:gd name="connsiteY13" fmla="*/ 1355808 h 1602034"/>
              <a:gd name="connsiteX14" fmla="*/ 5386068 w 5522272"/>
              <a:gd name="connsiteY14" fmla="*/ 960260 h 1602034"/>
              <a:gd name="connsiteX15" fmla="*/ 5434215 w 5522272"/>
              <a:gd name="connsiteY15" fmla="*/ 733404 h 1602034"/>
              <a:gd name="connsiteX16" fmla="*/ 5334854 w 5522272"/>
              <a:gd name="connsiteY16" fmla="*/ 611551 h 1602034"/>
              <a:gd name="connsiteX17" fmla="*/ 4205652 w 5522272"/>
              <a:gd name="connsiteY17" fmla="*/ 191712 h 1602034"/>
              <a:gd name="connsiteX18" fmla="*/ 2870401 w 5522272"/>
              <a:gd name="connsiteY18" fmla="*/ 84021 h 1602034"/>
              <a:gd name="connsiteX19" fmla="*/ 2761915 w 5522272"/>
              <a:gd name="connsiteY19" fmla="*/ 83112 h 1602034"/>
              <a:gd name="connsiteX20" fmla="*/ 1702178 w 5522272"/>
              <a:gd name="connsiteY20" fmla="*/ 153713 h 1602034"/>
              <a:gd name="connsiteX21" fmla="*/ 671275 w 5522272"/>
              <a:gd name="connsiteY21" fmla="*/ 363699 h 1602034"/>
              <a:gd name="connsiteX22" fmla="*/ 130492 w 5522272"/>
              <a:gd name="connsiteY22" fmla="*/ 690994 h 1602034"/>
              <a:gd name="connsiteX23" fmla="*/ 4152 w 5522272"/>
              <a:gd name="connsiteY23" fmla="*/ 746411 h 1602034"/>
              <a:gd name="connsiteX24" fmla="*/ 292956 w 5522272"/>
              <a:gd name="connsiteY24" fmla="*/ 443407 h 1602034"/>
              <a:gd name="connsiteX25" fmla="*/ 715351 w 5522272"/>
              <a:gd name="connsiteY25" fmla="*/ 253812 h 1602034"/>
              <a:gd name="connsiteX26" fmla="*/ 2467052 w 5522272"/>
              <a:gd name="connsiteY26" fmla="*/ 4919 h 1602034"/>
              <a:gd name="connsiteX27" fmla="*/ 4332920 w 5522272"/>
              <a:gd name="connsiteY27" fmla="*/ 139210 h 1602034"/>
              <a:gd name="connsiteX28" fmla="*/ 5193103 w 5522272"/>
              <a:gd name="connsiteY28" fmla="*/ 398517 h 1602034"/>
              <a:gd name="connsiteX29" fmla="*/ 5518410 w 5522272"/>
              <a:gd name="connsiteY29" fmla="*/ 743931 h 1602034"/>
              <a:gd name="connsiteX30" fmla="*/ 5418766 w 5522272"/>
              <a:gd name="connsiteY30" fmla="*/ 1049245 h 1602034"/>
              <a:gd name="connsiteX31" fmla="*/ 5397920 w 5522272"/>
              <a:gd name="connsiteY31" fmla="*/ 1072305 h 1602034"/>
              <a:gd name="connsiteX0" fmla="*/ 5401523 w 5525856"/>
              <a:gd name="connsiteY0" fmla="*/ 1072324 h 1602034"/>
              <a:gd name="connsiteX1" fmla="*/ 4494064 w 5525856"/>
              <a:gd name="connsiteY1" fmla="*/ 1439208 h 1602034"/>
              <a:gd name="connsiteX2" fmla="*/ 2656577 w 5525856"/>
              <a:gd name="connsiteY2" fmla="*/ 1601843 h 1602034"/>
              <a:gd name="connsiteX3" fmla="*/ 1590554 w 5525856"/>
              <a:gd name="connsiteY3" fmla="*/ 1554075 h 1602034"/>
              <a:gd name="connsiteX4" fmla="*/ 1068249 w 5525856"/>
              <a:gd name="connsiteY4" fmla="*/ 1462117 h 1602034"/>
              <a:gd name="connsiteX5" fmla="*/ 584606 w 5525856"/>
              <a:gd name="connsiteY5" fmla="*/ 1326159 h 1602034"/>
              <a:gd name="connsiteX6" fmla="*/ 449500 w 5525856"/>
              <a:gd name="connsiteY6" fmla="*/ 1412494 h 1602034"/>
              <a:gd name="connsiteX7" fmla="*/ 368504 w 5525856"/>
              <a:gd name="connsiteY7" fmla="*/ 1168636 h 1602034"/>
              <a:gd name="connsiteX8" fmla="*/ 635990 w 5525856"/>
              <a:gd name="connsiteY8" fmla="*/ 1107558 h 1602034"/>
              <a:gd name="connsiteX9" fmla="*/ 584492 w 5525856"/>
              <a:gd name="connsiteY9" fmla="*/ 1226818 h 1602034"/>
              <a:gd name="connsiteX10" fmla="*/ 1235769 w 5525856"/>
              <a:gd name="connsiteY10" fmla="*/ 1424289 h 1602034"/>
              <a:gd name="connsiteX11" fmla="*/ 1967340 w 5525856"/>
              <a:gd name="connsiteY11" fmla="*/ 1509052 h 1602034"/>
              <a:gd name="connsiteX12" fmla="*/ 3535334 w 5525856"/>
              <a:gd name="connsiteY12" fmla="*/ 1499226 h 1602034"/>
              <a:gd name="connsiteX13" fmla="*/ 4512202 w 5525856"/>
              <a:gd name="connsiteY13" fmla="*/ 1355808 h 1602034"/>
              <a:gd name="connsiteX14" fmla="*/ 5389652 w 5525856"/>
              <a:gd name="connsiteY14" fmla="*/ 960260 h 1602034"/>
              <a:gd name="connsiteX15" fmla="*/ 5437799 w 5525856"/>
              <a:gd name="connsiteY15" fmla="*/ 733404 h 1602034"/>
              <a:gd name="connsiteX16" fmla="*/ 5338438 w 5525856"/>
              <a:gd name="connsiteY16" fmla="*/ 611551 h 1602034"/>
              <a:gd name="connsiteX17" fmla="*/ 4209236 w 5525856"/>
              <a:gd name="connsiteY17" fmla="*/ 191712 h 1602034"/>
              <a:gd name="connsiteX18" fmla="*/ 2873985 w 5525856"/>
              <a:gd name="connsiteY18" fmla="*/ 84021 h 1602034"/>
              <a:gd name="connsiteX19" fmla="*/ 2765499 w 5525856"/>
              <a:gd name="connsiteY19" fmla="*/ 83112 h 1602034"/>
              <a:gd name="connsiteX20" fmla="*/ 1705762 w 5525856"/>
              <a:gd name="connsiteY20" fmla="*/ 153713 h 1602034"/>
              <a:gd name="connsiteX21" fmla="*/ 674859 w 5525856"/>
              <a:gd name="connsiteY21" fmla="*/ 363699 h 1602034"/>
              <a:gd name="connsiteX22" fmla="*/ 86451 w 5525856"/>
              <a:gd name="connsiteY22" fmla="*/ 744969 h 1602034"/>
              <a:gd name="connsiteX23" fmla="*/ 7736 w 5525856"/>
              <a:gd name="connsiteY23" fmla="*/ 746411 h 1602034"/>
              <a:gd name="connsiteX24" fmla="*/ 296540 w 5525856"/>
              <a:gd name="connsiteY24" fmla="*/ 443407 h 1602034"/>
              <a:gd name="connsiteX25" fmla="*/ 718935 w 5525856"/>
              <a:gd name="connsiteY25" fmla="*/ 253812 h 1602034"/>
              <a:gd name="connsiteX26" fmla="*/ 2470636 w 5525856"/>
              <a:gd name="connsiteY26" fmla="*/ 4919 h 1602034"/>
              <a:gd name="connsiteX27" fmla="*/ 4336504 w 5525856"/>
              <a:gd name="connsiteY27" fmla="*/ 139210 h 1602034"/>
              <a:gd name="connsiteX28" fmla="*/ 5196687 w 5525856"/>
              <a:gd name="connsiteY28" fmla="*/ 398517 h 1602034"/>
              <a:gd name="connsiteX29" fmla="*/ 5521994 w 5525856"/>
              <a:gd name="connsiteY29" fmla="*/ 743931 h 1602034"/>
              <a:gd name="connsiteX30" fmla="*/ 5422350 w 5525856"/>
              <a:gd name="connsiteY30" fmla="*/ 1049245 h 1602034"/>
              <a:gd name="connsiteX31" fmla="*/ 5401504 w 5525856"/>
              <a:gd name="connsiteY31" fmla="*/ 1072305 h 1602034"/>
              <a:gd name="connsiteX32" fmla="*/ 5401523 w 5525856"/>
              <a:gd name="connsiteY32" fmla="*/ 1072324 h 1602034"/>
              <a:gd name="connsiteX0" fmla="*/ 5403121 w 5527454"/>
              <a:gd name="connsiteY0" fmla="*/ 1072324 h 1602034"/>
              <a:gd name="connsiteX1" fmla="*/ 4495662 w 5527454"/>
              <a:gd name="connsiteY1" fmla="*/ 1439208 h 1602034"/>
              <a:gd name="connsiteX2" fmla="*/ 2658175 w 5527454"/>
              <a:gd name="connsiteY2" fmla="*/ 1601843 h 1602034"/>
              <a:gd name="connsiteX3" fmla="*/ 1592152 w 5527454"/>
              <a:gd name="connsiteY3" fmla="*/ 1554075 h 1602034"/>
              <a:gd name="connsiteX4" fmla="*/ 1069847 w 5527454"/>
              <a:gd name="connsiteY4" fmla="*/ 1462117 h 1602034"/>
              <a:gd name="connsiteX5" fmla="*/ 586204 w 5527454"/>
              <a:gd name="connsiteY5" fmla="*/ 1326159 h 1602034"/>
              <a:gd name="connsiteX6" fmla="*/ 451098 w 5527454"/>
              <a:gd name="connsiteY6" fmla="*/ 1412494 h 1602034"/>
              <a:gd name="connsiteX7" fmla="*/ 370102 w 5527454"/>
              <a:gd name="connsiteY7" fmla="*/ 1168636 h 1602034"/>
              <a:gd name="connsiteX8" fmla="*/ 637588 w 5527454"/>
              <a:gd name="connsiteY8" fmla="*/ 1107558 h 1602034"/>
              <a:gd name="connsiteX9" fmla="*/ 586090 w 5527454"/>
              <a:gd name="connsiteY9" fmla="*/ 1226818 h 1602034"/>
              <a:gd name="connsiteX10" fmla="*/ 1237367 w 5527454"/>
              <a:gd name="connsiteY10" fmla="*/ 1424289 h 1602034"/>
              <a:gd name="connsiteX11" fmla="*/ 1968938 w 5527454"/>
              <a:gd name="connsiteY11" fmla="*/ 1509052 h 1602034"/>
              <a:gd name="connsiteX12" fmla="*/ 3536932 w 5527454"/>
              <a:gd name="connsiteY12" fmla="*/ 1499226 h 1602034"/>
              <a:gd name="connsiteX13" fmla="*/ 4513800 w 5527454"/>
              <a:gd name="connsiteY13" fmla="*/ 1355808 h 1602034"/>
              <a:gd name="connsiteX14" fmla="*/ 5391250 w 5527454"/>
              <a:gd name="connsiteY14" fmla="*/ 960260 h 1602034"/>
              <a:gd name="connsiteX15" fmla="*/ 5439397 w 5527454"/>
              <a:gd name="connsiteY15" fmla="*/ 733404 h 1602034"/>
              <a:gd name="connsiteX16" fmla="*/ 5340036 w 5527454"/>
              <a:gd name="connsiteY16" fmla="*/ 611551 h 1602034"/>
              <a:gd name="connsiteX17" fmla="*/ 4210834 w 5527454"/>
              <a:gd name="connsiteY17" fmla="*/ 191712 h 1602034"/>
              <a:gd name="connsiteX18" fmla="*/ 2875583 w 5527454"/>
              <a:gd name="connsiteY18" fmla="*/ 84021 h 1602034"/>
              <a:gd name="connsiteX19" fmla="*/ 2767097 w 5527454"/>
              <a:gd name="connsiteY19" fmla="*/ 83112 h 1602034"/>
              <a:gd name="connsiteX20" fmla="*/ 1707360 w 5527454"/>
              <a:gd name="connsiteY20" fmla="*/ 153713 h 1602034"/>
              <a:gd name="connsiteX21" fmla="*/ 676457 w 5527454"/>
              <a:gd name="connsiteY21" fmla="*/ 363699 h 1602034"/>
              <a:gd name="connsiteX22" fmla="*/ 88049 w 5527454"/>
              <a:gd name="connsiteY22" fmla="*/ 744969 h 1602034"/>
              <a:gd name="connsiteX23" fmla="*/ 9334 w 5527454"/>
              <a:gd name="connsiteY23" fmla="*/ 746411 h 1602034"/>
              <a:gd name="connsiteX24" fmla="*/ 298138 w 5527454"/>
              <a:gd name="connsiteY24" fmla="*/ 443407 h 1602034"/>
              <a:gd name="connsiteX25" fmla="*/ 720533 w 5527454"/>
              <a:gd name="connsiteY25" fmla="*/ 253812 h 1602034"/>
              <a:gd name="connsiteX26" fmla="*/ 2472234 w 5527454"/>
              <a:gd name="connsiteY26" fmla="*/ 4919 h 1602034"/>
              <a:gd name="connsiteX27" fmla="*/ 4338102 w 5527454"/>
              <a:gd name="connsiteY27" fmla="*/ 139210 h 1602034"/>
              <a:gd name="connsiteX28" fmla="*/ 5198285 w 5527454"/>
              <a:gd name="connsiteY28" fmla="*/ 398517 h 1602034"/>
              <a:gd name="connsiteX29" fmla="*/ 5523592 w 5527454"/>
              <a:gd name="connsiteY29" fmla="*/ 743931 h 1602034"/>
              <a:gd name="connsiteX30" fmla="*/ 5423948 w 5527454"/>
              <a:gd name="connsiteY30" fmla="*/ 1049245 h 1602034"/>
              <a:gd name="connsiteX31" fmla="*/ 5403102 w 5527454"/>
              <a:gd name="connsiteY31" fmla="*/ 1072305 h 1602034"/>
              <a:gd name="connsiteX32" fmla="*/ 5403121 w 5527454"/>
              <a:gd name="connsiteY32" fmla="*/ 1072324 h 1602034"/>
              <a:gd name="connsiteX0" fmla="*/ 5403121 w 5527454"/>
              <a:gd name="connsiteY0" fmla="*/ 1072324 h 1602034"/>
              <a:gd name="connsiteX1" fmla="*/ 4495662 w 5527454"/>
              <a:gd name="connsiteY1" fmla="*/ 1439208 h 1602034"/>
              <a:gd name="connsiteX2" fmla="*/ 2658175 w 5527454"/>
              <a:gd name="connsiteY2" fmla="*/ 1601843 h 1602034"/>
              <a:gd name="connsiteX3" fmla="*/ 1592152 w 5527454"/>
              <a:gd name="connsiteY3" fmla="*/ 1554075 h 1602034"/>
              <a:gd name="connsiteX4" fmla="*/ 1069847 w 5527454"/>
              <a:gd name="connsiteY4" fmla="*/ 1462117 h 1602034"/>
              <a:gd name="connsiteX5" fmla="*/ 586204 w 5527454"/>
              <a:gd name="connsiteY5" fmla="*/ 1326159 h 1602034"/>
              <a:gd name="connsiteX6" fmla="*/ 451098 w 5527454"/>
              <a:gd name="connsiteY6" fmla="*/ 1412494 h 1602034"/>
              <a:gd name="connsiteX7" fmla="*/ 370102 w 5527454"/>
              <a:gd name="connsiteY7" fmla="*/ 1168636 h 1602034"/>
              <a:gd name="connsiteX8" fmla="*/ 637588 w 5527454"/>
              <a:gd name="connsiteY8" fmla="*/ 1107558 h 1602034"/>
              <a:gd name="connsiteX9" fmla="*/ 586090 w 5527454"/>
              <a:gd name="connsiteY9" fmla="*/ 1226818 h 1602034"/>
              <a:gd name="connsiteX10" fmla="*/ 1237367 w 5527454"/>
              <a:gd name="connsiteY10" fmla="*/ 1424289 h 1602034"/>
              <a:gd name="connsiteX11" fmla="*/ 1968938 w 5527454"/>
              <a:gd name="connsiteY11" fmla="*/ 1509052 h 1602034"/>
              <a:gd name="connsiteX12" fmla="*/ 3536932 w 5527454"/>
              <a:gd name="connsiteY12" fmla="*/ 1499226 h 1602034"/>
              <a:gd name="connsiteX13" fmla="*/ 4513800 w 5527454"/>
              <a:gd name="connsiteY13" fmla="*/ 1355808 h 1602034"/>
              <a:gd name="connsiteX14" fmla="*/ 5391250 w 5527454"/>
              <a:gd name="connsiteY14" fmla="*/ 960260 h 1602034"/>
              <a:gd name="connsiteX15" fmla="*/ 5439397 w 5527454"/>
              <a:gd name="connsiteY15" fmla="*/ 733404 h 1602034"/>
              <a:gd name="connsiteX16" fmla="*/ 5340036 w 5527454"/>
              <a:gd name="connsiteY16" fmla="*/ 611551 h 1602034"/>
              <a:gd name="connsiteX17" fmla="*/ 4210834 w 5527454"/>
              <a:gd name="connsiteY17" fmla="*/ 191712 h 1602034"/>
              <a:gd name="connsiteX18" fmla="*/ 2875583 w 5527454"/>
              <a:gd name="connsiteY18" fmla="*/ 84021 h 1602034"/>
              <a:gd name="connsiteX19" fmla="*/ 2767097 w 5527454"/>
              <a:gd name="connsiteY19" fmla="*/ 83112 h 1602034"/>
              <a:gd name="connsiteX20" fmla="*/ 1707360 w 5527454"/>
              <a:gd name="connsiteY20" fmla="*/ 153713 h 1602034"/>
              <a:gd name="connsiteX21" fmla="*/ 676457 w 5527454"/>
              <a:gd name="connsiteY21" fmla="*/ 363699 h 1602034"/>
              <a:gd name="connsiteX22" fmla="*/ 88049 w 5527454"/>
              <a:gd name="connsiteY22" fmla="*/ 744969 h 1602034"/>
              <a:gd name="connsiteX23" fmla="*/ 9334 w 5527454"/>
              <a:gd name="connsiteY23" fmla="*/ 746411 h 1602034"/>
              <a:gd name="connsiteX24" fmla="*/ 298138 w 5527454"/>
              <a:gd name="connsiteY24" fmla="*/ 443407 h 1602034"/>
              <a:gd name="connsiteX25" fmla="*/ 720533 w 5527454"/>
              <a:gd name="connsiteY25" fmla="*/ 253812 h 1602034"/>
              <a:gd name="connsiteX26" fmla="*/ 2472234 w 5527454"/>
              <a:gd name="connsiteY26" fmla="*/ 4919 h 1602034"/>
              <a:gd name="connsiteX27" fmla="*/ 4338102 w 5527454"/>
              <a:gd name="connsiteY27" fmla="*/ 139210 h 1602034"/>
              <a:gd name="connsiteX28" fmla="*/ 5198285 w 5527454"/>
              <a:gd name="connsiteY28" fmla="*/ 398517 h 1602034"/>
              <a:gd name="connsiteX29" fmla="*/ 5523592 w 5527454"/>
              <a:gd name="connsiteY29" fmla="*/ 743931 h 1602034"/>
              <a:gd name="connsiteX30" fmla="*/ 5423948 w 5527454"/>
              <a:gd name="connsiteY30" fmla="*/ 1049245 h 1602034"/>
              <a:gd name="connsiteX31" fmla="*/ 5403102 w 5527454"/>
              <a:gd name="connsiteY31" fmla="*/ 1072305 h 1602034"/>
              <a:gd name="connsiteX32" fmla="*/ 5403121 w 5527454"/>
              <a:gd name="connsiteY32" fmla="*/ 1072324 h 1602034"/>
              <a:gd name="connsiteX0" fmla="*/ 5403121 w 5527454"/>
              <a:gd name="connsiteY0" fmla="*/ 1072324 h 1602034"/>
              <a:gd name="connsiteX1" fmla="*/ 4495662 w 5527454"/>
              <a:gd name="connsiteY1" fmla="*/ 1439208 h 1602034"/>
              <a:gd name="connsiteX2" fmla="*/ 2658175 w 5527454"/>
              <a:gd name="connsiteY2" fmla="*/ 1601843 h 1602034"/>
              <a:gd name="connsiteX3" fmla="*/ 1592152 w 5527454"/>
              <a:gd name="connsiteY3" fmla="*/ 1554075 h 1602034"/>
              <a:gd name="connsiteX4" fmla="*/ 1069847 w 5527454"/>
              <a:gd name="connsiteY4" fmla="*/ 1462117 h 1602034"/>
              <a:gd name="connsiteX5" fmla="*/ 586204 w 5527454"/>
              <a:gd name="connsiteY5" fmla="*/ 1326159 h 1602034"/>
              <a:gd name="connsiteX6" fmla="*/ 451098 w 5527454"/>
              <a:gd name="connsiteY6" fmla="*/ 1412494 h 1602034"/>
              <a:gd name="connsiteX7" fmla="*/ 370102 w 5527454"/>
              <a:gd name="connsiteY7" fmla="*/ 1168636 h 1602034"/>
              <a:gd name="connsiteX8" fmla="*/ 637588 w 5527454"/>
              <a:gd name="connsiteY8" fmla="*/ 1107558 h 1602034"/>
              <a:gd name="connsiteX9" fmla="*/ 586090 w 5527454"/>
              <a:gd name="connsiteY9" fmla="*/ 1226818 h 1602034"/>
              <a:gd name="connsiteX10" fmla="*/ 1237367 w 5527454"/>
              <a:gd name="connsiteY10" fmla="*/ 1424289 h 1602034"/>
              <a:gd name="connsiteX11" fmla="*/ 1968938 w 5527454"/>
              <a:gd name="connsiteY11" fmla="*/ 1509052 h 1602034"/>
              <a:gd name="connsiteX12" fmla="*/ 3536932 w 5527454"/>
              <a:gd name="connsiteY12" fmla="*/ 1499226 h 1602034"/>
              <a:gd name="connsiteX13" fmla="*/ 4513800 w 5527454"/>
              <a:gd name="connsiteY13" fmla="*/ 1355808 h 1602034"/>
              <a:gd name="connsiteX14" fmla="*/ 5391250 w 5527454"/>
              <a:gd name="connsiteY14" fmla="*/ 960260 h 1602034"/>
              <a:gd name="connsiteX15" fmla="*/ 5439397 w 5527454"/>
              <a:gd name="connsiteY15" fmla="*/ 733404 h 1602034"/>
              <a:gd name="connsiteX16" fmla="*/ 5340036 w 5527454"/>
              <a:gd name="connsiteY16" fmla="*/ 611551 h 1602034"/>
              <a:gd name="connsiteX17" fmla="*/ 4210834 w 5527454"/>
              <a:gd name="connsiteY17" fmla="*/ 191712 h 1602034"/>
              <a:gd name="connsiteX18" fmla="*/ 2875583 w 5527454"/>
              <a:gd name="connsiteY18" fmla="*/ 84021 h 1602034"/>
              <a:gd name="connsiteX19" fmla="*/ 2767097 w 5527454"/>
              <a:gd name="connsiteY19" fmla="*/ 83112 h 1602034"/>
              <a:gd name="connsiteX20" fmla="*/ 1707360 w 5527454"/>
              <a:gd name="connsiteY20" fmla="*/ 153713 h 1602034"/>
              <a:gd name="connsiteX21" fmla="*/ 676457 w 5527454"/>
              <a:gd name="connsiteY21" fmla="*/ 363699 h 1602034"/>
              <a:gd name="connsiteX22" fmla="*/ 88049 w 5527454"/>
              <a:gd name="connsiteY22" fmla="*/ 744969 h 1602034"/>
              <a:gd name="connsiteX23" fmla="*/ 9334 w 5527454"/>
              <a:gd name="connsiteY23" fmla="*/ 746411 h 1602034"/>
              <a:gd name="connsiteX24" fmla="*/ 298138 w 5527454"/>
              <a:gd name="connsiteY24" fmla="*/ 443407 h 1602034"/>
              <a:gd name="connsiteX25" fmla="*/ 720533 w 5527454"/>
              <a:gd name="connsiteY25" fmla="*/ 253812 h 1602034"/>
              <a:gd name="connsiteX26" fmla="*/ 2472234 w 5527454"/>
              <a:gd name="connsiteY26" fmla="*/ 4919 h 1602034"/>
              <a:gd name="connsiteX27" fmla="*/ 4338102 w 5527454"/>
              <a:gd name="connsiteY27" fmla="*/ 139210 h 1602034"/>
              <a:gd name="connsiteX28" fmla="*/ 5198285 w 5527454"/>
              <a:gd name="connsiteY28" fmla="*/ 398517 h 1602034"/>
              <a:gd name="connsiteX29" fmla="*/ 5523592 w 5527454"/>
              <a:gd name="connsiteY29" fmla="*/ 743931 h 1602034"/>
              <a:gd name="connsiteX30" fmla="*/ 5423948 w 5527454"/>
              <a:gd name="connsiteY30" fmla="*/ 1049245 h 1602034"/>
              <a:gd name="connsiteX31" fmla="*/ 5403102 w 5527454"/>
              <a:gd name="connsiteY31" fmla="*/ 1072305 h 1602034"/>
              <a:gd name="connsiteX32" fmla="*/ 5403121 w 5527454"/>
              <a:gd name="connsiteY32" fmla="*/ 1072324 h 1602034"/>
              <a:gd name="connsiteX0" fmla="*/ 5403121 w 5527454"/>
              <a:gd name="connsiteY0" fmla="*/ 1072324 h 1602034"/>
              <a:gd name="connsiteX1" fmla="*/ 4495662 w 5527454"/>
              <a:gd name="connsiteY1" fmla="*/ 1439208 h 1602034"/>
              <a:gd name="connsiteX2" fmla="*/ 2658175 w 5527454"/>
              <a:gd name="connsiteY2" fmla="*/ 1601843 h 1602034"/>
              <a:gd name="connsiteX3" fmla="*/ 1592152 w 5527454"/>
              <a:gd name="connsiteY3" fmla="*/ 1554075 h 1602034"/>
              <a:gd name="connsiteX4" fmla="*/ 1069847 w 5527454"/>
              <a:gd name="connsiteY4" fmla="*/ 1462117 h 1602034"/>
              <a:gd name="connsiteX5" fmla="*/ 586204 w 5527454"/>
              <a:gd name="connsiteY5" fmla="*/ 1326159 h 1602034"/>
              <a:gd name="connsiteX6" fmla="*/ 451098 w 5527454"/>
              <a:gd name="connsiteY6" fmla="*/ 1412494 h 1602034"/>
              <a:gd name="connsiteX7" fmla="*/ 370102 w 5527454"/>
              <a:gd name="connsiteY7" fmla="*/ 1168636 h 1602034"/>
              <a:gd name="connsiteX8" fmla="*/ 637588 w 5527454"/>
              <a:gd name="connsiteY8" fmla="*/ 1107558 h 1602034"/>
              <a:gd name="connsiteX9" fmla="*/ 586090 w 5527454"/>
              <a:gd name="connsiteY9" fmla="*/ 1226818 h 1602034"/>
              <a:gd name="connsiteX10" fmla="*/ 1237367 w 5527454"/>
              <a:gd name="connsiteY10" fmla="*/ 1424289 h 1602034"/>
              <a:gd name="connsiteX11" fmla="*/ 1968938 w 5527454"/>
              <a:gd name="connsiteY11" fmla="*/ 1509052 h 1602034"/>
              <a:gd name="connsiteX12" fmla="*/ 3536932 w 5527454"/>
              <a:gd name="connsiteY12" fmla="*/ 1499226 h 1602034"/>
              <a:gd name="connsiteX13" fmla="*/ 4513800 w 5527454"/>
              <a:gd name="connsiteY13" fmla="*/ 1355808 h 1602034"/>
              <a:gd name="connsiteX14" fmla="*/ 5391250 w 5527454"/>
              <a:gd name="connsiteY14" fmla="*/ 960260 h 1602034"/>
              <a:gd name="connsiteX15" fmla="*/ 5439397 w 5527454"/>
              <a:gd name="connsiteY15" fmla="*/ 733404 h 1602034"/>
              <a:gd name="connsiteX16" fmla="*/ 5340036 w 5527454"/>
              <a:gd name="connsiteY16" fmla="*/ 611551 h 1602034"/>
              <a:gd name="connsiteX17" fmla="*/ 4210834 w 5527454"/>
              <a:gd name="connsiteY17" fmla="*/ 191712 h 1602034"/>
              <a:gd name="connsiteX18" fmla="*/ 2875583 w 5527454"/>
              <a:gd name="connsiteY18" fmla="*/ 84021 h 1602034"/>
              <a:gd name="connsiteX19" fmla="*/ 2767097 w 5527454"/>
              <a:gd name="connsiteY19" fmla="*/ 83112 h 1602034"/>
              <a:gd name="connsiteX20" fmla="*/ 1707360 w 5527454"/>
              <a:gd name="connsiteY20" fmla="*/ 153713 h 1602034"/>
              <a:gd name="connsiteX21" fmla="*/ 676457 w 5527454"/>
              <a:gd name="connsiteY21" fmla="*/ 363699 h 1602034"/>
              <a:gd name="connsiteX22" fmla="*/ 88049 w 5527454"/>
              <a:gd name="connsiteY22" fmla="*/ 744969 h 1602034"/>
              <a:gd name="connsiteX23" fmla="*/ 9334 w 5527454"/>
              <a:gd name="connsiteY23" fmla="*/ 746411 h 1602034"/>
              <a:gd name="connsiteX24" fmla="*/ 298138 w 5527454"/>
              <a:gd name="connsiteY24" fmla="*/ 443407 h 1602034"/>
              <a:gd name="connsiteX25" fmla="*/ 720533 w 5527454"/>
              <a:gd name="connsiteY25" fmla="*/ 253812 h 1602034"/>
              <a:gd name="connsiteX26" fmla="*/ 2472234 w 5527454"/>
              <a:gd name="connsiteY26" fmla="*/ 4919 h 1602034"/>
              <a:gd name="connsiteX27" fmla="*/ 4338102 w 5527454"/>
              <a:gd name="connsiteY27" fmla="*/ 139210 h 1602034"/>
              <a:gd name="connsiteX28" fmla="*/ 5198285 w 5527454"/>
              <a:gd name="connsiteY28" fmla="*/ 398517 h 1602034"/>
              <a:gd name="connsiteX29" fmla="*/ 5523592 w 5527454"/>
              <a:gd name="connsiteY29" fmla="*/ 743931 h 1602034"/>
              <a:gd name="connsiteX30" fmla="*/ 5423948 w 5527454"/>
              <a:gd name="connsiteY30" fmla="*/ 1049245 h 1602034"/>
              <a:gd name="connsiteX31" fmla="*/ 5403102 w 5527454"/>
              <a:gd name="connsiteY31" fmla="*/ 1072305 h 1602034"/>
              <a:gd name="connsiteX32" fmla="*/ 5403121 w 5527454"/>
              <a:gd name="connsiteY32" fmla="*/ 1072324 h 1602034"/>
              <a:gd name="connsiteX0" fmla="*/ 5412489 w 5536822"/>
              <a:gd name="connsiteY0" fmla="*/ 1072324 h 1602034"/>
              <a:gd name="connsiteX1" fmla="*/ 4505030 w 5536822"/>
              <a:gd name="connsiteY1" fmla="*/ 1439208 h 1602034"/>
              <a:gd name="connsiteX2" fmla="*/ 2667543 w 5536822"/>
              <a:gd name="connsiteY2" fmla="*/ 1601843 h 1602034"/>
              <a:gd name="connsiteX3" fmla="*/ 1601520 w 5536822"/>
              <a:gd name="connsiteY3" fmla="*/ 1554075 h 1602034"/>
              <a:gd name="connsiteX4" fmla="*/ 1079215 w 5536822"/>
              <a:gd name="connsiteY4" fmla="*/ 1462117 h 1602034"/>
              <a:gd name="connsiteX5" fmla="*/ 595572 w 5536822"/>
              <a:gd name="connsiteY5" fmla="*/ 1326159 h 1602034"/>
              <a:gd name="connsiteX6" fmla="*/ 460466 w 5536822"/>
              <a:gd name="connsiteY6" fmla="*/ 1412494 h 1602034"/>
              <a:gd name="connsiteX7" fmla="*/ 379470 w 5536822"/>
              <a:gd name="connsiteY7" fmla="*/ 1168636 h 1602034"/>
              <a:gd name="connsiteX8" fmla="*/ 646956 w 5536822"/>
              <a:gd name="connsiteY8" fmla="*/ 1107558 h 1602034"/>
              <a:gd name="connsiteX9" fmla="*/ 595458 w 5536822"/>
              <a:gd name="connsiteY9" fmla="*/ 1226818 h 1602034"/>
              <a:gd name="connsiteX10" fmla="*/ 1246735 w 5536822"/>
              <a:gd name="connsiteY10" fmla="*/ 1424289 h 1602034"/>
              <a:gd name="connsiteX11" fmla="*/ 1978306 w 5536822"/>
              <a:gd name="connsiteY11" fmla="*/ 1509052 h 1602034"/>
              <a:gd name="connsiteX12" fmla="*/ 3546300 w 5536822"/>
              <a:gd name="connsiteY12" fmla="*/ 1499226 h 1602034"/>
              <a:gd name="connsiteX13" fmla="*/ 4523168 w 5536822"/>
              <a:gd name="connsiteY13" fmla="*/ 1355808 h 1602034"/>
              <a:gd name="connsiteX14" fmla="*/ 5400618 w 5536822"/>
              <a:gd name="connsiteY14" fmla="*/ 960260 h 1602034"/>
              <a:gd name="connsiteX15" fmla="*/ 5448765 w 5536822"/>
              <a:gd name="connsiteY15" fmla="*/ 733404 h 1602034"/>
              <a:gd name="connsiteX16" fmla="*/ 5349404 w 5536822"/>
              <a:gd name="connsiteY16" fmla="*/ 611551 h 1602034"/>
              <a:gd name="connsiteX17" fmla="*/ 4220202 w 5536822"/>
              <a:gd name="connsiteY17" fmla="*/ 191712 h 1602034"/>
              <a:gd name="connsiteX18" fmla="*/ 2884951 w 5536822"/>
              <a:gd name="connsiteY18" fmla="*/ 84021 h 1602034"/>
              <a:gd name="connsiteX19" fmla="*/ 2776465 w 5536822"/>
              <a:gd name="connsiteY19" fmla="*/ 83112 h 1602034"/>
              <a:gd name="connsiteX20" fmla="*/ 1716728 w 5536822"/>
              <a:gd name="connsiteY20" fmla="*/ 153713 h 1602034"/>
              <a:gd name="connsiteX21" fmla="*/ 685825 w 5536822"/>
              <a:gd name="connsiteY21" fmla="*/ 363699 h 1602034"/>
              <a:gd name="connsiteX22" fmla="*/ 97417 w 5536822"/>
              <a:gd name="connsiteY22" fmla="*/ 744969 h 1602034"/>
              <a:gd name="connsiteX23" fmla="*/ 9177 w 5536822"/>
              <a:gd name="connsiteY23" fmla="*/ 736886 h 1602034"/>
              <a:gd name="connsiteX24" fmla="*/ 307506 w 5536822"/>
              <a:gd name="connsiteY24" fmla="*/ 443407 h 1602034"/>
              <a:gd name="connsiteX25" fmla="*/ 729901 w 5536822"/>
              <a:gd name="connsiteY25" fmla="*/ 253812 h 1602034"/>
              <a:gd name="connsiteX26" fmla="*/ 2481602 w 5536822"/>
              <a:gd name="connsiteY26" fmla="*/ 4919 h 1602034"/>
              <a:gd name="connsiteX27" fmla="*/ 4347470 w 5536822"/>
              <a:gd name="connsiteY27" fmla="*/ 139210 h 1602034"/>
              <a:gd name="connsiteX28" fmla="*/ 5207653 w 5536822"/>
              <a:gd name="connsiteY28" fmla="*/ 398517 h 1602034"/>
              <a:gd name="connsiteX29" fmla="*/ 5532960 w 5536822"/>
              <a:gd name="connsiteY29" fmla="*/ 743931 h 1602034"/>
              <a:gd name="connsiteX30" fmla="*/ 5433316 w 5536822"/>
              <a:gd name="connsiteY30" fmla="*/ 1049245 h 1602034"/>
              <a:gd name="connsiteX31" fmla="*/ 5412470 w 5536822"/>
              <a:gd name="connsiteY31" fmla="*/ 1072305 h 1602034"/>
              <a:gd name="connsiteX32" fmla="*/ 5412489 w 5536822"/>
              <a:gd name="connsiteY32" fmla="*/ 1072324 h 1602034"/>
              <a:gd name="connsiteX0" fmla="*/ 5409401 w 5533734"/>
              <a:gd name="connsiteY0" fmla="*/ 1072324 h 1602034"/>
              <a:gd name="connsiteX1" fmla="*/ 4501942 w 5533734"/>
              <a:gd name="connsiteY1" fmla="*/ 1439208 h 1602034"/>
              <a:gd name="connsiteX2" fmla="*/ 2664455 w 5533734"/>
              <a:gd name="connsiteY2" fmla="*/ 1601843 h 1602034"/>
              <a:gd name="connsiteX3" fmla="*/ 1598432 w 5533734"/>
              <a:gd name="connsiteY3" fmla="*/ 1554075 h 1602034"/>
              <a:gd name="connsiteX4" fmla="*/ 1076127 w 5533734"/>
              <a:gd name="connsiteY4" fmla="*/ 1462117 h 1602034"/>
              <a:gd name="connsiteX5" fmla="*/ 592484 w 5533734"/>
              <a:gd name="connsiteY5" fmla="*/ 1326159 h 1602034"/>
              <a:gd name="connsiteX6" fmla="*/ 457378 w 5533734"/>
              <a:gd name="connsiteY6" fmla="*/ 1412494 h 1602034"/>
              <a:gd name="connsiteX7" fmla="*/ 376382 w 5533734"/>
              <a:gd name="connsiteY7" fmla="*/ 1168636 h 1602034"/>
              <a:gd name="connsiteX8" fmla="*/ 643868 w 5533734"/>
              <a:gd name="connsiteY8" fmla="*/ 1107558 h 1602034"/>
              <a:gd name="connsiteX9" fmla="*/ 592370 w 5533734"/>
              <a:gd name="connsiteY9" fmla="*/ 1226818 h 1602034"/>
              <a:gd name="connsiteX10" fmla="*/ 1243647 w 5533734"/>
              <a:gd name="connsiteY10" fmla="*/ 1424289 h 1602034"/>
              <a:gd name="connsiteX11" fmla="*/ 1975218 w 5533734"/>
              <a:gd name="connsiteY11" fmla="*/ 1509052 h 1602034"/>
              <a:gd name="connsiteX12" fmla="*/ 3543212 w 5533734"/>
              <a:gd name="connsiteY12" fmla="*/ 1499226 h 1602034"/>
              <a:gd name="connsiteX13" fmla="*/ 4520080 w 5533734"/>
              <a:gd name="connsiteY13" fmla="*/ 1355808 h 1602034"/>
              <a:gd name="connsiteX14" fmla="*/ 5397530 w 5533734"/>
              <a:gd name="connsiteY14" fmla="*/ 960260 h 1602034"/>
              <a:gd name="connsiteX15" fmla="*/ 5445677 w 5533734"/>
              <a:gd name="connsiteY15" fmla="*/ 733404 h 1602034"/>
              <a:gd name="connsiteX16" fmla="*/ 5346316 w 5533734"/>
              <a:gd name="connsiteY16" fmla="*/ 611551 h 1602034"/>
              <a:gd name="connsiteX17" fmla="*/ 4217114 w 5533734"/>
              <a:gd name="connsiteY17" fmla="*/ 191712 h 1602034"/>
              <a:gd name="connsiteX18" fmla="*/ 2881863 w 5533734"/>
              <a:gd name="connsiteY18" fmla="*/ 84021 h 1602034"/>
              <a:gd name="connsiteX19" fmla="*/ 2773377 w 5533734"/>
              <a:gd name="connsiteY19" fmla="*/ 83112 h 1602034"/>
              <a:gd name="connsiteX20" fmla="*/ 1713640 w 5533734"/>
              <a:gd name="connsiteY20" fmla="*/ 153713 h 1602034"/>
              <a:gd name="connsiteX21" fmla="*/ 682737 w 5533734"/>
              <a:gd name="connsiteY21" fmla="*/ 363699 h 1602034"/>
              <a:gd name="connsiteX22" fmla="*/ 94329 w 5533734"/>
              <a:gd name="connsiteY22" fmla="*/ 744969 h 1602034"/>
              <a:gd name="connsiteX23" fmla="*/ 9264 w 5533734"/>
              <a:gd name="connsiteY23" fmla="*/ 730536 h 1602034"/>
              <a:gd name="connsiteX24" fmla="*/ 304418 w 5533734"/>
              <a:gd name="connsiteY24" fmla="*/ 443407 h 1602034"/>
              <a:gd name="connsiteX25" fmla="*/ 726813 w 5533734"/>
              <a:gd name="connsiteY25" fmla="*/ 253812 h 1602034"/>
              <a:gd name="connsiteX26" fmla="*/ 2478514 w 5533734"/>
              <a:gd name="connsiteY26" fmla="*/ 4919 h 1602034"/>
              <a:gd name="connsiteX27" fmla="*/ 4344382 w 5533734"/>
              <a:gd name="connsiteY27" fmla="*/ 139210 h 1602034"/>
              <a:gd name="connsiteX28" fmla="*/ 5204565 w 5533734"/>
              <a:gd name="connsiteY28" fmla="*/ 398517 h 1602034"/>
              <a:gd name="connsiteX29" fmla="*/ 5529872 w 5533734"/>
              <a:gd name="connsiteY29" fmla="*/ 743931 h 1602034"/>
              <a:gd name="connsiteX30" fmla="*/ 5430228 w 5533734"/>
              <a:gd name="connsiteY30" fmla="*/ 1049245 h 1602034"/>
              <a:gd name="connsiteX31" fmla="*/ 5409382 w 5533734"/>
              <a:gd name="connsiteY31" fmla="*/ 1072305 h 1602034"/>
              <a:gd name="connsiteX32" fmla="*/ 5409401 w 5533734"/>
              <a:gd name="connsiteY32" fmla="*/ 1072324 h 1602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533734" h="1602034">
                <a:moveTo>
                  <a:pt x="5409401" y="1072324"/>
                </a:moveTo>
                <a:cubicBezTo>
                  <a:pt x="5185594" y="1308892"/>
                  <a:pt x="4804113" y="1372905"/>
                  <a:pt x="4501942" y="1439208"/>
                </a:cubicBezTo>
                <a:cubicBezTo>
                  <a:pt x="3900194" y="1571247"/>
                  <a:pt x="3280517" y="1599135"/>
                  <a:pt x="2664455" y="1601843"/>
                </a:cubicBezTo>
                <a:cubicBezTo>
                  <a:pt x="2308723" y="1603395"/>
                  <a:pt x="1952006" y="1596238"/>
                  <a:pt x="1598432" y="1554075"/>
                </a:cubicBezTo>
                <a:cubicBezTo>
                  <a:pt x="1422810" y="1533135"/>
                  <a:pt x="1248096" y="1503656"/>
                  <a:pt x="1076127" y="1462117"/>
                </a:cubicBezTo>
                <a:cubicBezTo>
                  <a:pt x="926064" y="1425860"/>
                  <a:pt x="733724" y="1385950"/>
                  <a:pt x="592484" y="1326159"/>
                </a:cubicBezTo>
                <a:cubicBezTo>
                  <a:pt x="551910" y="1308987"/>
                  <a:pt x="570673" y="1272427"/>
                  <a:pt x="457378" y="1412494"/>
                </a:cubicBezTo>
                <a:lnTo>
                  <a:pt x="376382" y="1168636"/>
                </a:lnTo>
                <a:lnTo>
                  <a:pt x="643868" y="1107558"/>
                </a:lnTo>
                <a:lnTo>
                  <a:pt x="592370" y="1226818"/>
                </a:lnTo>
                <a:cubicBezTo>
                  <a:pt x="577337" y="1261616"/>
                  <a:pt x="1188703" y="1414595"/>
                  <a:pt x="1243647" y="1424289"/>
                </a:cubicBezTo>
                <a:cubicBezTo>
                  <a:pt x="1485137" y="1466888"/>
                  <a:pt x="1730755" y="1491463"/>
                  <a:pt x="1975218" y="1509052"/>
                </a:cubicBezTo>
                <a:cubicBezTo>
                  <a:pt x="2497126" y="1546615"/>
                  <a:pt x="3021684" y="1538815"/>
                  <a:pt x="3543212" y="1499226"/>
                </a:cubicBezTo>
                <a:cubicBezTo>
                  <a:pt x="3871454" y="1474310"/>
                  <a:pt x="4200187" y="1435611"/>
                  <a:pt x="4520080" y="1355808"/>
                </a:cubicBezTo>
                <a:cubicBezTo>
                  <a:pt x="4790159" y="1288426"/>
                  <a:pt x="5215205" y="1187096"/>
                  <a:pt x="5397530" y="960260"/>
                </a:cubicBezTo>
                <a:cubicBezTo>
                  <a:pt x="5448233" y="897175"/>
                  <a:pt x="5474644" y="808985"/>
                  <a:pt x="5445677" y="733404"/>
                </a:cubicBezTo>
                <a:cubicBezTo>
                  <a:pt x="5426725" y="683913"/>
                  <a:pt x="5387003" y="645536"/>
                  <a:pt x="5346316" y="611551"/>
                </a:cubicBezTo>
                <a:cubicBezTo>
                  <a:pt x="5028620" y="346186"/>
                  <a:pt x="4617850" y="248284"/>
                  <a:pt x="4217114" y="191712"/>
                </a:cubicBezTo>
                <a:cubicBezTo>
                  <a:pt x="3774914" y="129271"/>
                  <a:pt x="3328417" y="91689"/>
                  <a:pt x="2881863" y="84021"/>
                </a:cubicBezTo>
                <a:lnTo>
                  <a:pt x="2773377" y="83112"/>
                </a:lnTo>
                <a:cubicBezTo>
                  <a:pt x="2419103" y="83434"/>
                  <a:pt x="2064828" y="107043"/>
                  <a:pt x="1713640" y="153713"/>
                </a:cubicBezTo>
                <a:cubicBezTo>
                  <a:pt x="1370668" y="199285"/>
                  <a:pt x="952622" y="265156"/>
                  <a:pt x="682737" y="363699"/>
                </a:cubicBezTo>
                <a:cubicBezTo>
                  <a:pt x="412852" y="462242"/>
                  <a:pt x="230798" y="573285"/>
                  <a:pt x="94329" y="744969"/>
                </a:cubicBezTo>
                <a:cubicBezTo>
                  <a:pt x="20682" y="737946"/>
                  <a:pt x="72674" y="733171"/>
                  <a:pt x="9264" y="730536"/>
                </a:cubicBezTo>
                <a:cubicBezTo>
                  <a:pt x="-49368" y="712805"/>
                  <a:pt x="184827" y="522861"/>
                  <a:pt x="304418" y="443407"/>
                </a:cubicBezTo>
                <a:cubicBezTo>
                  <a:pt x="424009" y="363953"/>
                  <a:pt x="580461" y="303511"/>
                  <a:pt x="726813" y="253812"/>
                </a:cubicBezTo>
                <a:cubicBezTo>
                  <a:pt x="1281361" y="65504"/>
                  <a:pt x="1897006" y="23738"/>
                  <a:pt x="2478514" y="4919"/>
                </a:cubicBezTo>
                <a:cubicBezTo>
                  <a:pt x="3102849" y="-15302"/>
                  <a:pt x="3729759" y="26313"/>
                  <a:pt x="4344382" y="139210"/>
                </a:cubicBezTo>
                <a:cubicBezTo>
                  <a:pt x="4639907" y="193491"/>
                  <a:pt x="4935337" y="265134"/>
                  <a:pt x="5204565" y="398517"/>
                </a:cubicBezTo>
                <a:cubicBezTo>
                  <a:pt x="5351958" y="471542"/>
                  <a:pt x="5503441" y="581580"/>
                  <a:pt x="5529872" y="743931"/>
                </a:cubicBezTo>
                <a:cubicBezTo>
                  <a:pt x="5547631" y="853042"/>
                  <a:pt x="5502400" y="965523"/>
                  <a:pt x="5430228" y="1049245"/>
                </a:cubicBezTo>
                <a:cubicBezTo>
                  <a:pt x="5423450" y="1057121"/>
                  <a:pt x="5416501" y="1064808"/>
                  <a:pt x="5409382" y="1072305"/>
                </a:cubicBezTo>
                <a:lnTo>
                  <a:pt x="5409401" y="1072324"/>
                </a:lnTo>
                <a:close/>
              </a:path>
            </a:pathLst>
          </a:custGeom>
          <a:solidFill>
            <a:srgbClr val="76BF43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 dirty="0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B474373C-C504-E326-6D43-EAEEEB381297}"/>
              </a:ext>
            </a:extLst>
          </p:cNvPr>
          <p:cNvSpPr/>
          <p:nvPr/>
        </p:nvSpPr>
        <p:spPr>
          <a:xfrm>
            <a:off x="2527580" y="6068710"/>
            <a:ext cx="3285745" cy="42687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lvl="0" algn="ctr">
              <a:defRPr/>
            </a:pPr>
            <a:r>
              <a:rPr lang="fr-FR" b="1" dirty="0">
                <a:solidFill>
                  <a:srgbClr val="FFFFFF"/>
                </a:solidFill>
                <a:latin typeface="Helvetica LT Std" panose="020B0504020202020204" pitchFamily="34" charset="0"/>
              </a:rPr>
              <a:t>SERVICIO DE SEMILLAS 360</a:t>
            </a:r>
          </a:p>
        </p:txBody>
      </p:sp>
      <p:sp>
        <p:nvSpPr>
          <p:cNvPr id="100" name="Freeform: Shape 99">
            <a:extLst>
              <a:ext uri="{FF2B5EF4-FFF2-40B4-BE49-F238E27FC236}">
                <a16:creationId xmlns:a16="http://schemas.microsoft.com/office/drawing/2014/main" id="{96C54460-C1D7-77D0-7BB6-99C9AFA88C21}"/>
              </a:ext>
            </a:extLst>
          </p:cNvPr>
          <p:cNvSpPr/>
          <p:nvPr/>
        </p:nvSpPr>
        <p:spPr>
          <a:xfrm>
            <a:off x="3287650" y="4362650"/>
            <a:ext cx="3285745" cy="1535527"/>
          </a:xfrm>
          <a:custGeom>
            <a:avLst/>
            <a:gdLst>
              <a:gd name="connsiteX0" fmla="*/ 2055547 w 3285745"/>
              <a:gd name="connsiteY0" fmla="*/ 0 h 1535527"/>
              <a:gd name="connsiteX1" fmla="*/ 2055993 w 3285745"/>
              <a:gd name="connsiteY1" fmla="*/ 0 h 1535527"/>
              <a:gd name="connsiteX2" fmla="*/ 2567984 w 3285745"/>
              <a:gd name="connsiteY2" fmla="*/ 78493 h 1535527"/>
              <a:gd name="connsiteX3" fmla="*/ 3185674 w 3285745"/>
              <a:gd name="connsiteY3" fmla="*/ 326015 h 1535527"/>
              <a:gd name="connsiteX4" fmla="*/ 2662979 w 3285745"/>
              <a:gd name="connsiteY4" fmla="*/ 1011940 h 1535527"/>
              <a:gd name="connsiteX5" fmla="*/ 1114253 w 3285745"/>
              <a:gd name="connsiteY5" fmla="*/ 1318562 h 1535527"/>
              <a:gd name="connsiteX6" fmla="*/ 607878 w 3285745"/>
              <a:gd name="connsiteY6" fmla="*/ 1357841 h 1535527"/>
              <a:gd name="connsiteX7" fmla="*/ 607878 w 3285745"/>
              <a:gd name="connsiteY7" fmla="*/ 1535527 h 1535527"/>
              <a:gd name="connsiteX8" fmla="*/ 303716 w 3285745"/>
              <a:gd name="connsiteY8" fmla="*/ 1330820 h 1535527"/>
              <a:gd name="connsiteX9" fmla="*/ 0 w 3285745"/>
              <a:gd name="connsiteY9" fmla="*/ 1126112 h 1535527"/>
              <a:gd name="connsiteX10" fmla="*/ 303716 w 3285745"/>
              <a:gd name="connsiteY10" fmla="*/ 921851 h 1535527"/>
              <a:gd name="connsiteX11" fmla="*/ 607878 w 3285745"/>
              <a:gd name="connsiteY11" fmla="*/ 717144 h 1535527"/>
              <a:gd name="connsiteX12" fmla="*/ 607878 w 3285745"/>
              <a:gd name="connsiteY12" fmla="*/ 913907 h 1535527"/>
              <a:gd name="connsiteX13" fmla="*/ 1154099 w 3285745"/>
              <a:gd name="connsiteY13" fmla="*/ 928639 h 1535527"/>
              <a:gd name="connsiteX14" fmla="*/ 2836913 w 3285745"/>
              <a:gd name="connsiteY14" fmla="*/ 730078 h 1535527"/>
              <a:gd name="connsiteX15" fmla="*/ 3096923 w 3285745"/>
              <a:gd name="connsiteY15" fmla="*/ 414766 h 1535527"/>
              <a:gd name="connsiteX16" fmla="*/ 2552820 w 3285745"/>
              <a:gd name="connsiteY16" fmla="*/ 132012 h 1535527"/>
              <a:gd name="connsiteX17" fmla="*/ 2055547 w 3285745"/>
              <a:gd name="connsiteY17" fmla="*/ 0 h 1535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285745" h="1535527">
                <a:moveTo>
                  <a:pt x="2055547" y="0"/>
                </a:moveTo>
                <a:lnTo>
                  <a:pt x="2055993" y="0"/>
                </a:lnTo>
                <a:cubicBezTo>
                  <a:pt x="2227251" y="17839"/>
                  <a:pt x="2398063" y="42369"/>
                  <a:pt x="2567984" y="78493"/>
                </a:cubicBezTo>
                <a:cubicBezTo>
                  <a:pt x="2778489" y="127552"/>
                  <a:pt x="3009955" y="179732"/>
                  <a:pt x="3185674" y="326015"/>
                </a:cubicBezTo>
                <a:cubicBezTo>
                  <a:pt x="3521500" y="660504"/>
                  <a:pt x="2926110" y="925865"/>
                  <a:pt x="2662979" y="1011940"/>
                </a:cubicBezTo>
                <a:cubicBezTo>
                  <a:pt x="2158904" y="1180188"/>
                  <a:pt x="1639025" y="1267406"/>
                  <a:pt x="1114253" y="1318562"/>
                </a:cubicBezTo>
                <a:lnTo>
                  <a:pt x="607878" y="1357841"/>
                </a:lnTo>
                <a:lnTo>
                  <a:pt x="607878" y="1535527"/>
                </a:lnTo>
                <a:lnTo>
                  <a:pt x="303716" y="1330820"/>
                </a:lnTo>
                <a:lnTo>
                  <a:pt x="0" y="1126112"/>
                </a:lnTo>
                <a:lnTo>
                  <a:pt x="303716" y="921851"/>
                </a:lnTo>
                <a:lnTo>
                  <a:pt x="607878" y="717144"/>
                </a:lnTo>
                <a:lnTo>
                  <a:pt x="607878" y="913907"/>
                </a:lnTo>
                <a:lnTo>
                  <a:pt x="1154099" y="928639"/>
                </a:lnTo>
                <a:cubicBezTo>
                  <a:pt x="1723065" y="933447"/>
                  <a:pt x="2297048" y="896988"/>
                  <a:pt x="2836913" y="730078"/>
                </a:cubicBezTo>
                <a:cubicBezTo>
                  <a:pt x="2962681" y="681465"/>
                  <a:pt x="3247219" y="578443"/>
                  <a:pt x="3096923" y="414766"/>
                </a:cubicBezTo>
                <a:cubicBezTo>
                  <a:pt x="2953315" y="269821"/>
                  <a:pt x="2749054" y="201139"/>
                  <a:pt x="2552820" y="132012"/>
                </a:cubicBezTo>
                <a:cubicBezTo>
                  <a:pt x="2390482" y="78939"/>
                  <a:pt x="2223683" y="36125"/>
                  <a:pt x="2055547" y="0"/>
                </a:cubicBezTo>
                <a:close/>
              </a:path>
            </a:pathLst>
          </a:custGeom>
          <a:solidFill>
            <a:schemeClr val="accent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 dirty="0"/>
          </a:p>
        </p:txBody>
      </p:sp>
      <p:sp>
        <p:nvSpPr>
          <p:cNvPr id="99" name="Freeform: Shape 98">
            <a:extLst>
              <a:ext uri="{FF2B5EF4-FFF2-40B4-BE49-F238E27FC236}">
                <a16:creationId xmlns:a16="http://schemas.microsoft.com/office/drawing/2014/main" id="{1D9946F1-DF23-E735-A696-A28C74752774}"/>
              </a:ext>
            </a:extLst>
          </p:cNvPr>
          <p:cNvSpPr/>
          <p:nvPr/>
        </p:nvSpPr>
        <p:spPr>
          <a:xfrm>
            <a:off x="1178414" y="4362650"/>
            <a:ext cx="2697491" cy="1359363"/>
          </a:xfrm>
          <a:custGeom>
            <a:avLst/>
            <a:gdLst>
              <a:gd name="connsiteX0" fmla="*/ 2697491 w 2697491"/>
              <a:gd name="connsiteY0" fmla="*/ 913378 h 1359363"/>
              <a:gd name="connsiteX1" fmla="*/ 2697491 w 2697491"/>
              <a:gd name="connsiteY1" fmla="*/ 1359363 h 1359363"/>
              <a:gd name="connsiteX2" fmla="*/ 2423859 w 2697491"/>
              <a:gd name="connsiteY2" fmla="*/ 1338136 h 1359363"/>
              <a:gd name="connsiteX3" fmla="*/ 2412952 w 2697491"/>
              <a:gd name="connsiteY3" fmla="*/ 1330819 h 1359363"/>
              <a:gd name="connsiteX4" fmla="*/ 2109236 w 2697491"/>
              <a:gd name="connsiteY4" fmla="*/ 1126112 h 1359363"/>
              <a:gd name="connsiteX5" fmla="*/ 2411776 w 2697491"/>
              <a:gd name="connsiteY5" fmla="*/ 922198 h 1359363"/>
              <a:gd name="connsiteX6" fmla="*/ 1229753 w 2697491"/>
              <a:gd name="connsiteY6" fmla="*/ 0 h 1359363"/>
              <a:gd name="connsiteX7" fmla="*/ 685651 w 2697491"/>
              <a:gd name="connsiteY7" fmla="*/ 797867 h 1359363"/>
              <a:gd name="connsiteX8" fmla="*/ 2193172 w 2697491"/>
              <a:gd name="connsiteY8" fmla="*/ 928946 h 1359363"/>
              <a:gd name="connsiteX9" fmla="*/ 2267351 w 2697491"/>
              <a:gd name="connsiteY9" fmla="*/ 926656 h 1359363"/>
              <a:gd name="connsiteX10" fmla="*/ 2065976 w 2697491"/>
              <a:gd name="connsiteY10" fmla="*/ 1061890 h 1359363"/>
              <a:gd name="connsiteX11" fmla="*/ 1970535 w 2697491"/>
              <a:gd name="connsiteY11" fmla="*/ 1126112 h 1359363"/>
              <a:gd name="connsiteX12" fmla="*/ 2065976 w 2697491"/>
              <a:gd name="connsiteY12" fmla="*/ 1190334 h 1359363"/>
              <a:gd name="connsiteX13" fmla="*/ 2267570 w 2697491"/>
              <a:gd name="connsiteY13" fmla="*/ 1326011 h 1359363"/>
              <a:gd name="connsiteX14" fmla="*/ 2171556 w 2697491"/>
              <a:gd name="connsiteY14" fmla="*/ 1318562 h 1359363"/>
              <a:gd name="connsiteX15" fmla="*/ 622767 w 2697491"/>
              <a:gd name="connsiteY15" fmla="*/ 1011940 h 1359363"/>
              <a:gd name="connsiteX16" fmla="*/ 100072 w 2697491"/>
              <a:gd name="connsiteY16" fmla="*/ 326015 h 1359363"/>
              <a:gd name="connsiteX17" fmla="*/ 717762 w 2697491"/>
              <a:gd name="connsiteY17" fmla="*/ 78493 h 1359363"/>
              <a:gd name="connsiteX18" fmla="*/ 1229753 w 2697491"/>
              <a:gd name="connsiteY18" fmla="*/ 0 h 1359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697491" h="1359363">
                <a:moveTo>
                  <a:pt x="2697491" y="913378"/>
                </a:moveTo>
                <a:cubicBezTo>
                  <a:pt x="2697491" y="913378"/>
                  <a:pt x="2697491" y="1359363"/>
                  <a:pt x="2697491" y="1359363"/>
                </a:cubicBezTo>
                <a:lnTo>
                  <a:pt x="2423859" y="1338136"/>
                </a:lnTo>
                <a:lnTo>
                  <a:pt x="2412952" y="1330819"/>
                </a:lnTo>
                <a:lnTo>
                  <a:pt x="2109236" y="1126112"/>
                </a:lnTo>
                <a:lnTo>
                  <a:pt x="2411776" y="922198"/>
                </a:lnTo>
                <a:close/>
                <a:moveTo>
                  <a:pt x="1229753" y="0"/>
                </a:moveTo>
                <a:cubicBezTo>
                  <a:pt x="697247" y="110604"/>
                  <a:pt x="-566676" y="500841"/>
                  <a:pt x="685651" y="797867"/>
                </a:cubicBezTo>
                <a:cubicBezTo>
                  <a:pt x="1176681" y="904904"/>
                  <a:pt x="1686777" y="934423"/>
                  <a:pt x="2193172" y="928946"/>
                </a:cubicBezTo>
                <a:lnTo>
                  <a:pt x="2267351" y="926656"/>
                </a:lnTo>
                <a:lnTo>
                  <a:pt x="2065976" y="1061890"/>
                </a:lnTo>
                <a:lnTo>
                  <a:pt x="1970535" y="1126112"/>
                </a:lnTo>
                <a:lnTo>
                  <a:pt x="2065976" y="1190334"/>
                </a:lnTo>
                <a:lnTo>
                  <a:pt x="2267570" y="1326011"/>
                </a:lnTo>
                <a:lnTo>
                  <a:pt x="2171556" y="1318562"/>
                </a:lnTo>
                <a:cubicBezTo>
                  <a:pt x="1646889" y="1267406"/>
                  <a:pt x="1127177" y="1180189"/>
                  <a:pt x="622767" y="1011940"/>
                </a:cubicBezTo>
                <a:cubicBezTo>
                  <a:pt x="359636" y="925865"/>
                  <a:pt x="-235755" y="660058"/>
                  <a:pt x="100072" y="326015"/>
                </a:cubicBezTo>
                <a:cubicBezTo>
                  <a:pt x="275790" y="179286"/>
                  <a:pt x="507703" y="127552"/>
                  <a:pt x="717762" y="78493"/>
                </a:cubicBezTo>
                <a:cubicBezTo>
                  <a:pt x="887236" y="42369"/>
                  <a:pt x="1058495" y="18285"/>
                  <a:pt x="1229753" y="0"/>
                </a:cubicBezTo>
                <a:close/>
              </a:path>
            </a:pathLst>
          </a:custGeom>
          <a:solidFill>
            <a:schemeClr val="accent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48AD121-B72E-8790-9CE0-6EAAF4EDC7B1}"/>
              </a:ext>
            </a:extLst>
          </p:cNvPr>
          <p:cNvSpPr txBox="1"/>
          <p:nvPr/>
        </p:nvSpPr>
        <p:spPr>
          <a:xfrm>
            <a:off x="2755306" y="2315974"/>
            <a:ext cx="1188989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 algn="ctr">
              <a:defRPr/>
            </a:pPr>
            <a:r>
              <a:rPr lang="fr-FR" sz="1200" b="1" dirty="0">
                <a:solidFill>
                  <a:srgbClr val="2C2A29"/>
                </a:solidFill>
                <a:latin typeface="Helvetica LT Std" panose="020B0504020202020204" pitchFamily="34" charset="0"/>
              </a:rPr>
              <a:t>I+D PRODUCCIÓN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1661853-38CD-8CFD-7660-7ACFC027C43E}"/>
              </a:ext>
            </a:extLst>
          </p:cNvPr>
          <p:cNvSpPr txBox="1"/>
          <p:nvPr/>
        </p:nvSpPr>
        <p:spPr>
          <a:xfrm>
            <a:off x="5154600" y="2687602"/>
            <a:ext cx="1380981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1" dirty="0">
                <a:solidFill>
                  <a:srgbClr val="2C2A29"/>
                </a:solidFill>
                <a:latin typeface="Helvetica LT Std" panose="020B0504020202020204" pitchFamily="34" charset="0"/>
              </a:rPr>
              <a:t>TREAT &amp; PACK</a:t>
            </a: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rgbClr val="2C2A29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7F147FA-7229-1DA8-2656-94D07DAF4941}"/>
              </a:ext>
            </a:extLst>
          </p:cNvPr>
          <p:cNvSpPr txBox="1"/>
          <p:nvPr/>
        </p:nvSpPr>
        <p:spPr>
          <a:xfrm>
            <a:off x="2805148" y="4625536"/>
            <a:ext cx="885890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SUPPLY CHAIN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1A4B07B-7B1D-E780-C174-50B117EA3601}"/>
              </a:ext>
            </a:extLst>
          </p:cNvPr>
          <p:cNvSpPr txBox="1"/>
          <p:nvPr/>
        </p:nvSpPr>
        <p:spPr>
          <a:xfrm>
            <a:off x="4999544" y="4600341"/>
            <a:ext cx="1259941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defRPr/>
            </a:pPr>
            <a:r>
              <a:rPr lang="fr-FR" sz="1200" b="1" dirty="0">
                <a:solidFill>
                  <a:srgbClr val="2C2A29"/>
                </a:solidFill>
                <a:latin typeface="Helvetica LT Std" panose="020B0504020202020204" pitchFamily="34" charset="0"/>
              </a:rPr>
              <a:t>TECNOLOGÍA DE SEMILLAS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6F13D84E-5035-CA15-8717-2102A1861072}"/>
              </a:ext>
            </a:extLst>
          </p:cNvPr>
          <p:cNvGrpSpPr/>
          <p:nvPr/>
        </p:nvGrpSpPr>
        <p:grpSpPr>
          <a:xfrm>
            <a:off x="2649075" y="2759233"/>
            <a:ext cx="1401451" cy="1401449"/>
            <a:chOff x="2649075" y="2759233"/>
            <a:chExt cx="1401451" cy="1401449"/>
          </a:xfrm>
        </p:grpSpPr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8D6AF447-FD43-4481-D5CA-861748ECAC1D}"/>
                </a:ext>
              </a:extLst>
            </p:cNvPr>
            <p:cNvPicPr>
              <a:picLocks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2649075" y="2759233"/>
              <a:ext cx="1401451" cy="1401449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EE58A59C-25CC-C571-D475-01B6435FDA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011982" y="2920337"/>
              <a:ext cx="675636" cy="675636"/>
            </a:xfrm>
            <a:prstGeom prst="ellipse">
              <a:avLst/>
            </a:prstGeom>
            <a:ln w="25400">
              <a:solidFill>
                <a:schemeClr val="bg1"/>
              </a:solidFill>
            </a:ln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1D07B02F-1DDC-30C1-B1DF-0116312FEA82}"/>
              </a:ext>
            </a:extLst>
          </p:cNvPr>
          <p:cNvGrpSpPr/>
          <p:nvPr/>
        </p:nvGrpSpPr>
        <p:grpSpPr>
          <a:xfrm>
            <a:off x="5144365" y="2939036"/>
            <a:ext cx="1401451" cy="1401449"/>
            <a:chOff x="5144365" y="2939036"/>
            <a:chExt cx="1401451" cy="1401449"/>
          </a:xfrm>
        </p:grpSpPr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86A8A3F4-3333-4598-2201-5FC042FCA27E}"/>
                </a:ext>
              </a:extLst>
            </p:cNvPr>
            <p:cNvPicPr>
              <a:picLocks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5144365" y="2939036"/>
              <a:ext cx="1401451" cy="1401449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422520B9-2FB3-314C-D670-C2BE974C0E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507272" y="3142119"/>
              <a:ext cx="675637" cy="675636"/>
            </a:xfrm>
            <a:prstGeom prst="ellipse">
              <a:avLst/>
            </a:prstGeom>
            <a:ln w="25400">
              <a:solidFill>
                <a:schemeClr val="bg1"/>
              </a:solidFill>
            </a:ln>
          </p:spPr>
        </p:pic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F0E45D17-E8A9-DB2E-E27B-21DCCA0B5810}"/>
              </a:ext>
            </a:extLst>
          </p:cNvPr>
          <p:cNvGrpSpPr/>
          <p:nvPr/>
        </p:nvGrpSpPr>
        <p:grpSpPr>
          <a:xfrm>
            <a:off x="1649023" y="3664721"/>
            <a:ext cx="1401451" cy="1401449"/>
            <a:chOff x="1649023" y="3664721"/>
            <a:chExt cx="1401451" cy="1401449"/>
          </a:xfrm>
        </p:grpSpPr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8622372B-C68F-071A-938B-19A3A9EFFDE6}"/>
                </a:ext>
              </a:extLst>
            </p:cNvPr>
            <p:cNvPicPr>
              <a:picLocks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1649023" y="3664721"/>
              <a:ext cx="1401451" cy="1401449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741FAE53-A898-AB57-F59B-DE90711EFB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011930" y="3838221"/>
              <a:ext cx="675637" cy="675636"/>
            </a:xfrm>
            <a:prstGeom prst="ellipse">
              <a:avLst/>
            </a:prstGeom>
            <a:ln w="25400">
              <a:solidFill>
                <a:schemeClr val="bg1"/>
              </a:solidFill>
            </a:ln>
          </p:spPr>
        </p:pic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299DA248-1B51-DD80-DE49-A46204C5F140}"/>
              </a:ext>
            </a:extLst>
          </p:cNvPr>
          <p:cNvGrpSpPr/>
          <p:nvPr/>
        </p:nvGrpSpPr>
        <p:grpSpPr>
          <a:xfrm>
            <a:off x="3793809" y="3666835"/>
            <a:ext cx="1401451" cy="1401449"/>
            <a:chOff x="3793809" y="3666835"/>
            <a:chExt cx="1401451" cy="1401449"/>
          </a:xfrm>
        </p:grpSpPr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2831605A-ED4E-9C74-F331-E54CBE9F07A0}"/>
                </a:ext>
              </a:extLst>
            </p:cNvPr>
            <p:cNvPicPr>
              <a:picLocks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3793809" y="3666835"/>
              <a:ext cx="1401451" cy="1401449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117913A4-6680-DCAC-3D97-2A53B1155C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56716" y="3838221"/>
              <a:ext cx="675636" cy="675636"/>
            </a:xfrm>
            <a:prstGeom prst="ellipse">
              <a:avLst/>
            </a:prstGeom>
            <a:ln w="25400">
              <a:solidFill>
                <a:schemeClr val="bg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3989524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1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1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8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34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42" presetClass="path" presetSubtype="0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42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42" presetClass="path" presetSubtype="0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50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42" presetClass="path" presetSubtype="0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5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6" presetClass="entr" presetSubtype="37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1" dur="500"/>
                                            <p:tgtEl>
                                              <p:spTgt spid="2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42" presetClass="path" presetSubtype="0" fill="hold" grpId="1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91" dur="10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2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6" presetClass="entr" presetSubtype="37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6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6" presetClass="entr" presetSubtype="37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9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6" presetClass="entr" presetSubtype="37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2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" grpId="1"/>
          <p:bldP spid="180" grpId="0"/>
          <p:bldP spid="19" grpId="0" animBg="1"/>
          <p:bldP spid="124" grpId="0"/>
          <p:bldP spid="125" grpId="0"/>
          <p:bldP spid="126" grpId="0"/>
          <p:bldP spid="127" grpId="0"/>
          <p:bldP spid="135" grpId="0" animBg="1"/>
          <p:bldP spid="135" grpId="1" animBg="1"/>
          <p:bldP spid="143" grpId="0"/>
          <p:bldP spid="144" grpId="0"/>
          <p:bldP spid="145" grpId="0"/>
          <p:bldP spid="146" grpId="0"/>
          <p:bldP spid="34" grpId="0" animBg="1"/>
          <p:bldP spid="100" grpId="0" animBg="1"/>
          <p:bldP spid="99" grpId="0" animBg="1"/>
          <p:bldP spid="30" grpId="0"/>
          <p:bldP spid="31" grpId="0"/>
          <p:bldP spid="32" grpId="0"/>
          <p:bldP spid="3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1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1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8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34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42" presetClass="pat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42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42" presetClass="pat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50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42" presetClass="path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5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6" presetClass="entr" presetSubtype="37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1" dur="500"/>
                                            <p:tgtEl>
                                              <p:spTgt spid="2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42" presetClass="pat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91" dur="10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2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6" presetClass="entr" presetSubtype="37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6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6" presetClass="entr" presetSubtype="37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9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6" presetClass="entr" presetSubtype="37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2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" grpId="1"/>
          <p:bldP spid="180" grpId="0"/>
          <p:bldP spid="19" grpId="0" animBg="1"/>
          <p:bldP spid="124" grpId="0"/>
          <p:bldP spid="125" grpId="0"/>
          <p:bldP spid="126" grpId="0"/>
          <p:bldP spid="127" grpId="0"/>
          <p:bldP spid="135" grpId="0" animBg="1"/>
          <p:bldP spid="135" grpId="1" animBg="1"/>
          <p:bldP spid="143" grpId="0"/>
          <p:bldP spid="144" grpId="0"/>
          <p:bldP spid="145" grpId="0"/>
          <p:bldP spid="146" grpId="0"/>
          <p:bldP spid="34" grpId="0" animBg="1"/>
          <p:bldP spid="100" grpId="0" animBg="1"/>
          <p:bldP spid="99" grpId="0" animBg="1"/>
          <p:bldP spid="30" grpId="0"/>
          <p:bldP spid="31" grpId="0"/>
          <p:bldP spid="32" grpId="0"/>
          <p:bldP spid="33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597F2B-E80E-6725-2913-2F3ED8D313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4F2D92DC-013E-AA11-87C8-14DC5D9126FB}"/>
              </a:ext>
            </a:extLst>
          </p:cNvPr>
          <p:cNvSpPr/>
          <p:nvPr/>
        </p:nvSpPr>
        <p:spPr>
          <a:xfrm rot="3166339">
            <a:off x="-682402" y="4495090"/>
            <a:ext cx="5677846" cy="294440"/>
          </a:xfrm>
          <a:custGeom>
            <a:avLst/>
            <a:gdLst>
              <a:gd name="connsiteX0" fmla="*/ 0 w 5677846"/>
              <a:gd name="connsiteY0" fmla="*/ 127167 h 294440"/>
              <a:gd name="connsiteX1" fmla="*/ 693326 w 5677846"/>
              <a:gd name="connsiteY1" fmla="*/ 76783 h 294440"/>
              <a:gd name="connsiteX2" fmla="*/ 3223521 w 5677846"/>
              <a:gd name="connsiteY2" fmla="*/ 0 h 294440"/>
              <a:gd name="connsiteX3" fmla="*/ 5544746 w 5677846"/>
              <a:gd name="connsiteY3" fmla="*/ 64409 h 294440"/>
              <a:gd name="connsiteX4" fmla="*/ 5677846 w 5677846"/>
              <a:gd name="connsiteY4" fmla="*/ 73221 h 294440"/>
              <a:gd name="connsiteX5" fmla="*/ 5544835 w 5677846"/>
              <a:gd name="connsiteY5" fmla="*/ 248280 h 294440"/>
              <a:gd name="connsiteX6" fmla="*/ 5448417 w 5677846"/>
              <a:gd name="connsiteY6" fmla="*/ 242181 h 294440"/>
              <a:gd name="connsiteX7" fmla="*/ 3223521 w 5677846"/>
              <a:gd name="connsiteY7" fmla="*/ 183093 h 294440"/>
              <a:gd name="connsiteX8" fmla="*/ 520469 w 5677846"/>
              <a:gd name="connsiteY8" fmla="*/ 270979 h 294440"/>
              <a:gd name="connsiteX9" fmla="*/ 220152 w 5677846"/>
              <a:gd name="connsiteY9" fmla="*/ 294440 h 294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677846" h="294440">
                <a:moveTo>
                  <a:pt x="0" y="127167"/>
                </a:moveTo>
                <a:lnTo>
                  <a:pt x="693326" y="76783"/>
                </a:lnTo>
                <a:cubicBezTo>
                  <a:pt x="1502742" y="26641"/>
                  <a:pt x="2350418" y="0"/>
                  <a:pt x="3223521" y="0"/>
                </a:cubicBezTo>
                <a:cubicBezTo>
                  <a:pt x="4021787" y="0"/>
                  <a:pt x="4798798" y="22269"/>
                  <a:pt x="5544746" y="64409"/>
                </a:cubicBezTo>
                <a:lnTo>
                  <a:pt x="5677846" y="73221"/>
                </a:lnTo>
                <a:lnTo>
                  <a:pt x="5544835" y="248280"/>
                </a:lnTo>
                <a:lnTo>
                  <a:pt x="5448417" y="242181"/>
                </a:lnTo>
                <a:cubicBezTo>
                  <a:pt x="4731984" y="203490"/>
                  <a:pt x="3987486" y="183093"/>
                  <a:pt x="3223521" y="183093"/>
                </a:cubicBezTo>
                <a:cubicBezTo>
                  <a:pt x="2288053" y="183093"/>
                  <a:pt x="1381775" y="213676"/>
                  <a:pt x="520469" y="270979"/>
                </a:cubicBezTo>
                <a:lnTo>
                  <a:pt x="220152" y="294440"/>
                </a:lnTo>
                <a:close/>
              </a:path>
            </a:pathLst>
          </a:custGeom>
          <a:gradFill>
            <a:gsLst>
              <a:gs pos="0">
                <a:srgbClr val="FFF200"/>
              </a:gs>
              <a:gs pos="20000">
                <a:srgbClr val="E8E90C"/>
              </a:gs>
              <a:gs pos="86000">
                <a:srgbClr val="8DC63F"/>
              </a:gs>
              <a:gs pos="100000">
                <a:srgbClr val="8DC63F"/>
              </a:gs>
              <a:gs pos="100000">
                <a:srgbClr val="8DC63F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DBD5835F-EA10-EF65-ED12-DFAF0D5E82FB}"/>
              </a:ext>
            </a:extLst>
          </p:cNvPr>
          <p:cNvSpPr txBox="1">
            <a:spLocks/>
          </p:cNvSpPr>
          <p:nvPr/>
        </p:nvSpPr>
        <p:spPr>
          <a:xfrm>
            <a:off x="803098" y="466943"/>
            <a:ext cx="726553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lvl="0">
              <a:defRPr/>
            </a:pPr>
            <a:r>
              <a:rPr lang="fr-FR" sz="2800" b="1" noProof="1">
                <a:solidFill>
                  <a:srgbClr val="2C6260"/>
                </a:solidFill>
                <a:latin typeface="Helvetica LT Std" panose="020B0504020202020204" pitchFamily="34" charset="0"/>
              </a:rPr>
              <a:t>31.000 HA DE PRODUCCIÓN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78306432-E083-AB54-1E4D-16C63EECDD76}"/>
              </a:ext>
            </a:extLst>
          </p:cNvPr>
          <p:cNvGrpSpPr/>
          <p:nvPr/>
        </p:nvGrpSpPr>
        <p:grpSpPr>
          <a:xfrm>
            <a:off x="218870" y="1737375"/>
            <a:ext cx="3494217" cy="5120625"/>
            <a:chOff x="218870" y="1737375"/>
            <a:chExt cx="3494217" cy="5120625"/>
          </a:xfrm>
        </p:grpSpPr>
        <p:pic>
          <p:nvPicPr>
            <p:cNvPr id="71" name="Picture 70">
              <a:extLst>
                <a:ext uri="{FF2B5EF4-FFF2-40B4-BE49-F238E27FC236}">
                  <a16:creationId xmlns:a16="http://schemas.microsoft.com/office/drawing/2014/main" id="{7202E9D3-74F3-1708-6AB6-AE8CC5A02E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4987" y="2646215"/>
              <a:ext cx="3258100" cy="4211785"/>
            </a:xfrm>
            <a:custGeom>
              <a:avLst/>
              <a:gdLst>
                <a:gd name="connsiteX0" fmla="*/ 0 w 3258100"/>
                <a:gd name="connsiteY0" fmla="*/ 0 h 4211785"/>
                <a:gd name="connsiteX1" fmla="*/ 200365 w 3258100"/>
                <a:gd name="connsiteY1" fmla="*/ 224928 h 4211785"/>
                <a:gd name="connsiteX2" fmla="*/ 1905646 w 3258100"/>
                <a:gd name="connsiteY2" fmla="*/ 2324030 h 4211785"/>
                <a:gd name="connsiteX3" fmla="*/ 3204624 w 3258100"/>
                <a:gd name="connsiteY3" fmla="*/ 4131324 h 4211785"/>
                <a:gd name="connsiteX4" fmla="*/ 3258100 w 3258100"/>
                <a:gd name="connsiteY4" fmla="*/ 4211785 h 4211785"/>
                <a:gd name="connsiteX5" fmla="*/ 0 w 3258100"/>
                <a:gd name="connsiteY5" fmla="*/ 4211785 h 421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58100" h="4211785">
                  <a:moveTo>
                    <a:pt x="0" y="0"/>
                  </a:moveTo>
                  <a:lnTo>
                    <a:pt x="200365" y="224928"/>
                  </a:lnTo>
                  <a:cubicBezTo>
                    <a:pt x="767068" y="876065"/>
                    <a:pt x="1339703" y="1579175"/>
                    <a:pt x="1905646" y="2324030"/>
                  </a:cubicBezTo>
                  <a:cubicBezTo>
                    <a:pt x="2367833" y="2932328"/>
                    <a:pt x="2802001" y="3537465"/>
                    <a:pt x="3204624" y="4131324"/>
                  </a:cubicBezTo>
                  <a:lnTo>
                    <a:pt x="3258100" y="4211785"/>
                  </a:lnTo>
                  <a:lnTo>
                    <a:pt x="0" y="4211785"/>
                  </a:lnTo>
                  <a:close/>
                </a:path>
              </a:pathLst>
            </a:cu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E87350CE-2EBC-B06C-52B3-C0DC7AEED9B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"/>
            <a:stretch/>
          </p:blipFill>
          <p:spPr>
            <a:xfrm>
              <a:off x="218870" y="1737375"/>
              <a:ext cx="3178758" cy="3667814"/>
            </a:xfrm>
            <a:custGeom>
              <a:avLst/>
              <a:gdLst>
                <a:gd name="connsiteX0" fmla="*/ 0 w 3178758"/>
                <a:gd name="connsiteY0" fmla="*/ 0 h 3667814"/>
                <a:gd name="connsiteX1" fmla="*/ 3178758 w 3178758"/>
                <a:gd name="connsiteY1" fmla="*/ 0 h 3667814"/>
                <a:gd name="connsiteX2" fmla="*/ 3178758 w 3178758"/>
                <a:gd name="connsiteY2" fmla="*/ 2571511 h 3667814"/>
                <a:gd name="connsiteX3" fmla="*/ 3173044 w 3178758"/>
                <a:gd name="connsiteY3" fmla="*/ 2570786 h 3667814"/>
                <a:gd name="connsiteX4" fmla="*/ 3089106 w 3178758"/>
                <a:gd name="connsiteY4" fmla="*/ 2556718 h 3667814"/>
                <a:gd name="connsiteX5" fmla="*/ 2972565 w 3178758"/>
                <a:gd name="connsiteY5" fmla="*/ 2547753 h 3667814"/>
                <a:gd name="connsiteX6" fmla="*/ 2730518 w 3178758"/>
                <a:gd name="connsiteY6" fmla="*/ 2574648 h 3667814"/>
                <a:gd name="connsiteX7" fmla="*/ 2685695 w 3178758"/>
                <a:gd name="connsiteY7" fmla="*/ 2583612 h 3667814"/>
                <a:gd name="connsiteX8" fmla="*/ 2587083 w 3178758"/>
                <a:gd name="connsiteY8" fmla="*/ 2601542 h 3667814"/>
                <a:gd name="connsiteX9" fmla="*/ 2488471 w 3178758"/>
                <a:gd name="connsiteY9" fmla="*/ 2682224 h 3667814"/>
                <a:gd name="connsiteX10" fmla="*/ 2120918 w 3178758"/>
                <a:gd name="connsiteY10" fmla="*/ 2951165 h 3667814"/>
                <a:gd name="connsiteX11" fmla="*/ 2058165 w 3178758"/>
                <a:gd name="connsiteY11" fmla="*/ 3076671 h 3667814"/>
                <a:gd name="connsiteX12" fmla="*/ 1995412 w 3178758"/>
                <a:gd name="connsiteY12" fmla="*/ 3148389 h 3667814"/>
                <a:gd name="connsiteX13" fmla="*/ 1909860 w 3178758"/>
                <a:gd name="connsiteY13" fmla="*/ 3667814 h 3667814"/>
                <a:gd name="connsiteX14" fmla="*/ 0 w 3178758"/>
                <a:gd name="connsiteY14" fmla="*/ 3667814 h 3667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78758" h="3667814">
                  <a:moveTo>
                    <a:pt x="0" y="0"/>
                  </a:moveTo>
                  <a:lnTo>
                    <a:pt x="3178758" y="0"/>
                  </a:lnTo>
                  <a:lnTo>
                    <a:pt x="3178758" y="2571511"/>
                  </a:lnTo>
                  <a:lnTo>
                    <a:pt x="3173044" y="2570786"/>
                  </a:lnTo>
                  <a:cubicBezTo>
                    <a:pt x="3149424" y="2567330"/>
                    <a:pt x="3121740" y="2562790"/>
                    <a:pt x="3089106" y="2556718"/>
                  </a:cubicBezTo>
                  <a:cubicBezTo>
                    <a:pt x="3050802" y="2549592"/>
                    <a:pt x="3011412" y="2550741"/>
                    <a:pt x="2972565" y="2547753"/>
                  </a:cubicBezTo>
                  <a:lnTo>
                    <a:pt x="2730518" y="2574648"/>
                  </a:lnTo>
                  <a:cubicBezTo>
                    <a:pt x="2715577" y="2577636"/>
                    <a:pt x="2700671" y="2580804"/>
                    <a:pt x="2685695" y="2583612"/>
                  </a:cubicBezTo>
                  <a:cubicBezTo>
                    <a:pt x="2652858" y="2589769"/>
                    <a:pt x="2616965" y="2586601"/>
                    <a:pt x="2587083" y="2601542"/>
                  </a:cubicBezTo>
                  <a:cubicBezTo>
                    <a:pt x="2549096" y="2620536"/>
                    <a:pt x="2521342" y="2655330"/>
                    <a:pt x="2488471" y="2682224"/>
                  </a:cubicBezTo>
                  <a:lnTo>
                    <a:pt x="2120918" y="2951165"/>
                  </a:lnTo>
                  <a:cubicBezTo>
                    <a:pt x="2064014" y="3008072"/>
                    <a:pt x="2159125" y="2908405"/>
                    <a:pt x="2058165" y="3076671"/>
                  </a:cubicBezTo>
                  <a:cubicBezTo>
                    <a:pt x="2041822" y="3103910"/>
                    <a:pt x="2016330" y="3124483"/>
                    <a:pt x="1995412" y="3148389"/>
                  </a:cubicBezTo>
                  <a:lnTo>
                    <a:pt x="1909860" y="3667814"/>
                  </a:lnTo>
                  <a:lnTo>
                    <a:pt x="0" y="3667814"/>
                  </a:lnTo>
                  <a:close/>
                </a:path>
              </a:pathLst>
            </a:custGeom>
          </p:spPr>
        </p:pic>
      </p:grpSp>
      <p:sp>
        <p:nvSpPr>
          <p:cNvPr id="23" name="Freeform: Shape 2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8EA15A1-1691-C1B7-56B6-A365D77056A4}"/>
              </a:ext>
            </a:extLst>
          </p:cNvPr>
          <p:cNvSpPr/>
          <p:nvPr/>
        </p:nvSpPr>
        <p:spPr>
          <a:xfrm flipH="1">
            <a:off x="11916786" y="3096076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24" name="Graphic 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B1B0847-18B9-265D-FD1E-A6BEC614444D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H="1">
            <a:off x="11967599" y="3330352"/>
            <a:ext cx="197296" cy="197296"/>
          </a:xfrm>
          <a:prstGeom prst="rect">
            <a:avLst/>
          </a:prstGeom>
        </p:spPr>
      </p:pic>
      <p:sp>
        <p:nvSpPr>
          <p:cNvPr id="118" name="TextBox 117">
            <a:extLst>
              <a:ext uri="{FF2B5EF4-FFF2-40B4-BE49-F238E27FC236}">
                <a16:creationId xmlns:a16="http://schemas.microsoft.com/office/drawing/2014/main" id="{8ED2C917-A3A9-A853-3A08-CB24CB2C8130}"/>
              </a:ext>
            </a:extLst>
          </p:cNvPr>
          <p:cNvSpPr txBox="1">
            <a:spLocks/>
          </p:cNvSpPr>
          <p:nvPr/>
        </p:nvSpPr>
        <p:spPr>
          <a:xfrm>
            <a:off x="1133881" y="1171889"/>
            <a:ext cx="10381439" cy="4845610"/>
          </a:xfrm>
          <a:prstGeom prst="roundRect">
            <a:avLst>
              <a:gd name="adj" fmla="val 4153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algn="ctr">
              <a:defRPr sz="1600">
                <a:solidFill>
                  <a:srgbClr val="FFFFFF"/>
                </a:solidFill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fr-FR" noProof="1"/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6E5FC268-4BE2-BAD8-DF5E-84D1BEF0933F}"/>
              </a:ext>
            </a:extLst>
          </p:cNvPr>
          <p:cNvGrpSpPr/>
          <p:nvPr/>
        </p:nvGrpSpPr>
        <p:grpSpPr>
          <a:xfrm>
            <a:off x="4111645" y="1407458"/>
            <a:ext cx="4190940" cy="4374472"/>
            <a:chOff x="4111645" y="1407458"/>
            <a:chExt cx="4190940" cy="4374472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4DD360FD-BA80-81E9-9BE7-8F98923D575A}"/>
                </a:ext>
              </a:extLst>
            </p:cNvPr>
            <p:cNvSpPr/>
            <p:nvPr/>
          </p:nvSpPr>
          <p:spPr>
            <a:xfrm>
              <a:off x="6234658" y="4420318"/>
              <a:ext cx="267587" cy="187228"/>
            </a:xfrm>
            <a:custGeom>
              <a:avLst/>
              <a:gdLst>
                <a:gd name="connsiteX0" fmla="*/ 260965 w 260965"/>
                <a:gd name="connsiteY0" fmla="*/ 42218 h 182595"/>
                <a:gd name="connsiteX1" fmla="*/ 236032 w 260965"/>
                <a:gd name="connsiteY1" fmla="*/ 38383 h 182595"/>
                <a:gd name="connsiteX2" fmla="*/ 234114 w 260965"/>
                <a:gd name="connsiteY2" fmla="*/ 56603 h 182595"/>
                <a:gd name="connsiteX3" fmla="*/ 219730 w 260965"/>
                <a:gd name="connsiteY3" fmla="*/ 57562 h 182595"/>
                <a:gd name="connsiteX4" fmla="*/ 218771 w 260965"/>
                <a:gd name="connsiteY4" fmla="*/ 64275 h 182595"/>
                <a:gd name="connsiteX5" fmla="*/ 186166 w 260965"/>
                <a:gd name="connsiteY5" fmla="*/ 80577 h 182595"/>
                <a:gd name="connsiteX6" fmla="*/ 192879 w 260965"/>
                <a:gd name="connsiteY6" fmla="*/ 125648 h 182595"/>
                <a:gd name="connsiteX7" fmla="*/ 160274 w 260965"/>
                <a:gd name="connsiteY7" fmla="*/ 140032 h 182595"/>
                <a:gd name="connsiteX8" fmla="*/ 169864 w 260965"/>
                <a:gd name="connsiteY8" fmla="*/ 148663 h 182595"/>
                <a:gd name="connsiteX9" fmla="*/ 161233 w 260965"/>
                <a:gd name="connsiteY9" fmla="*/ 155376 h 182595"/>
                <a:gd name="connsiteX10" fmla="*/ 166987 w 260965"/>
                <a:gd name="connsiteY10" fmla="*/ 173596 h 182595"/>
                <a:gd name="connsiteX11" fmla="*/ 133424 w 260965"/>
                <a:gd name="connsiteY11" fmla="*/ 167842 h 182595"/>
                <a:gd name="connsiteX12" fmla="*/ 123834 w 260965"/>
                <a:gd name="connsiteY12" fmla="*/ 174555 h 182595"/>
                <a:gd name="connsiteX13" fmla="*/ 106573 w 260965"/>
                <a:gd name="connsiteY13" fmla="*/ 157293 h 182595"/>
                <a:gd name="connsiteX14" fmla="*/ 101778 w 260965"/>
                <a:gd name="connsiteY14" fmla="*/ 151540 h 182595"/>
                <a:gd name="connsiteX15" fmla="*/ 95065 w 260965"/>
                <a:gd name="connsiteY15" fmla="*/ 167842 h 182595"/>
                <a:gd name="connsiteX16" fmla="*/ 53830 w 260965"/>
                <a:gd name="connsiteY16" fmla="*/ 172637 h 182595"/>
                <a:gd name="connsiteX17" fmla="*/ 53830 w 260965"/>
                <a:gd name="connsiteY17" fmla="*/ 179350 h 182595"/>
                <a:gd name="connsiteX18" fmla="*/ 21225 w 260965"/>
                <a:gd name="connsiteY18" fmla="*/ 179350 h 182595"/>
                <a:gd name="connsiteX19" fmla="*/ 22184 w 260965"/>
                <a:gd name="connsiteY19" fmla="*/ 178391 h 182595"/>
                <a:gd name="connsiteX20" fmla="*/ 33692 w 260965"/>
                <a:gd name="connsiteY20" fmla="*/ 164965 h 182595"/>
                <a:gd name="connsiteX21" fmla="*/ 20266 w 260965"/>
                <a:gd name="connsiteY21" fmla="*/ 140032 h 182595"/>
                <a:gd name="connsiteX22" fmla="*/ 22184 w 260965"/>
                <a:gd name="connsiteY22" fmla="*/ 119894 h 182595"/>
                <a:gd name="connsiteX23" fmla="*/ 9718 w 260965"/>
                <a:gd name="connsiteY23" fmla="*/ 116058 h 182595"/>
                <a:gd name="connsiteX24" fmla="*/ 23143 w 260965"/>
                <a:gd name="connsiteY24" fmla="*/ 94961 h 182595"/>
                <a:gd name="connsiteX25" fmla="*/ 128 w 260965"/>
                <a:gd name="connsiteY25" fmla="*/ 82495 h 182595"/>
                <a:gd name="connsiteX26" fmla="*/ 26020 w 260965"/>
                <a:gd name="connsiteY26" fmla="*/ 53726 h 182595"/>
                <a:gd name="connsiteX27" fmla="*/ 24102 w 260965"/>
                <a:gd name="connsiteY27" fmla="*/ 53726 h 182595"/>
                <a:gd name="connsiteX28" fmla="*/ 41364 w 260965"/>
                <a:gd name="connsiteY28" fmla="*/ 56603 h 182595"/>
                <a:gd name="connsiteX29" fmla="*/ 63420 w 260965"/>
                <a:gd name="connsiteY29" fmla="*/ 64275 h 182595"/>
                <a:gd name="connsiteX30" fmla="*/ 85476 w 260965"/>
                <a:gd name="connsiteY30" fmla="*/ 60439 h 182595"/>
                <a:gd name="connsiteX31" fmla="*/ 96983 w 260965"/>
                <a:gd name="connsiteY31" fmla="*/ 68110 h 182595"/>
                <a:gd name="connsiteX32" fmla="*/ 99860 w 260965"/>
                <a:gd name="connsiteY32" fmla="*/ 62356 h 182595"/>
                <a:gd name="connsiteX33" fmla="*/ 116162 w 260965"/>
                <a:gd name="connsiteY33" fmla="*/ 50849 h 182595"/>
                <a:gd name="connsiteX34" fmla="*/ 119998 w 260965"/>
                <a:gd name="connsiteY34" fmla="*/ 39342 h 182595"/>
                <a:gd name="connsiteX35" fmla="*/ 170823 w 260965"/>
                <a:gd name="connsiteY35" fmla="*/ 35506 h 182595"/>
                <a:gd name="connsiteX36" fmla="*/ 182330 w 260965"/>
                <a:gd name="connsiteY36" fmla="*/ 23039 h 182595"/>
                <a:gd name="connsiteX37" fmla="*/ 213976 w 260965"/>
                <a:gd name="connsiteY37" fmla="*/ 25916 h 182595"/>
                <a:gd name="connsiteX38" fmla="*/ 210140 w 260965"/>
                <a:gd name="connsiteY38" fmla="*/ 18244 h 182595"/>
                <a:gd name="connsiteX39" fmla="*/ 232196 w 260965"/>
                <a:gd name="connsiteY39" fmla="*/ 24 h 182595"/>
                <a:gd name="connsiteX40" fmla="*/ 260965 w 260965"/>
                <a:gd name="connsiteY40" fmla="*/ 42218 h 182595"/>
                <a:gd name="connsiteX41" fmla="*/ 260965 w 260965"/>
                <a:gd name="connsiteY41" fmla="*/ 42218 h 182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60965" h="182595">
                  <a:moveTo>
                    <a:pt x="260965" y="42218"/>
                  </a:moveTo>
                  <a:cubicBezTo>
                    <a:pt x="254252" y="41260"/>
                    <a:pt x="238909" y="37423"/>
                    <a:pt x="236032" y="38383"/>
                  </a:cubicBezTo>
                  <a:cubicBezTo>
                    <a:pt x="226443" y="40301"/>
                    <a:pt x="239868" y="52767"/>
                    <a:pt x="234114" y="56603"/>
                  </a:cubicBezTo>
                  <a:cubicBezTo>
                    <a:pt x="229319" y="58521"/>
                    <a:pt x="224525" y="55644"/>
                    <a:pt x="219730" y="57562"/>
                  </a:cubicBezTo>
                  <a:cubicBezTo>
                    <a:pt x="217812" y="58521"/>
                    <a:pt x="220689" y="62356"/>
                    <a:pt x="218771" y="64275"/>
                  </a:cubicBezTo>
                  <a:cubicBezTo>
                    <a:pt x="210140" y="71946"/>
                    <a:pt x="195756" y="71946"/>
                    <a:pt x="186166" y="80577"/>
                  </a:cubicBezTo>
                  <a:cubicBezTo>
                    <a:pt x="175618" y="90166"/>
                    <a:pt x="206304" y="116058"/>
                    <a:pt x="192879" y="125648"/>
                  </a:cubicBezTo>
                  <a:cubicBezTo>
                    <a:pt x="161233" y="147704"/>
                    <a:pt x="181371" y="110304"/>
                    <a:pt x="160274" y="140032"/>
                  </a:cubicBezTo>
                  <a:cubicBezTo>
                    <a:pt x="157398" y="143868"/>
                    <a:pt x="167946" y="144827"/>
                    <a:pt x="169864" y="148663"/>
                  </a:cubicBezTo>
                  <a:cubicBezTo>
                    <a:pt x="171782" y="152499"/>
                    <a:pt x="161233" y="151540"/>
                    <a:pt x="161233" y="155376"/>
                  </a:cubicBezTo>
                  <a:cubicBezTo>
                    <a:pt x="161233" y="157293"/>
                    <a:pt x="169864" y="168801"/>
                    <a:pt x="166987" y="173596"/>
                  </a:cubicBezTo>
                  <a:cubicBezTo>
                    <a:pt x="157398" y="183185"/>
                    <a:pt x="143013" y="167842"/>
                    <a:pt x="133424" y="167842"/>
                  </a:cubicBezTo>
                  <a:cubicBezTo>
                    <a:pt x="119998" y="167842"/>
                    <a:pt x="145890" y="180309"/>
                    <a:pt x="123834" y="174555"/>
                  </a:cubicBezTo>
                  <a:cubicBezTo>
                    <a:pt x="117121" y="172637"/>
                    <a:pt x="109450" y="163047"/>
                    <a:pt x="106573" y="157293"/>
                  </a:cubicBezTo>
                  <a:cubicBezTo>
                    <a:pt x="104655" y="155376"/>
                    <a:pt x="102737" y="149622"/>
                    <a:pt x="101778" y="151540"/>
                  </a:cubicBezTo>
                  <a:cubicBezTo>
                    <a:pt x="97942" y="157293"/>
                    <a:pt x="98901" y="163047"/>
                    <a:pt x="95065" y="167842"/>
                  </a:cubicBezTo>
                  <a:cubicBezTo>
                    <a:pt x="83558" y="183185"/>
                    <a:pt x="67255" y="167842"/>
                    <a:pt x="53830" y="172637"/>
                  </a:cubicBezTo>
                  <a:cubicBezTo>
                    <a:pt x="51912" y="173596"/>
                    <a:pt x="55748" y="177432"/>
                    <a:pt x="53830" y="179350"/>
                  </a:cubicBezTo>
                  <a:cubicBezTo>
                    <a:pt x="46158" y="184144"/>
                    <a:pt x="29856" y="183185"/>
                    <a:pt x="21225" y="179350"/>
                  </a:cubicBezTo>
                  <a:cubicBezTo>
                    <a:pt x="21225" y="179350"/>
                    <a:pt x="21225" y="178391"/>
                    <a:pt x="22184" y="178391"/>
                  </a:cubicBezTo>
                  <a:cubicBezTo>
                    <a:pt x="26979" y="173596"/>
                    <a:pt x="31774" y="169760"/>
                    <a:pt x="33692" y="164965"/>
                  </a:cubicBezTo>
                  <a:cubicBezTo>
                    <a:pt x="65338" y="166883"/>
                    <a:pt x="28897" y="144827"/>
                    <a:pt x="20266" y="140032"/>
                  </a:cubicBezTo>
                  <a:cubicBezTo>
                    <a:pt x="13554" y="136196"/>
                    <a:pt x="24102" y="124689"/>
                    <a:pt x="22184" y="119894"/>
                  </a:cubicBezTo>
                  <a:cubicBezTo>
                    <a:pt x="20266" y="115099"/>
                    <a:pt x="5882" y="127566"/>
                    <a:pt x="9718" y="116058"/>
                  </a:cubicBezTo>
                  <a:cubicBezTo>
                    <a:pt x="12595" y="108387"/>
                    <a:pt x="29856" y="100715"/>
                    <a:pt x="23143" y="94961"/>
                  </a:cubicBezTo>
                  <a:cubicBezTo>
                    <a:pt x="18348" y="91125"/>
                    <a:pt x="-1790" y="93043"/>
                    <a:pt x="128" y="82495"/>
                  </a:cubicBezTo>
                  <a:cubicBezTo>
                    <a:pt x="2046" y="68110"/>
                    <a:pt x="24102" y="71946"/>
                    <a:pt x="26020" y="53726"/>
                  </a:cubicBezTo>
                  <a:cubicBezTo>
                    <a:pt x="25061" y="53726"/>
                    <a:pt x="25061" y="53726"/>
                    <a:pt x="24102" y="53726"/>
                  </a:cubicBezTo>
                  <a:cubicBezTo>
                    <a:pt x="29856" y="54685"/>
                    <a:pt x="34651" y="55644"/>
                    <a:pt x="41364" y="56603"/>
                  </a:cubicBezTo>
                  <a:cubicBezTo>
                    <a:pt x="49035" y="57562"/>
                    <a:pt x="55748" y="63315"/>
                    <a:pt x="63420" y="64275"/>
                  </a:cubicBezTo>
                  <a:cubicBezTo>
                    <a:pt x="71091" y="65234"/>
                    <a:pt x="77804" y="59480"/>
                    <a:pt x="85476" y="60439"/>
                  </a:cubicBezTo>
                  <a:cubicBezTo>
                    <a:pt x="90270" y="61397"/>
                    <a:pt x="93147" y="68110"/>
                    <a:pt x="96983" y="68110"/>
                  </a:cubicBezTo>
                  <a:cubicBezTo>
                    <a:pt x="98901" y="69069"/>
                    <a:pt x="97942" y="63315"/>
                    <a:pt x="99860" y="62356"/>
                  </a:cubicBezTo>
                  <a:cubicBezTo>
                    <a:pt x="104655" y="57562"/>
                    <a:pt x="111367" y="55644"/>
                    <a:pt x="116162" y="50849"/>
                  </a:cubicBezTo>
                  <a:cubicBezTo>
                    <a:pt x="119998" y="47972"/>
                    <a:pt x="117121" y="42218"/>
                    <a:pt x="119998" y="39342"/>
                  </a:cubicBezTo>
                  <a:cubicBezTo>
                    <a:pt x="137259" y="25916"/>
                    <a:pt x="155480" y="43177"/>
                    <a:pt x="170823" y="35506"/>
                  </a:cubicBezTo>
                  <a:cubicBezTo>
                    <a:pt x="176577" y="32629"/>
                    <a:pt x="177536" y="24957"/>
                    <a:pt x="182330" y="23039"/>
                  </a:cubicBezTo>
                  <a:cubicBezTo>
                    <a:pt x="183289" y="22080"/>
                    <a:pt x="213017" y="26875"/>
                    <a:pt x="213976" y="25916"/>
                  </a:cubicBezTo>
                  <a:cubicBezTo>
                    <a:pt x="216853" y="24957"/>
                    <a:pt x="211099" y="21121"/>
                    <a:pt x="210140" y="18244"/>
                  </a:cubicBezTo>
                  <a:cubicBezTo>
                    <a:pt x="207263" y="3860"/>
                    <a:pt x="217812" y="24"/>
                    <a:pt x="232196" y="24"/>
                  </a:cubicBezTo>
                  <a:cubicBezTo>
                    <a:pt x="235073" y="-935"/>
                    <a:pt x="241786" y="26875"/>
                    <a:pt x="260965" y="42218"/>
                  </a:cubicBezTo>
                  <a:lnTo>
                    <a:pt x="260965" y="42218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24006AF-4512-5A72-66EE-E61F550A2A24}"/>
                </a:ext>
              </a:extLst>
            </p:cNvPr>
            <p:cNvSpPr/>
            <p:nvPr/>
          </p:nvSpPr>
          <p:spPr>
            <a:xfrm>
              <a:off x="4990928" y="2452546"/>
              <a:ext cx="1137936" cy="1048505"/>
            </a:xfrm>
            <a:custGeom>
              <a:avLst/>
              <a:gdLst>
                <a:gd name="connsiteX0" fmla="*/ 897585 w 1109777"/>
                <a:gd name="connsiteY0" fmla="*/ 1000422 h 1022560"/>
                <a:gd name="connsiteX1" fmla="*/ 862104 w 1109777"/>
                <a:gd name="connsiteY1" fmla="*/ 990833 h 1022560"/>
                <a:gd name="connsiteX2" fmla="*/ 841966 w 1109777"/>
                <a:gd name="connsiteY2" fmla="*/ 990833 h 1022560"/>
                <a:gd name="connsiteX3" fmla="*/ 842925 w 1109777"/>
                <a:gd name="connsiteY3" fmla="*/ 976448 h 1022560"/>
                <a:gd name="connsiteX4" fmla="*/ 846761 w 1109777"/>
                <a:gd name="connsiteY4" fmla="*/ 963023 h 1022560"/>
                <a:gd name="connsiteX5" fmla="*/ 844843 w 1109777"/>
                <a:gd name="connsiteY5" fmla="*/ 944802 h 1022560"/>
                <a:gd name="connsiteX6" fmla="*/ 842925 w 1109777"/>
                <a:gd name="connsiteY6" fmla="*/ 927541 h 1022560"/>
                <a:gd name="connsiteX7" fmla="*/ 806484 w 1109777"/>
                <a:gd name="connsiteY7" fmla="*/ 912198 h 1022560"/>
                <a:gd name="connsiteX8" fmla="*/ 813197 w 1109777"/>
                <a:gd name="connsiteY8" fmla="*/ 879593 h 1022560"/>
                <a:gd name="connsiteX9" fmla="*/ 815115 w 1109777"/>
                <a:gd name="connsiteY9" fmla="*/ 881511 h 1022560"/>
                <a:gd name="connsiteX10" fmla="*/ 822787 w 1109777"/>
                <a:gd name="connsiteY10" fmla="*/ 855619 h 1022560"/>
                <a:gd name="connsiteX11" fmla="*/ 817992 w 1109777"/>
                <a:gd name="connsiteY11" fmla="*/ 849866 h 1022560"/>
                <a:gd name="connsiteX12" fmla="*/ 810320 w 1109777"/>
                <a:gd name="connsiteY12" fmla="*/ 860414 h 1022560"/>
                <a:gd name="connsiteX13" fmla="*/ 809361 w 1109777"/>
                <a:gd name="connsiteY13" fmla="*/ 851784 h 1022560"/>
                <a:gd name="connsiteX14" fmla="*/ 812238 w 1109777"/>
                <a:gd name="connsiteY14" fmla="*/ 833563 h 1022560"/>
                <a:gd name="connsiteX15" fmla="*/ 812238 w 1109777"/>
                <a:gd name="connsiteY15" fmla="*/ 817261 h 1022560"/>
                <a:gd name="connsiteX16" fmla="*/ 816074 w 1109777"/>
                <a:gd name="connsiteY16" fmla="*/ 815343 h 1022560"/>
                <a:gd name="connsiteX17" fmla="*/ 820869 w 1109777"/>
                <a:gd name="connsiteY17" fmla="*/ 778903 h 1022560"/>
                <a:gd name="connsiteX18" fmla="*/ 825663 w 1109777"/>
                <a:gd name="connsiteY18" fmla="*/ 794246 h 1022560"/>
                <a:gd name="connsiteX19" fmla="*/ 874570 w 1109777"/>
                <a:gd name="connsiteY19" fmla="*/ 766436 h 1022560"/>
                <a:gd name="connsiteX20" fmla="*/ 875529 w 1109777"/>
                <a:gd name="connsiteY20" fmla="*/ 795205 h 1022560"/>
                <a:gd name="connsiteX21" fmla="*/ 892791 w 1109777"/>
                <a:gd name="connsiteY21" fmla="*/ 794246 h 1022560"/>
                <a:gd name="connsiteX22" fmla="*/ 889914 w 1109777"/>
                <a:gd name="connsiteY22" fmla="*/ 793287 h 1022560"/>
                <a:gd name="connsiteX23" fmla="*/ 890873 w 1109777"/>
                <a:gd name="connsiteY23" fmla="*/ 779862 h 1022560"/>
                <a:gd name="connsiteX24" fmla="*/ 883201 w 1109777"/>
                <a:gd name="connsiteY24" fmla="*/ 781780 h 1022560"/>
                <a:gd name="connsiteX25" fmla="*/ 888955 w 1109777"/>
                <a:gd name="connsiteY25" fmla="*/ 772190 h 1022560"/>
                <a:gd name="connsiteX26" fmla="*/ 893750 w 1109777"/>
                <a:gd name="connsiteY26" fmla="*/ 745339 h 1022560"/>
                <a:gd name="connsiteX27" fmla="*/ 911011 w 1109777"/>
                <a:gd name="connsiteY27" fmla="*/ 745339 h 1022560"/>
                <a:gd name="connsiteX28" fmla="*/ 910052 w 1109777"/>
                <a:gd name="connsiteY28" fmla="*/ 753011 h 1022560"/>
                <a:gd name="connsiteX29" fmla="*/ 917723 w 1109777"/>
                <a:gd name="connsiteY29" fmla="*/ 738626 h 1022560"/>
                <a:gd name="connsiteX30" fmla="*/ 929231 w 1109777"/>
                <a:gd name="connsiteY30" fmla="*/ 738626 h 1022560"/>
                <a:gd name="connsiteX31" fmla="*/ 955123 w 1109777"/>
                <a:gd name="connsiteY31" fmla="*/ 746298 h 1022560"/>
                <a:gd name="connsiteX32" fmla="*/ 953205 w 1109777"/>
                <a:gd name="connsiteY32" fmla="*/ 764518 h 1022560"/>
                <a:gd name="connsiteX33" fmla="*/ 958959 w 1109777"/>
                <a:gd name="connsiteY33" fmla="*/ 777944 h 1022560"/>
                <a:gd name="connsiteX34" fmla="*/ 947451 w 1109777"/>
                <a:gd name="connsiteY34" fmla="*/ 777944 h 1022560"/>
                <a:gd name="connsiteX35" fmla="*/ 959918 w 1109777"/>
                <a:gd name="connsiteY35" fmla="*/ 787533 h 1022560"/>
                <a:gd name="connsiteX36" fmla="*/ 958959 w 1109777"/>
                <a:gd name="connsiteY36" fmla="*/ 791369 h 1022560"/>
                <a:gd name="connsiteX37" fmla="*/ 967589 w 1109777"/>
                <a:gd name="connsiteY37" fmla="*/ 800959 h 1022560"/>
                <a:gd name="connsiteX38" fmla="*/ 999235 w 1109777"/>
                <a:gd name="connsiteY38" fmla="*/ 808630 h 1022560"/>
                <a:gd name="connsiteX39" fmla="*/ 972384 w 1109777"/>
                <a:gd name="connsiteY39" fmla="*/ 847948 h 1022560"/>
                <a:gd name="connsiteX40" fmla="*/ 958959 w 1109777"/>
                <a:gd name="connsiteY40" fmla="*/ 829727 h 1022560"/>
                <a:gd name="connsiteX41" fmla="*/ 949369 w 1109777"/>
                <a:gd name="connsiteY41" fmla="*/ 879593 h 1022560"/>
                <a:gd name="connsiteX42" fmla="*/ 925395 w 1109777"/>
                <a:gd name="connsiteY42" fmla="*/ 899731 h 1022560"/>
                <a:gd name="connsiteX43" fmla="*/ 907175 w 1109777"/>
                <a:gd name="connsiteY43" fmla="*/ 895896 h 1022560"/>
                <a:gd name="connsiteX44" fmla="*/ 928272 w 1109777"/>
                <a:gd name="connsiteY44" fmla="*/ 905485 h 1022560"/>
                <a:gd name="connsiteX45" fmla="*/ 928272 w 1109777"/>
                <a:gd name="connsiteY45" fmla="*/ 908362 h 1022560"/>
                <a:gd name="connsiteX46" fmla="*/ 930190 w 1109777"/>
                <a:gd name="connsiteY46" fmla="*/ 908362 h 1022560"/>
                <a:gd name="connsiteX47" fmla="*/ 937862 w 1109777"/>
                <a:gd name="connsiteY47" fmla="*/ 915075 h 1022560"/>
                <a:gd name="connsiteX48" fmla="*/ 964712 w 1109777"/>
                <a:gd name="connsiteY48" fmla="*/ 900690 h 1022560"/>
                <a:gd name="connsiteX49" fmla="*/ 979097 w 1109777"/>
                <a:gd name="connsiteY49" fmla="*/ 912198 h 1022560"/>
                <a:gd name="connsiteX50" fmla="*/ 986768 w 1109777"/>
                <a:gd name="connsiteY50" fmla="*/ 904526 h 1022560"/>
                <a:gd name="connsiteX51" fmla="*/ 989645 w 1109777"/>
                <a:gd name="connsiteY51" fmla="*/ 921787 h 1022560"/>
                <a:gd name="connsiteX52" fmla="*/ 979097 w 1109777"/>
                <a:gd name="connsiteY52" fmla="*/ 969735 h 1022560"/>
                <a:gd name="connsiteX53" fmla="*/ 958000 w 1109777"/>
                <a:gd name="connsiteY53" fmla="*/ 962064 h 1022560"/>
                <a:gd name="connsiteX54" fmla="*/ 948410 w 1109777"/>
                <a:gd name="connsiteY54" fmla="*/ 963982 h 1022560"/>
                <a:gd name="connsiteX55" fmla="*/ 952246 w 1109777"/>
                <a:gd name="connsiteY55" fmla="*/ 952474 h 1022560"/>
                <a:gd name="connsiteX56" fmla="*/ 944574 w 1109777"/>
                <a:gd name="connsiteY56" fmla="*/ 960146 h 1022560"/>
                <a:gd name="connsiteX57" fmla="*/ 935944 w 1109777"/>
                <a:gd name="connsiteY57" fmla="*/ 932336 h 1022560"/>
                <a:gd name="connsiteX58" fmla="*/ 922518 w 1109777"/>
                <a:gd name="connsiteY58" fmla="*/ 915075 h 1022560"/>
                <a:gd name="connsiteX59" fmla="*/ 923477 w 1109777"/>
                <a:gd name="connsiteY59" fmla="*/ 914116 h 1022560"/>
                <a:gd name="connsiteX60" fmla="*/ 906216 w 1109777"/>
                <a:gd name="connsiteY60" fmla="*/ 919870 h 1022560"/>
                <a:gd name="connsiteX61" fmla="*/ 916764 w 1109777"/>
                <a:gd name="connsiteY61" fmla="*/ 923705 h 1022560"/>
                <a:gd name="connsiteX62" fmla="*/ 911011 w 1109777"/>
                <a:gd name="connsiteY62" fmla="*/ 930418 h 1022560"/>
                <a:gd name="connsiteX63" fmla="*/ 912929 w 1109777"/>
                <a:gd name="connsiteY63" fmla="*/ 945761 h 1022560"/>
                <a:gd name="connsiteX64" fmla="*/ 918683 w 1109777"/>
                <a:gd name="connsiteY64" fmla="*/ 952474 h 1022560"/>
                <a:gd name="connsiteX65" fmla="*/ 900462 w 1109777"/>
                <a:gd name="connsiteY65" fmla="*/ 975489 h 1022560"/>
                <a:gd name="connsiteX66" fmla="*/ 910052 w 1109777"/>
                <a:gd name="connsiteY66" fmla="*/ 975489 h 1022560"/>
                <a:gd name="connsiteX67" fmla="*/ 922518 w 1109777"/>
                <a:gd name="connsiteY67" fmla="*/ 993709 h 1022560"/>
                <a:gd name="connsiteX68" fmla="*/ 912929 w 1109777"/>
                <a:gd name="connsiteY68" fmla="*/ 986997 h 1022560"/>
                <a:gd name="connsiteX69" fmla="*/ 897585 w 1109777"/>
                <a:gd name="connsiteY69" fmla="*/ 1000422 h 1022560"/>
                <a:gd name="connsiteX70" fmla="*/ 897585 w 1109777"/>
                <a:gd name="connsiteY70" fmla="*/ 1000422 h 1022560"/>
                <a:gd name="connsiteX71" fmla="*/ 2877 w 1109777"/>
                <a:gd name="connsiteY71" fmla="*/ 88452 h 1022560"/>
                <a:gd name="connsiteX72" fmla="*/ 0 w 1109777"/>
                <a:gd name="connsiteY72" fmla="*/ 110509 h 1022560"/>
                <a:gd name="connsiteX73" fmla="*/ 2877 w 1109777"/>
                <a:gd name="connsiteY73" fmla="*/ 88452 h 1022560"/>
                <a:gd name="connsiteX74" fmla="*/ 16302 w 1109777"/>
                <a:gd name="connsiteY74" fmla="*/ 228 h 1022560"/>
                <a:gd name="connsiteX75" fmla="*/ 23974 w 1109777"/>
                <a:gd name="connsiteY75" fmla="*/ 7900 h 1022560"/>
                <a:gd name="connsiteX76" fmla="*/ 19179 w 1109777"/>
                <a:gd name="connsiteY76" fmla="*/ 10777 h 1022560"/>
                <a:gd name="connsiteX77" fmla="*/ 27810 w 1109777"/>
                <a:gd name="connsiteY77" fmla="*/ 17490 h 1022560"/>
                <a:gd name="connsiteX78" fmla="*/ 20138 w 1109777"/>
                <a:gd name="connsiteY78" fmla="*/ 34751 h 1022560"/>
                <a:gd name="connsiteX79" fmla="*/ 20138 w 1109777"/>
                <a:gd name="connsiteY79" fmla="*/ 17490 h 1022560"/>
                <a:gd name="connsiteX80" fmla="*/ 16302 w 1109777"/>
                <a:gd name="connsiteY80" fmla="*/ 228 h 1022560"/>
                <a:gd name="connsiteX81" fmla="*/ 16302 w 1109777"/>
                <a:gd name="connsiteY81" fmla="*/ 228 h 1022560"/>
                <a:gd name="connsiteX82" fmla="*/ 1067321 w 1109777"/>
                <a:gd name="connsiteY82" fmla="*/ 851784 h 1022560"/>
                <a:gd name="connsiteX83" fmla="*/ 1067321 w 1109777"/>
                <a:gd name="connsiteY83" fmla="*/ 851784 h 1022560"/>
                <a:gd name="connsiteX84" fmla="*/ 1103761 w 1109777"/>
                <a:gd name="connsiteY84" fmla="*/ 850825 h 1022560"/>
                <a:gd name="connsiteX85" fmla="*/ 1108556 w 1109777"/>
                <a:gd name="connsiteY85" fmla="*/ 856578 h 1022560"/>
                <a:gd name="connsiteX86" fmla="*/ 1101844 w 1109777"/>
                <a:gd name="connsiteY86" fmla="*/ 870963 h 1022560"/>
                <a:gd name="connsiteX87" fmla="*/ 1104720 w 1109777"/>
                <a:gd name="connsiteY87" fmla="*/ 902608 h 1022560"/>
                <a:gd name="connsiteX88" fmla="*/ 1088418 w 1109777"/>
                <a:gd name="connsiteY88" fmla="*/ 912198 h 1022560"/>
                <a:gd name="connsiteX89" fmla="*/ 1098008 w 1109777"/>
                <a:gd name="connsiteY89" fmla="*/ 928500 h 1022560"/>
                <a:gd name="connsiteX90" fmla="*/ 1103761 w 1109777"/>
                <a:gd name="connsiteY90" fmla="*/ 941926 h 1022560"/>
                <a:gd name="connsiteX91" fmla="*/ 1076911 w 1109777"/>
                <a:gd name="connsiteY91" fmla="*/ 953433 h 1022560"/>
                <a:gd name="connsiteX92" fmla="*/ 1076911 w 1109777"/>
                <a:gd name="connsiteY92" fmla="*/ 977407 h 1022560"/>
                <a:gd name="connsiteX93" fmla="*/ 1054855 w 1109777"/>
                <a:gd name="connsiteY93" fmla="*/ 968776 h 1022560"/>
                <a:gd name="connsiteX94" fmla="*/ 1063485 w 1109777"/>
                <a:gd name="connsiteY94" fmla="*/ 969735 h 1022560"/>
                <a:gd name="connsiteX95" fmla="*/ 1055814 w 1109777"/>
                <a:gd name="connsiteY95" fmla="*/ 950556 h 1022560"/>
                <a:gd name="connsiteX96" fmla="*/ 1051019 w 1109777"/>
                <a:gd name="connsiteY96" fmla="*/ 954392 h 1022560"/>
                <a:gd name="connsiteX97" fmla="*/ 1037593 w 1109777"/>
                <a:gd name="connsiteY97" fmla="*/ 948638 h 1022560"/>
                <a:gd name="connsiteX98" fmla="*/ 1025127 w 1109777"/>
                <a:gd name="connsiteY98" fmla="*/ 950556 h 1022560"/>
                <a:gd name="connsiteX99" fmla="*/ 1023209 w 1109777"/>
                <a:gd name="connsiteY99" fmla="*/ 946720 h 1022560"/>
                <a:gd name="connsiteX100" fmla="*/ 1013619 w 1109777"/>
                <a:gd name="connsiteY100" fmla="*/ 933295 h 1022560"/>
                <a:gd name="connsiteX101" fmla="*/ 1021291 w 1109777"/>
                <a:gd name="connsiteY101" fmla="*/ 926582 h 1022560"/>
                <a:gd name="connsiteX102" fmla="*/ 1002112 w 1109777"/>
                <a:gd name="connsiteY102" fmla="*/ 894937 h 1022560"/>
                <a:gd name="connsiteX103" fmla="*/ 997317 w 1109777"/>
                <a:gd name="connsiteY103" fmla="*/ 887265 h 1022560"/>
                <a:gd name="connsiteX104" fmla="*/ 1040470 w 1109777"/>
                <a:gd name="connsiteY104" fmla="*/ 865209 h 1022560"/>
                <a:gd name="connsiteX105" fmla="*/ 1023209 w 1109777"/>
                <a:gd name="connsiteY105" fmla="*/ 857537 h 1022560"/>
                <a:gd name="connsiteX106" fmla="*/ 1031840 w 1109777"/>
                <a:gd name="connsiteY106" fmla="*/ 859455 h 1022560"/>
                <a:gd name="connsiteX107" fmla="*/ 1045265 w 1109777"/>
                <a:gd name="connsiteY107" fmla="*/ 863291 h 1022560"/>
                <a:gd name="connsiteX108" fmla="*/ 1075952 w 1109777"/>
                <a:gd name="connsiteY108" fmla="*/ 885347 h 1022560"/>
                <a:gd name="connsiteX109" fmla="*/ 1067321 w 1109777"/>
                <a:gd name="connsiteY109" fmla="*/ 896855 h 1022560"/>
                <a:gd name="connsiteX110" fmla="*/ 1074993 w 1109777"/>
                <a:gd name="connsiteY110" fmla="*/ 865209 h 1022560"/>
                <a:gd name="connsiteX111" fmla="*/ 1061567 w 1109777"/>
                <a:gd name="connsiteY111" fmla="*/ 859455 h 1022560"/>
                <a:gd name="connsiteX112" fmla="*/ 1067321 w 1109777"/>
                <a:gd name="connsiteY112" fmla="*/ 851784 h 1022560"/>
                <a:gd name="connsiteX113" fmla="*/ 1067321 w 1109777"/>
                <a:gd name="connsiteY113" fmla="*/ 851784 h 1022560"/>
                <a:gd name="connsiteX114" fmla="*/ 1085541 w 1109777"/>
                <a:gd name="connsiteY114" fmla="*/ 995627 h 1022560"/>
                <a:gd name="connsiteX115" fmla="*/ 1080747 w 1109777"/>
                <a:gd name="connsiteY115" fmla="*/ 995627 h 1022560"/>
                <a:gd name="connsiteX116" fmla="*/ 1080747 w 1109777"/>
                <a:gd name="connsiteY116" fmla="*/ 997545 h 1022560"/>
                <a:gd name="connsiteX117" fmla="*/ 1080747 w 1109777"/>
                <a:gd name="connsiteY117" fmla="*/ 1001381 h 1022560"/>
                <a:gd name="connsiteX118" fmla="*/ 1073075 w 1109777"/>
                <a:gd name="connsiteY118" fmla="*/ 1008094 h 1022560"/>
                <a:gd name="connsiteX119" fmla="*/ 1067321 w 1109777"/>
                <a:gd name="connsiteY119" fmla="*/ 1014806 h 1022560"/>
                <a:gd name="connsiteX120" fmla="*/ 1066362 w 1109777"/>
                <a:gd name="connsiteY120" fmla="*/ 1015765 h 1022560"/>
                <a:gd name="connsiteX121" fmla="*/ 1066362 w 1109777"/>
                <a:gd name="connsiteY121" fmla="*/ 1016724 h 1022560"/>
                <a:gd name="connsiteX122" fmla="*/ 1066362 w 1109777"/>
                <a:gd name="connsiteY122" fmla="*/ 1014806 h 1022560"/>
                <a:gd name="connsiteX123" fmla="*/ 1051978 w 1109777"/>
                <a:gd name="connsiteY123" fmla="*/ 1014806 h 1022560"/>
                <a:gd name="connsiteX124" fmla="*/ 1038552 w 1109777"/>
                <a:gd name="connsiteY124" fmla="*/ 1022478 h 1022560"/>
                <a:gd name="connsiteX125" fmla="*/ 1021291 w 1109777"/>
                <a:gd name="connsiteY125" fmla="*/ 1009053 h 1022560"/>
                <a:gd name="connsiteX126" fmla="*/ 1006907 w 1109777"/>
                <a:gd name="connsiteY126" fmla="*/ 1001381 h 1022560"/>
                <a:gd name="connsiteX127" fmla="*/ 1023209 w 1109777"/>
                <a:gd name="connsiteY127" fmla="*/ 981243 h 1022560"/>
                <a:gd name="connsiteX128" fmla="*/ 1065403 w 1109777"/>
                <a:gd name="connsiteY128" fmla="*/ 1003299 h 1022560"/>
                <a:gd name="connsiteX129" fmla="*/ 1066362 w 1109777"/>
                <a:gd name="connsiteY129" fmla="*/ 1004258 h 1022560"/>
                <a:gd name="connsiteX130" fmla="*/ 1053896 w 1109777"/>
                <a:gd name="connsiteY130" fmla="*/ 982202 h 1022560"/>
                <a:gd name="connsiteX131" fmla="*/ 1063485 w 1109777"/>
                <a:gd name="connsiteY131" fmla="*/ 979325 h 1022560"/>
                <a:gd name="connsiteX132" fmla="*/ 1085541 w 1109777"/>
                <a:gd name="connsiteY132" fmla="*/ 992750 h 1022560"/>
                <a:gd name="connsiteX133" fmla="*/ 1085541 w 1109777"/>
                <a:gd name="connsiteY133" fmla="*/ 995627 h 1022560"/>
                <a:gd name="connsiteX134" fmla="*/ 813197 w 1109777"/>
                <a:gd name="connsiteY134" fmla="*/ 864250 h 1022560"/>
                <a:gd name="connsiteX135" fmla="*/ 813197 w 1109777"/>
                <a:gd name="connsiteY135" fmla="*/ 871922 h 1022560"/>
                <a:gd name="connsiteX136" fmla="*/ 813197 w 1109777"/>
                <a:gd name="connsiteY136" fmla="*/ 864250 h 1022560"/>
                <a:gd name="connsiteX137" fmla="*/ 971425 w 1109777"/>
                <a:gd name="connsiteY137" fmla="*/ 692596 h 1022560"/>
                <a:gd name="connsiteX138" fmla="*/ 949369 w 1109777"/>
                <a:gd name="connsiteY138" fmla="*/ 745339 h 1022560"/>
                <a:gd name="connsiteX139" fmla="*/ 933067 w 1109777"/>
                <a:gd name="connsiteY139" fmla="*/ 737667 h 1022560"/>
                <a:gd name="connsiteX140" fmla="*/ 905257 w 1109777"/>
                <a:gd name="connsiteY140" fmla="*/ 737667 h 1022560"/>
                <a:gd name="connsiteX141" fmla="*/ 887037 w 1109777"/>
                <a:gd name="connsiteY141" fmla="*/ 745339 h 1022560"/>
                <a:gd name="connsiteX142" fmla="*/ 879365 w 1109777"/>
                <a:gd name="connsiteY142" fmla="*/ 740544 h 1022560"/>
                <a:gd name="connsiteX143" fmla="*/ 858268 w 1109777"/>
                <a:gd name="connsiteY143" fmla="*/ 742462 h 1022560"/>
                <a:gd name="connsiteX144" fmla="*/ 854432 w 1109777"/>
                <a:gd name="connsiteY144" fmla="*/ 750134 h 1022560"/>
                <a:gd name="connsiteX145" fmla="*/ 837171 w 1109777"/>
                <a:gd name="connsiteY145" fmla="*/ 767395 h 1022560"/>
                <a:gd name="connsiteX146" fmla="*/ 841007 w 1109777"/>
                <a:gd name="connsiteY146" fmla="*/ 793287 h 1022560"/>
                <a:gd name="connsiteX147" fmla="*/ 844843 w 1109777"/>
                <a:gd name="connsiteY147" fmla="*/ 729996 h 1022560"/>
                <a:gd name="connsiteX148" fmla="*/ 896626 w 1109777"/>
                <a:gd name="connsiteY148" fmla="*/ 724242 h 1022560"/>
                <a:gd name="connsiteX149" fmla="*/ 932108 w 1109777"/>
                <a:gd name="connsiteY149" fmla="*/ 674376 h 1022560"/>
                <a:gd name="connsiteX150" fmla="*/ 953205 w 1109777"/>
                <a:gd name="connsiteY150" fmla="*/ 670540 h 1022560"/>
                <a:gd name="connsiteX151" fmla="*/ 970466 w 1109777"/>
                <a:gd name="connsiteY151" fmla="*/ 654238 h 1022560"/>
                <a:gd name="connsiteX152" fmla="*/ 962795 w 1109777"/>
                <a:gd name="connsiteY152" fmla="*/ 672458 h 1022560"/>
                <a:gd name="connsiteX153" fmla="*/ 971425 w 1109777"/>
                <a:gd name="connsiteY153" fmla="*/ 692596 h 1022560"/>
                <a:gd name="connsiteX154" fmla="*/ 971425 w 1109777"/>
                <a:gd name="connsiteY154" fmla="*/ 692596 h 1022560"/>
                <a:gd name="connsiteX155" fmla="*/ 1053896 w 1109777"/>
                <a:gd name="connsiteY155" fmla="*/ 997545 h 1022560"/>
                <a:gd name="connsiteX156" fmla="*/ 1046224 w 1109777"/>
                <a:gd name="connsiteY156" fmla="*/ 998504 h 1022560"/>
                <a:gd name="connsiteX157" fmla="*/ 1062526 w 1109777"/>
                <a:gd name="connsiteY157" fmla="*/ 1007135 h 1022560"/>
                <a:gd name="connsiteX158" fmla="*/ 1063485 w 1109777"/>
                <a:gd name="connsiteY158" fmla="*/ 1007135 h 1022560"/>
                <a:gd name="connsiteX159" fmla="*/ 1053896 w 1109777"/>
                <a:gd name="connsiteY159" fmla="*/ 997545 h 1022560"/>
                <a:gd name="connsiteX160" fmla="*/ 1053896 w 1109777"/>
                <a:gd name="connsiteY160" fmla="*/ 997545 h 1022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1109777" h="1022560">
                  <a:moveTo>
                    <a:pt x="897585" y="1000422"/>
                  </a:moveTo>
                  <a:cubicBezTo>
                    <a:pt x="886078" y="998504"/>
                    <a:pt x="874570" y="992750"/>
                    <a:pt x="862104" y="990833"/>
                  </a:cubicBezTo>
                  <a:cubicBezTo>
                    <a:pt x="859227" y="990833"/>
                    <a:pt x="848678" y="991791"/>
                    <a:pt x="841966" y="990833"/>
                  </a:cubicBezTo>
                  <a:cubicBezTo>
                    <a:pt x="841966" y="986038"/>
                    <a:pt x="841966" y="982202"/>
                    <a:pt x="842925" y="976448"/>
                  </a:cubicBezTo>
                  <a:cubicBezTo>
                    <a:pt x="842925" y="971653"/>
                    <a:pt x="850596" y="966859"/>
                    <a:pt x="846761" y="963023"/>
                  </a:cubicBezTo>
                  <a:cubicBezTo>
                    <a:pt x="850596" y="958228"/>
                    <a:pt x="844843" y="951515"/>
                    <a:pt x="844843" y="944802"/>
                  </a:cubicBezTo>
                  <a:cubicBezTo>
                    <a:pt x="843884" y="939049"/>
                    <a:pt x="846761" y="931377"/>
                    <a:pt x="842925" y="927541"/>
                  </a:cubicBezTo>
                  <a:cubicBezTo>
                    <a:pt x="835253" y="919870"/>
                    <a:pt x="811279" y="928500"/>
                    <a:pt x="806484" y="912198"/>
                  </a:cubicBezTo>
                  <a:cubicBezTo>
                    <a:pt x="803607" y="902608"/>
                    <a:pt x="813197" y="891101"/>
                    <a:pt x="813197" y="879593"/>
                  </a:cubicBezTo>
                  <a:cubicBezTo>
                    <a:pt x="814156" y="880552"/>
                    <a:pt x="814156" y="880552"/>
                    <a:pt x="815115" y="881511"/>
                  </a:cubicBezTo>
                  <a:cubicBezTo>
                    <a:pt x="842925" y="894937"/>
                    <a:pt x="824705" y="859455"/>
                    <a:pt x="822787" y="855619"/>
                  </a:cubicBezTo>
                  <a:cubicBezTo>
                    <a:pt x="821828" y="853701"/>
                    <a:pt x="820869" y="847948"/>
                    <a:pt x="817992" y="849866"/>
                  </a:cubicBezTo>
                  <a:cubicBezTo>
                    <a:pt x="813197" y="851784"/>
                    <a:pt x="814156" y="859455"/>
                    <a:pt x="810320" y="860414"/>
                  </a:cubicBezTo>
                  <a:cubicBezTo>
                    <a:pt x="807443" y="861373"/>
                    <a:pt x="809361" y="853701"/>
                    <a:pt x="809361" y="851784"/>
                  </a:cubicBezTo>
                  <a:cubicBezTo>
                    <a:pt x="810320" y="845071"/>
                    <a:pt x="812238" y="839317"/>
                    <a:pt x="812238" y="833563"/>
                  </a:cubicBezTo>
                  <a:cubicBezTo>
                    <a:pt x="813197" y="827810"/>
                    <a:pt x="807443" y="821097"/>
                    <a:pt x="812238" y="817261"/>
                  </a:cubicBezTo>
                  <a:cubicBezTo>
                    <a:pt x="813197" y="816302"/>
                    <a:pt x="815115" y="815343"/>
                    <a:pt x="816074" y="815343"/>
                  </a:cubicBezTo>
                  <a:cubicBezTo>
                    <a:pt x="815115" y="813425"/>
                    <a:pt x="811279" y="775067"/>
                    <a:pt x="820869" y="778903"/>
                  </a:cubicBezTo>
                  <a:cubicBezTo>
                    <a:pt x="826622" y="780821"/>
                    <a:pt x="822787" y="789451"/>
                    <a:pt x="825663" y="794246"/>
                  </a:cubicBezTo>
                  <a:cubicBezTo>
                    <a:pt x="833335" y="813425"/>
                    <a:pt x="872652" y="766436"/>
                    <a:pt x="874570" y="766436"/>
                  </a:cubicBezTo>
                  <a:cubicBezTo>
                    <a:pt x="893750" y="760682"/>
                    <a:pt x="871693" y="790410"/>
                    <a:pt x="875529" y="795205"/>
                  </a:cubicBezTo>
                  <a:cubicBezTo>
                    <a:pt x="879365" y="800000"/>
                    <a:pt x="886078" y="796164"/>
                    <a:pt x="892791" y="794246"/>
                  </a:cubicBezTo>
                  <a:cubicBezTo>
                    <a:pt x="890873" y="794246"/>
                    <a:pt x="889914" y="794246"/>
                    <a:pt x="889914" y="793287"/>
                  </a:cubicBezTo>
                  <a:cubicBezTo>
                    <a:pt x="887996" y="788492"/>
                    <a:pt x="893750" y="783697"/>
                    <a:pt x="890873" y="779862"/>
                  </a:cubicBezTo>
                  <a:cubicBezTo>
                    <a:pt x="888955" y="776985"/>
                    <a:pt x="883201" y="784656"/>
                    <a:pt x="883201" y="781780"/>
                  </a:cubicBezTo>
                  <a:cubicBezTo>
                    <a:pt x="881283" y="777944"/>
                    <a:pt x="888955" y="775067"/>
                    <a:pt x="888955" y="772190"/>
                  </a:cubicBezTo>
                  <a:cubicBezTo>
                    <a:pt x="889914" y="751093"/>
                    <a:pt x="876488" y="757806"/>
                    <a:pt x="893750" y="745339"/>
                  </a:cubicBezTo>
                  <a:cubicBezTo>
                    <a:pt x="897585" y="741503"/>
                    <a:pt x="908134" y="742462"/>
                    <a:pt x="911011" y="745339"/>
                  </a:cubicBezTo>
                  <a:cubicBezTo>
                    <a:pt x="912929" y="747257"/>
                    <a:pt x="908134" y="754929"/>
                    <a:pt x="910052" y="753011"/>
                  </a:cubicBezTo>
                  <a:cubicBezTo>
                    <a:pt x="913888" y="749175"/>
                    <a:pt x="913888" y="741503"/>
                    <a:pt x="917723" y="738626"/>
                  </a:cubicBezTo>
                  <a:cubicBezTo>
                    <a:pt x="921559" y="736709"/>
                    <a:pt x="925395" y="738626"/>
                    <a:pt x="929231" y="738626"/>
                  </a:cubicBezTo>
                  <a:cubicBezTo>
                    <a:pt x="934026" y="741503"/>
                    <a:pt x="955123" y="746298"/>
                    <a:pt x="955123" y="746298"/>
                  </a:cubicBezTo>
                  <a:cubicBezTo>
                    <a:pt x="957041" y="752052"/>
                    <a:pt x="952246" y="757806"/>
                    <a:pt x="953205" y="764518"/>
                  </a:cubicBezTo>
                  <a:cubicBezTo>
                    <a:pt x="953205" y="769313"/>
                    <a:pt x="960877" y="773149"/>
                    <a:pt x="958959" y="777944"/>
                  </a:cubicBezTo>
                  <a:cubicBezTo>
                    <a:pt x="957041" y="781780"/>
                    <a:pt x="951287" y="776985"/>
                    <a:pt x="947451" y="777944"/>
                  </a:cubicBezTo>
                  <a:cubicBezTo>
                    <a:pt x="941697" y="778903"/>
                    <a:pt x="960877" y="782738"/>
                    <a:pt x="959918" y="787533"/>
                  </a:cubicBezTo>
                  <a:cubicBezTo>
                    <a:pt x="959918" y="789451"/>
                    <a:pt x="958959" y="790410"/>
                    <a:pt x="958959" y="791369"/>
                  </a:cubicBezTo>
                  <a:cubicBezTo>
                    <a:pt x="962795" y="792328"/>
                    <a:pt x="963754" y="800000"/>
                    <a:pt x="967589" y="800959"/>
                  </a:cubicBezTo>
                  <a:cubicBezTo>
                    <a:pt x="978138" y="803836"/>
                    <a:pt x="994440" y="788492"/>
                    <a:pt x="999235" y="808630"/>
                  </a:cubicBezTo>
                  <a:cubicBezTo>
                    <a:pt x="1001153" y="816302"/>
                    <a:pt x="979097" y="851784"/>
                    <a:pt x="972384" y="847948"/>
                  </a:cubicBezTo>
                  <a:cubicBezTo>
                    <a:pt x="965671" y="844112"/>
                    <a:pt x="965671" y="832604"/>
                    <a:pt x="958959" y="829727"/>
                  </a:cubicBezTo>
                  <a:cubicBezTo>
                    <a:pt x="951287" y="826851"/>
                    <a:pt x="951287" y="873839"/>
                    <a:pt x="949369" y="879593"/>
                  </a:cubicBezTo>
                  <a:cubicBezTo>
                    <a:pt x="944574" y="891101"/>
                    <a:pt x="937862" y="899731"/>
                    <a:pt x="925395" y="899731"/>
                  </a:cubicBezTo>
                  <a:cubicBezTo>
                    <a:pt x="918683" y="899731"/>
                    <a:pt x="905257" y="890142"/>
                    <a:pt x="907175" y="895896"/>
                  </a:cubicBezTo>
                  <a:cubicBezTo>
                    <a:pt x="910052" y="902608"/>
                    <a:pt x="924436" y="898772"/>
                    <a:pt x="928272" y="905485"/>
                  </a:cubicBezTo>
                  <a:cubicBezTo>
                    <a:pt x="928272" y="906444"/>
                    <a:pt x="928272" y="907403"/>
                    <a:pt x="928272" y="908362"/>
                  </a:cubicBezTo>
                  <a:cubicBezTo>
                    <a:pt x="929231" y="908362"/>
                    <a:pt x="930190" y="908362"/>
                    <a:pt x="930190" y="908362"/>
                  </a:cubicBezTo>
                  <a:cubicBezTo>
                    <a:pt x="934026" y="908362"/>
                    <a:pt x="934985" y="915075"/>
                    <a:pt x="937862" y="915075"/>
                  </a:cubicBezTo>
                  <a:cubicBezTo>
                    <a:pt x="947451" y="912198"/>
                    <a:pt x="955123" y="896855"/>
                    <a:pt x="964712" y="900690"/>
                  </a:cubicBezTo>
                  <a:cubicBezTo>
                    <a:pt x="970466" y="903567"/>
                    <a:pt x="972384" y="911239"/>
                    <a:pt x="979097" y="912198"/>
                  </a:cubicBezTo>
                  <a:cubicBezTo>
                    <a:pt x="982933" y="913157"/>
                    <a:pt x="983892" y="906444"/>
                    <a:pt x="986768" y="904526"/>
                  </a:cubicBezTo>
                  <a:cubicBezTo>
                    <a:pt x="1003071" y="938090"/>
                    <a:pt x="982933" y="909321"/>
                    <a:pt x="989645" y="921787"/>
                  </a:cubicBezTo>
                  <a:cubicBezTo>
                    <a:pt x="995399" y="931377"/>
                    <a:pt x="1011701" y="972612"/>
                    <a:pt x="979097" y="969735"/>
                  </a:cubicBezTo>
                  <a:cubicBezTo>
                    <a:pt x="971425" y="968776"/>
                    <a:pt x="965671" y="963023"/>
                    <a:pt x="958000" y="962064"/>
                  </a:cubicBezTo>
                  <a:cubicBezTo>
                    <a:pt x="955123" y="962064"/>
                    <a:pt x="950328" y="966859"/>
                    <a:pt x="948410" y="963982"/>
                  </a:cubicBezTo>
                  <a:cubicBezTo>
                    <a:pt x="940738" y="958228"/>
                    <a:pt x="966630" y="960146"/>
                    <a:pt x="952246" y="952474"/>
                  </a:cubicBezTo>
                  <a:cubicBezTo>
                    <a:pt x="930190" y="940967"/>
                    <a:pt x="952246" y="960146"/>
                    <a:pt x="944574" y="960146"/>
                  </a:cubicBezTo>
                  <a:cubicBezTo>
                    <a:pt x="941697" y="960146"/>
                    <a:pt x="935944" y="933295"/>
                    <a:pt x="935944" y="932336"/>
                  </a:cubicBezTo>
                  <a:cubicBezTo>
                    <a:pt x="933067" y="925623"/>
                    <a:pt x="924436" y="922746"/>
                    <a:pt x="922518" y="915075"/>
                  </a:cubicBezTo>
                  <a:cubicBezTo>
                    <a:pt x="922518" y="914116"/>
                    <a:pt x="923477" y="914116"/>
                    <a:pt x="923477" y="914116"/>
                  </a:cubicBezTo>
                  <a:cubicBezTo>
                    <a:pt x="915806" y="916993"/>
                    <a:pt x="906216" y="918911"/>
                    <a:pt x="906216" y="919870"/>
                  </a:cubicBezTo>
                  <a:cubicBezTo>
                    <a:pt x="904298" y="923705"/>
                    <a:pt x="914847" y="919870"/>
                    <a:pt x="916764" y="923705"/>
                  </a:cubicBezTo>
                  <a:cubicBezTo>
                    <a:pt x="917723" y="926582"/>
                    <a:pt x="911011" y="927541"/>
                    <a:pt x="911011" y="930418"/>
                  </a:cubicBezTo>
                  <a:cubicBezTo>
                    <a:pt x="910052" y="936172"/>
                    <a:pt x="911011" y="940967"/>
                    <a:pt x="912929" y="945761"/>
                  </a:cubicBezTo>
                  <a:cubicBezTo>
                    <a:pt x="913888" y="948638"/>
                    <a:pt x="918683" y="949597"/>
                    <a:pt x="918683" y="952474"/>
                  </a:cubicBezTo>
                  <a:cubicBezTo>
                    <a:pt x="918683" y="962064"/>
                    <a:pt x="902380" y="965900"/>
                    <a:pt x="900462" y="975489"/>
                  </a:cubicBezTo>
                  <a:cubicBezTo>
                    <a:pt x="900462" y="979325"/>
                    <a:pt x="908134" y="973571"/>
                    <a:pt x="910052" y="975489"/>
                  </a:cubicBezTo>
                  <a:cubicBezTo>
                    <a:pt x="916764" y="980284"/>
                    <a:pt x="921559" y="986038"/>
                    <a:pt x="922518" y="993709"/>
                  </a:cubicBezTo>
                  <a:cubicBezTo>
                    <a:pt x="923477" y="997545"/>
                    <a:pt x="915806" y="986038"/>
                    <a:pt x="912929" y="986997"/>
                  </a:cubicBezTo>
                  <a:cubicBezTo>
                    <a:pt x="905257" y="988914"/>
                    <a:pt x="900462" y="997545"/>
                    <a:pt x="897585" y="1000422"/>
                  </a:cubicBezTo>
                  <a:lnTo>
                    <a:pt x="897585" y="1000422"/>
                  </a:lnTo>
                  <a:close/>
                  <a:moveTo>
                    <a:pt x="2877" y="88452"/>
                  </a:moveTo>
                  <a:cubicBezTo>
                    <a:pt x="1918" y="96124"/>
                    <a:pt x="0" y="110509"/>
                    <a:pt x="0" y="110509"/>
                  </a:cubicBezTo>
                  <a:cubicBezTo>
                    <a:pt x="0" y="110509"/>
                    <a:pt x="1918" y="97083"/>
                    <a:pt x="2877" y="88452"/>
                  </a:cubicBezTo>
                  <a:close/>
                  <a:moveTo>
                    <a:pt x="16302" y="228"/>
                  </a:moveTo>
                  <a:cubicBezTo>
                    <a:pt x="5754" y="22284"/>
                    <a:pt x="21097" y="-5525"/>
                    <a:pt x="23974" y="7900"/>
                  </a:cubicBezTo>
                  <a:cubicBezTo>
                    <a:pt x="23974" y="9818"/>
                    <a:pt x="19179" y="9818"/>
                    <a:pt x="19179" y="10777"/>
                  </a:cubicBezTo>
                  <a:cubicBezTo>
                    <a:pt x="21097" y="14613"/>
                    <a:pt x="27810" y="13654"/>
                    <a:pt x="27810" y="17490"/>
                  </a:cubicBezTo>
                  <a:cubicBezTo>
                    <a:pt x="27810" y="24202"/>
                    <a:pt x="25892" y="34751"/>
                    <a:pt x="20138" y="34751"/>
                  </a:cubicBezTo>
                  <a:cubicBezTo>
                    <a:pt x="14384" y="33792"/>
                    <a:pt x="21097" y="23243"/>
                    <a:pt x="20138" y="17490"/>
                  </a:cubicBezTo>
                  <a:cubicBezTo>
                    <a:pt x="17261" y="8859"/>
                    <a:pt x="-9590" y="-1690"/>
                    <a:pt x="16302" y="228"/>
                  </a:cubicBezTo>
                  <a:lnTo>
                    <a:pt x="16302" y="228"/>
                  </a:lnTo>
                  <a:close/>
                  <a:moveTo>
                    <a:pt x="1067321" y="851784"/>
                  </a:moveTo>
                  <a:lnTo>
                    <a:pt x="1067321" y="851784"/>
                  </a:lnTo>
                  <a:cubicBezTo>
                    <a:pt x="1076911" y="845071"/>
                    <a:pt x="1092254" y="848907"/>
                    <a:pt x="1103761" y="850825"/>
                  </a:cubicBezTo>
                  <a:cubicBezTo>
                    <a:pt x="1104720" y="852742"/>
                    <a:pt x="1108556" y="854660"/>
                    <a:pt x="1108556" y="856578"/>
                  </a:cubicBezTo>
                  <a:cubicBezTo>
                    <a:pt x="1107597" y="862332"/>
                    <a:pt x="1101844" y="865209"/>
                    <a:pt x="1101844" y="870963"/>
                  </a:cubicBezTo>
                  <a:cubicBezTo>
                    <a:pt x="1102803" y="889183"/>
                    <a:pt x="1117187" y="888224"/>
                    <a:pt x="1104720" y="902608"/>
                  </a:cubicBezTo>
                  <a:cubicBezTo>
                    <a:pt x="1099926" y="907403"/>
                    <a:pt x="1093213" y="908362"/>
                    <a:pt x="1088418" y="912198"/>
                  </a:cubicBezTo>
                  <a:cubicBezTo>
                    <a:pt x="1080747" y="920829"/>
                    <a:pt x="1090336" y="923705"/>
                    <a:pt x="1098008" y="928500"/>
                  </a:cubicBezTo>
                  <a:lnTo>
                    <a:pt x="1103761" y="941926"/>
                  </a:lnTo>
                  <a:cubicBezTo>
                    <a:pt x="1096090" y="948638"/>
                    <a:pt x="1076911" y="945761"/>
                    <a:pt x="1076911" y="953433"/>
                  </a:cubicBezTo>
                  <a:cubicBezTo>
                    <a:pt x="1077870" y="963023"/>
                    <a:pt x="1098967" y="976448"/>
                    <a:pt x="1076911" y="977407"/>
                  </a:cubicBezTo>
                  <a:cubicBezTo>
                    <a:pt x="1069239" y="977407"/>
                    <a:pt x="1062526" y="971653"/>
                    <a:pt x="1054855" y="968776"/>
                  </a:cubicBezTo>
                  <a:cubicBezTo>
                    <a:pt x="1058690" y="970694"/>
                    <a:pt x="1062526" y="972612"/>
                    <a:pt x="1063485" y="969735"/>
                  </a:cubicBezTo>
                  <a:cubicBezTo>
                    <a:pt x="1065403" y="963023"/>
                    <a:pt x="1059649" y="956310"/>
                    <a:pt x="1055814" y="950556"/>
                  </a:cubicBezTo>
                  <a:cubicBezTo>
                    <a:pt x="1053896" y="948638"/>
                    <a:pt x="1052937" y="954392"/>
                    <a:pt x="1051019" y="954392"/>
                  </a:cubicBezTo>
                  <a:cubicBezTo>
                    <a:pt x="1045265" y="954392"/>
                    <a:pt x="1042388" y="949597"/>
                    <a:pt x="1037593" y="948638"/>
                  </a:cubicBezTo>
                  <a:cubicBezTo>
                    <a:pt x="1032799" y="947679"/>
                    <a:pt x="1028963" y="951515"/>
                    <a:pt x="1025127" y="950556"/>
                  </a:cubicBezTo>
                  <a:cubicBezTo>
                    <a:pt x="1023209" y="950556"/>
                    <a:pt x="1023209" y="947679"/>
                    <a:pt x="1023209" y="946720"/>
                  </a:cubicBezTo>
                  <a:cubicBezTo>
                    <a:pt x="1028963" y="932336"/>
                    <a:pt x="1012660" y="936172"/>
                    <a:pt x="1013619" y="933295"/>
                  </a:cubicBezTo>
                  <a:cubicBezTo>
                    <a:pt x="1014578" y="929459"/>
                    <a:pt x="1021291" y="930418"/>
                    <a:pt x="1021291" y="926582"/>
                  </a:cubicBezTo>
                  <a:cubicBezTo>
                    <a:pt x="1025127" y="900690"/>
                    <a:pt x="1016496" y="907403"/>
                    <a:pt x="1002112" y="894937"/>
                  </a:cubicBezTo>
                  <a:cubicBezTo>
                    <a:pt x="1000194" y="893019"/>
                    <a:pt x="994440" y="888224"/>
                    <a:pt x="997317" y="887265"/>
                  </a:cubicBezTo>
                  <a:cubicBezTo>
                    <a:pt x="1004989" y="882470"/>
                    <a:pt x="1048142" y="893019"/>
                    <a:pt x="1040470" y="865209"/>
                  </a:cubicBezTo>
                  <a:cubicBezTo>
                    <a:pt x="1038552" y="858496"/>
                    <a:pt x="1028963" y="860414"/>
                    <a:pt x="1023209" y="857537"/>
                  </a:cubicBezTo>
                  <a:cubicBezTo>
                    <a:pt x="1020332" y="855619"/>
                    <a:pt x="1029922" y="859455"/>
                    <a:pt x="1031840" y="859455"/>
                  </a:cubicBezTo>
                  <a:cubicBezTo>
                    <a:pt x="1036634" y="861373"/>
                    <a:pt x="1040470" y="863291"/>
                    <a:pt x="1045265" y="863291"/>
                  </a:cubicBezTo>
                  <a:cubicBezTo>
                    <a:pt x="1058690" y="863291"/>
                    <a:pt x="1080747" y="856578"/>
                    <a:pt x="1075952" y="885347"/>
                  </a:cubicBezTo>
                  <a:cubicBezTo>
                    <a:pt x="1074993" y="890142"/>
                    <a:pt x="1063485" y="893978"/>
                    <a:pt x="1067321" y="896855"/>
                  </a:cubicBezTo>
                  <a:cubicBezTo>
                    <a:pt x="1083623" y="910280"/>
                    <a:pt x="1077870" y="877675"/>
                    <a:pt x="1074993" y="865209"/>
                  </a:cubicBezTo>
                  <a:cubicBezTo>
                    <a:pt x="1074034" y="859455"/>
                    <a:pt x="1059649" y="864250"/>
                    <a:pt x="1061567" y="859455"/>
                  </a:cubicBezTo>
                  <a:cubicBezTo>
                    <a:pt x="1063485" y="855619"/>
                    <a:pt x="1065403" y="853701"/>
                    <a:pt x="1067321" y="851784"/>
                  </a:cubicBezTo>
                  <a:lnTo>
                    <a:pt x="1067321" y="851784"/>
                  </a:lnTo>
                  <a:close/>
                  <a:moveTo>
                    <a:pt x="1085541" y="995627"/>
                  </a:moveTo>
                  <a:lnTo>
                    <a:pt x="1080747" y="995627"/>
                  </a:lnTo>
                  <a:cubicBezTo>
                    <a:pt x="1080747" y="996586"/>
                    <a:pt x="1080747" y="997545"/>
                    <a:pt x="1080747" y="997545"/>
                  </a:cubicBezTo>
                  <a:cubicBezTo>
                    <a:pt x="1081706" y="999463"/>
                    <a:pt x="1080747" y="1000422"/>
                    <a:pt x="1080747" y="1001381"/>
                  </a:cubicBezTo>
                  <a:cubicBezTo>
                    <a:pt x="1077870" y="1003299"/>
                    <a:pt x="1074034" y="1006176"/>
                    <a:pt x="1073075" y="1008094"/>
                  </a:cubicBezTo>
                  <a:cubicBezTo>
                    <a:pt x="1070198" y="1010012"/>
                    <a:pt x="1068280" y="1011930"/>
                    <a:pt x="1067321" y="1014806"/>
                  </a:cubicBezTo>
                  <a:lnTo>
                    <a:pt x="1066362" y="1015765"/>
                  </a:lnTo>
                  <a:cubicBezTo>
                    <a:pt x="1066362" y="1016724"/>
                    <a:pt x="1066362" y="1016724"/>
                    <a:pt x="1066362" y="1016724"/>
                  </a:cubicBezTo>
                  <a:cubicBezTo>
                    <a:pt x="1066362" y="1016724"/>
                    <a:pt x="1066362" y="1015765"/>
                    <a:pt x="1066362" y="1014806"/>
                  </a:cubicBezTo>
                  <a:cubicBezTo>
                    <a:pt x="1060608" y="1014806"/>
                    <a:pt x="1054855" y="1013847"/>
                    <a:pt x="1051978" y="1014806"/>
                  </a:cubicBezTo>
                  <a:cubicBezTo>
                    <a:pt x="1047183" y="1015765"/>
                    <a:pt x="1044306" y="1023437"/>
                    <a:pt x="1038552" y="1022478"/>
                  </a:cubicBezTo>
                  <a:cubicBezTo>
                    <a:pt x="1030881" y="1021519"/>
                    <a:pt x="1028004" y="1012888"/>
                    <a:pt x="1021291" y="1009053"/>
                  </a:cubicBezTo>
                  <a:cubicBezTo>
                    <a:pt x="1016496" y="1006176"/>
                    <a:pt x="1010742" y="1004258"/>
                    <a:pt x="1006907" y="1001381"/>
                  </a:cubicBezTo>
                  <a:cubicBezTo>
                    <a:pt x="1004030" y="999463"/>
                    <a:pt x="1014578" y="997545"/>
                    <a:pt x="1023209" y="981243"/>
                  </a:cubicBezTo>
                  <a:cubicBezTo>
                    <a:pt x="1035675" y="991791"/>
                    <a:pt x="1054855" y="994668"/>
                    <a:pt x="1065403" y="1003299"/>
                  </a:cubicBezTo>
                  <a:cubicBezTo>
                    <a:pt x="1066362" y="1004258"/>
                    <a:pt x="1066362" y="1004258"/>
                    <a:pt x="1066362" y="1004258"/>
                  </a:cubicBezTo>
                  <a:cubicBezTo>
                    <a:pt x="1060608" y="996586"/>
                    <a:pt x="1049101" y="989874"/>
                    <a:pt x="1053896" y="982202"/>
                  </a:cubicBezTo>
                  <a:cubicBezTo>
                    <a:pt x="1055814" y="978366"/>
                    <a:pt x="1061567" y="980284"/>
                    <a:pt x="1063485" y="979325"/>
                  </a:cubicBezTo>
                  <a:cubicBezTo>
                    <a:pt x="1070198" y="986038"/>
                    <a:pt x="1083623" y="985079"/>
                    <a:pt x="1085541" y="992750"/>
                  </a:cubicBezTo>
                  <a:cubicBezTo>
                    <a:pt x="1086500" y="993709"/>
                    <a:pt x="1086500" y="994668"/>
                    <a:pt x="1085541" y="995627"/>
                  </a:cubicBezTo>
                  <a:close/>
                  <a:moveTo>
                    <a:pt x="813197" y="864250"/>
                  </a:moveTo>
                  <a:cubicBezTo>
                    <a:pt x="813197" y="866168"/>
                    <a:pt x="813197" y="869045"/>
                    <a:pt x="813197" y="871922"/>
                  </a:cubicBezTo>
                  <a:cubicBezTo>
                    <a:pt x="813197" y="866168"/>
                    <a:pt x="813197" y="860414"/>
                    <a:pt x="813197" y="864250"/>
                  </a:cubicBezTo>
                  <a:close/>
                  <a:moveTo>
                    <a:pt x="971425" y="692596"/>
                  </a:moveTo>
                  <a:cubicBezTo>
                    <a:pt x="974302" y="702186"/>
                    <a:pt x="964712" y="751093"/>
                    <a:pt x="949369" y="745339"/>
                  </a:cubicBezTo>
                  <a:cubicBezTo>
                    <a:pt x="943615" y="743421"/>
                    <a:pt x="939780" y="737667"/>
                    <a:pt x="933067" y="737667"/>
                  </a:cubicBezTo>
                  <a:cubicBezTo>
                    <a:pt x="939780" y="729996"/>
                    <a:pt x="911970" y="735750"/>
                    <a:pt x="905257" y="737667"/>
                  </a:cubicBezTo>
                  <a:cubicBezTo>
                    <a:pt x="898544" y="739585"/>
                    <a:pt x="893750" y="745339"/>
                    <a:pt x="887037" y="745339"/>
                  </a:cubicBezTo>
                  <a:cubicBezTo>
                    <a:pt x="884160" y="745339"/>
                    <a:pt x="882242" y="740544"/>
                    <a:pt x="879365" y="740544"/>
                  </a:cubicBezTo>
                  <a:cubicBezTo>
                    <a:pt x="871693" y="739585"/>
                    <a:pt x="864981" y="740544"/>
                    <a:pt x="858268" y="742462"/>
                  </a:cubicBezTo>
                  <a:cubicBezTo>
                    <a:pt x="855391" y="743421"/>
                    <a:pt x="857309" y="749175"/>
                    <a:pt x="854432" y="750134"/>
                  </a:cubicBezTo>
                  <a:cubicBezTo>
                    <a:pt x="841966" y="755888"/>
                    <a:pt x="855391" y="719447"/>
                    <a:pt x="837171" y="767395"/>
                  </a:cubicBezTo>
                  <a:cubicBezTo>
                    <a:pt x="836212" y="768354"/>
                    <a:pt x="841966" y="793287"/>
                    <a:pt x="841007" y="793287"/>
                  </a:cubicBezTo>
                  <a:cubicBezTo>
                    <a:pt x="811279" y="792328"/>
                    <a:pt x="827581" y="736709"/>
                    <a:pt x="844843" y="729996"/>
                  </a:cubicBezTo>
                  <a:cubicBezTo>
                    <a:pt x="860186" y="722324"/>
                    <a:pt x="881283" y="730955"/>
                    <a:pt x="896626" y="724242"/>
                  </a:cubicBezTo>
                  <a:cubicBezTo>
                    <a:pt x="917723" y="714652"/>
                    <a:pt x="912929" y="685884"/>
                    <a:pt x="932108" y="674376"/>
                  </a:cubicBezTo>
                  <a:cubicBezTo>
                    <a:pt x="938821" y="671499"/>
                    <a:pt x="946492" y="673417"/>
                    <a:pt x="953205" y="670540"/>
                  </a:cubicBezTo>
                  <a:cubicBezTo>
                    <a:pt x="959918" y="666705"/>
                    <a:pt x="962795" y="654238"/>
                    <a:pt x="970466" y="654238"/>
                  </a:cubicBezTo>
                  <a:cubicBezTo>
                    <a:pt x="983892" y="654238"/>
                    <a:pt x="962795" y="663828"/>
                    <a:pt x="962795" y="672458"/>
                  </a:cubicBezTo>
                  <a:cubicBezTo>
                    <a:pt x="959918" y="686843"/>
                    <a:pt x="966630" y="678212"/>
                    <a:pt x="971425" y="692596"/>
                  </a:cubicBezTo>
                  <a:lnTo>
                    <a:pt x="971425" y="692596"/>
                  </a:lnTo>
                  <a:close/>
                  <a:moveTo>
                    <a:pt x="1053896" y="997545"/>
                  </a:moveTo>
                  <a:lnTo>
                    <a:pt x="1046224" y="998504"/>
                  </a:lnTo>
                  <a:cubicBezTo>
                    <a:pt x="1052937" y="1000422"/>
                    <a:pt x="1057732" y="1003299"/>
                    <a:pt x="1062526" y="1007135"/>
                  </a:cubicBezTo>
                  <a:lnTo>
                    <a:pt x="1063485" y="1007135"/>
                  </a:lnTo>
                  <a:cubicBezTo>
                    <a:pt x="1059649" y="1004258"/>
                    <a:pt x="1056773" y="1001381"/>
                    <a:pt x="1053896" y="997545"/>
                  </a:cubicBezTo>
                  <a:lnTo>
                    <a:pt x="1053896" y="997545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CBFC45D-75AC-815C-A190-2A8F109F043D}"/>
                </a:ext>
              </a:extLst>
            </p:cNvPr>
            <p:cNvSpPr/>
            <p:nvPr/>
          </p:nvSpPr>
          <p:spPr>
            <a:xfrm>
              <a:off x="5384243" y="3866698"/>
              <a:ext cx="289411" cy="246615"/>
            </a:xfrm>
            <a:custGeom>
              <a:avLst/>
              <a:gdLst>
                <a:gd name="connsiteX0" fmla="*/ 230150 w 282250"/>
                <a:gd name="connsiteY0" fmla="*/ 238831 h 240512"/>
                <a:gd name="connsiteX1" fmla="*/ 222478 w 282250"/>
                <a:gd name="connsiteY1" fmla="*/ 236913 h 240512"/>
                <a:gd name="connsiteX2" fmla="*/ 204258 w 282250"/>
                <a:gd name="connsiteY2" fmla="*/ 239790 h 240512"/>
                <a:gd name="connsiteX3" fmla="*/ 200422 w 282250"/>
                <a:gd name="connsiteY3" fmla="*/ 226365 h 240512"/>
                <a:gd name="connsiteX4" fmla="*/ 191792 w 282250"/>
                <a:gd name="connsiteY4" fmla="*/ 223488 h 240512"/>
                <a:gd name="connsiteX5" fmla="*/ 195628 w 282250"/>
                <a:gd name="connsiteY5" fmla="*/ 219652 h 240512"/>
                <a:gd name="connsiteX6" fmla="*/ 191792 w 282250"/>
                <a:gd name="connsiteY6" fmla="*/ 214857 h 240512"/>
                <a:gd name="connsiteX7" fmla="*/ 186038 w 282250"/>
                <a:gd name="connsiteY7" fmla="*/ 216776 h 240512"/>
                <a:gd name="connsiteX8" fmla="*/ 178366 w 282250"/>
                <a:gd name="connsiteY8" fmla="*/ 206227 h 240512"/>
                <a:gd name="connsiteX9" fmla="*/ 159187 w 282250"/>
                <a:gd name="connsiteY9" fmla="*/ 200473 h 240512"/>
                <a:gd name="connsiteX10" fmla="*/ 163023 w 282250"/>
                <a:gd name="connsiteY10" fmla="*/ 187048 h 240512"/>
                <a:gd name="connsiteX11" fmla="*/ 156310 w 282250"/>
                <a:gd name="connsiteY11" fmla="*/ 179376 h 240512"/>
                <a:gd name="connsiteX12" fmla="*/ 161105 w 282250"/>
                <a:gd name="connsiteY12" fmla="*/ 167869 h 240512"/>
                <a:gd name="connsiteX13" fmla="*/ 164941 w 282250"/>
                <a:gd name="connsiteY13" fmla="*/ 160197 h 240512"/>
                <a:gd name="connsiteX14" fmla="*/ 146721 w 282250"/>
                <a:gd name="connsiteY14" fmla="*/ 176499 h 240512"/>
                <a:gd name="connsiteX15" fmla="*/ 107403 w 282250"/>
                <a:gd name="connsiteY15" fmla="*/ 175540 h 240512"/>
                <a:gd name="connsiteX16" fmla="*/ 115075 w 282250"/>
                <a:gd name="connsiteY16" fmla="*/ 164033 h 240512"/>
                <a:gd name="connsiteX17" fmla="*/ 108362 w 282250"/>
                <a:gd name="connsiteY17" fmla="*/ 157320 h 240512"/>
                <a:gd name="connsiteX18" fmla="*/ 116034 w 282250"/>
                <a:gd name="connsiteY18" fmla="*/ 141977 h 240512"/>
                <a:gd name="connsiteX19" fmla="*/ 75758 w 282250"/>
                <a:gd name="connsiteY19" fmla="*/ 128551 h 240512"/>
                <a:gd name="connsiteX20" fmla="*/ 76717 w 282250"/>
                <a:gd name="connsiteY20" fmla="*/ 117044 h 240512"/>
                <a:gd name="connsiteX21" fmla="*/ 48907 w 282250"/>
                <a:gd name="connsiteY21" fmla="*/ 104577 h 240512"/>
                <a:gd name="connsiteX22" fmla="*/ 39317 w 282250"/>
                <a:gd name="connsiteY22" fmla="*/ 71973 h 240512"/>
                <a:gd name="connsiteX23" fmla="*/ 22056 w 282250"/>
                <a:gd name="connsiteY23" fmla="*/ 81562 h 240512"/>
                <a:gd name="connsiteX24" fmla="*/ 0 w 282250"/>
                <a:gd name="connsiteY24" fmla="*/ 34573 h 240512"/>
                <a:gd name="connsiteX25" fmla="*/ 959 w 282250"/>
                <a:gd name="connsiteY25" fmla="*/ 33614 h 240512"/>
                <a:gd name="connsiteX26" fmla="*/ 63291 w 282250"/>
                <a:gd name="connsiteY26" fmla="*/ 2928 h 240512"/>
                <a:gd name="connsiteX27" fmla="*/ 65209 w 282250"/>
                <a:gd name="connsiteY27" fmla="*/ 6764 h 240512"/>
                <a:gd name="connsiteX28" fmla="*/ 95896 w 282250"/>
                <a:gd name="connsiteY28" fmla="*/ 21148 h 240512"/>
                <a:gd name="connsiteX29" fmla="*/ 95896 w 282250"/>
                <a:gd name="connsiteY29" fmla="*/ 27861 h 240512"/>
                <a:gd name="connsiteX30" fmla="*/ 122747 w 282250"/>
                <a:gd name="connsiteY30" fmla="*/ 16353 h 240512"/>
                <a:gd name="connsiteX31" fmla="*/ 135213 w 282250"/>
                <a:gd name="connsiteY31" fmla="*/ 24025 h 240512"/>
                <a:gd name="connsiteX32" fmla="*/ 135213 w 282250"/>
                <a:gd name="connsiteY32" fmla="*/ 15394 h 240512"/>
                <a:gd name="connsiteX33" fmla="*/ 142885 w 282250"/>
                <a:gd name="connsiteY33" fmla="*/ 16353 h 240512"/>
                <a:gd name="connsiteX34" fmla="*/ 153433 w 282250"/>
                <a:gd name="connsiteY34" fmla="*/ 1969 h 240512"/>
                <a:gd name="connsiteX35" fmla="*/ 152474 w 282250"/>
                <a:gd name="connsiteY35" fmla="*/ 7722 h 240512"/>
                <a:gd name="connsiteX36" fmla="*/ 174530 w 282250"/>
                <a:gd name="connsiteY36" fmla="*/ 1010 h 240512"/>
                <a:gd name="connsiteX37" fmla="*/ 169736 w 282250"/>
                <a:gd name="connsiteY37" fmla="*/ 10599 h 240512"/>
                <a:gd name="connsiteX38" fmla="*/ 188915 w 282250"/>
                <a:gd name="connsiteY38" fmla="*/ 3887 h 240512"/>
                <a:gd name="connsiteX39" fmla="*/ 202340 w 282250"/>
                <a:gd name="connsiteY39" fmla="*/ 29778 h 240512"/>
                <a:gd name="connsiteX40" fmla="*/ 247411 w 282250"/>
                <a:gd name="connsiteY40" fmla="*/ 47040 h 240512"/>
                <a:gd name="connsiteX41" fmla="*/ 242617 w 282250"/>
                <a:gd name="connsiteY41" fmla="*/ 52794 h 240512"/>
                <a:gd name="connsiteX42" fmla="*/ 234945 w 282250"/>
                <a:gd name="connsiteY42" fmla="*/ 68137 h 240512"/>
                <a:gd name="connsiteX43" fmla="*/ 238781 w 282250"/>
                <a:gd name="connsiteY43" fmla="*/ 71014 h 240512"/>
                <a:gd name="connsiteX44" fmla="*/ 232068 w 282250"/>
                <a:gd name="connsiteY44" fmla="*/ 78685 h 240512"/>
                <a:gd name="connsiteX45" fmla="*/ 255083 w 282250"/>
                <a:gd name="connsiteY45" fmla="*/ 95947 h 240512"/>
                <a:gd name="connsiteX46" fmla="*/ 256042 w 282250"/>
                <a:gd name="connsiteY46" fmla="*/ 95947 h 240512"/>
                <a:gd name="connsiteX47" fmla="*/ 265632 w 282250"/>
                <a:gd name="connsiteY47" fmla="*/ 112249 h 240512"/>
                <a:gd name="connsiteX48" fmla="*/ 273303 w 282250"/>
                <a:gd name="connsiteY48" fmla="*/ 113208 h 240512"/>
                <a:gd name="connsiteX49" fmla="*/ 267549 w 282250"/>
                <a:gd name="connsiteY49" fmla="*/ 123756 h 240512"/>
                <a:gd name="connsiteX50" fmla="*/ 280016 w 282250"/>
                <a:gd name="connsiteY50" fmla="*/ 132387 h 240512"/>
                <a:gd name="connsiteX51" fmla="*/ 258919 w 282250"/>
                <a:gd name="connsiteY51" fmla="*/ 168828 h 240512"/>
                <a:gd name="connsiteX52" fmla="*/ 227273 w 282250"/>
                <a:gd name="connsiteY52" fmla="*/ 194719 h 240512"/>
                <a:gd name="connsiteX53" fmla="*/ 232068 w 282250"/>
                <a:gd name="connsiteY53" fmla="*/ 235955 h 240512"/>
                <a:gd name="connsiteX54" fmla="*/ 230150 w 282250"/>
                <a:gd name="connsiteY54" fmla="*/ 238831 h 240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282250" h="240512">
                  <a:moveTo>
                    <a:pt x="230150" y="238831"/>
                  </a:moveTo>
                  <a:cubicBezTo>
                    <a:pt x="227273" y="237872"/>
                    <a:pt x="224396" y="236913"/>
                    <a:pt x="222478" y="236913"/>
                  </a:cubicBezTo>
                  <a:cubicBezTo>
                    <a:pt x="215766" y="235955"/>
                    <a:pt x="210012" y="242667"/>
                    <a:pt x="204258" y="239790"/>
                  </a:cubicBezTo>
                  <a:cubicBezTo>
                    <a:pt x="199463" y="237872"/>
                    <a:pt x="203299" y="230201"/>
                    <a:pt x="200422" y="226365"/>
                  </a:cubicBezTo>
                  <a:cubicBezTo>
                    <a:pt x="198504" y="223488"/>
                    <a:pt x="193710" y="225406"/>
                    <a:pt x="191792" y="223488"/>
                  </a:cubicBezTo>
                  <a:cubicBezTo>
                    <a:pt x="190833" y="222529"/>
                    <a:pt x="195628" y="220611"/>
                    <a:pt x="195628" y="219652"/>
                  </a:cubicBezTo>
                  <a:cubicBezTo>
                    <a:pt x="194669" y="217734"/>
                    <a:pt x="193710" y="215817"/>
                    <a:pt x="191792" y="214857"/>
                  </a:cubicBezTo>
                  <a:cubicBezTo>
                    <a:pt x="189874" y="213898"/>
                    <a:pt x="186997" y="217734"/>
                    <a:pt x="186038" y="216776"/>
                  </a:cubicBezTo>
                  <a:cubicBezTo>
                    <a:pt x="182202" y="213898"/>
                    <a:pt x="181243" y="209104"/>
                    <a:pt x="178366" y="206227"/>
                  </a:cubicBezTo>
                  <a:cubicBezTo>
                    <a:pt x="171654" y="203350"/>
                    <a:pt x="163023" y="206227"/>
                    <a:pt x="159187" y="200473"/>
                  </a:cubicBezTo>
                  <a:cubicBezTo>
                    <a:pt x="155351" y="196637"/>
                    <a:pt x="163023" y="191843"/>
                    <a:pt x="163023" y="187048"/>
                  </a:cubicBezTo>
                  <a:cubicBezTo>
                    <a:pt x="162064" y="183212"/>
                    <a:pt x="156310" y="182253"/>
                    <a:pt x="156310" y="179376"/>
                  </a:cubicBezTo>
                  <a:cubicBezTo>
                    <a:pt x="156310" y="174581"/>
                    <a:pt x="160146" y="171704"/>
                    <a:pt x="161105" y="167869"/>
                  </a:cubicBezTo>
                  <a:cubicBezTo>
                    <a:pt x="162064" y="164992"/>
                    <a:pt x="166859" y="162115"/>
                    <a:pt x="164941" y="160197"/>
                  </a:cubicBezTo>
                  <a:cubicBezTo>
                    <a:pt x="158228" y="154443"/>
                    <a:pt x="153433" y="170745"/>
                    <a:pt x="146721" y="176499"/>
                  </a:cubicBezTo>
                  <a:cubicBezTo>
                    <a:pt x="134254" y="188007"/>
                    <a:pt x="104526" y="181294"/>
                    <a:pt x="107403" y="175540"/>
                  </a:cubicBezTo>
                  <a:cubicBezTo>
                    <a:pt x="110280" y="170745"/>
                    <a:pt x="115075" y="167869"/>
                    <a:pt x="115075" y="164033"/>
                  </a:cubicBezTo>
                  <a:cubicBezTo>
                    <a:pt x="115075" y="161156"/>
                    <a:pt x="107403" y="161156"/>
                    <a:pt x="108362" y="157320"/>
                  </a:cubicBezTo>
                  <a:cubicBezTo>
                    <a:pt x="108362" y="151566"/>
                    <a:pt x="116034" y="147730"/>
                    <a:pt x="116034" y="141977"/>
                  </a:cubicBezTo>
                  <a:cubicBezTo>
                    <a:pt x="114116" y="126633"/>
                    <a:pt x="77676" y="135264"/>
                    <a:pt x="75758" y="128551"/>
                  </a:cubicBezTo>
                  <a:cubicBezTo>
                    <a:pt x="74799" y="124715"/>
                    <a:pt x="77676" y="120880"/>
                    <a:pt x="76717" y="117044"/>
                  </a:cubicBezTo>
                  <a:cubicBezTo>
                    <a:pt x="73840" y="102659"/>
                    <a:pt x="54661" y="117044"/>
                    <a:pt x="48907" y="104577"/>
                  </a:cubicBezTo>
                  <a:cubicBezTo>
                    <a:pt x="45071" y="96906"/>
                    <a:pt x="50825" y="76768"/>
                    <a:pt x="39317" y="71973"/>
                  </a:cubicBezTo>
                  <a:cubicBezTo>
                    <a:pt x="33564" y="69096"/>
                    <a:pt x="29728" y="81562"/>
                    <a:pt x="22056" y="81562"/>
                  </a:cubicBezTo>
                  <a:cubicBezTo>
                    <a:pt x="1918" y="81562"/>
                    <a:pt x="959" y="47040"/>
                    <a:pt x="0" y="34573"/>
                  </a:cubicBezTo>
                  <a:cubicBezTo>
                    <a:pt x="959" y="33614"/>
                    <a:pt x="959" y="33614"/>
                    <a:pt x="959" y="33614"/>
                  </a:cubicBezTo>
                  <a:cubicBezTo>
                    <a:pt x="17261" y="28820"/>
                    <a:pt x="42194" y="9640"/>
                    <a:pt x="63291" y="2928"/>
                  </a:cubicBezTo>
                  <a:lnTo>
                    <a:pt x="65209" y="6764"/>
                  </a:lnTo>
                  <a:cubicBezTo>
                    <a:pt x="63291" y="29778"/>
                    <a:pt x="82470" y="14435"/>
                    <a:pt x="95896" y="21148"/>
                  </a:cubicBezTo>
                  <a:cubicBezTo>
                    <a:pt x="97814" y="22107"/>
                    <a:pt x="93978" y="25943"/>
                    <a:pt x="95896" y="27861"/>
                  </a:cubicBezTo>
                  <a:cubicBezTo>
                    <a:pt x="106444" y="35532"/>
                    <a:pt x="116034" y="22107"/>
                    <a:pt x="122747" y="16353"/>
                  </a:cubicBezTo>
                  <a:cubicBezTo>
                    <a:pt x="128500" y="21148"/>
                    <a:pt x="133295" y="24025"/>
                    <a:pt x="135213" y="24025"/>
                  </a:cubicBezTo>
                  <a:cubicBezTo>
                    <a:pt x="138090" y="22107"/>
                    <a:pt x="137131" y="18271"/>
                    <a:pt x="135213" y="15394"/>
                  </a:cubicBezTo>
                  <a:cubicBezTo>
                    <a:pt x="138090" y="16353"/>
                    <a:pt x="140008" y="17312"/>
                    <a:pt x="142885" y="16353"/>
                  </a:cubicBezTo>
                  <a:cubicBezTo>
                    <a:pt x="149597" y="16353"/>
                    <a:pt x="132336" y="-4744"/>
                    <a:pt x="153433" y="1969"/>
                  </a:cubicBezTo>
                  <a:cubicBezTo>
                    <a:pt x="155351" y="1969"/>
                    <a:pt x="151516" y="6764"/>
                    <a:pt x="152474" y="7722"/>
                  </a:cubicBezTo>
                  <a:cubicBezTo>
                    <a:pt x="163023" y="16353"/>
                    <a:pt x="165900" y="-4744"/>
                    <a:pt x="174530" y="1010"/>
                  </a:cubicBezTo>
                  <a:cubicBezTo>
                    <a:pt x="177407" y="3887"/>
                    <a:pt x="166859" y="8681"/>
                    <a:pt x="169736" y="10599"/>
                  </a:cubicBezTo>
                  <a:cubicBezTo>
                    <a:pt x="190833" y="21148"/>
                    <a:pt x="172613" y="7722"/>
                    <a:pt x="188915" y="3887"/>
                  </a:cubicBezTo>
                  <a:cubicBezTo>
                    <a:pt x="191792" y="2928"/>
                    <a:pt x="196587" y="28820"/>
                    <a:pt x="202340" y="29778"/>
                  </a:cubicBezTo>
                  <a:cubicBezTo>
                    <a:pt x="216725" y="32655"/>
                    <a:pt x="235904" y="31696"/>
                    <a:pt x="247411" y="47040"/>
                  </a:cubicBezTo>
                  <a:cubicBezTo>
                    <a:pt x="248370" y="48958"/>
                    <a:pt x="243575" y="50876"/>
                    <a:pt x="242617" y="52794"/>
                  </a:cubicBezTo>
                  <a:cubicBezTo>
                    <a:pt x="240699" y="58547"/>
                    <a:pt x="235904" y="62383"/>
                    <a:pt x="234945" y="68137"/>
                  </a:cubicBezTo>
                  <a:cubicBezTo>
                    <a:pt x="234945" y="70055"/>
                    <a:pt x="239740" y="69096"/>
                    <a:pt x="238781" y="71014"/>
                  </a:cubicBezTo>
                  <a:cubicBezTo>
                    <a:pt x="237822" y="73890"/>
                    <a:pt x="233027" y="74849"/>
                    <a:pt x="232068" y="78685"/>
                  </a:cubicBezTo>
                  <a:cubicBezTo>
                    <a:pt x="225355" y="100741"/>
                    <a:pt x="240699" y="94988"/>
                    <a:pt x="255083" y="95947"/>
                  </a:cubicBezTo>
                  <a:lnTo>
                    <a:pt x="256042" y="95947"/>
                  </a:lnTo>
                  <a:cubicBezTo>
                    <a:pt x="259878" y="102659"/>
                    <a:pt x="264673" y="112249"/>
                    <a:pt x="265632" y="112249"/>
                  </a:cubicBezTo>
                  <a:cubicBezTo>
                    <a:pt x="267549" y="114167"/>
                    <a:pt x="273303" y="110331"/>
                    <a:pt x="273303" y="113208"/>
                  </a:cubicBezTo>
                  <a:cubicBezTo>
                    <a:pt x="274262" y="117044"/>
                    <a:pt x="266591" y="120880"/>
                    <a:pt x="267549" y="123756"/>
                  </a:cubicBezTo>
                  <a:cubicBezTo>
                    <a:pt x="269467" y="129510"/>
                    <a:pt x="277139" y="128551"/>
                    <a:pt x="280016" y="132387"/>
                  </a:cubicBezTo>
                  <a:cubicBezTo>
                    <a:pt x="289606" y="148689"/>
                    <a:pt x="265632" y="151566"/>
                    <a:pt x="258919" y="168828"/>
                  </a:cubicBezTo>
                  <a:cubicBezTo>
                    <a:pt x="249329" y="151566"/>
                    <a:pt x="231109" y="185130"/>
                    <a:pt x="227273" y="194719"/>
                  </a:cubicBezTo>
                  <a:cubicBezTo>
                    <a:pt x="224396" y="202391"/>
                    <a:pt x="251247" y="237872"/>
                    <a:pt x="232068" y="235955"/>
                  </a:cubicBezTo>
                  <a:lnTo>
                    <a:pt x="230150" y="23883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B5BC8946-A96C-B9E4-864A-6DEE65F48416}"/>
                </a:ext>
              </a:extLst>
            </p:cNvPr>
            <p:cNvSpPr/>
            <p:nvPr/>
          </p:nvSpPr>
          <p:spPr>
            <a:xfrm>
              <a:off x="5906059" y="4167117"/>
              <a:ext cx="624699" cy="322166"/>
            </a:xfrm>
            <a:custGeom>
              <a:avLst/>
              <a:gdLst>
                <a:gd name="connsiteX0" fmla="*/ 7974 w 609241"/>
                <a:gd name="connsiteY0" fmla="*/ 190382 h 314194"/>
                <a:gd name="connsiteX1" fmla="*/ 15646 w 609241"/>
                <a:gd name="connsiteY1" fmla="*/ 207643 h 314194"/>
                <a:gd name="connsiteX2" fmla="*/ 9892 w 609241"/>
                <a:gd name="connsiteY2" fmla="*/ 209561 h 314194"/>
                <a:gd name="connsiteX3" fmla="*/ 303 w 609241"/>
                <a:gd name="connsiteY3" fmla="*/ 243125 h 314194"/>
                <a:gd name="connsiteX4" fmla="*/ 32907 w 609241"/>
                <a:gd name="connsiteY4" fmla="*/ 250796 h 314194"/>
                <a:gd name="connsiteX5" fmla="*/ 31948 w 609241"/>
                <a:gd name="connsiteY5" fmla="*/ 257509 h 314194"/>
                <a:gd name="connsiteX6" fmla="*/ 48251 w 609241"/>
                <a:gd name="connsiteY6" fmla="*/ 269017 h 314194"/>
                <a:gd name="connsiteX7" fmla="*/ 75102 w 609241"/>
                <a:gd name="connsiteY7" fmla="*/ 253673 h 314194"/>
                <a:gd name="connsiteX8" fmla="*/ 80855 w 609241"/>
                <a:gd name="connsiteY8" fmla="*/ 269017 h 314194"/>
                <a:gd name="connsiteX9" fmla="*/ 97158 w 609241"/>
                <a:gd name="connsiteY9" fmla="*/ 269017 h 314194"/>
                <a:gd name="connsiteX10" fmla="*/ 125926 w 609241"/>
                <a:gd name="connsiteY10" fmla="*/ 280524 h 314194"/>
                <a:gd name="connsiteX11" fmla="*/ 137434 w 609241"/>
                <a:gd name="connsiteY11" fmla="*/ 256550 h 314194"/>
                <a:gd name="connsiteX12" fmla="*/ 184423 w 609241"/>
                <a:gd name="connsiteY12" fmla="*/ 253673 h 314194"/>
                <a:gd name="connsiteX13" fmla="*/ 221822 w 609241"/>
                <a:gd name="connsiteY13" fmla="*/ 241207 h 314194"/>
                <a:gd name="connsiteX14" fmla="*/ 214151 w 609241"/>
                <a:gd name="connsiteY14" fmla="*/ 248878 h 314194"/>
                <a:gd name="connsiteX15" fmla="*/ 228535 w 609241"/>
                <a:gd name="connsiteY15" fmla="*/ 266140 h 314194"/>
                <a:gd name="connsiteX16" fmla="*/ 227576 w 609241"/>
                <a:gd name="connsiteY16" fmla="*/ 275729 h 314194"/>
                <a:gd name="connsiteX17" fmla="*/ 233330 w 609241"/>
                <a:gd name="connsiteY17" fmla="*/ 275729 h 314194"/>
                <a:gd name="connsiteX18" fmla="*/ 278401 w 609241"/>
                <a:gd name="connsiteY18" fmla="*/ 293949 h 314194"/>
                <a:gd name="connsiteX19" fmla="*/ 360871 w 609241"/>
                <a:gd name="connsiteY19" fmla="*/ 302580 h 314194"/>
                <a:gd name="connsiteX20" fmla="*/ 382927 w 609241"/>
                <a:gd name="connsiteY20" fmla="*/ 310252 h 314194"/>
                <a:gd name="connsiteX21" fmla="*/ 404983 w 609241"/>
                <a:gd name="connsiteY21" fmla="*/ 306416 h 314194"/>
                <a:gd name="connsiteX22" fmla="*/ 416491 w 609241"/>
                <a:gd name="connsiteY22" fmla="*/ 314087 h 314194"/>
                <a:gd name="connsiteX23" fmla="*/ 419368 w 609241"/>
                <a:gd name="connsiteY23" fmla="*/ 308334 h 314194"/>
                <a:gd name="connsiteX24" fmla="*/ 435670 w 609241"/>
                <a:gd name="connsiteY24" fmla="*/ 296826 h 314194"/>
                <a:gd name="connsiteX25" fmla="*/ 439506 w 609241"/>
                <a:gd name="connsiteY25" fmla="*/ 285319 h 314194"/>
                <a:gd name="connsiteX26" fmla="*/ 490331 w 609241"/>
                <a:gd name="connsiteY26" fmla="*/ 281483 h 314194"/>
                <a:gd name="connsiteX27" fmla="*/ 501838 w 609241"/>
                <a:gd name="connsiteY27" fmla="*/ 269017 h 314194"/>
                <a:gd name="connsiteX28" fmla="*/ 533484 w 609241"/>
                <a:gd name="connsiteY28" fmla="*/ 271893 h 314194"/>
                <a:gd name="connsiteX29" fmla="*/ 529648 w 609241"/>
                <a:gd name="connsiteY29" fmla="*/ 264222 h 314194"/>
                <a:gd name="connsiteX30" fmla="*/ 537320 w 609241"/>
                <a:gd name="connsiteY30" fmla="*/ 247919 h 314194"/>
                <a:gd name="connsiteX31" fmla="*/ 537320 w 609241"/>
                <a:gd name="connsiteY31" fmla="*/ 247919 h 314194"/>
                <a:gd name="connsiteX32" fmla="*/ 568965 w 609241"/>
                <a:gd name="connsiteY32" fmla="*/ 213397 h 314194"/>
                <a:gd name="connsiteX33" fmla="*/ 559376 w 609241"/>
                <a:gd name="connsiteY33" fmla="*/ 181751 h 314194"/>
                <a:gd name="connsiteX34" fmla="*/ 579514 w 609241"/>
                <a:gd name="connsiteY34" fmla="*/ 164490 h 314194"/>
                <a:gd name="connsiteX35" fmla="*/ 557458 w 609241"/>
                <a:gd name="connsiteY35" fmla="*/ 146270 h 314194"/>
                <a:gd name="connsiteX36" fmla="*/ 608283 w 609241"/>
                <a:gd name="connsiteY36" fmla="*/ 139557 h 314194"/>
                <a:gd name="connsiteX37" fmla="*/ 609242 w 609241"/>
                <a:gd name="connsiteY37" fmla="*/ 102158 h 314194"/>
                <a:gd name="connsiteX38" fmla="*/ 581432 w 609241"/>
                <a:gd name="connsiteY38" fmla="*/ 65717 h 314194"/>
                <a:gd name="connsiteX39" fmla="*/ 581432 w 609241"/>
                <a:gd name="connsiteY39" fmla="*/ 21605 h 314194"/>
                <a:gd name="connsiteX40" fmla="*/ 572801 w 609241"/>
                <a:gd name="connsiteY40" fmla="*/ 25441 h 314194"/>
                <a:gd name="connsiteX41" fmla="*/ 552663 w 609241"/>
                <a:gd name="connsiteY41" fmla="*/ 14893 h 314194"/>
                <a:gd name="connsiteX42" fmla="*/ 541156 w 609241"/>
                <a:gd name="connsiteY42" fmla="*/ 26400 h 314194"/>
                <a:gd name="connsiteX43" fmla="*/ 529648 w 609241"/>
                <a:gd name="connsiteY43" fmla="*/ 25441 h 314194"/>
                <a:gd name="connsiteX44" fmla="*/ 458685 w 609241"/>
                <a:gd name="connsiteY44" fmla="*/ 3385 h 314194"/>
                <a:gd name="connsiteX45" fmla="*/ 446219 w 609241"/>
                <a:gd name="connsiteY45" fmla="*/ 9139 h 314194"/>
                <a:gd name="connsiteX46" fmla="*/ 444301 w 609241"/>
                <a:gd name="connsiteY46" fmla="*/ 2426 h 314194"/>
                <a:gd name="connsiteX47" fmla="*/ 432793 w 609241"/>
                <a:gd name="connsiteY47" fmla="*/ 1467 h 314194"/>
                <a:gd name="connsiteX48" fmla="*/ 431834 w 609241"/>
                <a:gd name="connsiteY48" fmla="*/ 31195 h 314194"/>
                <a:gd name="connsiteX49" fmla="*/ 420327 w 609241"/>
                <a:gd name="connsiteY49" fmla="*/ 30236 h 314194"/>
                <a:gd name="connsiteX50" fmla="*/ 412655 w 609241"/>
                <a:gd name="connsiteY50" fmla="*/ 53251 h 314194"/>
                <a:gd name="connsiteX51" fmla="*/ 393476 w 609241"/>
                <a:gd name="connsiteY51" fmla="*/ 46538 h 314194"/>
                <a:gd name="connsiteX52" fmla="*/ 386763 w 609241"/>
                <a:gd name="connsiteY52" fmla="*/ 54210 h 314194"/>
                <a:gd name="connsiteX53" fmla="*/ 342651 w 609241"/>
                <a:gd name="connsiteY53" fmla="*/ 35030 h 314194"/>
                <a:gd name="connsiteX54" fmla="*/ 341692 w 609241"/>
                <a:gd name="connsiteY54" fmla="*/ 35030 h 314194"/>
                <a:gd name="connsiteX55" fmla="*/ 343610 w 609241"/>
                <a:gd name="connsiteY55" fmla="*/ 42702 h 314194"/>
                <a:gd name="connsiteX56" fmla="*/ 318677 w 609241"/>
                <a:gd name="connsiteY56" fmla="*/ 57087 h 314194"/>
                <a:gd name="connsiteX57" fmla="*/ 313882 w 609241"/>
                <a:gd name="connsiteY57" fmla="*/ 59963 h 314194"/>
                <a:gd name="connsiteX58" fmla="*/ 308129 w 609241"/>
                <a:gd name="connsiteY58" fmla="*/ 85855 h 314194"/>
                <a:gd name="connsiteX59" fmla="*/ 261140 w 609241"/>
                <a:gd name="connsiteY59" fmla="*/ 115583 h 314194"/>
                <a:gd name="connsiteX60" fmla="*/ 283196 w 609241"/>
                <a:gd name="connsiteY60" fmla="*/ 146270 h 314194"/>
                <a:gd name="connsiteX61" fmla="*/ 275524 w 609241"/>
                <a:gd name="connsiteY61" fmla="*/ 161613 h 314194"/>
                <a:gd name="connsiteX62" fmla="*/ 287032 w 609241"/>
                <a:gd name="connsiteY62" fmla="*/ 186546 h 314194"/>
                <a:gd name="connsiteX63" fmla="*/ 283196 w 609241"/>
                <a:gd name="connsiteY63" fmla="*/ 191341 h 314194"/>
                <a:gd name="connsiteX64" fmla="*/ 263058 w 609241"/>
                <a:gd name="connsiteY64" fmla="*/ 168326 h 314194"/>
                <a:gd name="connsiteX65" fmla="*/ 241960 w 609241"/>
                <a:gd name="connsiteY65" fmla="*/ 174079 h 314194"/>
                <a:gd name="connsiteX66" fmla="*/ 236207 w 609241"/>
                <a:gd name="connsiteY66" fmla="*/ 166408 h 314194"/>
                <a:gd name="connsiteX67" fmla="*/ 220863 w 609241"/>
                <a:gd name="connsiteY67" fmla="*/ 167367 h 314194"/>
                <a:gd name="connsiteX68" fmla="*/ 220863 w 609241"/>
                <a:gd name="connsiteY68" fmla="*/ 160654 h 314194"/>
                <a:gd name="connsiteX69" fmla="*/ 217027 w 609241"/>
                <a:gd name="connsiteY69" fmla="*/ 176957 h 314194"/>
                <a:gd name="connsiteX70" fmla="*/ 171956 w 609241"/>
                <a:gd name="connsiteY70" fmla="*/ 179833 h 314194"/>
                <a:gd name="connsiteX71" fmla="*/ 166203 w 609241"/>
                <a:gd name="connsiteY71" fmla="*/ 189423 h 314194"/>
                <a:gd name="connsiteX72" fmla="*/ 154695 w 609241"/>
                <a:gd name="connsiteY72" fmla="*/ 190382 h 314194"/>
                <a:gd name="connsiteX73" fmla="*/ 153736 w 609241"/>
                <a:gd name="connsiteY73" fmla="*/ 198053 h 314194"/>
                <a:gd name="connsiteX74" fmla="*/ 118255 w 609241"/>
                <a:gd name="connsiteY74" fmla="*/ 205725 h 314194"/>
                <a:gd name="connsiteX75" fmla="*/ 116337 w 609241"/>
                <a:gd name="connsiteY75" fmla="*/ 198053 h 314194"/>
                <a:gd name="connsiteX76" fmla="*/ 109624 w 609241"/>
                <a:gd name="connsiteY76" fmla="*/ 194218 h 314194"/>
                <a:gd name="connsiteX77" fmla="*/ 113460 w 609241"/>
                <a:gd name="connsiteY77" fmla="*/ 191341 h 314194"/>
                <a:gd name="connsiteX78" fmla="*/ 77019 w 609241"/>
                <a:gd name="connsiteY78" fmla="*/ 185587 h 314194"/>
                <a:gd name="connsiteX79" fmla="*/ 78937 w 609241"/>
                <a:gd name="connsiteY79" fmla="*/ 183669 h 314194"/>
                <a:gd name="connsiteX80" fmla="*/ 77019 w 609241"/>
                <a:gd name="connsiteY80" fmla="*/ 201889 h 314194"/>
                <a:gd name="connsiteX81" fmla="*/ 54004 w 609241"/>
                <a:gd name="connsiteY81" fmla="*/ 220110 h 314194"/>
                <a:gd name="connsiteX82" fmla="*/ 57840 w 609241"/>
                <a:gd name="connsiteY82" fmla="*/ 207643 h 314194"/>
                <a:gd name="connsiteX83" fmla="*/ 52087 w 609241"/>
                <a:gd name="connsiteY83" fmla="*/ 210520 h 314194"/>
                <a:gd name="connsiteX84" fmla="*/ 46333 w 609241"/>
                <a:gd name="connsiteY84" fmla="*/ 207643 h 314194"/>
                <a:gd name="connsiteX85" fmla="*/ 46333 w 609241"/>
                <a:gd name="connsiteY85" fmla="*/ 198053 h 314194"/>
                <a:gd name="connsiteX86" fmla="*/ 37702 w 609241"/>
                <a:gd name="connsiteY86" fmla="*/ 189423 h 314194"/>
                <a:gd name="connsiteX87" fmla="*/ 28113 w 609241"/>
                <a:gd name="connsiteY87" fmla="*/ 191341 h 314194"/>
                <a:gd name="connsiteX88" fmla="*/ 26195 w 609241"/>
                <a:gd name="connsiteY88" fmla="*/ 183669 h 314194"/>
                <a:gd name="connsiteX89" fmla="*/ 7974 w 609241"/>
                <a:gd name="connsiteY89" fmla="*/ 191341 h 314194"/>
                <a:gd name="connsiteX90" fmla="*/ 7974 w 609241"/>
                <a:gd name="connsiteY90" fmla="*/ 190382 h 314194"/>
                <a:gd name="connsiteX91" fmla="*/ 7974 w 609241"/>
                <a:gd name="connsiteY91" fmla="*/ 190382 h 314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609241" h="314194">
                  <a:moveTo>
                    <a:pt x="7974" y="190382"/>
                  </a:moveTo>
                  <a:cubicBezTo>
                    <a:pt x="7974" y="197095"/>
                    <a:pt x="19482" y="198053"/>
                    <a:pt x="15646" y="207643"/>
                  </a:cubicBezTo>
                  <a:cubicBezTo>
                    <a:pt x="14687" y="209561"/>
                    <a:pt x="10851" y="208602"/>
                    <a:pt x="9892" y="209561"/>
                  </a:cubicBezTo>
                  <a:cubicBezTo>
                    <a:pt x="6057" y="219151"/>
                    <a:pt x="-1615" y="236412"/>
                    <a:pt x="303" y="243125"/>
                  </a:cubicBezTo>
                  <a:cubicBezTo>
                    <a:pt x="2221" y="252714"/>
                    <a:pt x="17564" y="249837"/>
                    <a:pt x="32907" y="250796"/>
                  </a:cubicBezTo>
                  <a:cubicBezTo>
                    <a:pt x="34825" y="252714"/>
                    <a:pt x="30031" y="255591"/>
                    <a:pt x="31948" y="257509"/>
                  </a:cubicBezTo>
                  <a:cubicBezTo>
                    <a:pt x="36743" y="263263"/>
                    <a:pt x="41538" y="266140"/>
                    <a:pt x="48251" y="269017"/>
                  </a:cubicBezTo>
                  <a:cubicBezTo>
                    <a:pt x="62635" y="276688"/>
                    <a:pt x="65512" y="251755"/>
                    <a:pt x="75102" y="253673"/>
                  </a:cubicBezTo>
                  <a:cubicBezTo>
                    <a:pt x="94281" y="256550"/>
                    <a:pt x="74143" y="266140"/>
                    <a:pt x="80855" y="269017"/>
                  </a:cubicBezTo>
                  <a:cubicBezTo>
                    <a:pt x="95240" y="276688"/>
                    <a:pt x="82773" y="267099"/>
                    <a:pt x="97158" y="269017"/>
                  </a:cubicBezTo>
                  <a:cubicBezTo>
                    <a:pt x="104829" y="269975"/>
                    <a:pt x="111542" y="289154"/>
                    <a:pt x="125926" y="280524"/>
                  </a:cubicBezTo>
                  <a:lnTo>
                    <a:pt x="137434" y="256550"/>
                  </a:lnTo>
                  <a:cubicBezTo>
                    <a:pt x="145106" y="250796"/>
                    <a:pt x="175792" y="254632"/>
                    <a:pt x="184423" y="253673"/>
                  </a:cubicBezTo>
                  <a:cubicBezTo>
                    <a:pt x="197848" y="252714"/>
                    <a:pt x="208397" y="241207"/>
                    <a:pt x="221822" y="241207"/>
                  </a:cubicBezTo>
                  <a:cubicBezTo>
                    <a:pt x="225658" y="241207"/>
                    <a:pt x="215110" y="246001"/>
                    <a:pt x="214151" y="248878"/>
                  </a:cubicBezTo>
                  <a:cubicBezTo>
                    <a:pt x="209356" y="268058"/>
                    <a:pt x="221822" y="255591"/>
                    <a:pt x="228535" y="266140"/>
                  </a:cubicBezTo>
                  <a:cubicBezTo>
                    <a:pt x="230453" y="269017"/>
                    <a:pt x="225658" y="272852"/>
                    <a:pt x="227576" y="275729"/>
                  </a:cubicBezTo>
                  <a:cubicBezTo>
                    <a:pt x="228535" y="277647"/>
                    <a:pt x="231412" y="273811"/>
                    <a:pt x="233330" y="275729"/>
                  </a:cubicBezTo>
                  <a:cubicBezTo>
                    <a:pt x="250591" y="288196"/>
                    <a:pt x="255386" y="290114"/>
                    <a:pt x="278401" y="293949"/>
                  </a:cubicBezTo>
                  <a:cubicBezTo>
                    <a:pt x="305252" y="297785"/>
                    <a:pt x="333062" y="298744"/>
                    <a:pt x="360871" y="302580"/>
                  </a:cubicBezTo>
                  <a:cubicBezTo>
                    <a:pt x="368543" y="303539"/>
                    <a:pt x="375256" y="309293"/>
                    <a:pt x="382927" y="310252"/>
                  </a:cubicBezTo>
                  <a:cubicBezTo>
                    <a:pt x="390599" y="311211"/>
                    <a:pt x="397312" y="305457"/>
                    <a:pt x="404983" y="306416"/>
                  </a:cubicBezTo>
                  <a:cubicBezTo>
                    <a:pt x="409778" y="307375"/>
                    <a:pt x="412655" y="314087"/>
                    <a:pt x="416491" y="314087"/>
                  </a:cubicBezTo>
                  <a:cubicBezTo>
                    <a:pt x="418409" y="315046"/>
                    <a:pt x="417450" y="309293"/>
                    <a:pt x="419368" y="308334"/>
                  </a:cubicBezTo>
                  <a:cubicBezTo>
                    <a:pt x="424163" y="303539"/>
                    <a:pt x="430875" y="301621"/>
                    <a:pt x="435670" y="296826"/>
                  </a:cubicBezTo>
                  <a:cubicBezTo>
                    <a:pt x="439506" y="293949"/>
                    <a:pt x="436629" y="288196"/>
                    <a:pt x="439506" y="285319"/>
                  </a:cubicBezTo>
                  <a:cubicBezTo>
                    <a:pt x="456767" y="271893"/>
                    <a:pt x="474987" y="289154"/>
                    <a:pt x="490331" y="281483"/>
                  </a:cubicBezTo>
                  <a:cubicBezTo>
                    <a:pt x="496085" y="278606"/>
                    <a:pt x="497043" y="270934"/>
                    <a:pt x="501838" y="269017"/>
                  </a:cubicBezTo>
                  <a:cubicBezTo>
                    <a:pt x="502797" y="268058"/>
                    <a:pt x="532525" y="272852"/>
                    <a:pt x="533484" y="271893"/>
                  </a:cubicBezTo>
                  <a:cubicBezTo>
                    <a:pt x="536361" y="270934"/>
                    <a:pt x="530607" y="267099"/>
                    <a:pt x="529648" y="264222"/>
                  </a:cubicBezTo>
                  <a:cubicBezTo>
                    <a:pt x="527730" y="255591"/>
                    <a:pt x="531566" y="249837"/>
                    <a:pt x="537320" y="247919"/>
                  </a:cubicBezTo>
                  <a:lnTo>
                    <a:pt x="537320" y="247919"/>
                  </a:lnTo>
                  <a:cubicBezTo>
                    <a:pt x="553622" y="229699"/>
                    <a:pt x="560335" y="226822"/>
                    <a:pt x="568965" y="213397"/>
                  </a:cubicBezTo>
                  <a:cubicBezTo>
                    <a:pt x="570883" y="209561"/>
                    <a:pt x="554581" y="191341"/>
                    <a:pt x="559376" y="181751"/>
                  </a:cubicBezTo>
                  <a:cubicBezTo>
                    <a:pt x="566088" y="169285"/>
                    <a:pt x="581432" y="182710"/>
                    <a:pt x="579514" y="164490"/>
                  </a:cubicBezTo>
                  <a:cubicBezTo>
                    <a:pt x="578555" y="149147"/>
                    <a:pt x="551704" y="151065"/>
                    <a:pt x="557458" y="146270"/>
                  </a:cubicBezTo>
                  <a:cubicBezTo>
                    <a:pt x="569924" y="135721"/>
                    <a:pt x="602529" y="150105"/>
                    <a:pt x="608283" y="139557"/>
                  </a:cubicBezTo>
                  <a:cubicBezTo>
                    <a:pt x="609242" y="135721"/>
                    <a:pt x="596775" y="106952"/>
                    <a:pt x="609242" y="102158"/>
                  </a:cubicBezTo>
                  <a:cubicBezTo>
                    <a:pt x="598693" y="90650"/>
                    <a:pt x="589104" y="79143"/>
                    <a:pt x="581432" y="65717"/>
                  </a:cubicBezTo>
                  <a:cubicBezTo>
                    <a:pt x="573760" y="54210"/>
                    <a:pt x="600611" y="35030"/>
                    <a:pt x="581432" y="21605"/>
                  </a:cubicBezTo>
                  <a:cubicBezTo>
                    <a:pt x="578555" y="19687"/>
                    <a:pt x="574719" y="25441"/>
                    <a:pt x="572801" y="25441"/>
                  </a:cubicBezTo>
                  <a:cubicBezTo>
                    <a:pt x="568006" y="24482"/>
                    <a:pt x="559376" y="12975"/>
                    <a:pt x="552663" y="14893"/>
                  </a:cubicBezTo>
                  <a:cubicBezTo>
                    <a:pt x="547868" y="16810"/>
                    <a:pt x="545950" y="23523"/>
                    <a:pt x="541156" y="26400"/>
                  </a:cubicBezTo>
                  <a:cubicBezTo>
                    <a:pt x="537320" y="27359"/>
                    <a:pt x="533484" y="25441"/>
                    <a:pt x="529648" y="25441"/>
                  </a:cubicBezTo>
                  <a:cubicBezTo>
                    <a:pt x="505674" y="22564"/>
                    <a:pt x="484577" y="3385"/>
                    <a:pt x="458685" y="3385"/>
                  </a:cubicBezTo>
                  <a:cubicBezTo>
                    <a:pt x="453890" y="3385"/>
                    <a:pt x="451013" y="9139"/>
                    <a:pt x="446219" y="9139"/>
                  </a:cubicBezTo>
                  <a:cubicBezTo>
                    <a:pt x="444301" y="8180"/>
                    <a:pt x="446219" y="3385"/>
                    <a:pt x="444301" y="2426"/>
                  </a:cubicBezTo>
                  <a:cubicBezTo>
                    <a:pt x="440465" y="508"/>
                    <a:pt x="435670" y="-1410"/>
                    <a:pt x="432793" y="1467"/>
                  </a:cubicBezTo>
                  <a:cubicBezTo>
                    <a:pt x="431834" y="3385"/>
                    <a:pt x="433752" y="29277"/>
                    <a:pt x="431834" y="31195"/>
                  </a:cubicBezTo>
                  <a:cubicBezTo>
                    <a:pt x="429916" y="34072"/>
                    <a:pt x="424163" y="27359"/>
                    <a:pt x="420327" y="30236"/>
                  </a:cubicBezTo>
                  <a:lnTo>
                    <a:pt x="412655" y="53251"/>
                  </a:lnTo>
                  <a:cubicBezTo>
                    <a:pt x="405942" y="55169"/>
                    <a:pt x="400189" y="46538"/>
                    <a:pt x="393476" y="46538"/>
                  </a:cubicBezTo>
                  <a:cubicBezTo>
                    <a:pt x="389640" y="46538"/>
                    <a:pt x="390599" y="54210"/>
                    <a:pt x="386763" y="54210"/>
                  </a:cubicBezTo>
                  <a:cubicBezTo>
                    <a:pt x="367584" y="61881"/>
                    <a:pt x="357036" y="42702"/>
                    <a:pt x="342651" y="35030"/>
                  </a:cubicBezTo>
                  <a:lnTo>
                    <a:pt x="341692" y="35030"/>
                  </a:lnTo>
                  <a:cubicBezTo>
                    <a:pt x="342651" y="37908"/>
                    <a:pt x="343610" y="40784"/>
                    <a:pt x="343610" y="42702"/>
                  </a:cubicBezTo>
                  <a:cubicBezTo>
                    <a:pt x="342651" y="66676"/>
                    <a:pt x="336897" y="61881"/>
                    <a:pt x="318677" y="57087"/>
                  </a:cubicBezTo>
                  <a:cubicBezTo>
                    <a:pt x="316759" y="57087"/>
                    <a:pt x="314841" y="58046"/>
                    <a:pt x="313882" y="59963"/>
                  </a:cubicBezTo>
                  <a:cubicBezTo>
                    <a:pt x="311964" y="68594"/>
                    <a:pt x="317718" y="79143"/>
                    <a:pt x="308129" y="85855"/>
                  </a:cubicBezTo>
                  <a:cubicBezTo>
                    <a:pt x="300457" y="92568"/>
                    <a:pt x="262099" y="101199"/>
                    <a:pt x="261140" y="115583"/>
                  </a:cubicBezTo>
                  <a:cubicBezTo>
                    <a:pt x="261140" y="115583"/>
                    <a:pt x="283196" y="145311"/>
                    <a:pt x="283196" y="146270"/>
                  </a:cubicBezTo>
                  <a:cubicBezTo>
                    <a:pt x="284155" y="147229"/>
                    <a:pt x="271688" y="157777"/>
                    <a:pt x="275524" y="161613"/>
                  </a:cubicBezTo>
                  <a:cubicBezTo>
                    <a:pt x="285114" y="170244"/>
                    <a:pt x="295662" y="156818"/>
                    <a:pt x="287032" y="186546"/>
                  </a:cubicBezTo>
                  <a:cubicBezTo>
                    <a:pt x="287032" y="188464"/>
                    <a:pt x="285114" y="191341"/>
                    <a:pt x="283196" y="191341"/>
                  </a:cubicBezTo>
                  <a:cubicBezTo>
                    <a:pt x="254427" y="183669"/>
                    <a:pt x="276483" y="169285"/>
                    <a:pt x="263058" y="168326"/>
                  </a:cubicBezTo>
                  <a:cubicBezTo>
                    <a:pt x="255386" y="168326"/>
                    <a:pt x="249632" y="175038"/>
                    <a:pt x="241960" y="174079"/>
                  </a:cubicBezTo>
                  <a:cubicBezTo>
                    <a:pt x="238125" y="173121"/>
                    <a:pt x="239084" y="166408"/>
                    <a:pt x="236207" y="166408"/>
                  </a:cubicBezTo>
                  <a:cubicBezTo>
                    <a:pt x="230453" y="164490"/>
                    <a:pt x="225658" y="169285"/>
                    <a:pt x="220863" y="167367"/>
                  </a:cubicBezTo>
                  <a:cubicBezTo>
                    <a:pt x="218945" y="166408"/>
                    <a:pt x="222781" y="160654"/>
                    <a:pt x="220863" y="160654"/>
                  </a:cubicBezTo>
                  <a:cubicBezTo>
                    <a:pt x="210315" y="161613"/>
                    <a:pt x="219904" y="175997"/>
                    <a:pt x="217027" y="176957"/>
                  </a:cubicBezTo>
                  <a:cubicBezTo>
                    <a:pt x="204561" y="180792"/>
                    <a:pt x="183464" y="175038"/>
                    <a:pt x="171956" y="179833"/>
                  </a:cubicBezTo>
                  <a:cubicBezTo>
                    <a:pt x="168121" y="181751"/>
                    <a:pt x="170039" y="187505"/>
                    <a:pt x="166203" y="189423"/>
                  </a:cubicBezTo>
                  <a:cubicBezTo>
                    <a:pt x="162367" y="192300"/>
                    <a:pt x="158531" y="187505"/>
                    <a:pt x="154695" y="190382"/>
                  </a:cubicBezTo>
                  <a:cubicBezTo>
                    <a:pt x="151818" y="191341"/>
                    <a:pt x="155654" y="196136"/>
                    <a:pt x="153736" y="198053"/>
                  </a:cubicBezTo>
                  <a:cubicBezTo>
                    <a:pt x="152777" y="199012"/>
                    <a:pt x="122091" y="206684"/>
                    <a:pt x="118255" y="205725"/>
                  </a:cubicBezTo>
                  <a:cubicBezTo>
                    <a:pt x="116337" y="203807"/>
                    <a:pt x="118255" y="199012"/>
                    <a:pt x="116337" y="198053"/>
                  </a:cubicBezTo>
                  <a:cubicBezTo>
                    <a:pt x="115378" y="196136"/>
                    <a:pt x="110583" y="196136"/>
                    <a:pt x="109624" y="194218"/>
                  </a:cubicBezTo>
                  <a:cubicBezTo>
                    <a:pt x="108665" y="192300"/>
                    <a:pt x="114419" y="193259"/>
                    <a:pt x="113460" y="191341"/>
                  </a:cubicBezTo>
                  <a:cubicBezTo>
                    <a:pt x="109624" y="179833"/>
                    <a:pt x="84691" y="194218"/>
                    <a:pt x="77019" y="185587"/>
                  </a:cubicBezTo>
                  <a:cubicBezTo>
                    <a:pt x="77019" y="185587"/>
                    <a:pt x="78937" y="184628"/>
                    <a:pt x="78937" y="183669"/>
                  </a:cubicBezTo>
                  <a:cubicBezTo>
                    <a:pt x="73184" y="179833"/>
                    <a:pt x="78937" y="195177"/>
                    <a:pt x="77019" y="201889"/>
                  </a:cubicBezTo>
                  <a:cubicBezTo>
                    <a:pt x="77019" y="205725"/>
                    <a:pt x="59758" y="225863"/>
                    <a:pt x="54004" y="220110"/>
                  </a:cubicBezTo>
                  <a:cubicBezTo>
                    <a:pt x="50169" y="216274"/>
                    <a:pt x="60717" y="211479"/>
                    <a:pt x="57840" y="207643"/>
                  </a:cubicBezTo>
                  <a:cubicBezTo>
                    <a:pt x="56881" y="206684"/>
                    <a:pt x="54004" y="210520"/>
                    <a:pt x="52087" y="210520"/>
                  </a:cubicBezTo>
                  <a:cubicBezTo>
                    <a:pt x="50169" y="210520"/>
                    <a:pt x="47292" y="209561"/>
                    <a:pt x="46333" y="207643"/>
                  </a:cubicBezTo>
                  <a:cubicBezTo>
                    <a:pt x="44415" y="204766"/>
                    <a:pt x="51128" y="200930"/>
                    <a:pt x="46333" y="198053"/>
                  </a:cubicBezTo>
                  <a:cubicBezTo>
                    <a:pt x="42497" y="195177"/>
                    <a:pt x="40579" y="190382"/>
                    <a:pt x="37702" y="189423"/>
                  </a:cubicBezTo>
                  <a:cubicBezTo>
                    <a:pt x="34825" y="187505"/>
                    <a:pt x="30990" y="192300"/>
                    <a:pt x="28113" y="191341"/>
                  </a:cubicBezTo>
                  <a:cubicBezTo>
                    <a:pt x="26195" y="189423"/>
                    <a:pt x="28113" y="184628"/>
                    <a:pt x="26195" y="183669"/>
                  </a:cubicBezTo>
                  <a:cubicBezTo>
                    <a:pt x="21400" y="179833"/>
                    <a:pt x="22359" y="196136"/>
                    <a:pt x="7974" y="191341"/>
                  </a:cubicBezTo>
                  <a:cubicBezTo>
                    <a:pt x="9892" y="189423"/>
                    <a:pt x="8933" y="189423"/>
                    <a:pt x="7974" y="190382"/>
                  </a:cubicBezTo>
                  <a:lnTo>
                    <a:pt x="7974" y="19038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6AC0AB9-11EB-EB48-2A4A-A3DDBD9849E5}"/>
                </a:ext>
              </a:extLst>
            </p:cNvPr>
            <p:cNvSpPr/>
            <p:nvPr/>
          </p:nvSpPr>
          <p:spPr>
            <a:xfrm>
              <a:off x="6106936" y="3922968"/>
              <a:ext cx="539852" cy="302210"/>
            </a:xfrm>
            <a:custGeom>
              <a:avLst/>
              <a:gdLst>
                <a:gd name="connsiteX0" fmla="*/ 391281 w 526493"/>
                <a:gd name="connsiteY0" fmla="*/ 271219 h 294732"/>
                <a:gd name="connsiteX1" fmla="*/ 461284 w 526493"/>
                <a:gd name="connsiteY1" fmla="*/ 229025 h 294732"/>
                <a:gd name="connsiteX2" fmla="*/ 462244 w 526493"/>
                <a:gd name="connsiteY2" fmla="*/ 219436 h 294732"/>
                <a:gd name="connsiteX3" fmla="*/ 473751 w 526493"/>
                <a:gd name="connsiteY3" fmla="*/ 213682 h 294732"/>
                <a:gd name="connsiteX4" fmla="*/ 481423 w 526493"/>
                <a:gd name="connsiteY4" fmla="*/ 184913 h 294732"/>
                <a:gd name="connsiteX5" fmla="*/ 526494 w 526493"/>
                <a:gd name="connsiteY5" fmla="*/ 151350 h 294732"/>
                <a:gd name="connsiteX6" fmla="*/ 521699 w 526493"/>
                <a:gd name="connsiteY6" fmla="*/ 134088 h 294732"/>
                <a:gd name="connsiteX7" fmla="*/ 507315 w 526493"/>
                <a:gd name="connsiteY7" fmla="*/ 130252 h 294732"/>
                <a:gd name="connsiteX8" fmla="*/ 497725 w 526493"/>
                <a:gd name="connsiteY8" fmla="*/ 107237 h 294732"/>
                <a:gd name="connsiteX9" fmla="*/ 479505 w 526493"/>
                <a:gd name="connsiteY9" fmla="*/ 104361 h 294732"/>
                <a:gd name="connsiteX10" fmla="*/ 461284 w 526493"/>
                <a:gd name="connsiteY10" fmla="*/ 97648 h 294732"/>
                <a:gd name="connsiteX11" fmla="*/ 457449 w 526493"/>
                <a:gd name="connsiteY11" fmla="*/ 93812 h 294732"/>
                <a:gd name="connsiteX12" fmla="*/ 445941 w 526493"/>
                <a:gd name="connsiteY12" fmla="*/ 104361 h 294732"/>
                <a:gd name="connsiteX13" fmla="*/ 439229 w 526493"/>
                <a:gd name="connsiteY13" fmla="*/ 101484 h 294732"/>
                <a:gd name="connsiteX14" fmla="*/ 434434 w 526493"/>
                <a:gd name="connsiteY14" fmla="*/ 91894 h 294732"/>
                <a:gd name="connsiteX15" fmla="*/ 421967 w 526493"/>
                <a:gd name="connsiteY15" fmla="*/ 85181 h 294732"/>
                <a:gd name="connsiteX16" fmla="*/ 429639 w 526493"/>
                <a:gd name="connsiteY16" fmla="*/ 66002 h 294732"/>
                <a:gd name="connsiteX17" fmla="*/ 426762 w 526493"/>
                <a:gd name="connsiteY17" fmla="*/ 66002 h 294732"/>
                <a:gd name="connsiteX18" fmla="*/ 424844 w 526493"/>
                <a:gd name="connsiteY18" fmla="*/ 72715 h 294732"/>
                <a:gd name="connsiteX19" fmla="*/ 413337 w 526493"/>
                <a:gd name="connsiteY19" fmla="*/ 72715 h 294732"/>
                <a:gd name="connsiteX20" fmla="*/ 401829 w 526493"/>
                <a:gd name="connsiteY20" fmla="*/ 73674 h 294732"/>
                <a:gd name="connsiteX21" fmla="*/ 365389 w 526493"/>
                <a:gd name="connsiteY21" fmla="*/ 59289 h 294732"/>
                <a:gd name="connsiteX22" fmla="*/ 378814 w 526493"/>
                <a:gd name="connsiteY22" fmla="*/ 81345 h 294732"/>
                <a:gd name="connsiteX23" fmla="*/ 362512 w 526493"/>
                <a:gd name="connsiteY23" fmla="*/ 89017 h 294732"/>
                <a:gd name="connsiteX24" fmla="*/ 356758 w 526493"/>
                <a:gd name="connsiteY24" fmla="*/ 99566 h 294732"/>
                <a:gd name="connsiteX25" fmla="*/ 334702 w 526493"/>
                <a:gd name="connsiteY25" fmla="*/ 77510 h 294732"/>
                <a:gd name="connsiteX26" fmla="*/ 313605 w 526493"/>
                <a:gd name="connsiteY26" fmla="*/ 65043 h 294732"/>
                <a:gd name="connsiteX27" fmla="*/ 321277 w 526493"/>
                <a:gd name="connsiteY27" fmla="*/ 37234 h 294732"/>
                <a:gd name="connsiteX28" fmla="*/ 297303 w 526493"/>
                <a:gd name="connsiteY28" fmla="*/ 44905 h 294732"/>
                <a:gd name="connsiteX29" fmla="*/ 294426 w 526493"/>
                <a:gd name="connsiteY29" fmla="*/ 35316 h 294732"/>
                <a:gd name="connsiteX30" fmla="*/ 287713 w 526493"/>
                <a:gd name="connsiteY30" fmla="*/ 36275 h 294732"/>
                <a:gd name="connsiteX31" fmla="*/ 283877 w 526493"/>
                <a:gd name="connsiteY31" fmla="*/ 38192 h 294732"/>
                <a:gd name="connsiteX32" fmla="*/ 279082 w 526493"/>
                <a:gd name="connsiteY32" fmla="*/ 28603 h 294732"/>
                <a:gd name="connsiteX33" fmla="*/ 241683 w 526493"/>
                <a:gd name="connsiteY33" fmla="*/ 18054 h 294732"/>
                <a:gd name="connsiteX34" fmla="*/ 229217 w 526493"/>
                <a:gd name="connsiteY34" fmla="*/ 1752 h 294732"/>
                <a:gd name="connsiteX35" fmla="*/ 208119 w 526493"/>
                <a:gd name="connsiteY35" fmla="*/ 20931 h 294732"/>
                <a:gd name="connsiteX36" fmla="*/ 202366 w 526493"/>
                <a:gd name="connsiteY36" fmla="*/ 27644 h 294732"/>
                <a:gd name="connsiteX37" fmla="*/ 162089 w 526493"/>
                <a:gd name="connsiteY37" fmla="*/ 8465 h 294732"/>
                <a:gd name="connsiteX38" fmla="*/ 172638 w 526493"/>
                <a:gd name="connsiteY38" fmla="*/ 19013 h 294732"/>
                <a:gd name="connsiteX39" fmla="*/ 136198 w 526493"/>
                <a:gd name="connsiteY39" fmla="*/ 35316 h 294732"/>
                <a:gd name="connsiteX40" fmla="*/ 134280 w 526493"/>
                <a:gd name="connsiteY40" fmla="*/ 42028 h 294732"/>
                <a:gd name="connsiteX41" fmla="*/ 112224 w 526493"/>
                <a:gd name="connsiteY41" fmla="*/ 44905 h 294732"/>
                <a:gd name="connsiteX42" fmla="*/ 104552 w 526493"/>
                <a:gd name="connsiteY42" fmla="*/ 59289 h 294732"/>
                <a:gd name="connsiteX43" fmla="*/ 97839 w 526493"/>
                <a:gd name="connsiteY43" fmla="*/ 55454 h 294732"/>
                <a:gd name="connsiteX44" fmla="*/ 83455 w 526493"/>
                <a:gd name="connsiteY44" fmla="*/ 71756 h 294732"/>
                <a:gd name="connsiteX45" fmla="*/ 72906 w 526493"/>
                <a:gd name="connsiteY45" fmla="*/ 72715 h 294732"/>
                <a:gd name="connsiteX46" fmla="*/ 70029 w 526493"/>
                <a:gd name="connsiteY46" fmla="*/ 82304 h 294732"/>
                <a:gd name="connsiteX47" fmla="*/ 53727 w 526493"/>
                <a:gd name="connsiteY47" fmla="*/ 78469 h 294732"/>
                <a:gd name="connsiteX48" fmla="*/ 20163 w 526493"/>
                <a:gd name="connsiteY48" fmla="*/ 113950 h 294732"/>
                <a:gd name="connsiteX49" fmla="*/ 14410 w 526493"/>
                <a:gd name="connsiteY49" fmla="*/ 102443 h 294732"/>
                <a:gd name="connsiteX50" fmla="*/ 1943 w 526493"/>
                <a:gd name="connsiteY50" fmla="*/ 96689 h 294732"/>
                <a:gd name="connsiteX51" fmla="*/ 28794 w 526493"/>
                <a:gd name="connsiteY51" fmla="*/ 135047 h 294732"/>
                <a:gd name="connsiteX52" fmla="*/ 37425 w 526493"/>
                <a:gd name="connsiteY52" fmla="*/ 142719 h 294732"/>
                <a:gd name="connsiteX53" fmla="*/ 26876 w 526493"/>
                <a:gd name="connsiteY53" fmla="*/ 160939 h 294732"/>
                <a:gd name="connsiteX54" fmla="*/ 48932 w 526493"/>
                <a:gd name="connsiteY54" fmla="*/ 199298 h 294732"/>
                <a:gd name="connsiteX55" fmla="*/ 77701 w 526493"/>
                <a:gd name="connsiteY55" fmla="*/ 213682 h 294732"/>
                <a:gd name="connsiteX56" fmla="*/ 91127 w 526493"/>
                <a:gd name="connsiteY56" fmla="*/ 235738 h 294732"/>
                <a:gd name="connsiteX57" fmla="*/ 141951 w 526493"/>
                <a:gd name="connsiteY57" fmla="*/ 274096 h 294732"/>
                <a:gd name="connsiteX58" fmla="*/ 142910 w 526493"/>
                <a:gd name="connsiteY58" fmla="*/ 274096 h 294732"/>
                <a:gd name="connsiteX59" fmla="*/ 187022 w 526493"/>
                <a:gd name="connsiteY59" fmla="*/ 293275 h 294732"/>
                <a:gd name="connsiteX60" fmla="*/ 193735 w 526493"/>
                <a:gd name="connsiteY60" fmla="*/ 285604 h 294732"/>
                <a:gd name="connsiteX61" fmla="*/ 212914 w 526493"/>
                <a:gd name="connsiteY61" fmla="*/ 292316 h 294732"/>
                <a:gd name="connsiteX62" fmla="*/ 220586 w 526493"/>
                <a:gd name="connsiteY62" fmla="*/ 269301 h 294732"/>
                <a:gd name="connsiteX63" fmla="*/ 232093 w 526493"/>
                <a:gd name="connsiteY63" fmla="*/ 270260 h 294732"/>
                <a:gd name="connsiteX64" fmla="*/ 233052 w 526493"/>
                <a:gd name="connsiteY64" fmla="*/ 240533 h 294732"/>
                <a:gd name="connsiteX65" fmla="*/ 244560 w 526493"/>
                <a:gd name="connsiteY65" fmla="*/ 241492 h 294732"/>
                <a:gd name="connsiteX66" fmla="*/ 246478 w 526493"/>
                <a:gd name="connsiteY66" fmla="*/ 248204 h 294732"/>
                <a:gd name="connsiteX67" fmla="*/ 258944 w 526493"/>
                <a:gd name="connsiteY67" fmla="*/ 242451 h 294732"/>
                <a:gd name="connsiteX68" fmla="*/ 329907 w 526493"/>
                <a:gd name="connsiteY68" fmla="*/ 264507 h 294732"/>
                <a:gd name="connsiteX69" fmla="*/ 341415 w 526493"/>
                <a:gd name="connsiteY69" fmla="*/ 265466 h 294732"/>
                <a:gd name="connsiteX70" fmla="*/ 352922 w 526493"/>
                <a:gd name="connsiteY70" fmla="*/ 253958 h 294732"/>
                <a:gd name="connsiteX71" fmla="*/ 373060 w 526493"/>
                <a:gd name="connsiteY71" fmla="*/ 264507 h 294732"/>
                <a:gd name="connsiteX72" fmla="*/ 381691 w 526493"/>
                <a:gd name="connsiteY72" fmla="*/ 260671 h 294732"/>
                <a:gd name="connsiteX73" fmla="*/ 391281 w 526493"/>
                <a:gd name="connsiteY73" fmla="*/ 271219 h 294732"/>
                <a:gd name="connsiteX74" fmla="*/ 391281 w 526493"/>
                <a:gd name="connsiteY74" fmla="*/ 271219 h 294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526493" h="294732">
                  <a:moveTo>
                    <a:pt x="391281" y="271219"/>
                  </a:moveTo>
                  <a:cubicBezTo>
                    <a:pt x="404706" y="218477"/>
                    <a:pt x="434434" y="263548"/>
                    <a:pt x="461284" y="229025"/>
                  </a:cubicBezTo>
                  <a:cubicBezTo>
                    <a:pt x="463203" y="226148"/>
                    <a:pt x="460326" y="221353"/>
                    <a:pt x="462244" y="219436"/>
                  </a:cubicBezTo>
                  <a:cubicBezTo>
                    <a:pt x="465120" y="215600"/>
                    <a:pt x="470874" y="217518"/>
                    <a:pt x="473751" y="213682"/>
                  </a:cubicBezTo>
                  <a:cubicBezTo>
                    <a:pt x="473751" y="213682"/>
                    <a:pt x="481423" y="185872"/>
                    <a:pt x="481423" y="184913"/>
                  </a:cubicBezTo>
                  <a:cubicBezTo>
                    <a:pt x="489094" y="170529"/>
                    <a:pt x="511150" y="159021"/>
                    <a:pt x="526494" y="151350"/>
                  </a:cubicBezTo>
                  <a:cubicBezTo>
                    <a:pt x="522658" y="146555"/>
                    <a:pt x="525535" y="138883"/>
                    <a:pt x="521699" y="134088"/>
                  </a:cubicBezTo>
                  <a:cubicBezTo>
                    <a:pt x="517863" y="130252"/>
                    <a:pt x="511150" y="133129"/>
                    <a:pt x="507315" y="130252"/>
                  </a:cubicBezTo>
                  <a:cubicBezTo>
                    <a:pt x="506356" y="129293"/>
                    <a:pt x="498684" y="108196"/>
                    <a:pt x="497725" y="107237"/>
                  </a:cubicBezTo>
                  <a:cubicBezTo>
                    <a:pt x="492930" y="103402"/>
                    <a:pt x="485258" y="106278"/>
                    <a:pt x="479505" y="104361"/>
                  </a:cubicBezTo>
                  <a:cubicBezTo>
                    <a:pt x="474710" y="103402"/>
                    <a:pt x="465120" y="100525"/>
                    <a:pt x="461284" y="97648"/>
                  </a:cubicBezTo>
                  <a:cubicBezTo>
                    <a:pt x="459367" y="96689"/>
                    <a:pt x="459367" y="92853"/>
                    <a:pt x="457449" y="93812"/>
                  </a:cubicBezTo>
                  <a:cubicBezTo>
                    <a:pt x="442105" y="100525"/>
                    <a:pt x="471833" y="101484"/>
                    <a:pt x="445941" y="104361"/>
                  </a:cubicBezTo>
                  <a:cubicBezTo>
                    <a:pt x="444023" y="104361"/>
                    <a:pt x="441146" y="103402"/>
                    <a:pt x="439229" y="101484"/>
                  </a:cubicBezTo>
                  <a:cubicBezTo>
                    <a:pt x="436352" y="98607"/>
                    <a:pt x="437311" y="93812"/>
                    <a:pt x="434434" y="91894"/>
                  </a:cubicBezTo>
                  <a:cubicBezTo>
                    <a:pt x="430598" y="89017"/>
                    <a:pt x="418131" y="88058"/>
                    <a:pt x="421967" y="85181"/>
                  </a:cubicBezTo>
                  <a:cubicBezTo>
                    <a:pt x="433475" y="74633"/>
                    <a:pt x="441146" y="88058"/>
                    <a:pt x="429639" y="66002"/>
                  </a:cubicBezTo>
                  <a:cubicBezTo>
                    <a:pt x="429639" y="65043"/>
                    <a:pt x="427721" y="65043"/>
                    <a:pt x="426762" y="66002"/>
                  </a:cubicBezTo>
                  <a:cubicBezTo>
                    <a:pt x="425803" y="67920"/>
                    <a:pt x="426762" y="71756"/>
                    <a:pt x="424844" y="72715"/>
                  </a:cubicBezTo>
                  <a:cubicBezTo>
                    <a:pt x="421008" y="74633"/>
                    <a:pt x="417172" y="72715"/>
                    <a:pt x="413337" y="72715"/>
                  </a:cubicBezTo>
                  <a:cubicBezTo>
                    <a:pt x="409501" y="72715"/>
                    <a:pt x="405665" y="74633"/>
                    <a:pt x="401829" y="73674"/>
                  </a:cubicBezTo>
                  <a:cubicBezTo>
                    <a:pt x="394157" y="70797"/>
                    <a:pt x="378814" y="57371"/>
                    <a:pt x="365389" y="59289"/>
                  </a:cubicBezTo>
                  <a:cubicBezTo>
                    <a:pt x="359635" y="60249"/>
                    <a:pt x="379773" y="80387"/>
                    <a:pt x="378814" y="81345"/>
                  </a:cubicBezTo>
                  <a:cubicBezTo>
                    <a:pt x="375937" y="87099"/>
                    <a:pt x="367307" y="85181"/>
                    <a:pt x="362512" y="89017"/>
                  </a:cubicBezTo>
                  <a:cubicBezTo>
                    <a:pt x="359635" y="91894"/>
                    <a:pt x="360594" y="97648"/>
                    <a:pt x="356758" y="99566"/>
                  </a:cubicBezTo>
                  <a:cubicBezTo>
                    <a:pt x="343333" y="105319"/>
                    <a:pt x="337579" y="81345"/>
                    <a:pt x="334702" y="77510"/>
                  </a:cubicBezTo>
                  <a:lnTo>
                    <a:pt x="313605" y="65043"/>
                  </a:lnTo>
                  <a:cubicBezTo>
                    <a:pt x="311687" y="53536"/>
                    <a:pt x="346209" y="48741"/>
                    <a:pt x="321277" y="37234"/>
                  </a:cubicBezTo>
                  <a:cubicBezTo>
                    <a:pt x="316482" y="34357"/>
                    <a:pt x="297303" y="44905"/>
                    <a:pt x="297303" y="44905"/>
                  </a:cubicBezTo>
                  <a:cubicBezTo>
                    <a:pt x="294426" y="42028"/>
                    <a:pt x="297303" y="37234"/>
                    <a:pt x="294426" y="35316"/>
                  </a:cubicBezTo>
                  <a:cubicBezTo>
                    <a:pt x="293467" y="33398"/>
                    <a:pt x="290590" y="35316"/>
                    <a:pt x="287713" y="36275"/>
                  </a:cubicBezTo>
                  <a:cubicBezTo>
                    <a:pt x="286754" y="36275"/>
                    <a:pt x="285795" y="39151"/>
                    <a:pt x="283877" y="38192"/>
                  </a:cubicBezTo>
                  <a:cubicBezTo>
                    <a:pt x="281959" y="35316"/>
                    <a:pt x="282918" y="30521"/>
                    <a:pt x="279082" y="28603"/>
                  </a:cubicBezTo>
                  <a:cubicBezTo>
                    <a:pt x="267575" y="20931"/>
                    <a:pt x="256067" y="29562"/>
                    <a:pt x="241683" y="18054"/>
                  </a:cubicBezTo>
                  <a:cubicBezTo>
                    <a:pt x="232093" y="10383"/>
                    <a:pt x="245519" y="3670"/>
                    <a:pt x="229217" y="1752"/>
                  </a:cubicBezTo>
                  <a:cubicBezTo>
                    <a:pt x="204284" y="-3043"/>
                    <a:pt x="233052" y="17095"/>
                    <a:pt x="208119" y="20931"/>
                  </a:cubicBezTo>
                  <a:cubicBezTo>
                    <a:pt x="206202" y="24767"/>
                    <a:pt x="205243" y="27644"/>
                    <a:pt x="202366" y="27644"/>
                  </a:cubicBezTo>
                  <a:cubicBezTo>
                    <a:pt x="190858" y="30521"/>
                    <a:pt x="171679" y="-19345"/>
                    <a:pt x="162089" y="8465"/>
                  </a:cubicBezTo>
                  <a:cubicBezTo>
                    <a:pt x="160172" y="13260"/>
                    <a:pt x="176474" y="16136"/>
                    <a:pt x="172638" y="19013"/>
                  </a:cubicBezTo>
                  <a:cubicBezTo>
                    <a:pt x="162089" y="27644"/>
                    <a:pt x="146746" y="28603"/>
                    <a:pt x="136198" y="35316"/>
                  </a:cubicBezTo>
                  <a:cubicBezTo>
                    <a:pt x="134280" y="36275"/>
                    <a:pt x="136198" y="41069"/>
                    <a:pt x="134280" y="42028"/>
                  </a:cubicBezTo>
                  <a:cubicBezTo>
                    <a:pt x="126608" y="45864"/>
                    <a:pt x="117018" y="40110"/>
                    <a:pt x="112224" y="44905"/>
                  </a:cubicBezTo>
                  <a:cubicBezTo>
                    <a:pt x="107429" y="48741"/>
                    <a:pt x="109347" y="55454"/>
                    <a:pt x="104552" y="59289"/>
                  </a:cubicBezTo>
                  <a:cubicBezTo>
                    <a:pt x="102634" y="61208"/>
                    <a:pt x="100716" y="54495"/>
                    <a:pt x="97839" y="55454"/>
                  </a:cubicBezTo>
                  <a:cubicBezTo>
                    <a:pt x="90167" y="57371"/>
                    <a:pt x="89209" y="67920"/>
                    <a:pt x="83455" y="71756"/>
                  </a:cubicBezTo>
                  <a:cubicBezTo>
                    <a:pt x="80578" y="74633"/>
                    <a:pt x="75783" y="69838"/>
                    <a:pt x="72906" y="72715"/>
                  </a:cubicBezTo>
                  <a:cubicBezTo>
                    <a:pt x="70029" y="74633"/>
                    <a:pt x="72906" y="80387"/>
                    <a:pt x="70029" y="82304"/>
                  </a:cubicBezTo>
                  <a:cubicBezTo>
                    <a:pt x="66194" y="87099"/>
                    <a:pt x="56604" y="78469"/>
                    <a:pt x="53727" y="78469"/>
                  </a:cubicBezTo>
                  <a:cubicBezTo>
                    <a:pt x="31671" y="82304"/>
                    <a:pt x="27835" y="99566"/>
                    <a:pt x="20163" y="113950"/>
                  </a:cubicBezTo>
                  <a:cubicBezTo>
                    <a:pt x="18246" y="117786"/>
                    <a:pt x="18246" y="105319"/>
                    <a:pt x="14410" y="102443"/>
                  </a:cubicBezTo>
                  <a:cubicBezTo>
                    <a:pt x="11533" y="98607"/>
                    <a:pt x="6738" y="97648"/>
                    <a:pt x="1943" y="96689"/>
                  </a:cubicBezTo>
                  <a:cubicBezTo>
                    <a:pt x="-5728" y="94771"/>
                    <a:pt x="10574" y="123540"/>
                    <a:pt x="28794" y="135047"/>
                  </a:cubicBezTo>
                  <a:cubicBezTo>
                    <a:pt x="30712" y="136006"/>
                    <a:pt x="36466" y="136965"/>
                    <a:pt x="37425" y="142719"/>
                  </a:cubicBezTo>
                  <a:cubicBezTo>
                    <a:pt x="40302" y="155185"/>
                    <a:pt x="28794" y="150391"/>
                    <a:pt x="26876" y="160939"/>
                  </a:cubicBezTo>
                  <a:cubicBezTo>
                    <a:pt x="25917" y="163816"/>
                    <a:pt x="46055" y="197379"/>
                    <a:pt x="48932" y="199298"/>
                  </a:cubicBezTo>
                  <a:cubicBezTo>
                    <a:pt x="64276" y="214641"/>
                    <a:pt x="68111" y="204092"/>
                    <a:pt x="77701" y="213682"/>
                  </a:cubicBezTo>
                  <a:cubicBezTo>
                    <a:pt x="84414" y="220394"/>
                    <a:pt x="85373" y="229984"/>
                    <a:pt x="91127" y="235738"/>
                  </a:cubicBezTo>
                  <a:cubicBezTo>
                    <a:pt x="103593" y="244368"/>
                    <a:pt x="135239" y="256835"/>
                    <a:pt x="141951" y="274096"/>
                  </a:cubicBezTo>
                  <a:lnTo>
                    <a:pt x="142910" y="274096"/>
                  </a:lnTo>
                  <a:cubicBezTo>
                    <a:pt x="157295" y="281768"/>
                    <a:pt x="167843" y="299988"/>
                    <a:pt x="187022" y="293275"/>
                  </a:cubicBezTo>
                  <a:cubicBezTo>
                    <a:pt x="190858" y="292316"/>
                    <a:pt x="189899" y="285604"/>
                    <a:pt x="193735" y="285604"/>
                  </a:cubicBezTo>
                  <a:cubicBezTo>
                    <a:pt x="200448" y="285604"/>
                    <a:pt x="206202" y="293275"/>
                    <a:pt x="212914" y="292316"/>
                  </a:cubicBezTo>
                  <a:lnTo>
                    <a:pt x="220586" y="269301"/>
                  </a:lnTo>
                  <a:cubicBezTo>
                    <a:pt x="224422" y="266425"/>
                    <a:pt x="230176" y="273137"/>
                    <a:pt x="232093" y="270260"/>
                  </a:cubicBezTo>
                  <a:cubicBezTo>
                    <a:pt x="234011" y="268342"/>
                    <a:pt x="232093" y="242451"/>
                    <a:pt x="233052" y="240533"/>
                  </a:cubicBezTo>
                  <a:cubicBezTo>
                    <a:pt x="235929" y="237656"/>
                    <a:pt x="240724" y="239574"/>
                    <a:pt x="244560" y="241492"/>
                  </a:cubicBezTo>
                  <a:cubicBezTo>
                    <a:pt x="246478" y="242451"/>
                    <a:pt x="244560" y="247245"/>
                    <a:pt x="246478" y="248204"/>
                  </a:cubicBezTo>
                  <a:cubicBezTo>
                    <a:pt x="251273" y="248204"/>
                    <a:pt x="254149" y="242451"/>
                    <a:pt x="258944" y="242451"/>
                  </a:cubicBezTo>
                  <a:cubicBezTo>
                    <a:pt x="284836" y="242451"/>
                    <a:pt x="305933" y="262589"/>
                    <a:pt x="329907" y="264507"/>
                  </a:cubicBezTo>
                  <a:cubicBezTo>
                    <a:pt x="333743" y="264507"/>
                    <a:pt x="337579" y="266425"/>
                    <a:pt x="341415" y="265466"/>
                  </a:cubicBezTo>
                  <a:cubicBezTo>
                    <a:pt x="347168" y="262589"/>
                    <a:pt x="349086" y="255876"/>
                    <a:pt x="352922" y="253958"/>
                  </a:cubicBezTo>
                  <a:cubicBezTo>
                    <a:pt x="359635" y="252040"/>
                    <a:pt x="368266" y="263548"/>
                    <a:pt x="373060" y="264507"/>
                  </a:cubicBezTo>
                  <a:cubicBezTo>
                    <a:pt x="375937" y="264507"/>
                    <a:pt x="379773" y="258753"/>
                    <a:pt x="381691" y="260671"/>
                  </a:cubicBezTo>
                  <a:cubicBezTo>
                    <a:pt x="389363" y="263548"/>
                    <a:pt x="391281" y="267384"/>
                    <a:pt x="391281" y="271219"/>
                  </a:cubicBezTo>
                  <a:lnTo>
                    <a:pt x="391281" y="271219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97F4F52B-2D7A-3DF4-E631-32F99AFD973D}"/>
                </a:ext>
              </a:extLst>
            </p:cNvPr>
            <p:cNvSpPr/>
            <p:nvPr/>
          </p:nvSpPr>
          <p:spPr>
            <a:xfrm>
              <a:off x="6499792" y="4058304"/>
              <a:ext cx="443062" cy="244234"/>
            </a:xfrm>
            <a:custGeom>
              <a:avLst/>
              <a:gdLst>
                <a:gd name="connsiteX0" fmla="*/ 432006 w 432099"/>
                <a:gd name="connsiteY0" fmla="*/ 27993 h 238190"/>
                <a:gd name="connsiteX1" fmla="*/ 425293 w 432099"/>
                <a:gd name="connsiteY1" fmla="*/ 58680 h 238190"/>
                <a:gd name="connsiteX2" fmla="*/ 422416 w 432099"/>
                <a:gd name="connsiteY2" fmla="*/ 76900 h 238190"/>
                <a:gd name="connsiteX3" fmla="*/ 410909 w 432099"/>
                <a:gd name="connsiteY3" fmla="*/ 91284 h 238190"/>
                <a:gd name="connsiteX4" fmla="*/ 413786 w 432099"/>
                <a:gd name="connsiteY4" fmla="*/ 111423 h 238190"/>
                <a:gd name="connsiteX5" fmla="*/ 392689 w 432099"/>
                <a:gd name="connsiteY5" fmla="*/ 120053 h 238190"/>
                <a:gd name="connsiteX6" fmla="*/ 383099 w 432099"/>
                <a:gd name="connsiteY6" fmla="*/ 123889 h 238190"/>
                <a:gd name="connsiteX7" fmla="*/ 357207 w 432099"/>
                <a:gd name="connsiteY7" fmla="*/ 100874 h 238190"/>
                <a:gd name="connsiteX8" fmla="*/ 334192 w 432099"/>
                <a:gd name="connsiteY8" fmla="*/ 114299 h 238190"/>
                <a:gd name="connsiteX9" fmla="*/ 285285 w 432099"/>
                <a:gd name="connsiteY9" fmla="*/ 118135 h 238190"/>
                <a:gd name="connsiteX10" fmla="*/ 273778 w 432099"/>
                <a:gd name="connsiteY10" fmla="*/ 154576 h 238190"/>
                <a:gd name="connsiteX11" fmla="*/ 261311 w 432099"/>
                <a:gd name="connsiteY11" fmla="*/ 153617 h 238190"/>
                <a:gd name="connsiteX12" fmla="*/ 245009 w 432099"/>
                <a:gd name="connsiteY12" fmla="*/ 172796 h 238190"/>
                <a:gd name="connsiteX13" fmla="*/ 214322 w 432099"/>
                <a:gd name="connsiteY13" fmla="*/ 166083 h 238190"/>
                <a:gd name="connsiteX14" fmla="*/ 212404 w 432099"/>
                <a:gd name="connsiteY14" fmla="*/ 182385 h 238190"/>
                <a:gd name="connsiteX15" fmla="*/ 161580 w 432099"/>
                <a:gd name="connsiteY15" fmla="*/ 194852 h 238190"/>
                <a:gd name="connsiteX16" fmla="*/ 166374 w 432099"/>
                <a:gd name="connsiteY16" fmla="*/ 219785 h 238190"/>
                <a:gd name="connsiteX17" fmla="*/ 82945 w 432099"/>
                <a:gd name="connsiteY17" fmla="*/ 238005 h 238190"/>
                <a:gd name="connsiteX18" fmla="*/ 36915 w 432099"/>
                <a:gd name="connsiteY18" fmla="*/ 209236 h 238190"/>
                <a:gd name="connsiteX19" fmla="*/ 29243 w 432099"/>
                <a:gd name="connsiteY19" fmla="*/ 210195 h 238190"/>
                <a:gd name="connsiteX20" fmla="*/ 1433 w 432099"/>
                <a:gd name="connsiteY20" fmla="*/ 173755 h 238190"/>
                <a:gd name="connsiteX21" fmla="*/ 9105 w 432099"/>
                <a:gd name="connsiteY21" fmla="*/ 140191 h 238190"/>
                <a:gd name="connsiteX22" fmla="*/ 78150 w 432099"/>
                <a:gd name="connsiteY22" fmla="*/ 97997 h 238190"/>
                <a:gd name="connsiteX23" fmla="*/ 79109 w 432099"/>
                <a:gd name="connsiteY23" fmla="*/ 88407 h 238190"/>
                <a:gd name="connsiteX24" fmla="*/ 90617 w 432099"/>
                <a:gd name="connsiteY24" fmla="*/ 82654 h 238190"/>
                <a:gd name="connsiteX25" fmla="*/ 98288 w 432099"/>
                <a:gd name="connsiteY25" fmla="*/ 53885 h 238190"/>
                <a:gd name="connsiteX26" fmla="*/ 143360 w 432099"/>
                <a:gd name="connsiteY26" fmla="*/ 20321 h 238190"/>
                <a:gd name="connsiteX27" fmla="*/ 153908 w 432099"/>
                <a:gd name="connsiteY27" fmla="*/ 21280 h 238190"/>
                <a:gd name="connsiteX28" fmla="*/ 154867 w 432099"/>
                <a:gd name="connsiteY28" fmla="*/ 32788 h 238190"/>
                <a:gd name="connsiteX29" fmla="*/ 190348 w 432099"/>
                <a:gd name="connsiteY29" fmla="*/ 4978 h 238190"/>
                <a:gd name="connsiteX30" fmla="*/ 199938 w 432099"/>
                <a:gd name="connsiteY30" fmla="*/ 21280 h 238190"/>
                <a:gd name="connsiteX31" fmla="*/ 205692 w 432099"/>
                <a:gd name="connsiteY31" fmla="*/ 20321 h 238190"/>
                <a:gd name="connsiteX32" fmla="*/ 204733 w 432099"/>
                <a:gd name="connsiteY32" fmla="*/ 27034 h 238190"/>
                <a:gd name="connsiteX33" fmla="*/ 217199 w 432099"/>
                <a:gd name="connsiteY33" fmla="*/ 25116 h 238190"/>
                <a:gd name="connsiteX34" fmla="*/ 218158 w 432099"/>
                <a:gd name="connsiteY34" fmla="*/ 47172 h 238190"/>
                <a:gd name="connsiteX35" fmla="*/ 230625 w 432099"/>
                <a:gd name="connsiteY35" fmla="*/ 43336 h 238190"/>
                <a:gd name="connsiteX36" fmla="*/ 241173 w 432099"/>
                <a:gd name="connsiteY36" fmla="*/ 48131 h 238190"/>
                <a:gd name="connsiteX37" fmla="*/ 265147 w 432099"/>
                <a:gd name="connsiteY37" fmla="*/ 16485 h 238190"/>
                <a:gd name="connsiteX38" fmla="*/ 275696 w 432099"/>
                <a:gd name="connsiteY38" fmla="*/ 19362 h 238190"/>
                <a:gd name="connsiteX39" fmla="*/ 284326 w 432099"/>
                <a:gd name="connsiteY39" fmla="*/ 13609 h 238190"/>
                <a:gd name="connsiteX40" fmla="*/ 303505 w 432099"/>
                <a:gd name="connsiteY40" fmla="*/ 24157 h 238190"/>
                <a:gd name="connsiteX41" fmla="*/ 315972 w 432099"/>
                <a:gd name="connsiteY41" fmla="*/ 14568 h 238190"/>
                <a:gd name="connsiteX42" fmla="*/ 311177 w 432099"/>
                <a:gd name="connsiteY42" fmla="*/ 10732 h 238190"/>
                <a:gd name="connsiteX43" fmla="*/ 322685 w 432099"/>
                <a:gd name="connsiteY43" fmla="*/ 8814 h 238190"/>
                <a:gd name="connsiteX44" fmla="*/ 328438 w 432099"/>
                <a:gd name="connsiteY44" fmla="*/ 2101 h 238190"/>
                <a:gd name="connsiteX45" fmla="*/ 384058 w 432099"/>
                <a:gd name="connsiteY45" fmla="*/ 8814 h 238190"/>
                <a:gd name="connsiteX46" fmla="*/ 389812 w 432099"/>
                <a:gd name="connsiteY46" fmla="*/ 19362 h 238190"/>
                <a:gd name="connsiteX47" fmla="*/ 408032 w 432099"/>
                <a:gd name="connsiteY47" fmla="*/ 25116 h 238190"/>
                <a:gd name="connsiteX48" fmla="*/ 432006 w 432099"/>
                <a:gd name="connsiteY48" fmla="*/ 27993 h 238190"/>
                <a:gd name="connsiteX49" fmla="*/ 432006 w 432099"/>
                <a:gd name="connsiteY49" fmla="*/ 27993 h 238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432099" h="238190">
                  <a:moveTo>
                    <a:pt x="432006" y="27993"/>
                  </a:moveTo>
                  <a:cubicBezTo>
                    <a:pt x="432965" y="36624"/>
                    <a:pt x="426252" y="50049"/>
                    <a:pt x="425293" y="58680"/>
                  </a:cubicBezTo>
                  <a:cubicBezTo>
                    <a:pt x="424334" y="65392"/>
                    <a:pt x="425293" y="71146"/>
                    <a:pt x="422416" y="76900"/>
                  </a:cubicBezTo>
                  <a:cubicBezTo>
                    <a:pt x="419540" y="83613"/>
                    <a:pt x="411868" y="84572"/>
                    <a:pt x="410909" y="91284"/>
                  </a:cubicBezTo>
                  <a:cubicBezTo>
                    <a:pt x="408991" y="97997"/>
                    <a:pt x="413786" y="103751"/>
                    <a:pt x="413786" y="111423"/>
                  </a:cubicBezTo>
                  <a:cubicBezTo>
                    <a:pt x="413786" y="119094"/>
                    <a:pt x="400360" y="119094"/>
                    <a:pt x="392689" y="120053"/>
                  </a:cubicBezTo>
                  <a:cubicBezTo>
                    <a:pt x="388853" y="121012"/>
                    <a:pt x="385017" y="125807"/>
                    <a:pt x="383099" y="123889"/>
                  </a:cubicBezTo>
                  <a:cubicBezTo>
                    <a:pt x="365838" y="118135"/>
                    <a:pt x="379263" y="101833"/>
                    <a:pt x="357207" y="100874"/>
                  </a:cubicBezTo>
                  <a:cubicBezTo>
                    <a:pt x="348577" y="100874"/>
                    <a:pt x="342823" y="113340"/>
                    <a:pt x="334192" y="114299"/>
                  </a:cubicBezTo>
                  <a:cubicBezTo>
                    <a:pt x="318849" y="117176"/>
                    <a:pt x="298711" y="100874"/>
                    <a:pt x="285285" y="118135"/>
                  </a:cubicBezTo>
                  <a:cubicBezTo>
                    <a:pt x="279531" y="125807"/>
                    <a:pt x="283367" y="149781"/>
                    <a:pt x="273778" y="154576"/>
                  </a:cubicBezTo>
                  <a:cubicBezTo>
                    <a:pt x="269942" y="155534"/>
                    <a:pt x="265147" y="151699"/>
                    <a:pt x="261311" y="153617"/>
                  </a:cubicBezTo>
                  <a:cubicBezTo>
                    <a:pt x="246927" y="162247"/>
                    <a:pt x="268024" y="168960"/>
                    <a:pt x="245009" y="172796"/>
                  </a:cubicBezTo>
                  <a:cubicBezTo>
                    <a:pt x="237337" y="173755"/>
                    <a:pt x="221994" y="153617"/>
                    <a:pt x="214322" y="166083"/>
                  </a:cubicBezTo>
                  <a:cubicBezTo>
                    <a:pt x="211445" y="170878"/>
                    <a:pt x="216240" y="178550"/>
                    <a:pt x="212404" y="182385"/>
                  </a:cubicBezTo>
                  <a:cubicBezTo>
                    <a:pt x="202815" y="191975"/>
                    <a:pt x="175005" y="186221"/>
                    <a:pt x="161580" y="194852"/>
                  </a:cubicBezTo>
                  <a:cubicBezTo>
                    <a:pt x="150072" y="202524"/>
                    <a:pt x="162539" y="214990"/>
                    <a:pt x="166374" y="219785"/>
                  </a:cubicBezTo>
                  <a:cubicBezTo>
                    <a:pt x="170210" y="226498"/>
                    <a:pt x="93494" y="239923"/>
                    <a:pt x="82945" y="238005"/>
                  </a:cubicBezTo>
                  <a:cubicBezTo>
                    <a:pt x="65684" y="234169"/>
                    <a:pt x="53217" y="211154"/>
                    <a:pt x="36915" y="209236"/>
                  </a:cubicBezTo>
                  <a:cubicBezTo>
                    <a:pt x="33079" y="208277"/>
                    <a:pt x="30202" y="209236"/>
                    <a:pt x="29243" y="210195"/>
                  </a:cubicBezTo>
                  <a:cubicBezTo>
                    <a:pt x="18695" y="198688"/>
                    <a:pt x="9105" y="187180"/>
                    <a:pt x="1433" y="173755"/>
                  </a:cubicBezTo>
                  <a:cubicBezTo>
                    <a:pt x="-4320" y="165124"/>
                    <a:pt x="9105" y="151699"/>
                    <a:pt x="9105" y="140191"/>
                  </a:cubicBezTo>
                  <a:cubicBezTo>
                    <a:pt x="21572" y="87449"/>
                    <a:pt x="51299" y="131560"/>
                    <a:pt x="78150" y="97997"/>
                  </a:cubicBezTo>
                  <a:cubicBezTo>
                    <a:pt x="80068" y="95120"/>
                    <a:pt x="77191" y="90325"/>
                    <a:pt x="79109" y="88407"/>
                  </a:cubicBezTo>
                  <a:cubicBezTo>
                    <a:pt x="81986" y="84572"/>
                    <a:pt x="87740" y="86490"/>
                    <a:pt x="90617" y="82654"/>
                  </a:cubicBezTo>
                  <a:cubicBezTo>
                    <a:pt x="90617" y="82654"/>
                    <a:pt x="98288" y="54844"/>
                    <a:pt x="98288" y="53885"/>
                  </a:cubicBezTo>
                  <a:cubicBezTo>
                    <a:pt x="105960" y="39501"/>
                    <a:pt x="128016" y="27993"/>
                    <a:pt x="143360" y="20321"/>
                  </a:cubicBezTo>
                  <a:cubicBezTo>
                    <a:pt x="145277" y="23198"/>
                    <a:pt x="151031" y="18403"/>
                    <a:pt x="153908" y="21280"/>
                  </a:cubicBezTo>
                  <a:cubicBezTo>
                    <a:pt x="156785" y="24157"/>
                    <a:pt x="151990" y="29911"/>
                    <a:pt x="154867" y="32788"/>
                  </a:cubicBezTo>
                  <a:cubicBezTo>
                    <a:pt x="169251" y="44295"/>
                    <a:pt x="180759" y="-1735"/>
                    <a:pt x="190348" y="4978"/>
                  </a:cubicBezTo>
                  <a:cubicBezTo>
                    <a:pt x="196102" y="8814"/>
                    <a:pt x="196102" y="16485"/>
                    <a:pt x="199938" y="21280"/>
                  </a:cubicBezTo>
                  <a:cubicBezTo>
                    <a:pt x="200897" y="22239"/>
                    <a:pt x="204733" y="19362"/>
                    <a:pt x="205692" y="20321"/>
                  </a:cubicBezTo>
                  <a:cubicBezTo>
                    <a:pt x="206651" y="22239"/>
                    <a:pt x="202815" y="26075"/>
                    <a:pt x="204733" y="27034"/>
                  </a:cubicBezTo>
                  <a:cubicBezTo>
                    <a:pt x="209528" y="27993"/>
                    <a:pt x="213363" y="23198"/>
                    <a:pt x="217199" y="25116"/>
                  </a:cubicBezTo>
                  <a:cubicBezTo>
                    <a:pt x="223912" y="27993"/>
                    <a:pt x="218158" y="45254"/>
                    <a:pt x="218158" y="47172"/>
                  </a:cubicBezTo>
                  <a:cubicBezTo>
                    <a:pt x="218158" y="51967"/>
                    <a:pt x="225830" y="44295"/>
                    <a:pt x="230625" y="43336"/>
                  </a:cubicBezTo>
                  <a:cubicBezTo>
                    <a:pt x="234461" y="42377"/>
                    <a:pt x="238296" y="50049"/>
                    <a:pt x="241173" y="48131"/>
                  </a:cubicBezTo>
                  <a:cubicBezTo>
                    <a:pt x="242132" y="47172"/>
                    <a:pt x="252681" y="19362"/>
                    <a:pt x="265147" y="16485"/>
                  </a:cubicBezTo>
                  <a:cubicBezTo>
                    <a:pt x="268983" y="15527"/>
                    <a:pt x="272819" y="19362"/>
                    <a:pt x="275696" y="19362"/>
                  </a:cubicBezTo>
                  <a:cubicBezTo>
                    <a:pt x="279531" y="18403"/>
                    <a:pt x="281450" y="12650"/>
                    <a:pt x="284326" y="13609"/>
                  </a:cubicBezTo>
                  <a:cubicBezTo>
                    <a:pt x="291998" y="14568"/>
                    <a:pt x="295834" y="24157"/>
                    <a:pt x="303505" y="24157"/>
                  </a:cubicBezTo>
                  <a:cubicBezTo>
                    <a:pt x="309259" y="24157"/>
                    <a:pt x="313095" y="18403"/>
                    <a:pt x="315972" y="14568"/>
                  </a:cubicBezTo>
                  <a:cubicBezTo>
                    <a:pt x="316931" y="12650"/>
                    <a:pt x="311177" y="12650"/>
                    <a:pt x="311177" y="10732"/>
                  </a:cubicBezTo>
                  <a:cubicBezTo>
                    <a:pt x="314054" y="-1735"/>
                    <a:pt x="318849" y="10732"/>
                    <a:pt x="322685" y="8814"/>
                  </a:cubicBezTo>
                  <a:cubicBezTo>
                    <a:pt x="325562" y="7855"/>
                    <a:pt x="325562" y="2101"/>
                    <a:pt x="328438" y="2101"/>
                  </a:cubicBezTo>
                  <a:cubicBezTo>
                    <a:pt x="341864" y="-1735"/>
                    <a:pt x="372551" y="-776"/>
                    <a:pt x="384058" y="8814"/>
                  </a:cubicBezTo>
                  <a:cubicBezTo>
                    <a:pt x="386935" y="11691"/>
                    <a:pt x="385976" y="17444"/>
                    <a:pt x="389812" y="19362"/>
                  </a:cubicBezTo>
                  <a:cubicBezTo>
                    <a:pt x="395566" y="23198"/>
                    <a:pt x="401319" y="23198"/>
                    <a:pt x="408032" y="25116"/>
                  </a:cubicBezTo>
                  <a:cubicBezTo>
                    <a:pt x="415704" y="26075"/>
                    <a:pt x="424334" y="27034"/>
                    <a:pt x="432006" y="27993"/>
                  </a:cubicBezTo>
                  <a:lnTo>
                    <a:pt x="432006" y="2799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ADD3AE5-3171-3A8E-6E18-52354BFDCB4E}"/>
                </a:ext>
              </a:extLst>
            </p:cNvPr>
            <p:cNvSpPr/>
            <p:nvPr/>
          </p:nvSpPr>
          <p:spPr>
            <a:xfrm>
              <a:off x="5616084" y="4032863"/>
              <a:ext cx="64264" cy="87732"/>
            </a:xfrm>
            <a:custGeom>
              <a:avLst/>
              <a:gdLst>
                <a:gd name="connsiteX0" fmla="*/ 46241 w 62674"/>
                <a:gd name="connsiteY0" fmla="*/ 85409 h 85561"/>
                <a:gd name="connsiteX1" fmla="*/ 30898 w 62674"/>
                <a:gd name="connsiteY1" fmla="*/ 80614 h 85561"/>
                <a:gd name="connsiteX2" fmla="*/ 16514 w 62674"/>
                <a:gd name="connsiteY2" fmla="*/ 85409 h 85561"/>
                <a:gd name="connsiteX3" fmla="*/ 15555 w 62674"/>
                <a:gd name="connsiteY3" fmla="*/ 81573 h 85561"/>
                <a:gd name="connsiteX4" fmla="*/ 4047 w 62674"/>
                <a:gd name="connsiteY4" fmla="*/ 75819 h 85561"/>
                <a:gd name="connsiteX5" fmla="*/ 5006 w 62674"/>
                <a:gd name="connsiteY5" fmla="*/ 71983 h 85561"/>
                <a:gd name="connsiteX6" fmla="*/ 211 w 62674"/>
                <a:gd name="connsiteY6" fmla="*/ 30748 h 85561"/>
                <a:gd name="connsiteX7" fmla="*/ 31857 w 62674"/>
                <a:gd name="connsiteY7" fmla="*/ 4856 h 85561"/>
                <a:gd name="connsiteX8" fmla="*/ 31857 w 62674"/>
                <a:gd name="connsiteY8" fmla="*/ 21159 h 85561"/>
                <a:gd name="connsiteX9" fmla="*/ 59667 w 62674"/>
                <a:gd name="connsiteY9" fmla="*/ 44174 h 85561"/>
                <a:gd name="connsiteX10" fmla="*/ 46241 w 62674"/>
                <a:gd name="connsiteY10" fmla="*/ 85409 h 85561"/>
                <a:gd name="connsiteX11" fmla="*/ 46241 w 62674"/>
                <a:gd name="connsiteY11" fmla="*/ 85409 h 85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2674" h="85561">
                  <a:moveTo>
                    <a:pt x="46241" y="85409"/>
                  </a:moveTo>
                  <a:cubicBezTo>
                    <a:pt x="41446" y="83491"/>
                    <a:pt x="36652" y="80614"/>
                    <a:pt x="30898" y="80614"/>
                  </a:cubicBezTo>
                  <a:cubicBezTo>
                    <a:pt x="26103" y="80614"/>
                    <a:pt x="22267" y="85409"/>
                    <a:pt x="16514" y="85409"/>
                  </a:cubicBezTo>
                  <a:cubicBezTo>
                    <a:pt x="15555" y="86368"/>
                    <a:pt x="16514" y="82532"/>
                    <a:pt x="15555" y="81573"/>
                  </a:cubicBezTo>
                  <a:cubicBezTo>
                    <a:pt x="11719" y="79655"/>
                    <a:pt x="7883" y="77737"/>
                    <a:pt x="4047" y="75819"/>
                  </a:cubicBezTo>
                  <a:lnTo>
                    <a:pt x="5006" y="71983"/>
                  </a:lnTo>
                  <a:cubicBezTo>
                    <a:pt x="25144" y="73901"/>
                    <a:pt x="-2666" y="38420"/>
                    <a:pt x="211" y="30748"/>
                  </a:cubicBezTo>
                  <a:cubicBezTo>
                    <a:pt x="4047" y="21159"/>
                    <a:pt x="22267" y="-12405"/>
                    <a:pt x="31857" y="4856"/>
                  </a:cubicBezTo>
                  <a:cubicBezTo>
                    <a:pt x="30898" y="9651"/>
                    <a:pt x="29939" y="13487"/>
                    <a:pt x="31857" y="21159"/>
                  </a:cubicBezTo>
                  <a:cubicBezTo>
                    <a:pt x="36652" y="40338"/>
                    <a:pt x="57749" y="42256"/>
                    <a:pt x="59667" y="44174"/>
                  </a:cubicBezTo>
                  <a:cubicBezTo>
                    <a:pt x="73092" y="60476"/>
                    <a:pt x="36652" y="67189"/>
                    <a:pt x="46241" y="85409"/>
                  </a:cubicBezTo>
                  <a:lnTo>
                    <a:pt x="46241" y="85409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678583DD-3065-0DD8-7B4F-6BD961BA9690}"/>
                </a:ext>
              </a:extLst>
            </p:cNvPr>
            <p:cNvSpPr/>
            <p:nvPr/>
          </p:nvSpPr>
          <p:spPr>
            <a:xfrm>
              <a:off x="4111645" y="4799613"/>
              <a:ext cx="373794" cy="617808"/>
            </a:xfrm>
            <a:custGeom>
              <a:avLst/>
              <a:gdLst>
                <a:gd name="connsiteX0" fmla="*/ 148854 w 364545"/>
                <a:gd name="connsiteY0" fmla="*/ 593868 h 602520"/>
                <a:gd name="connsiteX1" fmla="*/ 170910 w 364545"/>
                <a:gd name="connsiteY1" fmla="*/ 523864 h 602520"/>
                <a:gd name="connsiteX2" fmla="*/ 180500 w 364545"/>
                <a:gd name="connsiteY2" fmla="*/ 506602 h 602520"/>
                <a:gd name="connsiteX3" fmla="*/ 215981 w 364545"/>
                <a:gd name="connsiteY3" fmla="*/ 486464 h 602520"/>
                <a:gd name="connsiteX4" fmla="*/ 199679 w 364545"/>
                <a:gd name="connsiteY4" fmla="*/ 486464 h 602520"/>
                <a:gd name="connsiteX5" fmla="*/ 193925 w 364545"/>
                <a:gd name="connsiteY5" fmla="*/ 470162 h 602520"/>
                <a:gd name="connsiteX6" fmla="*/ 188171 w 364545"/>
                <a:gd name="connsiteY6" fmla="*/ 453860 h 602520"/>
                <a:gd name="connsiteX7" fmla="*/ 181459 w 364545"/>
                <a:gd name="connsiteY7" fmla="*/ 451942 h 602520"/>
                <a:gd name="connsiteX8" fmla="*/ 192966 w 364545"/>
                <a:gd name="connsiteY8" fmla="*/ 434680 h 602520"/>
                <a:gd name="connsiteX9" fmla="*/ 198720 w 364545"/>
                <a:gd name="connsiteY9" fmla="*/ 419337 h 602520"/>
                <a:gd name="connsiteX10" fmla="*/ 232283 w 364545"/>
                <a:gd name="connsiteY10" fmla="*/ 386732 h 602520"/>
                <a:gd name="connsiteX11" fmla="*/ 211186 w 364545"/>
                <a:gd name="connsiteY11" fmla="*/ 365635 h 602520"/>
                <a:gd name="connsiteX12" fmla="*/ 212145 w 364545"/>
                <a:gd name="connsiteY12" fmla="*/ 333031 h 602520"/>
                <a:gd name="connsiteX13" fmla="*/ 196802 w 364545"/>
                <a:gd name="connsiteY13" fmla="*/ 303303 h 602520"/>
                <a:gd name="connsiteX14" fmla="*/ 201597 w 364545"/>
                <a:gd name="connsiteY14" fmla="*/ 304262 h 602520"/>
                <a:gd name="connsiteX15" fmla="*/ 223653 w 364545"/>
                <a:gd name="connsiteY15" fmla="*/ 310016 h 602520"/>
                <a:gd name="connsiteX16" fmla="*/ 260093 w 364545"/>
                <a:gd name="connsiteY16" fmla="*/ 296590 h 602520"/>
                <a:gd name="connsiteX17" fmla="*/ 256257 w 364545"/>
                <a:gd name="connsiteY17" fmla="*/ 261109 h 602520"/>
                <a:gd name="connsiteX18" fmla="*/ 282149 w 364545"/>
                <a:gd name="connsiteY18" fmla="*/ 239053 h 602520"/>
                <a:gd name="connsiteX19" fmla="*/ 278313 w 364545"/>
                <a:gd name="connsiteY19" fmla="*/ 227546 h 602520"/>
                <a:gd name="connsiteX20" fmla="*/ 284067 w 364545"/>
                <a:gd name="connsiteY20" fmla="*/ 222751 h 602520"/>
                <a:gd name="connsiteX21" fmla="*/ 287903 w 364545"/>
                <a:gd name="connsiteY21" fmla="*/ 203572 h 602520"/>
                <a:gd name="connsiteX22" fmla="*/ 293657 w 364545"/>
                <a:gd name="connsiteY22" fmla="*/ 181515 h 602520"/>
                <a:gd name="connsiteX23" fmla="*/ 285985 w 364545"/>
                <a:gd name="connsiteY23" fmla="*/ 159459 h 602520"/>
                <a:gd name="connsiteX24" fmla="*/ 298452 w 364545"/>
                <a:gd name="connsiteY24" fmla="*/ 160418 h 602520"/>
                <a:gd name="connsiteX25" fmla="*/ 317631 w 364545"/>
                <a:gd name="connsiteY25" fmla="*/ 140280 h 602520"/>
                <a:gd name="connsiteX26" fmla="*/ 363661 w 364545"/>
                <a:gd name="connsiteY26" fmla="*/ 112471 h 602520"/>
                <a:gd name="connsiteX27" fmla="*/ 339687 w 364545"/>
                <a:gd name="connsiteY27" fmla="*/ 95209 h 602520"/>
                <a:gd name="connsiteX28" fmla="*/ 339687 w 364545"/>
                <a:gd name="connsiteY28" fmla="*/ 58769 h 602520"/>
                <a:gd name="connsiteX29" fmla="*/ 298452 w 364545"/>
                <a:gd name="connsiteY29" fmla="*/ 50138 h 602520"/>
                <a:gd name="connsiteX30" fmla="*/ 287903 w 364545"/>
                <a:gd name="connsiteY30" fmla="*/ 44384 h 602520"/>
                <a:gd name="connsiteX31" fmla="*/ 287903 w 364545"/>
                <a:gd name="connsiteY31" fmla="*/ 52056 h 602520"/>
                <a:gd name="connsiteX32" fmla="*/ 258175 w 364545"/>
                <a:gd name="connsiteY32" fmla="*/ 49179 h 602520"/>
                <a:gd name="connsiteX33" fmla="*/ 247627 w 364545"/>
                <a:gd name="connsiteY33" fmla="*/ 50138 h 602520"/>
                <a:gd name="connsiteX34" fmla="*/ 251463 w 364545"/>
                <a:gd name="connsiteY34" fmla="*/ 45343 h 602520"/>
                <a:gd name="connsiteX35" fmla="*/ 242832 w 364545"/>
                <a:gd name="connsiteY35" fmla="*/ 40549 h 602520"/>
                <a:gd name="connsiteX36" fmla="*/ 225571 w 364545"/>
                <a:gd name="connsiteY36" fmla="*/ 40549 h 602520"/>
                <a:gd name="connsiteX37" fmla="*/ 226530 w 364545"/>
                <a:gd name="connsiteY37" fmla="*/ 35754 h 602520"/>
                <a:gd name="connsiteX38" fmla="*/ 226530 w 364545"/>
                <a:gd name="connsiteY38" fmla="*/ 31918 h 602520"/>
                <a:gd name="connsiteX39" fmla="*/ 203515 w 364545"/>
                <a:gd name="connsiteY39" fmla="*/ 39590 h 602520"/>
                <a:gd name="connsiteX40" fmla="*/ 213104 w 364545"/>
                <a:gd name="connsiteY40" fmla="*/ 9862 h 602520"/>
                <a:gd name="connsiteX41" fmla="*/ 205432 w 364545"/>
                <a:gd name="connsiteY41" fmla="*/ 7944 h 602520"/>
                <a:gd name="connsiteX42" fmla="*/ 207350 w 364545"/>
                <a:gd name="connsiteY42" fmla="*/ 1231 h 602520"/>
                <a:gd name="connsiteX43" fmla="*/ 155567 w 364545"/>
                <a:gd name="connsiteY43" fmla="*/ 9862 h 602520"/>
                <a:gd name="connsiteX44" fmla="*/ 136387 w 364545"/>
                <a:gd name="connsiteY44" fmla="*/ 31918 h 602520"/>
                <a:gd name="connsiteX45" fmla="*/ 152690 w 364545"/>
                <a:gd name="connsiteY45" fmla="*/ 39590 h 602520"/>
                <a:gd name="connsiteX46" fmla="*/ 140223 w 364545"/>
                <a:gd name="connsiteY46" fmla="*/ 42466 h 602520"/>
                <a:gd name="connsiteX47" fmla="*/ 137346 w 364545"/>
                <a:gd name="connsiteY47" fmla="*/ 99045 h 602520"/>
                <a:gd name="connsiteX48" fmla="*/ 142141 w 364545"/>
                <a:gd name="connsiteY48" fmla="*/ 106717 h 602520"/>
                <a:gd name="connsiteX49" fmla="*/ 128716 w 364545"/>
                <a:gd name="connsiteY49" fmla="*/ 143157 h 602520"/>
                <a:gd name="connsiteX50" fmla="*/ 121044 w 364545"/>
                <a:gd name="connsiteY50" fmla="*/ 159459 h 602520"/>
                <a:gd name="connsiteX51" fmla="*/ 133511 w 364545"/>
                <a:gd name="connsiteY51" fmla="*/ 142198 h 602520"/>
                <a:gd name="connsiteX52" fmla="*/ 139264 w 364545"/>
                <a:gd name="connsiteY52" fmla="*/ 153706 h 602520"/>
                <a:gd name="connsiteX53" fmla="*/ 117208 w 364545"/>
                <a:gd name="connsiteY53" fmla="*/ 164254 h 602520"/>
                <a:gd name="connsiteX54" fmla="*/ 99947 w 364545"/>
                <a:gd name="connsiteY54" fmla="*/ 198777 h 602520"/>
                <a:gd name="connsiteX55" fmla="*/ 92275 w 364545"/>
                <a:gd name="connsiteY55" fmla="*/ 210284 h 602520"/>
                <a:gd name="connsiteX56" fmla="*/ 101865 w 364545"/>
                <a:gd name="connsiteY56" fmla="*/ 220833 h 602520"/>
                <a:gd name="connsiteX57" fmla="*/ 94193 w 364545"/>
                <a:gd name="connsiteY57" fmla="*/ 216997 h 602520"/>
                <a:gd name="connsiteX58" fmla="*/ 84604 w 364545"/>
                <a:gd name="connsiteY58" fmla="*/ 232340 h 602520"/>
                <a:gd name="connsiteX59" fmla="*/ 54876 w 364545"/>
                <a:gd name="connsiteY59" fmla="*/ 277411 h 602520"/>
                <a:gd name="connsiteX60" fmla="*/ 43368 w 364545"/>
                <a:gd name="connsiteY60" fmla="*/ 286042 h 602520"/>
                <a:gd name="connsiteX61" fmla="*/ 46245 w 364545"/>
                <a:gd name="connsiteY61" fmla="*/ 290837 h 602520"/>
                <a:gd name="connsiteX62" fmla="*/ 25148 w 364545"/>
                <a:gd name="connsiteY62" fmla="*/ 290837 h 602520"/>
                <a:gd name="connsiteX63" fmla="*/ 27066 w 364545"/>
                <a:gd name="connsiteY63" fmla="*/ 308098 h 602520"/>
                <a:gd name="connsiteX64" fmla="*/ 215 w 364545"/>
                <a:gd name="connsiteY64" fmla="*/ 363717 h 602520"/>
                <a:gd name="connsiteX65" fmla="*/ 9805 w 364545"/>
                <a:gd name="connsiteY65" fmla="*/ 381938 h 602520"/>
                <a:gd name="connsiteX66" fmla="*/ 15559 w 364545"/>
                <a:gd name="connsiteY66" fmla="*/ 403994 h 602520"/>
                <a:gd name="connsiteX67" fmla="*/ 37615 w 364545"/>
                <a:gd name="connsiteY67" fmla="*/ 403994 h 602520"/>
                <a:gd name="connsiteX68" fmla="*/ 46245 w 364545"/>
                <a:gd name="connsiteY68" fmla="*/ 400158 h 602520"/>
                <a:gd name="connsiteX69" fmla="*/ 55835 w 364545"/>
                <a:gd name="connsiteY69" fmla="*/ 406871 h 602520"/>
                <a:gd name="connsiteX70" fmla="*/ 60630 w 364545"/>
                <a:gd name="connsiteY70" fmla="*/ 398240 h 602520"/>
                <a:gd name="connsiteX71" fmla="*/ 60630 w 364545"/>
                <a:gd name="connsiteY71" fmla="*/ 412624 h 602520"/>
                <a:gd name="connsiteX72" fmla="*/ 72137 w 364545"/>
                <a:gd name="connsiteY72" fmla="*/ 420296 h 602520"/>
                <a:gd name="connsiteX73" fmla="*/ 42410 w 364545"/>
                <a:gd name="connsiteY73" fmla="*/ 403994 h 602520"/>
                <a:gd name="connsiteX74" fmla="*/ 50081 w 364545"/>
                <a:gd name="connsiteY74" fmla="*/ 416460 h 602520"/>
                <a:gd name="connsiteX75" fmla="*/ 49122 w 364545"/>
                <a:gd name="connsiteY75" fmla="*/ 434680 h 602520"/>
                <a:gd name="connsiteX76" fmla="*/ 31861 w 364545"/>
                <a:gd name="connsiteY76" fmla="*/ 466326 h 602520"/>
                <a:gd name="connsiteX77" fmla="*/ 37615 w 364545"/>
                <a:gd name="connsiteY77" fmla="*/ 475916 h 602520"/>
                <a:gd name="connsiteX78" fmla="*/ 34738 w 364545"/>
                <a:gd name="connsiteY78" fmla="*/ 496054 h 602520"/>
                <a:gd name="connsiteX79" fmla="*/ 41451 w 364545"/>
                <a:gd name="connsiteY79" fmla="*/ 495095 h 602520"/>
                <a:gd name="connsiteX80" fmla="*/ 32820 w 364545"/>
                <a:gd name="connsiteY80" fmla="*/ 498931 h 602520"/>
                <a:gd name="connsiteX81" fmla="*/ 26107 w 364545"/>
                <a:gd name="connsiteY81" fmla="*/ 527699 h 602520"/>
                <a:gd name="connsiteX82" fmla="*/ 3092 w 364545"/>
                <a:gd name="connsiteY82" fmla="*/ 574688 h 602520"/>
                <a:gd name="connsiteX83" fmla="*/ 13641 w 364545"/>
                <a:gd name="connsiteY83" fmla="*/ 570853 h 602520"/>
                <a:gd name="connsiteX84" fmla="*/ 29943 w 364545"/>
                <a:gd name="connsiteY84" fmla="*/ 570853 h 602520"/>
                <a:gd name="connsiteX85" fmla="*/ 37615 w 364545"/>
                <a:gd name="connsiteY85" fmla="*/ 568935 h 602520"/>
                <a:gd name="connsiteX86" fmla="*/ 104742 w 364545"/>
                <a:gd name="connsiteY86" fmla="*/ 602498 h 602520"/>
                <a:gd name="connsiteX87" fmla="*/ 137346 w 364545"/>
                <a:gd name="connsiteY87" fmla="*/ 588114 h 602520"/>
                <a:gd name="connsiteX88" fmla="*/ 148854 w 364545"/>
                <a:gd name="connsiteY88" fmla="*/ 593868 h 602520"/>
                <a:gd name="connsiteX89" fmla="*/ 148854 w 364545"/>
                <a:gd name="connsiteY89" fmla="*/ 593868 h 602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364545" h="602520">
                  <a:moveTo>
                    <a:pt x="148854" y="593868"/>
                  </a:moveTo>
                  <a:cubicBezTo>
                    <a:pt x="150772" y="556468"/>
                    <a:pt x="141182" y="549755"/>
                    <a:pt x="170910" y="523864"/>
                  </a:cubicBezTo>
                  <a:cubicBezTo>
                    <a:pt x="176664" y="519069"/>
                    <a:pt x="175705" y="509479"/>
                    <a:pt x="180500" y="506602"/>
                  </a:cubicBezTo>
                  <a:cubicBezTo>
                    <a:pt x="182417" y="505643"/>
                    <a:pt x="226530" y="504684"/>
                    <a:pt x="215981" y="486464"/>
                  </a:cubicBezTo>
                  <a:cubicBezTo>
                    <a:pt x="213104" y="481670"/>
                    <a:pt x="204474" y="489341"/>
                    <a:pt x="199679" y="486464"/>
                  </a:cubicBezTo>
                  <a:cubicBezTo>
                    <a:pt x="194884" y="482628"/>
                    <a:pt x="195843" y="475916"/>
                    <a:pt x="193925" y="470162"/>
                  </a:cubicBezTo>
                  <a:cubicBezTo>
                    <a:pt x="192007" y="464408"/>
                    <a:pt x="192007" y="458654"/>
                    <a:pt x="188171" y="453860"/>
                  </a:cubicBezTo>
                  <a:cubicBezTo>
                    <a:pt x="187212" y="451942"/>
                    <a:pt x="181459" y="453860"/>
                    <a:pt x="181459" y="451942"/>
                  </a:cubicBezTo>
                  <a:cubicBezTo>
                    <a:pt x="184335" y="445229"/>
                    <a:pt x="190089" y="441393"/>
                    <a:pt x="192966" y="434680"/>
                  </a:cubicBezTo>
                  <a:cubicBezTo>
                    <a:pt x="198720" y="424132"/>
                    <a:pt x="183376" y="431804"/>
                    <a:pt x="198720" y="419337"/>
                  </a:cubicBezTo>
                  <a:cubicBezTo>
                    <a:pt x="212145" y="408789"/>
                    <a:pt x="230365" y="410706"/>
                    <a:pt x="232283" y="386732"/>
                  </a:cubicBezTo>
                  <a:cubicBezTo>
                    <a:pt x="232283" y="384815"/>
                    <a:pt x="215022" y="373307"/>
                    <a:pt x="211186" y="365635"/>
                  </a:cubicBezTo>
                  <a:cubicBezTo>
                    <a:pt x="205432" y="354128"/>
                    <a:pt x="212145" y="334949"/>
                    <a:pt x="212145" y="333031"/>
                  </a:cubicBezTo>
                  <a:cubicBezTo>
                    <a:pt x="211186" y="332072"/>
                    <a:pt x="196802" y="304262"/>
                    <a:pt x="196802" y="303303"/>
                  </a:cubicBezTo>
                  <a:cubicBezTo>
                    <a:pt x="195843" y="301385"/>
                    <a:pt x="199679" y="304262"/>
                    <a:pt x="201597" y="304262"/>
                  </a:cubicBezTo>
                  <a:cubicBezTo>
                    <a:pt x="209268" y="307139"/>
                    <a:pt x="215022" y="308098"/>
                    <a:pt x="223653" y="310016"/>
                  </a:cubicBezTo>
                  <a:cubicBezTo>
                    <a:pt x="244750" y="315770"/>
                    <a:pt x="248586" y="317688"/>
                    <a:pt x="260093" y="296590"/>
                  </a:cubicBezTo>
                  <a:cubicBezTo>
                    <a:pt x="272560" y="271657"/>
                    <a:pt x="259134" y="280288"/>
                    <a:pt x="256257" y="261109"/>
                  </a:cubicBezTo>
                  <a:cubicBezTo>
                    <a:pt x="253380" y="243848"/>
                    <a:pt x="281190" y="252478"/>
                    <a:pt x="282149" y="239053"/>
                  </a:cubicBezTo>
                  <a:cubicBezTo>
                    <a:pt x="283108" y="230422"/>
                    <a:pt x="273519" y="238094"/>
                    <a:pt x="278313" y="227546"/>
                  </a:cubicBezTo>
                  <a:cubicBezTo>
                    <a:pt x="279272" y="225627"/>
                    <a:pt x="283108" y="225627"/>
                    <a:pt x="284067" y="222751"/>
                  </a:cubicBezTo>
                  <a:cubicBezTo>
                    <a:pt x="286944" y="216038"/>
                    <a:pt x="286944" y="210284"/>
                    <a:pt x="287903" y="203572"/>
                  </a:cubicBezTo>
                  <a:cubicBezTo>
                    <a:pt x="288862" y="195900"/>
                    <a:pt x="294616" y="189187"/>
                    <a:pt x="293657" y="181515"/>
                  </a:cubicBezTo>
                  <a:lnTo>
                    <a:pt x="285985" y="159459"/>
                  </a:lnTo>
                  <a:cubicBezTo>
                    <a:pt x="288862" y="156582"/>
                    <a:pt x="294616" y="162336"/>
                    <a:pt x="298452" y="160418"/>
                  </a:cubicBezTo>
                  <a:lnTo>
                    <a:pt x="317631" y="140280"/>
                  </a:lnTo>
                  <a:cubicBezTo>
                    <a:pt x="331056" y="132608"/>
                    <a:pt x="355989" y="132608"/>
                    <a:pt x="363661" y="112471"/>
                  </a:cubicBezTo>
                  <a:cubicBezTo>
                    <a:pt x="369414" y="94250"/>
                    <a:pt x="345440" y="96168"/>
                    <a:pt x="339687" y="95209"/>
                  </a:cubicBezTo>
                  <a:cubicBezTo>
                    <a:pt x="334892" y="94250"/>
                    <a:pt x="343523" y="59728"/>
                    <a:pt x="339687" y="58769"/>
                  </a:cubicBezTo>
                  <a:cubicBezTo>
                    <a:pt x="322425" y="50138"/>
                    <a:pt x="318590" y="57810"/>
                    <a:pt x="298452" y="50138"/>
                  </a:cubicBezTo>
                  <a:cubicBezTo>
                    <a:pt x="294616" y="48220"/>
                    <a:pt x="295575" y="39590"/>
                    <a:pt x="287903" y="44384"/>
                  </a:cubicBezTo>
                  <a:cubicBezTo>
                    <a:pt x="285985" y="46302"/>
                    <a:pt x="289821" y="51097"/>
                    <a:pt x="287903" y="52056"/>
                  </a:cubicBezTo>
                  <a:cubicBezTo>
                    <a:pt x="275436" y="62605"/>
                    <a:pt x="262011" y="50138"/>
                    <a:pt x="258175" y="49179"/>
                  </a:cubicBezTo>
                  <a:cubicBezTo>
                    <a:pt x="254339" y="47261"/>
                    <a:pt x="250504" y="52056"/>
                    <a:pt x="247627" y="50138"/>
                  </a:cubicBezTo>
                  <a:cubicBezTo>
                    <a:pt x="245709" y="49179"/>
                    <a:pt x="253380" y="47261"/>
                    <a:pt x="251463" y="45343"/>
                  </a:cubicBezTo>
                  <a:cubicBezTo>
                    <a:pt x="250504" y="41507"/>
                    <a:pt x="245709" y="40549"/>
                    <a:pt x="242832" y="40549"/>
                  </a:cubicBezTo>
                  <a:cubicBezTo>
                    <a:pt x="237078" y="39590"/>
                    <a:pt x="231324" y="41507"/>
                    <a:pt x="225571" y="40549"/>
                  </a:cubicBezTo>
                  <a:cubicBezTo>
                    <a:pt x="224612" y="39590"/>
                    <a:pt x="226530" y="37672"/>
                    <a:pt x="226530" y="35754"/>
                  </a:cubicBezTo>
                  <a:cubicBezTo>
                    <a:pt x="226530" y="34795"/>
                    <a:pt x="227489" y="30959"/>
                    <a:pt x="226530" y="31918"/>
                  </a:cubicBezTo>
                  <a:cubicBezTo>
                    <a:pt x="221735" y="32877"/>
                    <a:pt x="211186" y="45343"/>
                    <a:pt x="203515" y="39590"/>
                  </a:cubicBezTo>
                  <a:cubicBezTo>
                    <a:pt x="181459" y="24246"/>
                    <a:pt x="224612" y="20410"/>
                    <a:pt x="213104" y="9862"/>
                  </a:cubicBezTo>
                  <a:cubicBezTo>
                    <a:pt x="211186" y="7944"/>
                    <a:pt x="207350" y="9862"/>
                    <a:pt x="205432" y="7944"/>
                  </a:cubicBezTo>
                  <a:cubicBezTo>
                    <a:pt x="204474" y="6026"/>
                    <a:pt x="209268" y="2190"/>
                    <a:pt x="207350" y="1231"/>
                  </a:cubicBezTo>
                  <a:cubicBezTo>
                    <a:pt x="191048" y="-2605"/>
                    <a:pt x="168992" y="3149"/>
                    <a:pt x="155567" y="9862"/>
                  </a:cubicBezTo>
                  <a:cubicBezTo>
                    <a:pt x="153649" y="18492"/>
                    <a:pt x="131593" y="23287"/>
                    <a:pt x="136387" y="31918"/>
                  </a:cubicBezTo>
                  <a:cubicBezTo>
                    <a:pt x="140223" y="36713"/>
                    <a:pt x="150772" y="34795"/>
                    <a:pt x="152690" y="39590"/>
                  </a:cubicBezTo>
                  <a:cubicBezTo>
                    <a:pt x="154608" y="44384"/>
                    <a:pt x="143100" y="38631"/>
                    <a:pt x="140223" y="42466"/>
                  </a:cubicBezTo>
                  <a:cubicBezTo>
                    <a:pt x="134470" y="50138"/>
                    <a:pt x="135429" y="89455"/>
                    <a:pt x="137346" y="99045"/>
                  </a:cubicBezTo>
                  <a:cubicBezTo>
                    <a:pt x="137346" y="101922"/>
                    <a:pt x="142141" y="102881"/>
                    <a:pt x="142141" y="106717"/>
                  </a:cubicBezTo>
                  <a:cubicBezTo>
                    <a:pt x="141182" y="122060"/>
                    <a:pt x="134470" y="130691"/>
                    <a:pt x="128716" y="143157"/>
                  </a:cubicBezTo>
                  <a:cubicBezTo>
                    <a:pt x="125839" y="148911"/>
                    <a:pt x="114331" y="160418"/>
                    <a:pt x="121044" y="159459"/>
                  </a:cubicBezTo>
                  <a:cubicBezTo>
                    <a:pt x="127757" y="157541"/>
                    <a:pt x="127757" y="144116"/>
                    <a:pt x="133511" y="142198"/>
                  </a:cubicBezTo>
                  <a:cubicBezTo>
                    <a:pt x="138305" y="141239"/>
                    <a:pt x="141182" y="149870"/>
                    <a:pt x="139264" y="153706"/>
                  </a:cubicBezTo>
                  <a:cubicBezTo>
                    <a:pt x="134470" y="160418"/>
                    <a:pt x="122003" y="157541"/>
                    <a:pt x="117208" y="164254"/>
                  </a:cubicBezTo>
                  <a:cubicBezTo>
                    <a:pt x="110496" y="174803"/>
                    <a:pt x="107619" y="187269"/>
                    <a:pt x="99947" y="198777"/>
                  </a:cubicBezTo>
                  <a:cubicBezTo>
                    <a:pt x="97070" y="203572"/>
                    <a:pt x="92275" y="206448"/>
                    <a:pt x="92275" y="210284"/>
                  </a:cubicBezTo>
                  <a:cubicBezTo>
                    <a:pt x="92275" y="215079"/>
                    <a:pt x="99947" y="216997"/>
                    <a:pt x="101865" y="220833"/>
                  </a:cubicBezTo>
                  <a:cubicBezTo>
                    <a:pt x="102824" y="222751"/>
                    <a:pt x="97070" y="215079"/>
                    <a:pt x="94193" y="216997"/>
                  </a:cubicBezTo>
                  <a:cubicBezTo>
                    <a:pt x="89398" y="219874"/>
                    <a:pt x="87481" y="226587"/>
                    <a:pt x="84604" y="232340"/>
                  </a:cubicBezTo>
                  <a:cubicBezTo>
                    <a:pt x="75973" y="246725"/>
                    <a:pt x="65425" y="264945"/>
                    <a:pt x="54876" y="277411"/>
                  </a:cubicBezTo>
                  <a:cubicBezTo>
                    <a:pt x="51999" y="281247"/>
                    <a:pt x="47204" y="282206"/>
                    <a:pt x="43368" y="286042"/>
                  </a:cubicBezTo>
                  <a:cubicBezTo>
                    <a:pt x="42410" y="287001"/>
                    <a:pt x="48163" y="289878"/>
                    <a:pt x="46245" y="290837"/>
                  </a:cubicBezTo>
                  <a:cubicBezTo>
                    <a:pt x="38574" y="292755"/>
                    <a:pt x="29943" y="286042"/>
                    <a:pt x="25148" y="290837"/>
                  </a:cubicBezTo>
                  <a:cubicBezTo>
                    <a:pt x="20353" y="295631"/>
                    <a:pt x="28984" y="302344"/>
                    <a:pt x="27066" y="308098"/>
                  </a:cubicBezTo>
                  <a:cubicBezTo>
                    <a:pt x="24189" y="316729"/>
                    <a:pt x="-2662" y="355087"/>
                    <a:pt x="215" y="363717"/>
                  </a:cubicBezTo>
                  <a:cubicBezTo>
                    <a:pt x="2133" y="370430"/>
                    <a:pt x="6928" y="375225"/>
                    <a:pt x="9805" y="381938"/>
                  </a:cubicBezTo>
                  <a:cubicBezTo>
                    <a:pt x="18436" y="397281"/>
                    <a:pt x="15559" y="403994"/>
                    <a:pt x="15559" y="403994"/>
                  </a:cubicBezTo>
                  <a:cubicBezTo>
                    <a:pt x="23230" y="405912"/>
                    <a:pt x="30902" y="404953"/>
                    <a:pt x="37615" y="403994"/>
                  </a:cubicBezTo>
                  <a:cubicBezTo>
                    <a:pt x="41451" y="403994"/>
                    <a:pt x="43368" y="399199"/>
                    <a:pt x="46245" y="400158"/>
                  </a:cubicBezTo>
                  <a:cubicBezTo>
                    <a:pt x="50081" y="400158"/>
                    <a:pt x="51999" y="405912"/>
                    <a:pt x="55835" y="406871"/>
                  </a:cubicBezTo>
                  <a:cubicBezTo>
                    <a:pt x="58712" y="407830"/>
                    <a:pt x="58712" y="395363"/>
                    <a:pt x="60630" y="398240"/>
                  </a:cubicBezTo>
                  <a:cubicBezTo>
                    <a:pt x="63507" y="403035"/>
                    <a:pt x="58712" y="408789"/>
                    <a:pt x="60630" y="412624"/>
                  </a:cubicBezTo>
                  <a:cubicBezTo>
                    <a:pt x="63507" y="416460"/>
                    <a:pt x="75973" y="418378"/>
                    <a:pt x="72137" y="420296"/>
                  </a:cubicBezTo>
                  <a:cubicBezTo>
                    <a:pt x="48163" y="431804"/>
                    <a:pt x="62548" y="401117"/>
                    <a:pt x="42410" y="403994"/>
                  </a:cubicBezTo>
                  <a:cubicBezTo>
                    <a:pt x="36656" y="404953"/>
                    <a:pt x="49122" y="411665"/>
                    <a:pt x="50081" y="416460"/>
                  </a:cubicBezTo>
                  <a:cubicBezTo>
                    <a:pt x="51040" y="422214"/>
                    <a:pt x="50081" y="427968"/>
                    <a:pt x="49122" y="434680"/>
                  </a:cubicBezTo>
                  <a:cubicBezTo>
                    <a:pt x="47204" y="446188"/>
                    <a:pt x="31861" y="456737"/>
                    <a:pt x="31861" y="466326"/>
                  </a:cubicBezTo>
                  <a:cubicBezTo>
                    <a:pt x="31861" y="470162"/>
                    <a:pt x="37615" y="473039"/>
                    <a:pt x="37615" y="475916"/>
                  </a:cubicBezTo>
                  <a:cubicBezTo>
                    <a:pt x="38574" y="482628"/>
                    <a:pt x="28984" y="494136"/>
                    <a:pt x="34738" y="496054"/>
                  </a:cubicBezTo>
                  <a:cubicBezTo>
                    <a:pt x="36656" y="496054"/>
                    <a:pt x="42410" y="493177"/>
                    <a:pt x="41451" y="495095"/>
                  </a:cubicBezTo>
                  <a:cubicBezTo>
                    <a:pt x="39533" y="497972"/>
                    <a:pt x="33779" y="496054"/>
                    <a:pt x="32820" y="498931"/>
                  </a:cubicBezTo>
                  <a:cubicBezTo>
                    <a:pt x="28025" y="507561"/>
                    <a:pt x="30902" y="519069"/>
                    <a:pt x="26107" y="527699"/>
                  </a:cubicBezTo>
                  <a:cubicBezTo>
                    <a:pt x="22271" y="535371"/>
                    <a:pt x="1174" y="564140"/>
                    <a:pt x="3092" y="574688"/>
                  </a:cubicBezTo>
                  <a:cubicBezTo>
                    <a:pt x="4051" y="578524"/>
                    <a:pt x="10764" y="570853"/>
                    <a:pt x="13641" y="570853"/>
                  </a:cubicBezTo>
                  <a:cubicBezTo>
                    <a:pt x="19395" y="569894"/>
                    <a:pt x="24189" y="571812"/>
                    <a:pt x="29943" y="570853"/>
                  </a:cubicBezTo>
                  <a:cubicBezTo>
                    <a:pt x="32820" y="570853"/>
                    <a:pt x="35697" y="567976"/>
                    <a:pt x="37615" y="568935"/>
                  </a:cubicBezTo>
                  <a:cubicBezTo>
                    <a:pt x="51999" y="572771"/>
                    <a:pt x="98988" y="603457"/>
                    <a:pt x="104742" y="602498"/>
                  </a:cubicBezTo>
                  <a:cubicBezTo>
                    <a:pt x="107619" y="602498"/>
                    <a:pt x="135429" y="589073"/>
                    <a:pt x="137346" y="588114"/>
                  </a:cubicBezTo>
                  <a:cubicBezTo>
                    <a:pt x="140223" y="593868"/>
                    <a:pt x="145018" y="593868"/>
                    <a:pt x="148854" y="593868"/>
                  </a:cubicBezTo>
                  <a:lnTo>
                    <a:pt x="148854" y="593868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994CA20-D5FB-BC31-6EB0-20A100023F67}"/>
                </a:ext>
              </a:extLst>
            </p:cNvPr>
            <p:cNvSpPr/>
            <p:nvPr/>
          </p:nvSpPr>
          <p:spPr>
            <a:xfrm>
              <a:off x="4253588" y="4612428"/>
              <a:ext cx="1163623" cy="1117655"/>
            </a:xfrm>
            <a:custGeom>
              <a:avLst/>
              <a:gdLst>
                <a:gd name="connsiteX0" fmla="*/ 932941 w 1134830"/>
                <a:gd name="connsiteY0" fmla="*/ 307490 h 1089999"/>
                <a:gd name="connsiteX1" fmla="*/ 951161 w 1134830"/>
                <a:gd name="connsiteY1" fmla="*/ 315161 h 1089999"/>
                <a:gd name="connsiteX2" fmla="*/ 958833 w 1134830"/>
                <a:gd name="connsiteY2" fmla="*/ 325710 h 1089999"/>
                <a:gd name="connsiteX3" fmla="*/ 980889 w 1134830"/>
                <a:gd name="connsiteY3" fmla="*/ 319956 h 1089999"/>
                <a:gd name="connsiteX4" fmla="*/ 1014453 w 1134830"/>
                <a:gd name="connsiteY4" fmla="*/ 335299 h 1089999"/>
                <a:gd name="connsiteX5" fmla="*/ 1017330 w 1134830"/>
                <a:gd name="connsiteY5" fmla="*/ 325710 h 1089999"/>
                <a:gd name="connsiteX6" fmla="*/ 1061442 w 1134830"/>
                <a:gd name="connsiteY6" fmla="*/ 328587 h 1089999"/>
                <a:gd name="connsiteX7" fmla="*/ 1065278 w 1134830"/>
                <a:gd name="connsiteY7" fmla="*/ 328587 h 1089999"/>
                <a:gd name="connsiteX8" fmla="*/ 1071990 w 1134830"/>
                <a:gd name="connsiteY8" fmla="*/ 342971 h 1089999"/>
                <a:gd name="connsiteX9" fmla="*/ 1053770 w 1134830"/>
                <a:gd name="connsiteY9" fmla="*/ 352561 h 1089999"/>
                <a:gd name="connsiteX10" fmla="*/ 1055688 w 1134830"/>
                <a:gd name="connsiteY10" fmla="*/ 391878 h 1089999"/>
                <a:gd name="connsiteX11" fmla="*/ 1001986 w 1134830"/>
                <a:gd name="connsiteY11" fmla="*/ 421606 h 1089999"/>
                <a:gd name="connsiteX12" fmla="*/ 969382 w 1134830"/>
                <a:gd name="connsiteY12" fmla="*/ 435031 h 1089999"/>
                <a:gd name="connsiteX13" fmla="*/ 947326 w 1134830"/>
                <a:gd name="connsiteY13" fmla="*/ 454210 h 1089999"/>
                <a:gd name="connsiteX14" fmla="*/ 838004 w 1134830"/>
                <a:gd name="connsiteY14" fmla="*/ 476266 h 1089999"/>
                <a:gd name="connsiteX15" fmla="*/ 820743 w 1134830"/>
                <a:gd name="connsiteY15" fmla="*/ 494486 h 1089999"/>
                <a:gd name="connsiteX16" fmla="*/ 836086 w 1134830"/>
                <a:gd name="connsiteY16" fmla="*/ 505994 h 1089999"/>
                <a:gd name="connsiteX17" fmla="*/ 806359 w 1134830"/>
                <a:gd name="connsiteY17" fmla="*/ 515584 h 1089999"/>
                <a:gd name="connsiteX18" fmla="*/ 783344 w 1134830"/>
                <a:gd name="connsiteY18" fmla="*/ 548188 h 1089999"/>
                <a:gd name="connsiteX19" fmla="*/ 708545 w 1134830"/>
                <a:gd name="connsiteY19" fmla="*/ 632576 h 1089999"/>
                <a:gd name="connsiteX20" fmla="*/ 719093 w 1134830"/>
                <a:gd name="connsiteY20" fmla="*/ 700663 h 1089999"/>
                <a:gd name="connsiteX21" fmla="*/ 746903 w 1134830"/>
                <a:gd name="connsiteY21" fmla="*/ 728472 h 1089999"/>
                <a:gd name="connsiteX22" fmla="*/ 719093 w 1134830"/>
                <a:gd name="connsiteY22" fmla="*/ 739980 h 1089999"/>
                <a:gd name="connsiteX23" fmla="*/ 715258 w 1134830"/>
                <a:gd name="connsiteY23" fmla="*/ 747651 h 1089999"/>
                <a:gd name="connsiteX24" fmla="*/ 708545 w 1134830"/>
                <a:gd name="connsiteY24" fmla="*/ 746692 h 1089999"/>
                <a:gd name="connsiteX25" fmla="*/ 686489 w 1134830"/>
                <a:gd name="connsiteY25" fmla="*/ 754364 h 1089999"/>
                <a:gd name="connsiteX26" fmla="*/ 681694 w 1134830"/>
                <a:gd name="connsiteY26" fmla="*/ 765872 h 1089999"/>
                <a:gd name="connsiteX27" fmla="*/ 673063 w 1134830"/>
                <a:gd name="connsiteY27" fmla="*/ 765872 h 1089999"/>
                <a:gd name="connsiteX28" fmla="*/ 669228 w 1134830"/>
                <a:gd name="connsiteY28" fmla="*/ 781215 h 1089999"/>
                <a:gd name="connsiteX29" fmla="*/ 655802 w 1134830"/>
                <a:gd name="connsiteY29" fmla="*/ 786010 h 1089999"/>
                <a:gd name="connsiteX30" fmla="*/ 654843 w 1134830"/>
                <a:gd name="connsiteY30" fmla="*/ 805189 h 1089999"/>
                <a:gd name="connsiteX31" fmla="*/ 630869 w 1134830"/>
                <a:gd name="connsiteY31" fmla="*/ 831081 h 1089999"/>
                <a:gd name="connsiteX32" fmla="*/ 643336 w 1134830"/>
                <a:gd name="connsiteY32" fmla="*/ 847383 h 1089999"/>
                <a:gd name="connsiteX33" fmla="*/ 623198 w 1134830"/>
                <a:gd name="connsiteY33" fmla="*/ 852178 h 1089999"/>
                <a:gd name="connsiteX34" fmla="*/ 609772 w 1134830"/>
                <a:gd name="connsiteY34" fmla="*/ 846424 h 1089999"/>
                <a:gd name="connsiteX35" fmla="*/ 552235 w 1134830"/>
                <a:gd name="connsiteY35" fmla="*/ 860809 h 1089999"/>
                <a:gd name="connsiteX36" fmla="*/ 495656 w 1134830"/>
                <a:gd name="connsiteY36" fmla="*/ 927936 h 1089999"/>
                <a:gd name="connsiteX37" fmla="*/ 454421 w 1134830"/>
                <a:gd name="connsiteY37" fmla="*/ 911633 h 1089999"/>
                <a:gd name="connsiteX38" fmla="*/ 440036 w 1134830"/>
                <a:gd name="connsiteY38" fmla="*/ 922182 h 1089999"/>
                <a:gd name="connsiteX39" fmla="*/ 404555 w 1134830"/>
                <a:gd name="connsiteY39" fmla="*/ 908757 h 1089999"/>
                <a:gd name="connsiteX40" fmla="*/ 370032 w 1134830"/>
                <a:gd name="connsiteY40" fmla="*/ 910674 h 1089999"/>
                <a:gd name="connsiteX41" fmla="*/ 353730 w 1134830"/>
                <a:gd name="connsiteY41" fmla="*/ 902044 h 1089999"/>
                <a:gd name="connsiteX42" fmla="*/ 278931 w 1134830"/>
                <a:gd name="connsiteY42" fmla="*/ 891495 h 1089999"/>
                <a:gd name="connsiteX43" fmla="*/ 253039 w 1134830"/>
                <a:gd name="connsiteY43" fmla="*/ 912592 h 1089999"/>
                <a:gd name="connsiteX44" fmla="*/ 201256 w 1134830"/>
                <a:gd name="connsiteY44" fmla="*/ 911633 h 1089999"/>
                <a:gd name="connsiteX45" fmla="*/ 179200 w 1134830"/>
                <a:gd name="connsiteY45" fmla="*/ 938484 h 1089999"/>
                <a:gd name="connsiteX46" fmla="*/ 169610 w 1134830"/>
                <a:gd name="connsiteY46" fmla="*/ 936566 h 1089999"/>
                <a:gd name="connsiteX47" fmla="*/ 152349 w 1134830"/>
                <a:gd name="connsiteY47" fmla="*/ 950951 h 1089999"/>
                <a:gd name="connsiteX48" fmla="*/ 146595 w 1134830"/>
                <a:gd name="connsiteY48" fmla="*/ 943279 h 1089999"/>
                <a:gd name="connsiteX49" fmla="*/ 135088 w 1134830"/>
                <a:gd name="connsiteY49" fmla="*/ 936566 h 1089999"/>
                <a:gd name="connsiteX50" fmla="*/ 126457 w 1134830"/>
                <a:gd name="connsiteY50" fmla="*/ 922182 h 1089999"/>
                <a:gd name="connsiteX51" fmla="*/ 115908 w 1134830"/>
                <a:gd name="connsiteY51" fmla="*/ 919305 h 1089999"/>
                <a:gd name="connsiteX52" fmla="*/ 98647 w 1134830"/>
                <a:gd name="connsiteY52" fmla="*/ 874234 h 1089999"/>
                <a:gd name="connsiteX53" fmla="*/ 110155 w 1134830"/>
                <a:gd name="connsiteY53" fmla="*/ 879029 h 1089999"/>
                <a:gd name="connsiteX54" fmla="*/ 103442 w 1134830"/>
                <a:gd name="connsiteY54" fmla="*/ 877111 h 1089999"/>
                <a:gd name="connsiteX55" fmla="*/ 106319 w 1134830"/>
                <a:gd name="connsiteY55" fmla="*/ 871357 h 1089999"/>
                <a:gd name="connsiteX56" fmla="*/ 90975 w 1134830"/>
                <a:gd name="connsiteY56" fmla="*/ 848342 h 1089999"/>
                <a:gd name="connsiteX57" fmla="*/ 117826 w 1134830"/>
                <a:gd name="connsiteY57" fmla="*/ 830122 h 1089999"/>
                <a:gd name="connsiteX58" fmla="*/ 98647 w 1134830"/>
                <a:gd name="connsiteY58" fmla="*/ 841630 h 1089999"/>
                <a:gd name="connsiteX59" fmla="*/ 91934 w 1134830"/>
                <a:gd name="connsiteY59" fmla="*/ 824368 h 1089999"/>
                <a:gd name="connsiteX60" fmla="*/ 82345 w 1134830"/>
                <a:gd name="connsiteY60" fmla="*/ 809984 h 1089999"/>
                <a:gd name="connsiteX61" fmla="*/ 58371 w 1134830"/>
                <a:gd name="connsiteY61" fmla="*/ 786969 h 1089999"/>
                <a:gd name="connsiteX62" fmla="*/ 58371 w 1134830"/>
                <a:gd name="connsiteY62" fmla="*/ 785051 h 1089999"/>
                <a:gd name="connsiteX63" fmla="*/ 54535 w 1134830"/>
                <a:gd name="connsiteY63" fmla="*/ 787928 h 1089999"/>
                <a:gd name="connsiteX64" fmla="*/ 42069 w 1134830"/>
                <a:gd name="connsiteY64" fmla="*/ 779297 h 1089999"/>
                <a:gd name="connsiteX65" fmla="*/ 10423 w 1134830"/>
                <a:gd name="connsiteY65" fmla="*/ 774502 h 1089999"/>
                <a:gd name="connsiteX66" fmla="*/ 32479 w 1134830"/>
                <a:gd name="connsiteY66" fmla="*/ 704498 h 1089999"/>
                <a:gd name="connsiteX67" fmla="*/ 42069 w 1134830"/>
                <a:gd name="connsiteY67" fmla="*/ 687237 h 1089999"/>
                <a:gd name="connsiteX68" fmla="*/ 77550 w 1134830"/>
                <a:gd name="connsiteY68" fmla="*/ 667099 h 1089999"/>
                <a:gd name="connsiteX69" fmla="*/ 61248 w 1134830"/>
                <a:gd name="connsiteY69" fmla="*/ 667099 h 1089999"/>
                <a:gd name="connsiteX70" fmla="*/ 55494 w 1134830"/>
                <a:gd name="connsiteY70" fmla="*/ 650797 h 1089999"/>
                <a:gd name="connsiteX71" fmla="*/ 49740 w 1134830"/>
                <a:gd name="connsiteY71" fmla="*/ 634494 h 1089999"/>
                <a:gd name="connsiteX72" fmla="*/ 43028 w 1134830"/>
                <a:gd name="connsiteY72" fmla="*/ 632576 h 1089999"/>
                <a:gd name="connsiteX73" fmla="*/ 54535 w 1134830"/>
                <a:gd name="connsiteY73" fmla="*/ 615315 h 1089999"/>
                <a:gd name="connsiteX74" fmla="*/ 60289 w 1134830"/>
                <a:gd name="connsiteY74" fmla="*/ 599972 h 1089999"/>
                <a:gd name="connsiteX75" fmla="*/ 93852 w 1134830"/>
                <a:gd name="connsiteY75" fmla="*/ 567367 h 1089999"/>
                <a:gd name="connsiteX76" fmla="*/ 72755 w 1134830"/>
                <a:gd name="connsiteY76" fmla="*/ 546270 h 1089999"/>
                <a:gd name="connsiteX77" fmla="*/ 73714 w 1134830"/>
                <a:gd name="connsiteY77" fmla="*/ 513666 h 1089999"/>
                <a:gd name="connsiteX78" fmla="*/ 58371 w 1134830"/>
                <a:gd name="connsiteY78" fmla="*/ 483938 h 1089999"/>
                <a:gd name="connsiteX79" fmla="*/ 63166 w 1134830"/>
                <a:gd name="connsiteY79" fmla="*/ 484897 h 1089999"/>
                <a:gd name="connsiteX80" fmla="*/ 85222 w 1134830"/>
                <a:gd name="connsiteY80" fmla="*/ 490651 h 1089999"/>
                <a:gd name="connsiteX81" fmla="*/ 121662 w 1134830"/>
                <a:gd name="connsiteY81" fmla="*/ 477225 h 1089999"/>
                <a:gd name="connsiteX82" fmla="*/ 117826 w 1134830"/>
                <a:gd name="connsiteY82" fmla="*/ 441744 h 1089999"/>
                <a:gd name="connsiteX83" fmla="*/ 143718 w 1134830"/>
                <a:gd name="connsiteY83" fmla="*/ 419688 h 1089999"/>
                <a:gd name="connsiteX84" fmla="*/ 139882 w 1134830"/>
                <a:gd name="connsiteY84" fmla="*/ 408180 h 1089999"/>
                <a:gd name="connsiteX85" fmla="*/ 145636 w 1134830"/>
                <a:gd name="connsiteY85" fmla="*/ 403385 h 1089999"/>
                <a:gd name="connsiteX86" fmla="*/ 149472 w 1134830"/>
                <a:gd name="connsiteY86" fmla="*/ 384206 h 1089999"/>
                <a:gd name="connsiteX87" fmla="*/ 155226 w 1134830"/>
                <a:gd name="connsiteY87" fmla="*/ 362150 h 1089999"/>
                <a:gd name="connsiteX88" fmla="*/ 147554 w 1134830"/>
                <a:gd name="connsiteY88" fmla="*/ 340094 h 1089999"/>
                <a:gd name="connsiteX89" fmla="*/ 160020 w 1134830"/>
                <a:gd name="connsiteY89" fmla="*/ 341053 h 1089999"/>
                <a:gd name="connsiteX90" fmla="*/ 179200 w 1134830"/>
                <a:gd name="connsiteY90" fmla="*/ 320915 h 1089999"/>
                <a:gd name="connsiteX91" fmla="*/ 225230 w 1134830"/>
                <a:gd name="connsiteY91" fmla="*/ 293105 h 1089999"/>
                <a:gd name="connsiteX92" fmla="*/ 201256 w 1134830"/>
                <a:gd name="connsiteY92" fmla="*/ 275844 h 1089999"/>
                <a:gd name="connsiteX93" fmla="*/ 201256 w 1134830"/>
                <a:gd name="connsiteY93" fmla="*/ 239403 h 1089999"/>
                <a:gd name="connsiteX94" fmla="*/ 160020 w 1134830"/>
                <a:gd name="connsiteY94" fmla="*/ 230773 h 1089999"/>
                <a:gd name="connsiteX95" fmla="*/ 149472 w 1134830"/>
                <a:gd name="connsiteY95" fmla="*/ 225019 h 1089999"/>
                <a:gd name="connsiteX96" fmla="*/ 149472 w 1134830"/>
                <a:gd name="connsiteY96" fmla="*/ 232691 h 1089999"/>
                <a:gd name="connsiteX97" fmla="*/ 119744 w 1134830"/>
                <a:gd name="connsiteY97" fmla="*/ 229814 h 1089999"/>
                <a:gd name="connsiteX98" fmla="*/ 109196 w 1134830"/>
                <a:gd name="connsiteY98" fmla="*/ 230773 h 1089999"/>
                <a:gd name="connsiteX99" fmla="*/ 113032 w 1134830"/>
                <a:gd name="connsiteY99" fmla="*/ 225978 h 1089999"/>
                <a:gd name="connsiteX100" fmla="*/ 104401 w 1134830"/>
                <a:gd name="connsiteY100" fmla="*/ 221183 h 1089999"/>
                <a:gd name="connsiteX101" fmla="*/ 87140 w 1134830"/>
                <a:gd name="connsiteY101" fmla="*/ 221183 h 1089999"/>
                <a:gd name="connsiteX102" fmla="*/ 88099 w 1134830"/>
                <a:gd name="connsiteY102" fmla="*/ 216388 h 1089999"/>
                <a:gd name="connsiteX103" fmla="*/ 88099 w 1134830"/>
                <a:gd name="connsiteY103" fmla="*/ 212553 h 1089999"/>
                <a:gd name="connsiteX104" fmla="*/ 65084 w 1134830"/>
                <a:gd name="connsiteY104" fmla="*/ 220224 h 1089999"/>
                <a:gd name="connsiteX105" fmla="*/ 74673 w 1134830"/>
                <a:gd name="connsiteY105" fmla="*/ 190496 h 1089999"/>
                <a:gd name="connsiteX106" fmla="*/ 67001 w 1134830"/>
                <a:gd name="connsiteY106" fmla="*/ 188579 h 1089999"/>
                <a:gd name="connsiteX107" fmla="*/ 68919 w 1134830"/>
                <a:gd name="connsiteY107" fmla="*/ 181866 h 1089999"/>
                <a:gd name="connsiteX108" fmla="*/ 17136 w 1134830"/>
                <a:gd name="connsiteY108" fmla="*/ 190496 h 1089999"/>
                <a:gd name="connsiteX109" fmla="*/ 9464 w 1134830"/>
                <a:gd name="connsiteY109" fmla="*/ 169400 h 1089999"/>
                <a:gd name="connsiteX110" fmla="*/ 16177 w 1134830"/>
                <a:gd name="connsiteY110" fmla="*/ 171317 h 1089999"/>
                <a:gd name="connsiteX111" fmla="*/ 15218 w 1134830"/>
                <a:gd name="connsiteY111" fmla="*/ 164605 h 1089999"/>
                <a:gd name="connsiteX112" fmla="*/ 37274 w 1134830"/>
                <a:gd name="connsiteY112" fmla="*/ 154056 h 1089999"/>
                <a:gd name="connsiteX113" fmla="*/ 40151 w 1134830"/>
                <a:gd name="connsiteY113" fmla="*/ 149261 h 1089999"/>
                <a:gd name="connsiteX114" fmla="*/ 23848 w 1134830"/>
                <a:gd name="connsiteY114" fmla="*/ 156933 h 1089999"/>
                <a:gd name="connsiteX115" fmla="*/ 20971 w 1134830"/>
                <a:gd name="connsiteY115" fmla="*/ 146385 h 1089999"/>
                <a:gd name="connsiteX116" fmla="*/ 40151 w 1134830"/>
                <a:gd name="connsiteY116" fmla="*/ 138713 h 1089999"/>
                <a:gd name="connsiteX117" fmla="*/ 23848 w 1134830"/>
                <a:gd name="connsiteY117" fmla="*/ 138713 h 1089999"/>
                <a:gd name="connsiteX118" fmla="*/ 16177 w 1134830"/>
                <a:gd name="connsiteY118" fmla="*/ 129123 h 1089999"/>
                <a:gd name="connsiteX119" fmla="*/ 24807 w 1134830"/>
                <a:gd name="connsiteY119" fmla="*/ 131041 h 1089999"/>
                <a:gd name="connsiteX120" fmla="*/ 27684 w 1134830"/>
                <a:gd name="connsiteY120" fmla="*/ 119534 h 1089999"/>
                <a:gd name="connsiteX121" fmla="*/ 39192 w 1134830"/>
                <a:gd name="connsiteY121" fmla="*/ 108985 h 1089999"/>
                <a:gd name="connsiteX122" fmla="*/ 833 w 1134830"/>
                <a:gd name="connsiteY122" fmla="*/ 72545 h 1089999"/>
                <a:gd name="connsiteX123" fmla="*/ 21930 w 1134830"/>
                <a:gd name="connsiteY123" fmla="*/ 47612 h 1089999"/>
                <a:gd name="connsiteX124" fmla="*/ 12341 w 1134830"/>
                <a:gd name="connsiteY124" fmla="*/ 45694 h 1089999"/>
                <a:gd name="connsiteX125" fmla="*/ 16177 w 1134830"/>
                <a:gd name="connsiteY125" fmla="*/ 41858 h 1089999"/>
                <a:gd name="connsiteX126" fmla="*/ 38233 w 1134830"/>
                <a:gd name="connsiteY126" fmla="*/ 41858 h 1089999"/>
                <a:gd name="connsiteX127" fmla="*/ 114949 w 1134830"/>
                <a:gd name="connsiteY127" fmla="*/ 11171 h 1089999"/>
                <a:gd name="connsiteX128" fmla="*/ 139882 w 1134830"/>
                <a:gd name="connsiteY128" fmla="*/ 1582 h 1089999"/>
                <a:gd name="connsiteX129" fmla="*/ 138923 w 1134830"/>
                <a:gd name="connsiteY129" fmla="*/ 15966 h 1089999"/>
                <a:gd name="connsiteX130" fmla="*/ 158103 w 1134830"/>
                <a:gd name="connsiteY130" fmla="*/ 4459 h 1089999"/>
                <a:gd name="connsiteX131" fmla="*/ 203174 w 1134830"/>
                <a:gd name="connsiteY131" fmla="*/ 52406 h 1089999"/>
                <a:gd name="connsiteX132" fmla="*/ 213722 w 1134830"/>
                <a:gd name="connsiteY132" fmla="*/ 44735 h 1089999"/>
                <a:gd name="connsiteX133" fmla="*/ 250163 w 1134830"/>
                <a:gd name="connsiteY133" fmla="*/ 55284 h 1089999"/>
                <a:gd name="connsiteX134" fmla="*/ 273178 w 1134830"/>
                <a:gd name="connsiteY134" fmla="*/ 54325 h 1089999"/>
                <a:gd name="connsiteX135" fmla="*/ 286603 w 1134830"/>
                <a:gd name="connsiteY135" fmla="*/ 61996 h 1089999"/>
                <a:gd name="connsiteX136" fmla="*/ 307700 w 1134830"/>
                <a:gd name="connsiteY136" fmla="*/ 54325 h 1089999"/>
                <a:gd name="connsiteX137" fmla="*/ 320167 w 1134830"/>
                <a:gd name="connsiteY137" fmla="*/ 71586 h 1089999"/>
                <a:gd name="connsiteX138" fmla="*/ 342223 w 1134830"/>
                <a:gd name="connsiteY138" fmla="*/ 76380 h 1089999"/>
                <a:gd name="connsiteX139" fmla="*/ 340305 w 1134830"/>
                <a:gd name="connsiteY139" fmla="*/ 82134 h 1089999"/>
                <a:gd name="connsiteX140" fmla="*/ 349894 w 1134830"/>
                <a:gd name="connsiteY140" fmla="*/ 80216 h 1089999"/>
                <a:gd name="connsiteX141" fmla="*/ 460175 w 1134830"/>
                <a:gd name="connsiteY141" fmla="*/ 115698 h 1089999"/>
                <a:gd name="connsiteX142" fmla="*/ 464010 w 1134830"/>
                <a:gd name="connsiteY142" fmla="*/ 109944 h 1089999"/>
                <a:gd name="connsiteX143" fmla="*/ 474559 w 1134830"/>
                <a:gd name="connsiteY143" fmla="*/ 109944 h 1089999"/>
                <a:gd name="connsiteX144" fmla="*/ 506205 w 1134830"/>
                <a:gd name="connsiteY144" fmla="*/ 119534 h 1089999"/>
                <a:gd name="connsiteX145" fmla="*/ 504287 w 1134830"/>
                <a:gd name="connsiteY145" fmla="*/ 123369 h 1089999"/>
                <a:gd name="connsiteX146" fmla="*/ 538809 w 1134830"/>
                <a:gd name="connsiteY146" fmla="*/ 144467 h 1089999"/>
                <a:gd name="connsiteX147" fmla="*/ 538809 w 1134830"/>
                <a:gd name="connsiteY147" fmla="*/ 136795 h 1089999"/>
                <a:gd name="connsiteX148" fmla="*/ 547440 w 1134830"/>
                <a:gd name="connsiteY148" fmla="*/ 132000 h 1089999"/>
                <a:gd name="connsiteX149" fmla="*/ 567578 w 1134830"/>
                <a:gd name="connsiteY149" fmla="*/ 143508 h 1089999"/>
                <a:gd name="connsiteX150" fmla="*/ 581962 w 1134830"/>
                <a:gd name="connsiteY150" fmla="*/ 144467 h 1089999"/>
                <a:gd name="connsiteX151" fmla="*/ 594429 w 1134830"/>
                <a:gd name="connsiteY151" fmla="*/ 155974 h 1089999"/>
                <a:gd name="connsiteX152" fmla="*/ 648131 w 1134830"/>
                <a:gd name="connsiteY152" fmla="*/ 156933 h 1089999"/>
                <a:gd name="connsiteX153" fmla="*/ 663474 w 1134830"/>
                <a:gd name="connsiteY153" fmla="*/ 171317 h 1089999"/>
                <a:gd name="connsiteX154" fmla="*/ 665392 w 1134830"/>
                <a:gd name="connsiteY154" fmla="*/ 167482 h 1089999"/>
                <a:gd name="connsiteX155" fmla="*/ 677858 w 1134830"/>
                <a:gd name="connsiteY155" fmla="*/ 174194 h 1089999"/>
                <a:gd name="connsiteX156" fmla="*/ 671146 w 1134830"/>
                <a:gd name="connsiteY156" fmla="*/ 199127 h 1089999"/>
                <a:gd name="connsiteX157" fmla="*/ 683612 w 1134830"/>
                <a:gd name="connsiteY157" fmla="*/ 192415 h 1089999"/>
                <a:gd name="connsiteX158" fmla="*/ 683612 w 1134830"/>
                <a:gd name="connsiteY158" fmla="*/ 200086 h 1089999"/>
                <a:gd name="connsiteX159" fmla="*/ 727724 w 1134830"/>
                <a:gd name="connsiteY159" fmla="*/ 216388 h 1089999"/>
                <a:gd name="connsiteX160" fmla="*/ 738273 w 1134830"/>
                <a:gd name="connsiteY160" fmla="*/ 238444 h 1089999"/>
                <a:gd name="connsiteX161" fmla="*/ 774713 w 1134830"/>
                <a:gd name="connsiteY161" fmla="*/ 242280 h 1089999"/>
                <a:gd name="connsiteX162" fmla="*/ 788138 w 1134830"/>
                <a:gd name="connsiteY162" fmla="*/ 259542 h 1089999"/>
                <a:gd name="connsiteX163" fmla="*/ 802523 w 1134830"/>
                <a:gd name="connsiteY163" fmla="*/ 255706 h 1089999"/>
                <a:gd name="connsiteX164" fmla="*/ 815948 w 1134830"/>
                <a:gd name="connsiteY164" fmla="*/ 263377 h 1089999"/>
                <a:gd name="connsiteX165" fmla="*/ 821702 w 1134830"/>
                <a:gd name="connsiteY165" fmla="*/ 257624 h 1089999"/>
                <a:gd name="connsiteX166" fmla="*/ 848553 w 1134830"/>
                <a:gd name="connsiteY166" fmla="*/ 265295 h 1089999"/>
                <a:gd name="connsiteX167" fmla="*/ 855266 w 1134830"/>
                <a:gd name="connsiteY167" fmla="*/ 246116 h 1089999"/>
                <a:gd name="connsiteX168" fmla="*/ 889788 w 1134830"/>
                <a:gd name="connsiteY168" fmla="*/ 268172 h 1089999"/>
                <a:gd name="connsiteX169" fmla="*/ 895542 w 1134830"/>
                <a:gd name="connsiteY169" fmla="*/ 268172 h 1089999"/>
                <a:gd name="connsiteX170" fmla="*/ 908008 w 1134830"/>
                <a:gd name="connsiteY170" fmla="*/ 272008 h 1089999"/>
                <a:gd name="connsiteX171" fmla="*/ 914721 w 1134830"/>
                <a:gd name="connsiteY171" fmla="*/ 286392 h 1089999"/>
                <a:gd name="connsiteX172" fmla="*/ 914721 w 1134830"/>
                <a:gd name="connsiteY172" fmla="*/ 287351 h 1089999"/>
                <a:gd name="connsiteX173" fmla="*/ 932941 w 1134830"/>
                <a:gd name="connsiteY173" fmla="*/ 307490 h 1089999"/>
                <a:gd name="connsiteX174" fmla="*/ 932941 w 1134830"/>
                <a:gd name="connsiteY174" fmla="*/ 307490 h 1089999"/>
                <a:gd name="connsiteX175" fmla="*/ 149472 w 1134830"/>
                <a:gd name="connsiteY175" fmla="*/ 973007 h 1089999"/>
                <a:gd name="connsiteX176" fmla="*/ 156185 w 1134830"/>
                <a:gd name="connsiteY176" fmla="*/ 998899 h 1089999"/>
                <a:gd name="connsiteX177" fmla="*/ 176323 w 1134830"/>
                <a:gd name="connsiteY177" fmla="*/ 998899 h 1089999"/>
                <a:gd name="connsiteX178" fmla="*/ 175364 w 1134830"/>
                <a:gd name="connsiteY178" fmla="*/ 991227 h 1089999"/>
                <a:gd name="connsiteX179" fmla="*/ 174405 w 1134830"/>
                <a:gd name="connsiteY179" fmla="*/ 974925 h 1089999"/>
                <a:gd name="connsiteX180" fmla="*/ 182077 w 1134830"/>
                <a:gd name="connsiteY180" fmla="*/ 968212 h 1089999"/>
                <a:gd name="connsiteX181" fmla="*/ 149472 w 1134830"/>
                <a:gd name="connsiteY181" fmla="*/ 973007 h 1089999"/>
                <a:gd name="connsiteX182" fmla="*/ 149472 w 1134830"/>
                <a:gd name="connsiteY182" fmla="*/ 973007 h 1089999"/>
                <a:gd name="connsiteX183" fmla="*/ 149472 w 1134830"/>
                <a:gd name="connsiteY183" fmla="*/ 973007 h 1089999"/>
                <a:gd name="connsiteX184" fmla="*/ 381540 w 1134830"/>
                <a:gd name="connsiteY184" fmla="*/ 1081369 h 1089999"/>
                <a:gd name="connsiteX185" fmla="*/ 394965 w 1134830"/>
                <a:gd name="connsiteY185" fmla="*/ 1090000 h 1089999"/>
                <a:gd name="connsiteX186" fmla="*/ 395924 w 1134830"/>
                <a:gd name="connsiteY186" fmla="*/ 1066026 h 1089999"/>
                <a:gd name="connsiteX187" fmla="*/ 381540 w 1134830"/>
                <a:gd name="connsiteY187" fmla="*/ 1081369 h 1089999"/>
                <a:gd name="connsiteX188" fmla="*/ 381540 w 1134830"/>
                <a:gd name="connsiteY188" fmla="*/ 1081369 h 1089999"/>
                <a:gd name="connsiteX189" fmla="*/ 398801 w 1134830"/>
                <a:gd name="connsiteY189" fmla="*/ 1089041 h 1089999"/>
                <a:gd name="connsiteX190" fmla="*/ 400719 w 1134830"/>
                <a:gd name="connsiteY190" fmla="*/ 1086164 h 1089999"/>
                <a:gd name="connsiteX191" fmla="*/ 398801 w 1134830"/>
                <a:gd name="connsiteY191" fmla="*/ 1089041 h 1089999"/>
                <a:gd name="connsiteX192" fmla="*/ 398801 w 1134830"/>
                <a:gd name="connsiteY192" fmla="*/ 1089041 h 1089999"/>
                <a:gd name="connsiteX193" fmla="*/ 1032673 w 1134830"/>
                <a:gd name="connsiteY193" fmla="*/ 617233 h 1089999"/>
                <a:gd name="connsiteX194" fmla="*/ 1057606 w 1134830"/>
                <a:gd name="connsiteY194" fmla="*/ 649838 h 1089999"/>
                <a:gd name="connsiteX195" fmla="*/ 1014453 w 1134830"/>
                <a:gd name="connsiteY195" fmla="*/ 698744 h 1089999"/>
                <a:gd name="connsiteX196" fmla="*/ 1006781 w 1134830"/>
                <a:gd name="connsiteY196" fmla="*/ 686278 h 1089999"/>
                <a:gd name="connsiteX197" fmla="*/ 987602 w 1134830"/>
                <a:gd name="connsiteY197" fmla="*/ 678607 h 1089999"/>
                <a:gd name="connsiteX198" fmla="*/ 982807 w 1134830"/>
                <a:gd name="connsiteY198" fmla="*/ 660386 h 1089999"/>
                <a:gd name="connsiteX199" fmla="*/ 970341 w 1134830"/>
                <a:gd name="connsiteY199" fmla="*/ 662304 h 1089999"/>
                <a:gd name="connsiteX200" fmla="*/ 952120 w 1134830"/>
                <a:gd name="connsiteY200" fmla="*/ 654633 h 1089999"/>
                <a:gd name="connsiteX201" fmla="*/ 954038 w 1134830"/>
                <a:gd name="connsiteY201" fmla="*/ 650797 h 1089999"/>
                <a:gd name="connsiteX202" fmla="*/ 1032673 w 1134830"/>
                <a:gd name="connsiteY202" fmla="*/ 617233 h 1089999"/>
                <a:gd name="connsiteX203" fmla="*/ 1032673 w 1134830"/>
                <a:gd name="connsiteY203" fmla="*/ 617233 h 1089999"/>
                <a:gd name="connsiteX204" fmla="*/ 1126651 w 1134830"/>
                <a:gd name="connsiteY204" fmla="*/ 617233 h 1089999"/>
                <a:gd name="connsiteX205" fmla="*/ 1110349 w 1134830"/>
                <a:gd name="connsiteY205" fmla="*/ 626823 h 1089999"/>
                <a:gd name="connsiteX206" fmla="*/ 1092128 w 1134830"/>
                <a:gd name="connsiteY206" fmla="*/ 625864 h 1089999"/>
                <a:gd name="connsiteX207" fmla="*/ 1126651 w 1134830"/>
                <a:gd name="connsiteY207" fmla="*/ 617233 h 1089999"/>
                <a:gd name="connsiteX208" fmla="*/ 1126651 w 1134830"/>
                <a:gd name="connsiteY208" fmla="*/ 617233 h 1089999"/>
                <a:gd name="connsiteX209" fmla="*/ 966505 w 1134830"/>
                <a:gd name="connsiteY209" fmla="*/ 702581 h 1089999"/>
                <a:gd name="connsiteX210" fmla="*/ 953079 w 1134830"/>
                <a:gd name="connsiteY210" fmla="*/ 712170 h 1089999"/>
                <a:gd name="connsiteX211" fmla="*/ 960751 w 1134830"/>
                <a:gd name="connsiteY211" fmla="*/ 722718 h 1089999"/>
                <a:gd name="connsiteX212" fmla="*/ 977053 w 1134830"/>
                <a:gd name="connsiteY212" fmla="*/ 716006 h 1089999"/>
                <a:gd name="connsiteX213" fmla="*/ 977053 w 1134830"/>
                <a:gd name="connsiteY213" fmla="*/ 705457 h 1089999"/>
                <a:gd name="connsiteX214" fmla="*/ 966505 w 1134830"/>
                <a:gd name="connsiteY214" fmla="*/ 702581 h 1089999"/>
                <a:gd name="connsiteX215" fmla="*/ 966505 w 1134830"/>
                <a:gd name="connsiteY215" fmla="*/ 702581 h 1089999"/>
                <a:gd name="connsiteX216" fmla="*/ 945408 w 1134830"/>
                <a:gd name="connsiteY216" fmla="*/ 675730 h 1089999"/>
                <a:gd name="connsiteX217" fmla="*/ 932941 w 1134830"/>
                <a:gd name="connsiteY217" fmla="*/ 686278 h 1089999"/>
                <a:gd name="connsiteX218" fmla="*/ 931982 w 1134830"/>
                <a:gd name="connsiteY218" fmla="*/ 703539 h 1089999"/>
                <a:gd name="connsiteX219" fmla="*/ 953079 w 1134830"/>
                <a:gd name="connsiteY219" fmla="*/ 693950 h 1089999"/>
                <a:gd name="connsiteX220" fmla="*/ 960751 w 1134830"/>
                <a:gd name="connsiteY220" fmla="*/ 683401 h 1089999"/>
                <a:gd name="connsiteX221" fmla="*/ 954038 w 1134830"/>
                <a:gd name="connsiteY221" fmla="*/ 675730 h 1089999"/>
                <a:gd name="connsiteX222" fmla="*/ 945408 w 1134830"/>
                <a:gd name="connsiteY222" fmla="*/ 675730 h 1089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</a:cxnLst>
              <a:rect l="l" t="t" r="r" b="b"/>
              <a:pathLst>
                <a:path w="1134830" h="1089999">
                  <a:moveTo>
                    <a:pt x="932941" y="307490"/>
                  </a:moveTo>
                  <a:cubicBezTo>
                    <a:pt x="939654" y="310366"/>
                    <a:pt x="946367" y="312284"/>
                    <a:pt x="951161" y="315161"/>
                  </a:cubicBezTo>
                  <a:cubicBezTo>
                    <a:pt x="953079" y="317079"/>
                    <a:pt x="954038" y="326669"/>
                    <a:pt x="958833" y="325710"/>
                  </a:cubicBezTo>
                  <a:cubicBezTo>
                    <a:pt x="966505" y="324751"/>
                    <a:pt x="972259" y="319956"/>
                    <a:pt x="980889" y="319956"/>
                  </a:cubicBezTo>
                  <a:cubicBezTo>
                    <a:pt x="989520" y="319956"/>
                    <a:pt x="1004863" y="338176"/>
                    <a:pt x="1014453" y="335299"/>
                  </a:cubicBezTo>
                  <a:cubicBezTo>
                    <a:pt x="1018289" y="334340"/>
                    <a:pt x="1014453" y="327628"/>
                    <a:pt x="1017330" y="325710"/>
                  </a:cubicBezTo>
                  <a:cubicBezTo>
                    <a:pt x="1030755" y="317079"/>
                    <a:pt x="1047057" y="324751"/>
                    <a:pt x="1061442" y="328587"/>
                  </a:cubicBezTo>
                  <a:lnTo>
                    <a:pt x="1065278" y="328587"/>
                  </a:lnTo>
                  <a:cubicBezTo>
                    <a:pt x="1070072" y="333382"/>
                    <a:pt x="1072949" y="337217"/>
                    <a:pt x="1071990" y="342971"/>
                  </a:cubicBezTo>
                  <a:cubicBezTo>
                    <a:pt x="1070072" y="350643"/>
                    <a:pt x="1058565" y="348725"/>
                    <a:pt x="1053770" y="352561"/>
                  </a:cubicBezTo>
                  <a:cubicBezTo>
                    <a:pt x="1049934" y="356396"/>
                    <a:pt x="1064319" y="376535"/>
                    <a:pt x="1055688" y="391878"/>
                  </a:cubicBezTo>
                  <a:cubicBezTo>
                    <a:pt x="1050893" y="401467"/>
                    <a:pt x="1012535" y="416811"/>
                    <a:pt x="1001986" y="421606"/>
                  </a:cubicBezTo>
                  <a:cubicBezTo>
                    <a:pt x="992397" y="425441"/>
                    <a:pt x="977053" y="429277"/>
                    <a:pt x="969382" y="435031"/>
                  </a:cubicBezTo>
                  <a:cubicBezTo>
                    <a:pt x="963628" y="438867"/>
                    <a:pt x="955956" y="452292"/>
                    <a:pt x="947326" y="454210"/>
                  </a:cubicBezTo>
                  <a:cubicBezTo>
                    <a:pt x="916639" y="462841"/>
                    <a:pt x="861978" y="457087"/>
                    <a:pt x="838004" y="476266"/>
                  </a:cubicBezTo>
                  <a:cubicBezTo>
                    <a:pt x="831292" y="482020"/>
                    <a:pt x="818825" y="485856"/>
                    <a:pt x="820743" y="494486"/>
                  </a:cubicBezTo>
                  <a:cubicBezTo>
                    <a:pt x="823620" y="501199"/>
                    <a:pt x="837045" y="500240"/>
                    <a:pt x="836086" y="505994"/>
                  </a:cubicBezTo>
                  <a:cubicBezTo>
                    <a:pt x="836086" y="508871"/>
                    <a:pt x="808277" y="514625"/>
                    <a:pt x="806359" y="515584"/>
                  </a:cubicBezTo>
                  <a:cubicBezTo>
                    <a:pt x="795810" y="523255"/>
                    <a:pt x="791974" y="538599"/>
                    <a:pt x="783344" y="548188"/>
                  </a:cubicBezTo>
                  <a:cubicBezTo>
                    <a:pt x="758411" y="574080"/>
                    <a:pt x="724847" y="599013"/>
                    <a:pt x="708545" y="632576"/>
                  </a:cubicBezTo>
                  <a:cubicBezTo>
                    <a:pt x="700873" y="646002"/>
                    <a:pt x="711422" y="689155"/>
                    <a:pt x="719093" y="700663"/>
                  </a:cubicBezTo>
                  <a:cubicBezTo>
                    <a:pt x="721970" y="704498"/>
                    <a:pt x="755534" y="722718"/>
                    <a:pt x="746903" y="728472"/>
                  </a:cubicBezTo>
                  <a:cubicBezTo>
                    <a:pt x="740191" y="734226"/>
                    <a:pt x="724847" y="736144"/>
                    <a:pt x="719093" y="739980"/>
                  </a:cubicBezTo>
                  <a:cubicBezTo>
                    <a:pt x="717176" y="741898"/>
                    <a:pt x="717176" y="746692"/>
                    <a:pt x="715258" y="747651"/>
                  </a:cubicBezTo>
                  <a:cubicBezTo>
                    <a:pt x="713340" y="749569"/>
                    <a:pt x="710463" y="746692"/>
                    <a:pt x="708545" y="746692"/>
                  </a:cubicBezTo>
                  <a:cubicBezTo>
                    <a:pt x="700873" y="748610"/>
                    <a:pt x="693202" y="749569"/>
                    <a:pt x="686489" y="754364"/>
                  </a:cubicBezTo>
                  <a:cubicBezTo>
                    <a:pt x="683612" y="757241"/>
                    <a:pt x="685530" y="762995"/>
                    <a:pt x="681694" y="765872"/>
                  </a:cubicBezTo>
                  <a:cubicBezTo>
                    <a:pt x="678817" y="767790"/>
                    <a:pt x="674022" y="763954"/>
                    <a:pt x="673063" y="765872"/>
                  </a:cubicBezTo>
                  <a:cubicBezTo>
                    <a:pt x="669228" y="770666"/>
                    <a:pt x="672104" y="777379"/>
                    <a:pt x="669228" y="781215"/>
                  </a:cubicBezTo>
                  <a:cubicBezTo>
                    <a:pt x="665392" y="785051"/>
                    <a:pt x="658679" y="781215"/>
                    <a:pt x="655802" y="786010"/>
                  </a:cubicBezTo>
                  <a:cubicBezTo>
                    <a:pt x="651966" y="791764"/>
                    <a:pt x="657720" y="799435"/>
                    <a:pt x="654843" y="805189"/>
                  </a:cubicBezTo>
                  <a:cubicBezTo>
                    <a:pt x="647172" y="823409"/>
                    <a:pt x="631828" y="802312"/>
                    <a:pt x="630869" y="831081"/>
                  </a:cubicBezTo>
                  <a:cubicBezTo>
                    <a:pt x="630869" y="838752"/>
                    <a:pt x="645254" y="840671"/>
                    <a:pt x="643336" y="847383"/>
                  </a:cubicBezTo>
                  <a:cubicBezTo>
                    <a:pt x="640459" y="854096"/>
                    <a:pt x="630869" y="853137"/>
                    <a:pt x="623198" y="852178"/>
                  </a:cubicBezTo>
                  <a:cubicBezTo>
                    <a:pt x="618403" y="852178"/>
                    <a:pt x="614567" y="847383"/>
                    <a:pt x="609772" y="846424"/>
                  </a:cubicBezTo>
                  <a:cubicBezTo>
                    <a:pt x="590593" y="840671"/>
                    <a:pt x="568537" y="850260"/>
                    <a:pt x="552235" y="860809"/>
                  </a:cubicBezTo>
                  <a:cubicBezTo>
                    <a:pt x="524425" y="879029"/>
                    <a:pt x="524425" y="913551"/>
                    <a:pt x="495656" y="927936"/>
                  </a:cubicBezTo>
                  <a:cubicBezTo>
                    <a:pt x="485108" y="934648"/>
                    <a:pt x="481272" y="904921"/>
                    <a:pt x="454421" y="911633"/>
                  </a:cubicBezTo>
                  <a:cubicBezTo>
                    <a:pt x="448667" y="913551"/>
                    <a:pt x="446749" y="920264"/>
                    <a:pt x="440036" y="922182"/>
                  </a:cubicBezTo>
                  <a:cubicBezTo>
                    <a:pt x="432365" y="925059"/>
                    <a:pt x="413186" y="909715"/>
                    <a:pt x="404555" y="908757"/>
                  </a:cubicBezTo>
                  <a:cubicBezTo>
                    <a:pt x="394006" y="905880"/>
                    <a:pt x="382499" y="912592"/>
                    <a:pt x="370032" y="910674"/>
                  </a:cubicBezTo>
                  <a:cubicBezTo>
                    <a:pt x="363320" y="908757"/>
                    <a:pt x="360443" y="903003"/>
                    <a:pt x="353730" y="902044"/>
                  </a:cubicBezTo>
                  <a:cubicBezTo>
                    <a:pt x="342223" y="897249"/>
                    <a:pt x="288521" y="889577"/>
                    <a:pt x="278931" y="891495"/>
                  </a:cubicBezTo>
                  <a:cubicBezTo>
                    <a:pt x="268383" y="894372"/>
                    <a:pt x="262629" y="907798"/>
                    <a:pt x="253039" y="912592"/>
                  </a:cubicBezTo>
                  <a:cubicBezTo>
                    <a:pt x="238655" y="918346"/>
                    <a:pt x="220435" y="902044"/>
                    <a:pt x="201256" y="911633"/>
                  </a:cubicBezTo>
                  <a:cubicBezTo>
                    <a:pt x="184953" y="919305"/>
                    <a:pt x="186871" y="926977"/>
                    <a:pt x="179200" y="938484"/>
                  </a:cubicBezTo>
                  <a:cubicBezTo>
                    <a:pt x="178241" y="939443"/>
                    <a:pt x="172487" y="933689"/>
                    <a:pt x="169610" y="936566"/>
                  </a:cubicBezTo>
                  <a:cubicBezTo>
                    <a:pt x="163856" y="941361"/>
                    <a:pt x="160020" y="948074"/>
                    <a:pt x="152349" y="950951"/>
                  </a:cubicBezTo>
                  <a:cubicBezTo>
                    <a:pt x="149472" y="951910"/>
                    <a:pt x="149472" y="945197"/>
                    <a:pt x="146595" y="943279"/>
                  </a:cubicBezTo>
                  <a:cubicBezTo>
                    <a:pt x="142759" y="940402"/>
                    <a:pt x="137964" y="939443"/>
                    <a:pt x="135088" y="936566"/>
                  </a:cubicBezTo>
                  <a:cubicBezTo>
                    <a:pt x="131252" y="931772"/>
                    <a:pt x="130293" y="926018"/>
                    <a:pt x="126457" y="922182"/>
                  </a:cubicBezTo>
                  <a:cubicBezTo>
                    <a:pt x="123580" y="919305"/>
                    <a:pt x="118785" y="922182"/>
                    <a:pt x="115908" y="919305"/>
                  </a:cubicBezTo>
                  <a:cubicBezTo>
                    <a:pt x="109196" y="912592"/>
                    <a:pt x="100565" y="882865"/>
                    <a:pt x="98647" y="874234"/>
                  </a:cubicBezTo>
                  <a:cubicBezTo>
                    <a:pt x="98647" y="873275"/>
                    <a:pt x="112073" y="886700"/>
                    <a:pt x="110155" y="879029"/>
                  </a:cubicBezTo>
                  <a:cubicBezTo>
                    <a:pt x="110155" y="876152"/>
                    <a:pt x="104401" y="879029"/>
                    <a:pt x="103442" y="877111"/>
                  </a:cubicBezTo>
                  <a:cubicBezTo>
                    <a:pt x="102483" y="875193"/>
                    <a:pt x="107278" y="873275"/>
                    <a:pt x="106319" y="871357"/>
                  </a:cubicBezTo>
                  <a:cubicBezTo>
                    <a:pt x="103442" y="856014"/>
                    <a:pt x="90017" y="874234"/>
                    <a:pt x="90975" y="848342"/>
                  </a:cubicBezTo>
                  <a:cubicBezTo>
                    <a:pt x="90975" y="848342"/>
                    <a:pt x="126457" y="832040"/>
                    <a:pt x="117826" y="830122"/>
                  </a:cubicBezTo>
                  <a:cubicBezTo>
                    <a:pt x="110155" y="828204"/>
                    <a:pt x="106319" y="843547"/>
                    <a:pt x="98647" y="841630"/>
                  </a:cubicBezTo>
                  <a:cubicBezTo>
                    <a:pt x="91934" y="840671"/>
                    <a:pt x="94811" y="830122"/>
                    <a:pt x="91934" y="824368"/>
                  </a:cubicBezTo>
                  <a:cubicBezTo>
                    <a:pt x="89058" y="818614"/>
                    <a:pt x="85222" y="814779"/>
                    <a:pt x="82345" y="809984"/>
                  </a:cubicBezTo>
                  <a:lnTo>
                    <a:pt x="58371" y="786969"/>
                  </a:lnTo>
                  <a:cubicBezTo>
                    <a:pt x="58371" y="786010"/>
                    <a:pt x="58371" y="786010"/>
                    <a:pt x="58371" y="785051"/>
                  </a:cubicBezTo>
                  <a:cubicBezTo>
                    <a:pt x="57412" y="786969"/>
                    <a:pt x="56453" y="787928"/>
                    <a:pt x="54535" y="787928"/>
                  </a:cubicBezTo>
                  <a:cubicBezTo>
                    <a:pt x="48781" y="788887"/>
                    <a:pt x="46863" y="781215"/>
                    <a:pt x="42069" y="779297"/>
                  </a:cubicBezTo>
                  <a:cubicBezTo>
                    <a:pt x="38233" y="777379"/>
                    <a:pt x="21930" y="774502"/>
                    <a:pt x="10423" y="774502"/>
                  </a:cubicBezTo>
                  <a:cubicBezTo>
                    <a:pt x="12341" y="737103"/>
                    <a:pt x="2751" y="730390"/>
                    <a:pt x="32479" y="704498"/>
                  </a:cubicBezTo>
                  <a:cubicBezTo>
                    <a:pt x="38233" y="699704"/>
                    <a:pt x="37274" y="690114"/>
                    <a:pt x="42069" y="687237"/>
                  </a:cubicBezTo>
                  <a:cubicBezTo>
                    <a:pt x="43986" y="686278"/>
                    <a:pt x="88099" y="685319"/>
                    <a:pt x="77550" y="667099"/>
                  </a:cubicBezTo>
                  <a:cubicBezTo>
                    <a:pt x="74673" y="662304"/>
                    <a:pt x="66043" y="669976"/>
                    <a:pt x="61248" y="667099"/>
                  </a:cubicBezTo>
                  <a:cubicBezTo>
                    <a:pt x="56453" y="663263"/>
                    <a:pt x="57412" y="656550"/>
                    <a:pt x="55494" y="650797"/>
                  </a:cubicBezTo>
                  <a:cubicBezTo>
                    <a:pt x="53576" y="645043"/>
                    <a:pt x="53576" y="639289"/>
                    <a:pt x="49740" y="634494"/>
                  </a:cubicBezTo>
                  <a:cubicBezTo>
                    <a:pt x="48781" y="632576"/>
                    <a:pt x="43028" y="634494"/>
                    <a:pt x="43028" y="632576"/>
                  </a:cubicBezTo>
                  <a:cubicBezTo>
                    <a:pt x="45904" y="625864"/>
                    <a:pt x="51658" y="622028"/>
                    <a:pt x="54535" y="615315"/>
                  </a:cubicBezTo>
                  <a:cubicBezTo>
                    <a:pt x="60289" y="604767"/>
                    <a:pt x="44945" y="612438"/>
                    <a:pt x="60289" y="599972"/>
                  </a:cubicBezTo>
                  <a:cubicBezTo>
                    <a:pt x="73714" y="589423"/>
                    <a:pt x="91934" y="591341"/>
                    <a:pt x="93852" y="567367"/>
                  </a:cubicBezTo>
                  <a:cubicBezTo>
                    <a:pt x="93852" y="565449"/>
                    <a:pt x="76591" y="553942"/>
                    <a:pt x="72755" y="546270"/>
                  </a:cubicBezTo>
                  <a:cubicBezTo>
                    <a:pt x="67001" y="534763"/>
                    <a:pt x="73714" y="515584"/>
                    <a:pt x="73714" y="513666"/>
                  </a:cubicBezTo>
                  <a:cubicBezTo>
                    <a:pt x="72755" y="512707"/>
                    <a:pt x="58371" y="484897"/>
                    <a:pt x="58371" y="483938"/>
                  </a:cubicBezTo>
                  <a:cubicBezTo>
                    <a:pt x="57412" y="482020"/>
                    <a:pt x="61248" y="484897"/>
                    <a:pt x="63166" y="484897"/>
                  </a:cubicBezTo>
                  <a:cubicBezTo>
                    <a:pt x="70837" y="487774"/>
                    <a:pt x="76591" y="488733"/>
                    <a:pt x="85222" y="490651"/>
                  </a:cubicBezTo>
                  <a:cubicBezTo>
                    <a:pt x="106319" y="496404"/>
                    <a:pt x="110155" y="498322"/>
                    <a:pt x="121662" y="477225"/>
                  </a:cubicBezTo>
                  <a:cubicBezTo>
                    <a:pt x="134129" y="452292"/>
                    <a:pt x="120703" y="460923"/>
                    <a:pt x="117826" y="441744"/>
                  </a:cubicBezTo>
                  <a:cubicBezTo>
                    <a:pt x="114949" y="424483"/>
                    <a:pt x="142759" y="433113"/>
                    <a:pt x="143718" y="419688"/>
                  </a:cubicBezTo>
                  <a:cubicBezTo>
                    <a:pt x="144677" y="411057"/>
                    <a:pt x="135088" y="418729"/>
                    <a:pt x="139882" y="408180"/>
                  </a:cubicBezTo>
                  <a:cubicBezTo>
                    <a:pt x="140841" y="406262"/>
                    <a:pt x="144677" y="406262"/>
                    <a:pt x="145636" y="403385"/>
                  </a:cubicBezTo>
                  <a:cubicBezTo>
                    <a:pt x="148513" y="396673"/>
                    <a:pt x="148513" y="390919"/>
                    <a:pt x="149472" y="384206"/>
                  </a:cubicBezTo>
                  <a:cubicBezTo>
                    <a:pt x="150431" y="376535"/>
                    <a:pt x="156185" y="369822"/>
                    <a:pt x="155226" y="362150"/>
                  </a:cubicBezTo>
                  <a:lnTo>
                    <a:pt x="147554" y="340094"/>
                  </a:lnTo>
                  <a:cubicBezTo>
                    <a:pt x="150431" y="337217"/>
                    <a:pt x="156185" y="342971"/>
                    <a:pt x="160020" y="341053"/>
                  </a:cubicBezTo>
                  <a:lnTo>
                    <a:pt x="179200" y="320915"/>
                  </a:lnTo>
                  <a:cubicBezTo>
                    <a:pt x="192625" y="313243"/>
                    <a:pt x="217558" y="313243"/>
                    <a:pt x="225230" y="293105"/>
                  </a:cubicBezTo>
                  <a:cubicBezTo>
                    <a:pt x="230983" y="274885"/>
                    <a:pt x="207009" y="276803"/>
                    <a:pt x="201256" y="275844"/>
                  </a:cubicBezTo>
                  <a:cubicBezTo>
                    <a:pt x="196461" y="274885"/>
                    <a:pt x="205092" y="240362"/>
                    <a:pt x="201256" y="239403"/>
                  </a:cubicBezTo>
                  <a:cubicBezTo>
                    <a:pt x="183994" y="230773"/>
                    <a:pt x="180159" y="238444"/>
                    <a:pt x="160020" y="230773"/>
                  </a:cubicBezTo>
                  <a:cubicBezTo>
                    <a:pt x="156185" y="228855"/>
                    <a:pt x="157144" y="220224"/>
                    <a:pt x="149472" y="225019"/>
                  </a:cubicBezTo>
                  <a:cubicBezTo>
                    <a:pt x="147554" y="226937"/>
                    <a:pt x="151390" y="231732"/>
                    <a:pt x="149472" y="232691"/>
                  </a:cubicBezTo>
                  <a:cubicBezTo>
                    <a:pt x="137005" y="243239"/>
                    <a:pt x="123580" y="230773"/>
                    <a:pt x="119744" y="229814"/>
                  </a:cubicBezTo>
                  <a:cubicBezTo>
                    <a:pt x="115908" y="227896"/>
                    <a:pt x="112073" y="232691"/>
                    <a:pt x="109196" y="230773"/>
                  </a:cubicBezTo>
                  <a:cubicBezTo>
                    <a:pt x="107278" y="229814"/>
                    <a:pt x="114949" y="227896"/>
                    <a:pt x="113032" y="225978"/>
                  </a:cubicBezTo>
                  <a:cubicBezTo>
                    <a:pt x="112073" y="222142"/>
                    <a:pt x="107278" y="221183"/>
                    <a:pt x="104401" y="221183"/>
                  </a:cubicBezTo>
                  <a:cubicBezTo>
                    <a:pt x="98647" y="220224"/>
                    <a:pt x="92893" y="222142"/>
                    <a:pt x="87140" y="221183"/>
                  </a:cubicBezTo>
                  <a:cubicBezTo>
                    <a:pt x="86181" y="220224"/>
                    <a:pt x="88099" y="218306"/>
                    <a:pt x="88099" y="216388"/>
                  </a:cubicBezTo>
                  <a:cubicBezTo>
                    <a:pt x="88099" y="215429"/>
                    <a:pt x="89058" y="211594"/>
                    <a:pt x="88099" y="212553"/>
                  </a:cubicBezTo>
                  <a:cubicBezTo>
                    <a:pt x="83304" y="213512"/>
                    <a:pt x="72755" y="225978"/>
                    <a:pt x="65084" y="220224"/>
                  </a:cubicBezTo>
                  <a:cubicBezTo>
                    <a:pt x="43028" y="204881"/>
                    <a:pt x="86181" y="201045"/>
                    <a:pt x="74673" y="190496"/>
                  </a:cubicBezTo>
                  <a:cubicBezTo>
                    <a:pt x="72755" y="188579"/>
                    <a:pt x="68919" y="190496"/>
                    <a:pt x="67001" y="188579"/>
                  </a:cubicBezTo>
                  <a:cubicBezTo>
                    <a:pt x="66043" y="186661"/>
                    <a:pt x="70837" y="182825"/>
                    <a:pt x="68919" y="181866"/>
                  </a:cubicBezTo>
                  <a:cubicBezTo>
                    <a:pt x="52617" y="178030"/>
                    <a:pt x="30561" y="183784"/>
                    <a:pt x="17136" y="190496"/>
                  </a:cubicBezTo>
                  <a:cubicBezTo>
                    <a:pt x="19054" y="182825"/>
                    <a:pt x="9464" y="177071"/>
                    <a:pt x="9464" y="169400"/>
                  </a:cubicBezTo>
                  <a:cubicBezTo>
                    <a:pt x="8505" y="166523"/>
                    <a:pt x="14259" y="173235"/>
                    <a:pt x="16177" y="171317"/>
                  </a:cubicBezTo>
                  <a:cubicBezTo>
                    <a:pt x="18095" y="170359"/>
                    <a:pt x="14259" y="166523"/>
                    <a:pt x="15218" y="164605"/>
                  </a:cubicBezTo>
                  <a:cubicBezTo>
                    <a:pt x="17136" y="156933"/>
                    <a:pt x="30561" y="158851"/>
                    <a:pt x="37274" y="154056"/>
                  </a:cubicBezTo>
                  <a:cubicBezTo>
                    <a:pt x="39192" y="153097"/>
                    <a:pt x="43028" y="148302"/>
                    <a:pt x="40151" y="149261"/>
                  </a:cubicBezTo>
                  <a:cubicBezTo>
                    <a:pt x="34397" y="150220"/>
                    <a:pt x="29602" y="155974"/>
                    <a:pt x="23848" y="156933"/>
                  </a:cubicBezTo>
                  <a:cubicBezTo>
                    <a:pt x="19054" y="157892"/>
                    <a:pt x="17136" y="149261"/>
                    <a:pt x="20971" y="146385"/>
                  </a:cubicBezTo>
                  <a:cubicBezTo>
                    <a:pt x="26725" y="142549"/>
                    <a:pt x="38233" y="145426"/>
                    <a:pt x="40151" y="138713"/>
                  </a:cubicBezTo>
                  <a:cubicBezTo>
                    <a:pt x="41110" y="132959"/>
                    <a:pt x="28643" y="140631"/>
                    <a:pt x="23848" y="138713"/>
                  </a:cubicBezTo>
                  <a:cubicBezTo>
                    <a:pt x="20013" y="136795"/>
                    <a:pt x="17136" y="132000"/>
                    <a:pt x="16177" y="129123"/>
                  </a:cubicBezTo>
                  <a:cubicBezTo>
                    <a:pt x="15218" y="120493"/>
                    <a:pt x="23848" y="132000"/>
                    <a:pt x="24807" y="131041"/>
                  </a:cubicBezTo>
                  <a:cubicBezTo>
                    <a:pt x="26725" y="127205"/>
                    <a:pt x="24807" y="123369"/>
                    <a:pt x="27684" y="119534"/>
                  </a:cubicBezTo>
                  <a:cubicBezTo>
                    <a:pt x="30561" y="114739"/>
                    <a:pt x="38233" y="113780"/>
                    <a:pt x="39192" y="108985"/>
                  </a:cubicBezTo>
                  <a:cubicBezTo>
                    <a:pt x="43986" y="64873"/>
                    <a:pt x="7546" y="115698"/>
                    <a:pt x="833" y="72545"/>
                  </a:cubicBezTo>
                  <a:cubicBezTo>
                    <a:pt x="-4920" y="42817"/>
                    <a:pt x="20971" y="51447"/>
                    <a:pt x="21930" y="47612"/>
                  </a:cubicBezTo>
                  <a:cubicBezTo>
                    <a:pt x="22889" y="44735"/>
                    <a:pt x="14259" y="47612"/>
                    <a:pt x="12341" y="45694"/>
                  </a:cubicBezTo>
                  <a:cubicBezTo>
                    <a:pt x="11382" y="43776"/>
                    <a:pt x="15218" y="41858"/>
                    <a:pt x="16177" y="41858"/>
                  </a:cubicBezTo>
                  <a:cubicBezTo>
                    <a:pt x="25766" y="39940"/>
                    <a:pt x="31520" y="42817"/>
                    <a:pt x="38233" y="41858"/>
                  </a:cubicBezTo>
                  <a:cubicBezTo>
                    <a:pt x="61248" y="39940"/>
                    <a:pt x="92893" y="19802"/>
                    <a:pt x="114949" y="11171"/>
                  </a:cubicBezTo>
                  <a:cubicBezTo>
                    <a:pt x="122621" y="7336"/>
                    <a:pt x="132211" y="-4172"/>
                    <a:pt x="139882" y="1582"/>
                  </a:cubicBezTo>
                  <a:cubicBezTo>
                    <a:pt x="143718" y="4459"/>
                    <a:pt x="134129" y="15007"/>
                    <a:pt x="138923" y="15966"/>
                  </a:cubicBezTo>
                  <a:cubicBezTo>
                    <a:pt x="146595" y="16925"/>
                    <a:pt x="150431" y="4459"/>
                    <a:pt x="158103" y="4459"/>
                  </a:cubicBezTo>
                  <a:cubicBezTo>
                    <a:pt x="182077" y="4459"/>
                    <a:pt x="180159" y="46653"/>
                    <a:pt x="203174" y="52406"/>
                  </a:cubicBezTo>
                  <a:cubicBezTo>
                    <a:pt x="207968" y="53366"/>
                    <a:pt x="209886" y="43776"/>
                    <a:pt x="213722" y="44735"/>
                  </a:cubicBezTo>
                  <a:cubicBezTo>
                    <a:pt x="238655" y="51447"/>
                    <a:pt x="225230" y="52406"/>
                    <a:pt x="250163" y="55284"/>
                  </a:cubicBezTo>
                  <a:cubicBezTo>
                    <a:pt x="256875" y="56242"/>
                    <a:pt x="268383" y="53366"/>
                    <a:pt x="273178" y="54325"/>
                  </a:cubicBezTo>
                  <a:cubicBezTo>
                    <a:pt x="278931" y="56242"/>
                    <a:pt x="280849" y="61996"/>
                    <a:pt x="286603" y="61996"/>
                  </a:cubicBezTo>
                  <a:cubicBezTo>
                    <a:pt x="294275" y="61996"/>
                    <a:pt x="300028" y="53366"/>
                    <a:pt x="307700" y="54325"/>
                  </a:cubicBezTo>
                  <a:cubicBezTo>
                    <a:pt x="314413" y="56242"/>
                    <a:pt x="315372" y="66791"/>
                    <a:pt x="320167" y="71586"/>
                  </a:cubicBezTo>
                  <a:cubicBezTo>
                    <a:pt x="325920" y="76380"/>
                    <a:pt x="336469" y="70627"/>
                    <a:pt x="342223" y="76380"/>
                  </a:cubicBezTo>
                  <a:cubicBezTo>
                    <a:pt x="344141" y="78298"/>
                    <a:pt x="338387" y="81175"/>
                    <a:pt x="340305" y="82134"/>
                  </a:cubicBezTo>
                  <a:cubicBezTo>
                    <a:pt x="342223" y="85011"/>
                    <a:pt x="347976" y="78298"/>
                    <a:pt x="349894" y="80216"/>
                  </a:cubicBezTo>
                  <a:cubicBezTo>
                    <a:pt x="371950" y="95560"/>
                    <a:pt x="430447" y="124328"/>
                    <a:pt x="460175" y="115698"/>
                  </a:cubicBezTo>
                  <a:cubicBezTo>
                    <a:pt x="462093" y="114739"/>
                    <a:pt x="462093" y="110903"/>
                    <a:pt x="464010" y="109944"/>
                  </a:cubicBezTo>
                  <a:cubicBezTo>
                    <a:pt x="467846" y="108985"/>
                    <a:pt x="471682" y="109944"/>
                    <a:pt x="474559" y="109944"/>
                  </a:cubicBezTo>
                  <a:cubicBezTo>
                    <a:pt x="482231" y="110903"/>
                    <a:pt x="500451" y="108985"/>
                    <a:pt x="506205" y="119534"/>
                  </a:cubicBezTo>
                  <a:cubicBezTo>
                    <a:pt x="506205" y="120493"/>
                    <a:pt x="505246" y="122411"/>
                    <a:pt x="504287" y="123369"/>
                  </a:cubicBezTo>
                  <a:cubicBezTo>
                    <a:pt x="511958" y="125287"/>
                    <a:pt x="531138" y="144467"/>
                    <a:pt x="538809" y="144467"/>
                  </a:cubicBezTo>
                  <a:cubicBezTo>
                    <a:pt x="541686" y="144467"/>
                    <a:pt x="536891" y="137754"/>
                    <a:pt x="538809" y="136795"/>
                  </a:cubicBezTo>
                  <a:cubicBezTo>
                    <a:pt x="540727" y="133918"/>
                    <a:pt x="544563" y="132959"/>
                    <a:pt x="547440" y="132000"/>
                  </a:cubicBezTo>
                  <a:cubicBezTo>
                    <a:pt x="573332" y="128164"/>
                    <a:pt x="556070" y="131041"/>
                    <a:pt x="567578" y="143508"/>
                  </a:cubicBezTo>
                  <a:cubicBezTo>
                    <a:pt x="571414" y="147343"/>
                    <a:pt x="578127" y="141590"/>
                    <a:pt x="581962" y="144467"/>
                  </a:cubicBezTo>
                  <a:cubicBezTo>
                    <a:pt x="587716" y="147343"/>
                    <a:pt x="589634" y="153097"/>
                    <a:pt x="594429" y="155974"/>
                  </a:cubicBezTo>
                  <a:cubicBezTo>
                    <a:pt x="605936" y="162687"/>
                    <a:pt x="630869" y="161728"/>
                    <a:pt x="648131" y="156933"/>
                  </a:cubicBezTo>
                  <a:cubicBezTo>
                    <a:pt x="653884" y="162687"/>
                    <a:pt x="663474" y="171317"/>
                    <a:pt x="663474" y="171317"/>
                  </a:cubicBezTo>
                  <a:cubicBezTo>
                    <a:pt x="665392" y="172276"/>
                    <a:pt x="664433" y="167482"/>
                    <a:pt x="665392" y="167482"/>
                  </a:cubicBezTo>
                  <a:cubicBezTo>
                    <a:pt x="670187" y="168441"/>
                    <a:pt x="674981" y="170359"/>
                    <a:pt x="677858" y="174194"/>
                  </a:cubicBezTo>
                  <a:cubicBezTo>
                    <a:pt x="685530" y="182825"/>
                    <a:pt x="659638" y="194333"/>
                    <a:pt x="671146" y="199127"/>
                  </a:cubicBezTo>
                  <a:cubicBezTo>
                    <a:pt x="676899" y="201045"/>
                    <a:pt x="681694" y="191455"/>
                    <a:pt x="683612" y="192415"/>
                  </a:cubicBezTo>
                  <a:cubicBezTo>
                    <a:pt x="684571" y="194333"/>
                    <a:pt x="681694" y="199127"/>
                    <a:pt x="683612" y="200086"/>
                  </a:cubicBezTo>
                  <a:cubicBezTo>
                    <a:pt x="696078" y="211594"/>
                    <a:pt x="716217" y="207758"/>
                    <a:pt x="727724" y="216388"/>
                  </a:cubicBezTo>
                  <a:cubicBezTo>
                    <a:pt x="728683" y="217347"/>
                    <a:pt x="737314" y="238444"/>
                    <a:pt x="738273" y="238444"/>
                  </a:cubicBezTo>
                  <a:cubicBezTo>
                    <a:pt x="749780" y="247075"/>
                    <a:pt x="761288" y="230773"/>
                    <a:pt x="774713" y="242280"/>
                  </a:cubicBezTo>
                  <a:cubicBezTo>
                    <a:pt x="781426" y="248034"/>
                    <a:pt x="776631" y="259542"/>
                    <a:pt x="788138" y="259542"/>
                  </a:cubicBezTo>
                  <a:cubicBezTo>
                    <a:pt x="793892" y="260501"/>
                    <a:pt x="796769" y="254747"/>
                    <a:pt x="802523" y="255706"/>
                  </a:cubicBezTo>
                  <a:cubicBezTo>
                    <a:pt x="808277" y="256665"/>
                    <a:pt x="810195" y="263377"/>
                    <a:pt x="815948" y="263377"/>
                  </a:cubicBezTo>
                  <a:cubicBezTo>
                    <a:pt x="818825" y="263377"/>
                    <a:pt x="818825" y="257624"/>
                    <a:pt x="821702" y="257624"/>
                  </a:cubicBezTo>
                  <a:cubicBezTo>
                    <a:pt x="830333" y="256665"/>
                    <a:pt x="838963" y="264336"/>
                    <a:pt x="848553" y="265295"/>
                  </a:cubicBezTo>
                  <a:cubicBezTo>
                    <a:pt x="848553" y="265295"/>
                    <a:pt x="843758" y="244198"/>
                    <a:pt x="855266" y="246116"/>
                  </a:cubicBezTo>
                  <a:cubicBezTo>
                    <a:pt x="870609" y="248993"/>
                    <a:pt x="879240" y="259542"/>
                    <a:pt x="889788" y="268172"/>
                  </a:cubicBezTo>
                  <a:cubicBezTo>
                    <a:pt x="890747" y="269131"/>
                    <a:pt x="893624" y="268172"/>
                    <a:pt x="895542" y="268172"/>
                  </a:cubicBezTo>
                  <a:cubicBezTo>
                    <a:pt x="900337" y="269131"/>
                    <a:pt x="905131" y="269131"/>
                    <a:pt x="908008" y="272008"/>
                  </a:cubicBezTo>
                  <a:cubicBezTo>
                    <a:pt x="912803" y="275844"/>
                    <a:pt x="909926" y="283516"/>
                    <a:pt x="914721" y="286392"/>
                  </a:cubicBezTo>
                  <a:lnTo>
                    <a:pt x="914721" y="287351"/>
                  </a:lnTo>
                  <a:cubicBezTo>
                    <a:pt x="907049" y="302695"/>
                    <a:pt x="905131" y="315161"/>
                    <a:pt x="932941" y="307490"/>
                  </a:cubicBezTo>
                  <a:lnTo>
                    <a:pt x="932941" y="307490"/>
                  </a:lnTo>
                  <a:close/>
                  <a:moveTo>
                    <a:pt x="149472" y="973007"/>
                  </a:moveTo>
                  <a:lnTo>
                    <a:pt x="156185" y="998899"/>
                  </a:lnTo>
                  <a:lnTo>
                    <a:pt x="176323" y="998899"/>
                  </a:lnTo>
                  <a:cubicBezTo>
                    <a:pt x="176323" y="996022"/>
                    <a:pt x="175364" y="994104"/>
                    <a:pt x="175364" y="991227"/>
                  </a:cubicBezTo>
                  <a:cubicBezTo>
                    <a:pt x="174405" y="985473"/>
                    <a:pt x="172487" y="980679"/>
                    <a:pt x="174405" y="974925"/>
                  </a:cubicBezTo>
                  <a:cubicBezTo>
                    <a:pt x="175364" y="972048"/>
                    <a:pt x="183036" y="971089"/>
                    <a:pt x="182077" y="968212"/>
                  </a:cubicBezTo>
                  <a:cubicBezTo>
                    <a:pt x="176323" y="956705"/>
                    <a:pt x="151390" y="972048"/>
                    <a:pt x="149472" y="973007"/>
                  </a:cubicBezTo>
                  <a:lnTo>
                    <a:pt x="149472" y="973007"/>
                  </a:lnTo>
                  <a:lnTo>
                    <a:pt x="149472" y="973007"/>
                  </a:lnTo>
                  <a:close/>
                  <a:moveTo>
                    <a:pt x="381540" y="1081369"/>
                  </a:moveTo>
                  <a:lnTo>
                    <a:pt x="394965" y="1090000"/>
                  </a:lnTo>
                  <a:cubicBezTo>
                    <a:pt x="394965" y="1082328"/>
                    <a:pt x="396883" y="1072738"/>
                    <a:pt x="395924" y="1066026"/>
                  </a:cubicBezTo>
                  <a:cubicBezTo>
                    <a:pt x="394006" y="1059313"/>
                    <a:pt x="386335" y="1077533"/>
                    <a:pt x="381540" y="1081369"/>
                  </a:cubicBezTo>
                  <a:lnTo>
                    <a:pt x="381540" y="1081369"/>
                  </a:lnTo>
                  <a:close/>
                  <a:moveTo>
                    <a:pt x="398801" y="1089041"/>
                  </a:moveTo>
                  <a:lnTo>
                    <a:pt x="400719" y="1086164"/>
                  </a:lnTo>
                  <a:cubicBezTo>
                    <a:pt x="399760" y="1086164"/>
                    <a:pt x="398801" y="1086164"/>
                    <a:pt x="398801" y="1089041"/>
                  </a:cubicBezTo>
                  <a:cubicBezTo>
                    <a:pt x="398801" y="1089041"/>
                    <a:pt x="398801" y="1089041"/>
                    <a:pt x="398801" y="1089041"/>
                  </a:cubicBezTo>
                  <a:close/>
                  <a:moveTo>
                    <a:pt x="1032673" y="617233"/>
                  </a:moveTo>
                  <a:cubicBezTo>
                    <a:pt x="1019248" y="663263"/>
                    <a:pt x="1035550" y="630659"/>
                    <a:pt x="1057606" y="649838"/>
                  </a:cubicBezTo>
                  <a:cubicBezTo>
                    <a:pt x="1064319" y="655591"/>
                    <a:pt x="1018289" y="699704"/>
                    <a:pt x="1014453" y="698744"/>
                  </a:cubicBezTo>
                  <a:cubicBezTo>
                    <a:pt x="1009658" y="698744"/>
                    <a:pt x="1010617" y="689155"/>
                    <a:pt x="1006781" y="686278"/>
                  </a:cubicBezTo>
                  <a:cubicBezTo>
                    <a:pt x="993356" y="678607"/>
                    <a:pt x="992397" y="692991"/>
                    <a:pt x="987602" y="678607"/>
                  </a:cubicBezTo>
                  <a:cubicBezTo>
                    <a:pt x="985684" y="671894"/>
                    <a:pt x="987602" y="664222"/>
                    <a:pt x="982807" y="660386"/>
                  </a:cubicBezTo>
                  <a:cubicBezTo>
                    <a:pt x="978971" y="656550"/>
                    <a:pt x="974176" y="663263"/>
                    <a:pt x="970341" y="662304"/>
                  </a:cubicBezTo>
                  <a:cubicBezTo>
                    <a:pt x="963628" y="661345"/>
                    <a:pt x="957874" y="658468"/>
                    <a:pt x="952120" y="654633"/>
                  </a:cubicBezTo>
                  <a:cubicBezTo>
                    <a:pt x="951161" y="653674"/>
                    <a:pt x="953079" y="651756"/>
                    <a:pt x="954038" y="650797"/>
                  </a:cubicBezTo>
                  <a:cubicBezTo>
                    <a:pt x="977053" y="633535"/>
                    <a:pt x="1004863" y="622028"/>
                    <a:pt x="1032673" y="617233"/>
                  </a:cubicBezTo>
                  <a:lnTo>
                    <a:pt x="1032673" y="617233"/>
                  </a:lnTo>
                  <a:close/>
                  <a:moveTo>
                    <a:pt x="1126651" y="617233"/>
                  </a:moveTo>
                  <a:cubicBezTo>
                    <a:pt x="1147748" y="669017"/>
                    <a:pt x="1122815" y="633535"/>
                    <a:pt x="1110349" y="626823"/>
                  </a:cubicBezTo>
                  <a:cubicBezTo>
                    <a:pt x="1104595" y="624905"/>
                    <a:pt x="1097882" y="629700"/>
                    <a:pt x="1092128" y="625864"/>
                  </a:cubicBezTo>
                  <a:cubicBezTo>
                    <a:pt x="1070072" y="611480"/>
                    <a:pt x="1099800" y="604767"/>
                    <a:pt x="1126651" y="617233"/>
                  </a:cubicBezTo>
                  <a:lnTo>
                    <a:pt x="1126651" y="617233"/>
                  </a:lnTo>
                  <a:close/>
                  <a:moveTo>
                    <a:pt x="966505" y="702581"/>
                  </a:moveTo>
                  <a:cubicBezTo>
                    <a:pt x="960751" y="708334"/>
                    <a:pt x="953079" y="708334"/>
                    <a:pt x="953079" y="712170"/>
                  </a:cubicBezTo>
                  <a:cubicBezTo>
                    <a:pt x="953079" y="716006"/>
                    <a:pt x="956915" y="722718"/>
                    <a:pt x="960751" y="722718"/>
                  </a:cubicBezTo>
                  <a:cubicBezTo>
                    <a:pt x="966505" y="722718"/>
                    <a:pt x="969382" y="722718"/>
                    <a:pt x="977053" y="716006"/>
                  </a:cubicBezTo>
                  <a:cubicBezTo>
                    <a:pt x="984725" y="709293"/>
                    <a:pt x="977053" y="705457"/>
                    <a:pt x="977053" y="705457"/>
                  </a:cubicBezTo>
                  <a:lnTo>
                    <a:pt x="966505" y="702581"/>
                  </a:lnTo>
                  <a:lnTo>
                    <a:pt x="966505" y="702581"/>
                  </a:lnTo>
                  <a:close/>
                  <a:moveTo>
                    <a:pt x="945408" y="675730"/>
                  </a:moveTo>
                  <a:cubicBezTo>
                    <a:pt x="937736" y="677648"/>
                    <a:pt x="936777" y="682442"/>
                    <a:pt x="932941" y="686278"/>
                  </a:cubicBezTo>
                  <a:cubicBezTo>
                    <a:pt x="929105" y="692032"/>
                    <a:pt x="924311" y="699704"/>
                    <a:pt x="931982" y="703539"/>
                  </a:cubicBezTo>
                  <a:cubicBezTo>
                    <a:pt x="936777" y="706416"/>
                    <a:pt x="950203" y="698744"/>
                    <a:pt x="953079" y="693950"/>
                  </a:cubicBezTo>
                  <a:cubicBezTo>
                    <a:pt x="954997" y="689155"/>
                    <a:pt x="960751" y="688196"/>
                    <a:pt x="960751" y="683401"/>
                  </a:cubicBezTo>
                  <a:cubicBezTo>
                    <a:pt x="960751" y="678607"/>
                    <a:pt x="954038" y="675730"/>
                    <a:pt x="954038" y="675730"/>
                  </a:cubicBezTo>
                  <a:lnTo>
                    <a:pt x="945408" y="67573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FD657F9-D6C6-9C4E-D031-924020E2941E}"/>
                </a:ext>
              </a:extLst>
            </p:cNvPr>
            <p:cNvSpPr/>
            <p:nvPr/>
          </p:nvSpPr>
          <p:spPr>
            <a:xfrm>
              <a:off x="5656524" y="4412477"/>
              <a:ext cx="1090567" cy="1243352"/>
            </a:xfrm>
            <a:custGeom>
              <a:avLst/>
              <a:gdLst>
                <a:gd name="connsiteX0" fmla="*/ 813286 w 1063581"/>
                <a:gd name="connsiteY0" fmla="*/ 1022250 h 1212586"/>
                <a:gd name="connsiteX1" fmla="*/ 772051 w 1063581"/>
                <a:gd name="connsiteY1" fmla="*/ 1134448 h 1212586"/>
                <a:gd name="connsiteX2" fmla="*/ 788353 w 1063581"/>
                <a:gd name="connsiteY2" fmla="*/ 1143078 h 1212586"/>
                <a:gd name="connsiteX3" fmla="*/ 781640 w 1063581"/>
                <a:gd name="connsiteY3" fmla="*/ 1143078 h 1212586"/>
                <a:gd name="connsiteX4" fmla="*/ 780681 w 1063581"/>
                <a:gd name="connsiteY4" fmla="*/ 1149791 h 1212586"/>
                <a:gd name="connsiteX5" fmla="*/ 796025 w 1063581"/>
                <a:gd name="connsiteY5" fmla="*/ 1168011 h 1212586"/>
                <a:gd name="connsiteX6" fmla="*/ 791230 w 1063581"/>
                <a:gd name="connsiteY6" fmla="*/ 1170888 h 1212586"/>
                <a:gd name="connsiteX7" fmla="*/ 779722 w 1063581"/>
                <a:gd name="connsiteY7" fmla="*/ 1180478 h 1212586"/>
                <a:gd name="connsiteX8" fmla="*/ 774928 w 1063581"/>
                <a:gd name="connsiteY8" fmla="*/ 1194862 h 1212586"/>
                <a:gd name="connsiteX9" fmla="*/ 774928 w 1063581"/>
                <a:gd name="connsiteY9" fmla="*/ 1212124 h 1212586"/>
                <a:gd name="connsiteX10" fmla="*/ 752871 w 1063581"/>
                <a:gd name="connsiteY10" fmla="*/ 1204452 h 1212586"/>
                <a:gd name="connsiteX11" fmla="*/ 716431 w 1063581"/>
                <a:gd name="connsiteY11" fmla="*/ 1200616 h 1212586"/>
                <a:gd name="connsiteX12" fmla="*/ 691498 w 1063581"/>
                <a:gd name="connsiteY12" fmla="*/ 1168970 h 1212586"/>
                <a:gd name="connsiteX13" fmla="*/ 642591 w 1063581"/>
                <a:gd name="connsiteY13" fmla="*/ 1161299 h 1212586"/>
                <a:gd name="connsiteX14" fmla="*/ 634919 w 1063581"/>
                <a:gd name="connsiteY14" fmla="*/ 1157463 h 1212586"/>
                <a:gd name="connsiteX15" fmla="*/ 625330 w 1063581"/>
                <a:gd name="connsiteY15" fmla="*/ 1146914 h 1212586"/>
                <a:gd name="connsiteX16" fmla="*/ 612863 w 1063581"/>
                <a:gd name="connsiteY16" fmla="*/ 1144996 h 1212586"/>
                <a:gd name="connsiteX17" fmla="*/ 562039 w 1063581"/>
                <a:gd name="connsiteY17" fmla="*/ 1116228 h 1212586"/>
                <a:gd name="connsiteX18" fmla="*/ 537106 w 1063581"/>
                <a:gd name="connsiteY18" fmla="*/ 1119104 h 1212586"/>
                <a:gd name="connsiteX19" fmla="*/ 515050 w 1063581"/>
                <a:gd name="connsiteY19" fmla="*/ 1091295 h 1212586"/>
                <a:gd name="connsiteX20" fmla="*/ 520803 w 1063581"/>
                <a:gd name="connsiteY20" fmla="*/ 1083623 h 1212586"/>
                <a:gd name="connsiteX21" fmla="*/ 517927 w 1063581"/>
                <a:gd name="connsiteY21" fmla="*/ 1076910 h 1212586"/>
                <a:gd name="connsiteX22" fmla="*/ 522721 w 1063581"/>
                <a:gd name="connsiteY22" fmla="*/ 1065403 h 1212586"/>
                <a:gd name="connsiteX23" fmla="*/ 534229 w 1063581"/>
                <a:gd name="connsiteY23" fmla="*/ 1057731 h 1212586"/>
                <a:gd name="connsiteX24" fmla="*/ 546695 w 1063581"/>
                <a:gd name="connsiteY24" fmla="*/ 1045265 h 1212586"/>
                <a:gd name="connsiteX25" fmla="*/ 559162 w 1063581"/>
                <a:gd name="connsiteY25" fmla="*/ 1065403 h 1212586"/>
                <a:gd name="connsiteX26" fmla="*/ 597520 w 1063581"/>
                <a:gd name="connsiteY26" fmla="*/ 1040470 h 1212586"/>
                <a:gd name="connsiteX27" fmla="*/ 605192 w 1063581"/>
                <a:gd name="connsiteY27" fmla="*/ 1053895 h 1212586"/>
                <a:gd name="connsiteX28" fmla="*/ 618617 w 1063581"/>
                <a:gd name="connsiteY28" fmla="*/ 1052936 h 1212586"/>
                <a:gd name="connsiteX29" fmla="*/ 622453 w 1063581"/>
                <a:gd name="connsiteY29" fmla="*/ 1060608 h 1212586"/>
                <a:gd name="connsiteX30" fmla="*/ 641632 w 1063581"/>
                <a:gd name="connsiteY30" fmla="*/ 1068280 h 1212586"/>
                <a:gd name="connsiteX31" fmla="*/ 664647 w 1063581"/>
                <a:gd name="connsiteY31" fmla="*/ 1057731 h 1212586"/>
                <a:gd name="connsiteX32" fmla="*/ 698211 w 1063581"/>
                <a:gd name="connsiteY32" fmla="*/ 1059649 h 1212586"/>
                <a:gd name="connsiteX33" fmla="*/ 731774 w 1063581"/>
                <a:gd name="connsiteY33" fmla="*/ 1039511 h 1212586"/>
                <a:gd name="connsiteX34" fmla="*/ 765338 w 1063581"/>
                <a:gd name="connsiteY34" fmla="*/ 1043347 h 1212586"/>
                <a:gd name="connsiteX35" fmla="*/ 777804 w 1063581"/>
                <a:gd name="connsiteY35" fmla="*/ 1025127 h 1212586"/>
                <a:gd name="connsiteX36" fmla="*/ 783558 w 1063581"/>
                <a:gd name="connsiteY36" fmla="*/ 1032798 h 1212586"/>
                <a:gd name="connsiteX37" fmla="*/ 813286 w 1063581"/>
                <a:gd name="connsiteY37" fmla="*/ 1022250 h 1212586"/>
                <a:gd name="connsiteX38" fmla="*/ 219690 w 1063581"/>
                <a:gd name="connsiteY38" fmla="*/ 690450 h 1212586"/>
                <a:gd name="connsiteX39" fmla="*/ 256131 w 1063581"/>
                <a:gd name="connsiteY39" fmla="*/ 720178 h 1212586"/>
                <a:gd name="connsiteX40" fmla="*/ 241746 w 1063581"/>
                <a:gd name="connsiteY40" fmla="*/ 729768 h 1212586"/>
                <a:gd name="connsiteX41" fmla="*/ 260926 w 1063581"/>
                <a:gd name="connsiteY41" fmla="*/ 739357 h 1212586"/>
                <a:gd name="connsiteX42" fmla="*/ 256131 w 1063581"/>
                <a:gd name="connsiteY42" fmla="*/ 745111 h 1212586"/>
                <a:gd name="connsiteX43" fmla="*/ 271474 w 1063581"/>
                <a:gd name="connsiteY43" fmla="*/ 774838 h 1212586"/>
                <a:gd name="connsiteX44" fmla="*/ 251336 w 1063581"/>
                <a:gd name="connsiteY44" fmla="*/ 808402 h 1212586"/>
                <a:gd name="connsiteX45" fmla="*/ 261885 w 1063581"/>
                <a:gd name="connsiteY45" fmla="*/ 830458 h 1212586"/>
                <a:gd name="connsiteX46" fmla="*/ 257090 w 1063581"/>
                <a:gd name="connsiteY46" fmla="*/ 841965 h 1212586"/>
                <a:gd name="connsiteX47" fmla="*/ 240788 w 1063581"/>
                <a:gd name="connsiteY47" fmla="*/ 942656 h 1212586"/>
                <a:gd name="connsiteX48" fmla="*/ 238869 w 1063581"/>
                <a:gd name="connsiteY48" fmla="*/ 938820 h 1212586"/>
                <a:gd name="connsiteX49" fmla="*/ 194757 w 1063581"/>
                <a:gd name="connsiteY49" fmla="*/ 922518 h 1212586"/>
                <a:gd name="connsiteX50" fmla="*/ 201470 w 1063581"/>
                <a:gd name="connsiteY50" fmla="*/ 929231 h 1212586"/>
                <a:gd name="connsiteX51" fmla="*/ 194757 w 1063581"/>
                <a:gd name="connsiteY51" fmla="*/ 938820 h 1212586"/>
                <a:gd name="connsiteX52" fmla="*/ 178455 w 1063581"/>
                <a:gd name="connsiteY52" fmla="*/ 967589 h 1212586"/>
                <a:gd name="connsiteX53" fmla="*/ 147768 w 1063581"/>
                <a:gd name="connsiteY53" fmla="*/ 943615 h 1212586"/>
                <a:gd name="connsiteX54" fmla="*/ 133384 w 1063581"/>
                <a:gd name="connsiteY54" fmla="*/ 949369 h 1212586"/>
                <a:gd name="connsiteX55" fmla="*/ 144892 w 1063581"/>
                <a:gd name="connsiteY55" fmla="*/ 943615 h 1212586"/>
                <a:gd name="connsiteX56" fmla="*/ 134343 w 1063581"/>
                <a:gd name="connsiteY56" fmla="*/ 928272 h 1212586"/>
                <a:gd name="connsiteX57" fmla="*/ 143933 w 1063581"/>
                <a:gd name="connsiteY57" fmla="*/ 883201 h 1212586"/>
                <a:gd name="connsiteX58" fmla="*/ 142974 w 1063581"/>
                <a:gd name="connsiteY58" fmla="*/ 864980 h 1212586"/>
                <a:gd name="connsiteX59" fmla="*/ 151604 w 1063581"/>
                <a:gd name="connsiteY59" fmla="*/ 851555 h 1212586"/>
                <a:gd name="connsiteX60" fmla="*/ 138179 w 1063581"/>
                <a:gd name="connsiteY60" fmla="*/ 847719 h 1212586"/>
                <a:gd name="connsiteX61" fmla="*/ 140097 w 1063581"/>
                <a:gd name="connsiteY61" fmla="*/ 833335 h 1212586"/>
                <a:gd name="connsiteX62" fmla="*/ 137220 w 1063581"/>
                <a:gd name="connsiteY62" fmla="*/ 831417 h 1212586"/>
                <a:gd name="connsiteX63" fmla="*/ 145851 w 1063581"/>
                <a:gd name="connsiteY63" fmla="*/ 825663 h 1212586"/>
                <a:gd name="connsiteX64" fmla="*/ 130507 w 1063581"/>
                <a:gd name="connsiteY64" fmla="*/ 766208 h 1212586"/>
                <a:gd name="connsiteX65" fmla="*/ 115164 w 1063581"/>
                <a:gd name="connsiteY65" fmla="*/ 747988 h 1212586"/>
                <a:gd name="connsiteX66" fmla="*/ 122836 w 1063581"/>
                <a:gd name="connsiteY66" fmla="*/ 730726 h 1212586"/>
                <a:gd name="connsiteX67" fmla="*/ 121877 w 1063581"/>
                <a:gd name="connsiteY67" fmla="*/ 721137 h 1212586"/>
                <a:gd name="connsiteX68" fmla="*/ 144892 w 1063581"/>
                <a:gd name="connsiteY68" fmla="*/ 739357 h 1212586"/>
                <a:gd name="connsiteX69" fmla="*/ 219690 w 1063581"/>
                <a:gd name="connsiteY69" fmla="*/ 690450 h 1212586"/>
                <a:gd name="connsiteX70" fmla="*/ 589848 w 1063581"/>
                <a:gd name="connsiteY70" fmla="*/ 60414 h 1212586"/>
                <a:gd name="connsiteX71" fmla="*/ 563957 w 1063581"/>
                <a:gd name="connsiteY71" fmla="*/ 89183 h 1212586"/>
                <a:gd name="connsiteX72" fmla="*/ 586972 w 1063581"/>
                <a:gd name="connsiteY72" fmla="*/ 101650 h 1212586"/>
                <a:gd name="connsiteX73" fmla="*/ 573546 w 1063581"/>
                <a:gd name="connsiteY73" fmla="*/ 122747 h 1212586"/>
                <a:gd name="connsiteX74" fmla="*/ 586013 w 1063581"/>
                <a:gd name="connsiteY74" fmla="*/ 126582 h 1212586"/>
                <a:gd name="connsiteX75" fmla="*/ 594643 w 1063581"/>
                <a:gd name="connsiteY75" fmla="*/ 140008 h 1212586"/>
                <a:gd name="connsiteX76" fmla="*/ 597520 w 1063581"/>
                <a:gd name="connsiteY76" fmla="*/ 171654 h 1212586"/>
                <a:gd name="connsiteX77" fmla="*/ 595602 w 1063581"/>
                <a:gd name="connsiteY77" fmla="*/ 159187 h 1212586"/>
                <a:gd name="connsiteX78" fmla="*/ 569710 w 1063581"/>
                <a:gd name="connsiteY78" fmla="*/ 163023 h 1212586"/>
                <a:gd name="connsiteX79" fmla="*/ 570669 w 1063581"/>
                <a:gd name="connsiteY79" fmla="*/ 161105 h 1212586"/>
                <a:gd name="connsiteX80" fmla="*/ 545736 w 1063581"/>
                <a:gd name="connsiteY80" fmla="*/ 153433 h 1212586"/>
                <a:gd name="connsiteX81" fmla="*/ 541901 w 1063581"/>
                <a:gd name="connsiteY81" fmla="*/ 169735 h 1212586"/>
                <a:gd name="connsiteX82" fmla="*/ 526557 w 1063581"/>
                <a:gd name="connsiteY82" fmla="*/ 172613 h 1212586"/>
                <a:gd name="connsiteX83" fmla="*/ 488199 w 1063581"/>
                <a:gd name="connsiteY83" fmla="*/ 194668 h 1212586"/>
                <a:gd name="connsiteX84" fmla="*/ 475732 w 1063581"/>
                <a:gd name="connsiteY84" fmla="*/ 193709 h 1212586"/>
                <a:gd name="connsiteX85" fmla="*/ 473814 w 1063581"/>
                <a:gd name="connsiteY85" fmla="*/ 203299 h 1212586"/>
                <a:gd name="connsiteX86" fmla="*/ 468061 w 1063581"/>
                <a:gd name="connsiteY86" fmla="*/ 211930 h 1212586"/>
                <a:gd name="connsiteX87" fmla="*/ 469979 w 1063581"/>
                <a:gd name="connsiteY87" fmla="*/ 210012 h 1212586"/>
                <a:gd name="connsiteX88" fmla="*/ 474773 w 1063581"/>
                <a:gd name="connsiteY88" fmla="*/ 221519 h 1212586"/>
                <a:gd name="connsiteX89" fmla="*/ 479568 w 1063581"/>
                <a:gd name="connsiteY89" fmla="*/ 217683 h 1212586"/>
                <a:gd name="connsiteX90" fmla="*/ 481486 w 1063581"/>
                <a:gd name="connsiteY90" fmla="*/ 231109 h 1212586"/>
                <a:gd name="connsiteX91" fmla="*/ 479568 w 1063581"/>
                <a:gd name="connsiteY91" fmla="*/ 235904 h 1212586"/>
                <a:gd name="connsiteX92" fmla="*/ 484363 w 1063581"/>
                <a:gd name="connsiteY92" fmla="*/ 234945 h 1212586"/>
                <a:gd name="connsiteX93" fmla="*/ 499706 w 1063581"/>
                <a:gd name="connsiteY93" fmla="*/ 248370 h 1212586"/>
                <a:gd name="connsiteX94" fmla="*/ 477650 w 1063581"/>
                <a:gd name="connsiteY94" fmla="*/ 279057 h 1212586"/>
                <a:gd name="connsiteX95" fmla="*/ 490117 w 1063581"/>
                <a:gd name="connsiteY95" fmla="*/ 337553 h 1212586"/>
                <a:gd name="connsiteX96" fmla="*/ 570669 w 1063581"/>
                <a:gd name="connsiteY96" fmla="*/ 398927 h 1212586"/>
                <a:gd name="connsiteX97" fmla="*/ 598479 w 1063581"/>
                <a:gd name="connsiteY97" fmla="*/ 411393 h 1212586"/>
                <a:gd name="connsiteX98" fmla="*/ 637796 w 1063581"/>
                <a:gd name="connsiteY98" fmla="*/ 511125 h 1212586"/>
                <a:gd name="connsiteX99" fmla="*/ 684785 w 1063581"/>
                <a:gd name="connsiteY99" fmla="*/ 560032 h 1212586"/>
                <a:gd name="connsiteX100" fmla="*/ 703006 w 1063581"/>
                <a:gd name="connsiteY100" fmla="*/ 568662 h 1212586"/>
                <a:gd name="connsiteX101" fmla="*/ 704924 w 1063581"/>
                <a:gd name="connsiteY101" fmla="*/ 577293 h 1212586"/>
                <a:gd name="connsiteX102" fmla="*/ 803696 w 1063581"/>
                <a:gd name="connsiteY102" fmla="*/ 589760 h 1212586"/>
                <a:gd name="connsiteX103" fmla="*/ 831506 w 1063581"/>
                <a:gd name="connsiteY103" fmla="*/ 587841 h 1212586"/>
                <a:gd name="connsiteX104" fmla="*/ 820958 w 1063581"/>
                <a:gd name="connsiteY104" fmla="*/ 645379 h 1212586"/>
                <a:gd name="connsiteX105" fmla="*/ 931238 w 1063581"/>
                <a:gd name="connsiteY105" fmla="*/ 681820 h 1212586"/>
                <a:gd name="connsiteX106" fmla="*/ 960966 w 1063581"/>
                <a:gd name="connsiteY106" fmla="*/ 702916 h 1212586"/>
                <a:gd name="connsiteX107" fmla="*/ 1010831 w 1063581"/>
                <a:gd name="connsiteY107" fmla="*/ 719219 h 1212586"/>
                <a:gd name="connsiteX108" fmla="*/ 1013708 w 1063581"/>
                <a:gd name="connsiteY108" fmla="*/ 730726 h 1212586"/>
                <a:gd name="connsiteX109" fmla="*/ 1062615 w 1063581"/>
                <a:gd name="connsiteY109" fmla="*/ 774838 h 1212586"/>
                <a:gd name="connsiteX110" fmla="*/ 1054943 w 1063581"/>
                <a:gd name="connsiteY110" fmla="*/ 791141 h 1212586"/>
                <a:gd name="connsiteX111" fmla="*/ 1052067 w 1063581"/>
                <a:gd name="connsiteY111" fmla="*/ 815115 h 1212586"/>
                <a:gd name="connsiteX112" fmla="*/ 1036723 w 1063581"/>
                <a:gd name="connsiteY112" fmla="*/ 812238 h 1212586"/>
                <a:gd name="connsiteX113" fmla="*/ 1006036 w 1063581"/>
                <a:gd name="connsiteY113" fmla="*/ 766208 h 1212586"/>
                <a:gd name="connsiteX114" fmla="*/ 958089 w 1063581"/>
                <a:gd name="connsiteY114" fmla="*/ 761413 h 1212586"/>
                <a:gd name="connsiteX115" fmla="*/ 913018 w 1063581"/>
                <a:gd name="connsiteY115" fmla="*/ 752782 h 1212586"/>
                <a:gd name="connsiteX116" fmla="*/ 889044 w 1063581"/>
                <a:gd name="connsiteY116" fmla="*/ 802648 h 1212586"/>
                <a:gd name="connsiteX117" fmla="*/ 892879 w 1063581"/>
                <a:gd name="connsiteY117" fmla="*/ 811279 h 1212586"/>
                <a:gd name="connsiteX118" fmla="*/ 886167 w 1063581"/>
                <a:gd name="connsiteY118" fmla="*/ 847719 h 1212586"/>
                <a:gd name="connsiteX119" fmla="*/ 908223 w 1063581"/>
                <a:gd name="connsiteY119" fmla="*/ 851555 h 1212586"/>
                <a:gd name="connsiteX120" fmla="*/ 936033 w 1063581"/>
                <a:gd name="connsiteY120" fmla="*/ 870734 h 1212586"/>
                <a:gd name="connsiteX121" fmla="*/ 946581 w 1063581"/>
                <a:gd name="connsiteY121" fmla="*/ 874570 h 1212586"/>
                <a:gd name="connsiteX122" fmla="*/ 942745 w 1063581"/>
                <a:gd name="connsiteY122" fmla="*/ 884160 h 1212586"/>
                <a:gd name="connsiteX123" fmla="*/ 953294 w 1063581"/>
                <a:gd name="connsiteY123" fmla="*/ 918682 h 1212586"/>
                <a:gd name="connsiteX124" fmla="*/ 900551 w 1063581"/>
                <a:gd name="connsiteY124" fmla="*/ 949369 h 1212586"/>
                <a:gd name="connsiteX125" fmla="*/ 900551 w 1063581"/>
                <a:gd name="connsiteY125" fmla="*/ 992522 h 1212586"/>
                <a:gd name="connsiteX126" fmla="*/ 879454 w 1063581"/>
                <a:gd name="connsiteY126" fmla="*/ 1009783 h 1212586"/>
                <a:gd name="connsiteX127" fmla="*/ 828629 w 1063581"/>
                <a:gd name="connsiteY127" fmla="*/ 1059649 h 1212586"/>
                <a:gd name="connsiteX128" fmla="*/ 815204 w 1063581"/>
                <a:gd name="connsiteY128" fmla="*/ 1023209 h 1212586"/>
                <a:gd name="connsiteX129" fmla="*/ 832465 w 1063581"/>
                <a:gd name="connsiteY129" fmla="*/ 1014578 h 1212586"/>
                <a:gd name="connsiteX130" fmla="*/ 836301 w 1063581"/>
                <a:gd name="connsiteY130" fmla="*/ 1001153 h 1212586"/>
                <a:gd name="connsiteX131" fmla="*/ 840137 w 1063581"/>
                <a:gd name="connsiteY131" fmla="*/ 988686 h 1212586"/>
                <a:gd name="connsiteX132" fmla="*/ 831506 w 1063581"/>
                <a:gd name="connsiteY132" fmla="*/ 975261 h 1212586"/>
                <a:gd name="connsiteX133" fmla="*/ 863152 w 1063581"/>
                <a:gd name="connsiteY133" fmla="*/ 958959 h 1212586"/>
                <a:gd name="connsiteX134" fmla="*/ 853562 w 1063581"/>
                <a:gd name="connsiteY134" fmla="*/ 928272 h 1212586"/>
                <a:gd name="connsiteX135" fmla="*/ 844932 w 1063581"/>
                <a:gd name="connsiteY135" fmla="*/ 890872 h 1212586"/>
                <a:gd name="connsiteX136" fmla="*/ 834383 w 1063581"/>
                <a:gd name="connsiteY136" fmla="*/ 871693 h 1212586"/>
                <a:gd name="connsiteX137" fmla="*/ 827670 w 1063581"/>
                <a:gd name="connsiteY137" fmla="*/ 867857 h 1212586"/>
                <a:gd name="connsiteX138" fmla="*/ 818081 w 1063581"/>
                <a:gd name="connsiteY138" fmla="*/ 831417 h 1212586"/>
                <a:gd name="connsiteX139" fmla="*/ 769174 w 1063581"/>
                <a:gd name="connsiteY139" fmla="*/ 816074 h 1212586"/>
                <a:gd name="connsiteX140" fmla="*/ 769174 w 1063581"/>
                <a:gd name="connsiteY140" fmla="*/ 811279 h 1212586"/>
                <a:gd name="connsiteX141" fmla="*/ 755748 w 1063581"/>
                <a:gd name="connsiteY141" fmla="*/ 800730 h 1212586"/>
                <a:gd name="connsiteX142" fmla="*/ 735610 w 1063581"/>
                <a:gd name="connsiteY142" fmla="*/ 794018 h 1212586"/>
                <a:gd name="connsiteX143" fmla="*/ 742323 w 1063581"/>
                <a:gd name="connsiteY143" fmla="*/ 773879 h 1212586"/>
                <a:gd name="connsiteX144" fmla="*/ 732733 w 1063581"/>
                <a:gd name="connsiteY144" fmla="*/ 754700 h 1212586"/>
                <a:gd name="connsiteX145" fmla="*/ 681909 w 1063581"/>
                <a:gd name="connsiteY145" fmla="*/ 757577 h 1212586"/>
                <a:gd name="connsiteX146" fmla="*/ 689580 w 1063581"/>
                <a:gd name="connsiteY146" fmla="*/ 735521 h 1212586"/>
                <a:gd name="connsiteX147" fmla="*/ 653140 w 1063581"/>
                <a:gd name="connsiteY147" fmla="*/ 731685 h 1212586"/>
                <a:gd name="connsiteX148" fmla="*/ 652181 w 1063581"/>
                <a:gd name="connsiteY148" fmla="*/ 724014 h 1212586"/>
                <a:gd name="connsiteX149" fmla="*/ 620535 w 1063581"/>
                <a:gd name="connsiteY149" fmla="*/ 680861 h 1212586"/>
                <a:gd name="connsiteX150" fmla="*/ 607110 w 1063581"/>
                <a:gd name="connsiteY150" fmla="*/ 687573 h 1212586"/>
                <a:gd name="connsiteX151" fmla="*/ 583136 w 1063581"/>
                <a:gd name="connsiteY151" fmla="*/ 677025 h 1212586"/>
                <a:gd name="connsiteX152" fmla="*/ 561080 w 1063581"/>
                <a:gd name="connsiteY152" fmla="*/ 687573 h 1212586"/>
                <a:gd name="connsiteX153" fmla="*/ 548613 w 1063581"/>
                <a:gd name="connsiteY153" fmla="*/ 668394 h 1212586"/>
                <a:gd name="connsiteX154" fmla="*/ 520803 w 1063581"/>
                <a:gd name="connsiteY154" fmla="*/ 660722 h 1212586"/>
                <a:gd name="connsiteX155" fmla="*/ 507378 w 1063581"/>
                <a:gd name="connsiteY155" fmla="*/ 641543 h 1212586"/>
                <a:gd name="connsiteX156" fmla="*/ 485322 w 1063581"/>
                <a:gd name="connsiteY156" fmla="*/ 629077 h 1212586"/>
                <a:gd name="connsiteX157" fmla="*/ 474773 w 1063581"/>
                <a:gd name="connsiteY157" fmla="*/ 606062 h 1212586"/>
                <a:gd name="connsiteX158" fmla="*/ 456553 w 1063581"/>
                <a:gd name="connsiteY158" fmla="*/ 594554 h 1212586"/>
                <a:gd name="connsiteX159" fmla="*/ 448882 w 1063581"/>
                <a:gd name="connsiteY159" fmla="*/ 595513 h 1212586"/>
                <a:gd name="connsiteX160" fmla="*/ 428743 w 1063581"/>
                <a:gd name="connsiteY160" fmla="*/ 563868 h 1212586"/>
                <a:gd name="connsiteX161" fmla="*/ 382713 w 1063581"/>
                <a:gd name="connsiteY161" fmla="*/ 553319 h 1212586"/>
                <a:gd name="connsiteX162" fmla="*/ 389426 w 1063581"/>
                <a:gd name="connsiteY162" fmla="*/ 547565 h 1212586"/>
                <a:gd name="connsiteX163" fmla="*/ 381754 w 1063581"/>
                <a:gd name="connsiteY163" fmla="*/ 525509 h 1212586"/>
                <a:gd name="connsiteX164" fmla="*/ 374083 w 1063581"/>
                <a:gd name="connsiteY164" fmla="*/ 523591 h 1212586"/>
                <a:gd name="connsiteX165" fmla="*/ 367370 w 1063581"/>
                <a:gd name="connsiteY165" fmla="*/ 512084 h 1212586"/>
                <a:gd name="connsiteX166" fmla="*/ 350109 w 1063581"/>
                <a:gd name="connsiteY166" fmla="*/ 505371 h 1212586"/>
                <a:gd name="connsiteX167" fmla="*/ 351068 w 1063581"/>
                <a:gd name="connsiteY167" fmla="*/ 491946 h 1212586"/>
                <a:gd name="connsiteX168" fmla="*/ 329012 w 1063581"/>
                <a:gd name="connsiteY168" fmla="*/ 490028 h 1212586"/>
                <a:gd name="connsiteX169" fmla="*/ 331889 w 1063581"/>
                <a:gd name="connsiteY169" fmla="*/ 474684 h 1212586"/>
                <a:gd name="connsiteX170" fmla="*/ 322299 w 1063581"/>
                <a:gd name="connsiteY170" fmla="*/ 435367 h 1212586"/>
                <a:gd name="connsiteX171" fmla="*/ 294489 w 1063581"/>
                <a:gd name="connsiteY171" fmla="*/ 363445 h 1212586"/>
                <a:gd name="connsiteX172" fmla="*/ 286817 w 1063581"/>
                <a:gd name="connsiteY172" fmla="*/ 358650 h 1212586"/>
                <a:gd name="connsiteX173" fmla="*/ 283941 w 1063581"/>
                <a:gd name="connsiteY173" fmla="*/ 360568 h 1212586"/>
                <a:gd name="connsiteX174" fmla="*/ 272433 w 1063581"/>
                <a:gd name="connsiteY174" fmla="*/ 352897 h 1212586"/>
                <a:gd name="connsiteX175" fmla="*/ 272433 w 1063581"/>
                <a:gd name="connsiteY175" fmla="*/ 360568 h 1212586"/>
                <a:gd name="connsiteX176" fmla="*/ 253254 w 1063581"/>
                <a:gd name="connsiteY176" fmla="*/ 349061 h 1212586"/>
                <a:gd name="connsiteX177" fmla="*/ 220649 w 1063581"/>
                <a:gd name="connsiteY177" fmla="*/ 324128 h 1212586"/>
                <a:gd name="connsiteX178" fmla="*/ 219690 w 1063581"/>
                <a:gd name="connsiteY178" fmla="*/ 329882 h 1212586"/>
                <a:gd name="connsiteX179" fmla="*/ 213937 w 1063581"/>
                <a:gd name="connsiteY179" fmla="*/ 327964 h 1212586"/>
                <a:gd name="connsiteX180" fmla="*/ 181332 w 1063581"/>
                <a:gd name="connsiteY180" fmla="*/ 313579 h 1212586"/>
                <a:gd name="connsiteX181" fmla="*/ 152563 w 1063581"/>
                <a:gd name="connsiteY181" fmla="*/ 330841 h 1212586"/>
                <a:gd name="connsiteX182" fmla="*/ 150645 w 1063581"/>
                <a:gd name="connsiteY182" fmla="*/ 342348 h 1212586"/>
                <a:gd name="connsiteX183" fmla="*/ 138179 w 1063581"/>
                <a:gd name="connsiteY183" fmla="*/ 348102 h 1212586"/>
                <a:gd name="connsiteX184" fmla="*/ 119959 w 1063581"/>
                <a:gd name="connsiteY184" fmla="*/ 374953 h 1212586"/>
                <a:gd name="connsiteX185" fmla="*/ 73929 w 1063581"/>
                <a:gd name="connsiteY185" fmla="*/ 387419 h 1212586"/>
                <a:gd name="connsiteX186" fmla="*/ 86395 w 1063581"/>
                <a:gd name="connsiteY186" fmla="*/ 340430 h 1212586"/>
                <a:gd name="connsiteX187" fmla="*/ 70093 w 1063581"/>
                <a:gd name="connsiteY187" fmla="*/ 342348 h 1212586"/>
                <a:gd name="connsiteX188" fmla="*/ 52832 w 1063581"/>
                <a:gd name="connsiteY188" fmla="*/ 343307 h 1212586"/>
                <a:gd name="connsiteX189" fmla="*/ 20227 w 1063581"/>
                <a:gd name="connsiteY189" fmla="*/ 310703 h 1212586"/>
                <a:gd name="connsiteX190" fmla="*/ 25022 w 1063581"/>
                <a:gd name="connsiteY190" fmla="*/ 306867 h 1212586"/>
                <a:gd name="connsiteX191" fmla="*/ 17350 w 1063581"/>
                <a:gd name="connsiteY191" fmla="*/ 296318 h 1212586"/>
                <a:gd name="connsiteX192" fmla="*/ 27899 w 1063581"/>
                <a:gd name="connsiteY192" fmla="*/ 285770 h 1212586"/>
                <a:gd name="connsiteX193" fmla="*/ 26940 w 1063581"/>
                <a:gd name="connsiteY193" fmla="*/ 280975 h 1212586"/>
                <a:gd name="connsiteX194" fmla="*/ 36529 w 1063581"/>
                <a:gd name="connsiteY194" fmla="*/ 280016 h 1212586"/>
                <a:gd name="connsiteX195" fmla="*/ 32693 w 1063581"/>
                <a:gd name="connsiteY195" fmla="*/ 259878 h 1212586"/>
                <a:gd name="connsiteX196" fmla="*/ 89 w 1063581"/>
                <a:gd name="connsiteY196" fmla="*/ 226314 h 1212586"/>
                <a:gd name="connsiteX197" fmla="*/ 12555 w 1063581"/>
                <a:gd name="connsiteY197" fmla="*/ 220560 h 1212586"/>
                <a:gd name="connsiteX198" fmla="*/ 20227 w 1063581"/>
                <a:gd name="connsiteY198" fmla="*/ 225355 h 1212586"/>
                <a:gd name="connsiteX199" fmla="*/ 48996 w 1063581"/>
                <a:gd name="connsiteY199" fmla="*/ 192751 h 1212586"/>
                <a:gd name="connsiteX200" fmla="*/ 34611 w 1063581"/>
                <a:gd name="connsiteY200" fmla="*/ 180284 h 1212586"/>
                <a:gd name="connsiteX201" fmla="*/ 33652 w 1063581"/>
                <a:gd name="connsiteY201" fmla="*/ 166859 h 1212586"/>
                <a:gd name="connsiteX202" fmla="*/ 39406 w 1063581"/>
                <a:gd name="connsiteY202" fmla="*/ 131377 h 1212586"/>
                <a:gd name="connsiteX203" fmla="*/ 84477 w 1063581"/>
                <a:gd name="connsiteY203" fmla="*/ 126582 h 1212586"/>
                <a:gd name="connsiteX204" fmla="*/ 106533 w 1063581"/>
                <a:gd name="connsiteY204" fmla="*/ 135213 h 1212586"/>
                <a:gd name="connsiteX205" fmla="*/ 132425 w 1063581"/>
                <a:gd name="connsiteY205" fmla="*/ 104526 h 1212586"/>
                <a:gd name="connsiteX206" fmla="*/ 125712 w 1063581"/>
                <a:gd name="connsiteY206" fmla="*/ 94937 h 1212586"/>
                <a:gd name="connsiteX207" fmla="*/ 139138 w 1063581"/>
                <a:gd name="connsiteY207" fmla="*/ 84388 h 1212586"/>
                <a:gd name="connsiteX208" fmla="*/ 151604 w 1063581"/>
                <a:gd name="connsiteY208" fmla="*/ 73840 h 1212586"/>
                <a:gd name="connsiteX209" fmla="*/ 156399 w 1063581"/>
                <a:gd name="connsiteY209" fmla="*/ 71922 h 1212586"/>
                <a:gd name="connsiteX210" fmla="*/ 157358 w 1063581"/>
                <a:gd name="connsiteY210" fmla="*/ 88224 h 1212586"/>
                <a:gd name="connsiteX211" fmla="*/ 155440 w 1063581"/>
                <a:gd name="connsiteY211" fmla="*/ 97814 h 1212586"/>
                <a:gd name="connsiteX212" fmla="*/ 186127 w 1063581"/>
                <a:gd name="connsiteY212" fmla="*/ 116034 h 1212586"/>
                <a:gd name="connsiteX213" fmla="*/ 189004 w 1063581"/>
                <a:gd name="connsiteY213" fmla="*/ 119870 h 1212586"/>
                <a:gd name="connsiteX214" fmla="*/ 182291 w 1063581"/>
                <a:gd name="connsiteY214" fmla="*/ 129459 h 1212586"/>
                <a:gd name="connsiteX215" fmla="*/ 191881 w 1063581"/>
                <a:gd name="connsiteY215" fmla="*/ 134254 h 1212586"/>
                <a:gd name="connsiteX216" fmla="*/ 202429 w 1063581"/>
                <a:gd name="connsiteY216" fmla="*/ 149598 h 1212586"/>
                <a:gd name="connsiteX217" fmla="*/ 199552 w 1063581"/>
                <a:gd name="connsiteY217" fmla="*/ 132336 h 1212586"/>
                <a:gd name="connsiteX218" fmla="*/ 224485 w 1063581"/>
                <a:gd name="connsiteY218" fmla="*/ 91101 h 1212586"/>
                <a:gd name="connsiteX219" fmla="*/ 230239 w 1063581"/>
                <a:gd name="connsiteY219" fmla="*/ 68086 h 1212586"/>
                <a:gd name="connsiteX220" fmla="*/ 251336 w 1063581"/>
                <a:gd name="connsiteY220" fmla="*/ 93019 h 1212586"/>
                <a:gd name="connsiteX221" fmla="*/ 278187 w 1063581"/>
                <a:gd name="connsiteY221" fmla="*/ 84388 h 1212586"/>
                <a:gd name="connsiteX222" fmla="*/ 287776 w 1063581"/>
                <a:gd name="connsiteY222" fmla="*/ 103567 h 1212586"/>
                <a:gd name="connsiteX223" fmla="*/ 297366 w 1063581"/>
                <a:gd name="connsiteY223" fmla="*/ 97814 h 1212586"/>
                <a:gd name="connsiteX224" fmla="*/ 290653 w 1063581"/>
                <a:gd name="connsiteY224" fmla="*/ 90142 h 1212586"/>
                <a:gd name="connsiteX225" fmla="*/ 295448 w 1063581"/>
                <a:gd name="connsiteY225" fmla="*/ 80552 h 1212586"/>
                <a:gd name="connsiteX226" fmla="*/ 289694 w 1063581"/>
                <a:gd name="connsiteY226" fmla="*/ 57538 h 1212586"/>
                <a:gd name="connsiteX227" fmla="*/ 318463 w 1063581"/>
                <a:gd name="connsiteY227" fmla="*/ 67127 h 1212586"/>
                <a:gd name="connsiteX228" fmla="*/ 311750 w 1063581"/>
                <a:gd name="connsiteY228" fmla="*/ 48907 h 1212586"/>
                <a:gd name="connsiteX229" fmla="*/ 317504 w 1063581"/>
                <a:gd name="connsiteY229" fmla="*/ 39317 h 1212586"/>
                <a:gd name="connsiteX230" fmla="*/ 319422 w 1063581"/>
                <a:gd name="connsiteY230" fmla="*/ 27810 h 1212586"/>
                <a:gd name="connsiteX231" fmla="*/ 319422 w 1063581"/>
                <a:gd name="connsiteY231" fmla="*/ 27810 h 1212586"/>
                <a:gd name="connsiteX232" fmla="*/ 335724 w 1063581"/>
                <a:gd name="connsiteY232" fmla="*/ 27810 h 1212586"/>
                <a:gd name="connsiteX233" fmla="*/ 364493 w 1063581"/>
                <a:gd name="connsiteY233" fmla="*/ 39317 h 1212586"/>
                <a:gd name="connsiteX234" fmla="*/ 376001 w 1063581"/>
                <a:gd name="connsiteY234" fmla="*/ 15343 h 1212586"/>
                <a:gd name="connsiteX235" fmla="*/ 422990 w 1063581"/>
                <a:gd name="connsiteY235" fmla="*/ 12466 h 1212586"/>
                <a:gd name="connsiteX236" fmla="*/ 460389 w 1063581"/>
                <a:gd name="connsiteY236" fmla="*/ 0 h 1212586"/>
                <a:gd name="connsiteX237" fmla="*/ 452717 w 1063581"/>
                <a:gd name="connsiteY237" fmla="*/ 7672 h 1212586"/>
                <a:gd name="connsiteX238" fmla="*/ 467102 w 1063581"/>
                <a:gd name="connsiteY238" fmla="*/ 24933 h 1212586"/>
                <a:gd name="connsiteX239" fmla="*/ 466143 w 1063581"/>
                <a:gd name="connsiteY239" fmla="*/ 34523 h 1212586"/>
                <a:gd name="connsiteX240" fmla="*/ 471896 w 1063581"/>
                <a:gd name="connsiteY240" fmla="*/ 34523 h 1212586"/>
                <a:gd name="connsiteX241" fmla="*/ 516968 w 1063581"/>
                <a:gd name="connsiteY241" fmla="*/ 52743 h 1212586"/>
                <a:gd name="connsiteX242" fmla="*/ 589848 w 1063581"/>
                <a:gd name="connsiteY242" fmla="*/ 60414 h 1212586"/>
                <a:gd name="connsiteX243" fmla="*/ 589848 w 1063581"/>
                <a:gd name="connsiteY243" fmla="*/ 60414 h 1212586"/>
                <a:gd name="connsiteX244" fmla="*/ 492035 w 1063581"/>
                <a:gd name="connsiteY244" fmla="*/ 373994 h 1212586"/>
                <a:gd name="connsiteX245" fmla="*/ 496829 w 1063581"/>
                <a:gd name="connsiteY245" fmla="*/ 366322 h 1212586"/>
                <a:gd name="connsiteX246" fmla="*/ 492035 w 1063581"/>
                <a:gd name="connsiteY246" fmla="*/ 373994 h 1212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</a:cxnLst>
              <a:rect l="l" t="t" r="r" b="b"/>
              <a:pathLst>
                <a:path w="1063581" h="1212586">
                  <a:moveTo>
                    <a:pt x="813286" y="1022250"/>
                  </a:moveTo>
                  <a:cubicBezTo>
                    <a:pt x="801778" y="1028962"/>
                    <a:pt x="762461" y="1121982"/>
                    <a:pt x="772051" y="1134448"/>
                  </a:cubicBezTo>
                  <a:cubicBezTo>
                    <a:pt x="775886" y="1140202"/>
                    <a:pt x="794107" y="1140202"/>
                    <a:pt x="788353" y="1143078"/>
                  </a:cubicBezTo>
                  <a:cubicBezTo>
                    <a:pt x="783558" y="1145955"/>
                    <a:pt x="784517" y="1136366"/>
                    <a:pt x="781640" y="1143078"/>
                  </a:cubicBezTo>
                  <a:cubicBezTo>
                    <a:pt x="781640" y="1144996"/>
                    <a:pt x="779722" y="1146914"/>
                    <a:pt x="780681" y="1149791"/>
                  </a:cubicBezTo>
                  <a:cubicBezTo>
                    <a:pt x="782599" y="1157463"/>
                    <a:pt x="793148" y="1160340"/>
                    <a:pt x="796025" y="1168011"/>
                  </a:cubicBezTo>
                  <a:cubicBezTo>
                    <a:pt x="796984" y="1169929"/>
                    <a:pt x="793148" y="1168970"/>
                    <a:pt x="791230" y="1170888"/>
                  </a:cubicBezTo>
                  <a:cubicBezTo>
                    <a:pt x="786435" y="1173765"/>
                    <a:pt x="782599" y="1176642"/>
                    <a:pt x="779722" y="1180478"/>
                  </a:cubicBezTo>
                  <a:cubicBezTo>
                    <a:pt x="776845" y="1185273"/>
                    <a:pt x="775886" y="1190068"/>
                    <a:pt x="774928" y="1194862"/>
                  </a:cubicBezTo>
                  <a:cubicBezTo>
                    <a:pt x="773969" y="1200616"/>
                    <a:pt x="777804" y="1207329"/>
                    <a:pt x="774928" y="1212124"/>
                  </a:cubicBezTo>
                  <a:cubicBezTo>
                    <a:pt x="773010" y="1215000"/>
                    <a:pt x="770133" y="1203493"/>
                    <a:pt x="752871" y="1204452"/>
                  </a:cubicBezTo>
                  <a:cubicBezTo>
                    <a:pt x="733692" y="1206370"/>
                    <a:pt x="742323" y="1212124"/>
                    <a:pt x="716431" y="1200616"/>
                  </a:cubicBezTo>
                  <a:cubicBezTo>
                    <a:pt x="705883" y="1195821"/>
                    <a:pt x="703006" y="1176642"/>
                    <a:pt x="691498" y="1168970"/>
                  </a:cubicBezTo>
                  <a:cubicBezTo>
                    <a:pt x="675196" y="1159381"/>
                    <a:pt x="660811" y="1168970"/>
                    <a:pt x="642591" y="1161299"/>
                  </a:cubicBezTo>
                  <a:cubicBezTo>
                    <a:pt x="639714" y="1160340"/>
                    <a:pt x="636837" y="1159381"/>
                    <a:pt x="634919" y="1157463"/>
                  </a:cubicBezTo>
                  <a:cubicBezTo>
                    <a:pt x="631084" y="1154586"/>
                    <a:pt x="629166" y="1148832"/>
                    <a:pt x="625330" y="1146914"/>
                  </a:cubicBezTo>
                  <a:cubicBezTo>
                    <a:pt x="621494" y="1144037"/>
                    <a:pt x="617658" y="1146914"/>
                    <a:pt x="612863" y="1144996"/>
                  </a:cubicBezTo>
                  <a:cubicBezTo>
                    <a:pt x="594643" y="1138284"/>
                    <a:pt x="582177" y="1121982"/>
                    <a:pt x="562039" y="1116228"/>
                  </a:cubicBezTo>
                  <a:cubicBezTo>
                    <a:pt x="554367" y="1114310"/>
                    <a:pt x="544777" y="1122941"/>
                    <a:pt x="537106" y="1119104"/>
                  </a:cubicBezTo>
                  <a:cubicBezTo>
                    <a:pt x="535188" y="1118146"/>
                    <a:pt x="514091" y="1095130"/>
                    <a:pt x="515050" y="1091295"/>
                  </a:cubicBezTo>
                  <a:cubicBezTo>
                    <a:pt x="515050" y="1087459"/>
                    <a:pt x="520803" y="1085541"/>
                    <a:pt x="520803" y="1083623"/>
                  </a:cubicBezTo>
                  <a:cubicBezTo>
                    <a:pt x="521762" y="1080746"/>
                    <a:pt x="517927" y="1079787"/>
                    <a:pt x="517927" y="1076910"/>
                  </a:cubicBezTo>
                  <a:cubicBezTo>
                    <a:pt x="517927" y="1073075"/>
                    <a:pt x="519844" y="1069239"/>
                    <a:pt x="522721" y="1065403"/>
                  </a:cubicBezTo>
                  <a:cubicBezTo>
                    <a:pt x="525598" y="1061567"/>
                    <a:pt x="530393" y="1060608"/>
                    <a:pt x="534229" y="1057731"/>
                  </a:cubicBezTo>
                  <a:cubicBezTo>
                    <a:pt x="539024" y="1053895"/>
                    <a:pt x="542860" y="1040470"/>
                    <a:pt x="546695" y="1045265"/>
                  </a:cubicBezTo>
                  <a:cubicBezTo>
                    <a:pt x="548613" y="1048142"/>
                    <a:pt x="551490" y="1066362"/>
                    <a:pt x="559162" y="1065403"/>
                  </a:cubicBezTo>
                  <a:cubicBezTo>
                    <a:pt x="589848" y="1060608"/>
                    <a:pt x="559162" y="1038552"/>
                    <a:pt x="597520" y="1040470"/>
                  </a:cubicBezTo>
                  <a:cubicBezTo>
                    <a:pt x="607110" y="1040470"/>
                    <a:pt x="599438" y="1051019"/>
                    <a:pt x="605192" y="1053895"/>
                  </a:cubicBezTo>
                  <a:cubicBezTo>
                    <a:pt x="609028" y="1055813"/>
                    <a:pt x="613822" y="1051019"/>
                    <a:pt x="618617" y="1052936"/>
                  </a:cubicBezTo>
                  <a:cubicBezTo>
                    <a:pt x="621494" y="1053895"/>
                    <a:pt x="620535" y="1059649"/>
                    <a:pt x="622453" y="1060608"/>
                  </a:cubicBezTo>
                  <a:cubicBezTo>
                    <a:pt x="628207" y="1064444"/>
                    <a:pt x="634919" y="1068280"/>
                    <a:pt x="641632" y="1068280"/>
                  </a:cubicBezTo>
                  <a:cubicBezTo>
                    <a:pt x="642591" y="1068280"/>
                    <a:pt x="664647" y="1057731"/>
                    <a:pt x="664647" y="1057731"/>
                  </a:cubicBezTo>
                  <a:cubicBezTo>
                    <a:pt x="672319" y="1056772"/>
                    <a:pt x="686703" y="1062526"/>
                    <a:pt x="698211" y="1059649"/>
                  </a:cubicBezTo>
                  <a:cubicBezTo>
                    <a:pt x="720267" y="1054854"/>
                    <a:pt x="720267" y="1046224"/>
                    <a:pt x="731774" y="1039511"/>
                  </a:cubicBezTo>
                  <a:cubicBezTo>
                    <a:pt x="758625" y="1025127"/>
                    <a:pt x="739446" y="1045265"/>
                    <a:pt x="765338" y="1043347"/>
                  </a:cubicBezTo>
                  <a:cubicBezTo>
                    <a:pt x="783558" y="1042388"/>
                    <a:pt x="771092" y="1032798"/>
                    <a:pt x="777804" y="1025127"/>
                  </a:cubicBezTo>
                  <a:cubicBezTo>
                    <a:pt x="780681" y="1022250"/>
                    <a:pt x="780681" y="1032798"/>
                    <a:pt x="783558" y="1032798"/>
                  </a:cubicBezTo>
                  <a:cubicBezTo>
                    <a:pt x="798901" y="1027045"/>
                    <a:pt x="798901" y="1012660"/>
                    <a:pt x="813286" y="1022250"/>
                  </a:cubicBezTo>
                  <a:moveTo>
                    <a:pt x="219690" y="690450"/>
                  </a:moveTo>
                  <a:cubicBezTo>
                    <a:pt x="222567" y="702916"/>
                    <a:pt x="261885" y="700040"/>
                    <a:pt x="256131" y="720178"/>
                  </a:cubicBezTo>
                  <a:cubicBezTo>
                    <a:pt x="255172" y="725931"/>
                    <a:pt x="239829" y="724014"/>
                    <a:pt x="241746" y="729768"/>
                  </a:cubicBezTo>
                  <a:cubicBezTo>
                    <a:pt x="243664" y="736480"/>
                    <a:pt x="256131" y="734562"/>
                    <a:pt x="260926" y="739357"/>
                  </a:cubicBezTo>
                  <a:cubicBezTo>
                    <a:pt x="262843" y="741275"/>
                    <a:pt x="256131" y="742234"/>
                    <a:pt x="256131" y="745111"/>
                  </a:cubicBezTo>
                  <a:cubicBezTo>
                    <a:pt x="261885" y="777715"/>
                    <a:pt x="269556" y="731685"/>
                    <a:pt x="271474" y="774838"/>
                  </a:cubicBezTo>
                  <a:cubicBezTo>
                    <a:pt x="272433" y="790182"/>
                    <a:pt x="256131" y="795936"/>
                    <a:pt x="251336" y="808402"/>
                  </a:cubicBezTo>
                  <a:cubicBezTo>
                    <a:pt x="246541" y="819910"/>
                    <a:pt x="259967" y="819910"/>
                    <a:pt x="261885" y="830458"/>
                  </a:cubicBezTo>
                  <a:cubicBezTo>
                    <a:pt x="261885" y="834294"/>
                    <a:pt x="257090" y="838130"/>
                    <a:pt x="257090" y="841965"/>
                  </a:cubicBezTo>
                  <a:cubicBezTo>
                    <a:pt x="254213" y="871693"/>
                    <a:pt x="258049" y="912928"/>
                    <a:pt x="240788" y="942656"/>
                  </a:cubicBezTo>
                  <a:cubicBezTo>
                    <a:pt x="239829" y="944574"/>
                    <a:pt x="240788" y="939779"/>
                    <a:pt x="238869" y="938820"/>
                  </a:cubicBezTo>
                  <a:cubicBezTo>
                    <a:pt x="226403" y="934026"/>
                    <a:pt x="210101" y="921559"/>
                    <a:pt x="194757" y="922518"/>
                  </a:cubicBezTo>
                  <a:cubicBezTo>
                    <a:pt x="191881" y="922518"/>
                    <a:pt x="201470" y="926354"/>
                    <a:pt x="201470" y="929231"/>
                  </a:cubicBezTo>
                  <a:cubicBezTo>
                    <a:pt x="200511" y="933067"/>
                    <a:pt x="195716" y="934985"/>
                    <a:pt x="194757" y="938820"/>
                  </a:cubicBezTo>
                  <a:cubicBezTo>
                    <a:pt x="189004" y="959918"/>
                    <a:pt x="203388" y="956081"/>
                    <a:pt x="178455" y="967589"/>
                  </a:cubicBezTo>
                  <a:cubicBezTo>
                    <a:pt x="142974" y="983892"/>
                    <a:pt x="165030" y="950328"/>
                    <a:pt x="147768" y="943615"/>
                  </a:cubicBezTo>
                  <a:cubicBezTo>
                    <a:pt x="142974" y="941697"/>
                    <a:pt x="139138" y="949369"/>
                    <a:pt x="133384" y="949369"/>
                  </a:cubicBezTo>
                  <a:cubicBezTo>
                    <a:pt x="129548" y="949369"/>
                    <a:pt x="143933" y="948410"/>
                    <a:pt x="144892" y="943615"/>
                  </a:cubicBezTo>
                  <a:cubicBezTo>
                    <a:pt x="144892" y="936902"/>
                    <a:pt x="136261" y="934026"/>
                    <a:pt x="134343" y="928272"/>
                  </a:cubicBezTo>
                  <a:cubicBezTo>
                    <a:pt x="128589" y="910052"/>
                    <a:pt x="142015" y="898544"/>
                    <a:pt x="143933" y="883201"/>
                  </a:cubicBezTo>
                  <a:cubicBezTo>
                    <a:pt x="144892" y="876488"/>
                    <a:pt x="141056" y="871693"/>
                    <a:pt x="142974" y="864980"/>
                  </a:cubicBezTo>
                  <a:cubicBezTo>
                    <a:pt x="143933" y="859227"/>
                    <a:pt x="153522" y="857309"/>
                    <a:pt x="151604" y="851555"/>
                  </a:cubicBezTo>
                  <a:cubicBezTo>
                    <a:pt x="150645" y="846760"/>
                    <a:pt x="141056" y="851555"/>
                    <a:pt x="138179" y="847719"/>
                  </a:cubicBezTo>
                  <a:cubicBezTo>
                    <a:pt x="135302" y="842924"/>
                    <a:pt x="140097" y="838130"/>
                    <a:pt x="140097" y="833335"/>
                  </a:cubicBezTo>
                  <a:cubicBezTo>
                    <a:pt x="140097" y="832376"/>
                    <a:pt x="136261" y="832376"/>
                    <a:pt x="137220" y="831417"/>
                  </a:cubicBezTo>
                  <a:cubicBezTo>
                    <a:pt x="139138" y="828540"/>
                    <a:pt x="144892" y="829499"/>
                    <a:pt x="145851" y="825663"/>
                  </a:cubicBezTo>
                  <a:cubicBezTo>
                    <a:pt x="149686" y="817032"/>
                    <a:pt x="136261" y="772921"/>
                    <a:pt x="130507" y="766208"/>
                  </a:cubicBezTo>
                  <a:cubicBezTo>
                    <a:pt x="119959" y="754700"/>
                    <a:pt x="112287" y="793059"/>
                    <a:pt x="115164" y="747988"/>
                  </a:cubicBezTo>
                  <a:cubicBezTo>
                    <a:pt x="116123" y="741275"/>
                    <a:pt x="122836" y="737439"/>
                    <a:pt x="122836" y="730726"/>
                  </a:cubicBezTo>
                  <a:cubicBezTo>
                    <a:pt x="123794" y="726890"/>
                    <a:pt x="119000" y="723055"/>
                    <a:pt x="121877" y="721137"/>
                  </a:cubicBezTo>
                  <a:cubicBezTo>
                    <a:pt x="122836" y="720178"/>
                    <a:pt x="129548" y="739357"/>
                    <a:pt x="144892" y="739357"/>
                  </a:cubicBezTo>
                  <a:cubicBezTo>
                    <a:pt x="162153" y="740316"/>
                    <a:pt x="211060" y="700040"/>
                    <a:pt x="219690" y="690450"/>
                  </a:cubicBezTo>
                  <a:moveTo>
                    <a:pt x="589848" y="60414"/>
                  </a:moveTo>
                  <a:cubicBezTo>
                    <a:pt x="587931" y="78634"/>
                    <a:pt x="565874" y="74799"/>
                    <a:pt x="563957" y="89183"/>
                  </a:cubicBezTo>
                  <a:cubicBezTo>
                    <a:pt x="562039" y="99732"/>
                    <a:pt x="583136" y="97814"/>
                    <a:pt x="586972" y="101650"/>
                  </a:cubicBezTo>
                  <a:cubicBezTo>
                    <a:pt x="593684" y="107403"/>
                    <a:pt x="576423" y="114116"/>
                    <a:pt x="573546" y="122747"/>
                  </a:cubicBezTo>
                  <a:cubicBezTo>
                    <a:pt x="569710" y="134254"/>
                    <a:pt x="584095" y="121788"/>
                    <a:pt x="586013" y="126582"/>
                  </a:cubicBezTo>
                  <a:cubicBezTo>
                    <a:pt x="587931" y="131377"/>
                    <a:pt x="588889" y="136172"/>
                    <a:pt x="594643" y="140008"/>
                  </a:cubicBezTo>
                  <a:cubicBezTo>
                    <a:pt x="603274" y="145762"/>
                    <a:pt x="629166" y="173572"/>
                    <a:pt x="597520" y="171654"/>
                  </a:cubicBezTo>
                  <a:cubicBezTo>
                    <a:pt x="599438" y="166859"/>
                    <a:pt x="599438" y="163982"/>
                    <a:pt x="595602" y="159187"/>
                  </a:cubicBezTo>
                  <a:cubicBezTo>
                    <a:pt x="578341" y="142885"/>
                    <a:pt x="579300" y="150556"/>
                    <a:pt x="569710" y="163023"/>
                  </a:cubicBezTo>
                  <a:cubicBezTo>
                    <a:pt x="570669" y="162064"/>
                    <a:pt x="570669" y="161105"/>
                    <a:pt x="570669" y="161105"/>
                  </a:cubicBezTo>
                  <a:cubicBezTo>
                    <a:pt x="570669" y="152474"/>
                    <a:pt x="553408" y="150556"/>
                    <a:pt x="545736" y="153433"/>
                  </a:cubicBezTo>
                  <a:cubicBezTo>
                    <a:pt x="540942" y="156310"/>
                    <a:pt x="545736" y="165900"/>
                    <a:pt x="541901" y="169735"/>
                  </a:cubicBezTo>
                  <a:cubicBezTo>
                    <a:pt x="538065" y="173572"/>
                    <a:pt x="532311" y="170695"/>
                    <a:pt x="526557" y="172613"/>
                  </a:cubicBezTo>
                  <a:cubicBezTo>
                    <a:pt x="514091" y="178366"/>
                    <a:pt x="502583" y="192751"/>
                    <a:pt x="488199" y="194668"/>
                  </a:cubicBezTo>
                  <a:cubicBezTo>
                    <a:pt x="483404" y="195627"/>
                    <a:pt x="479568" y="190833"/>
                    <a:pt x="475732" y="193709"/>
                  </a:cubicBezTo>
                  <a:cubicBezTo>
                    <a:pt x="471896" y="194668"/>
                    <a:pt x="475732" y="200422"/>
                    <a:pt x="473814" y="203299"/>
                  </a:cubicBezTo>
                  <a:cubicBezTo>
                    <a:pt x="472856" y="206176"/>
                    <a:pt x="469979" y="210012"/>
                    <a:pt x="468061" y="211930"/>
                  </a:cubicBezTo>
                  <a:cubicBezTo>
                    <a:pt x="469020" y="210971"/>
                    <a:pt x="469020" y="210012"/>
                    <a:pt x="469979" y="210012"/>
                  </a:cubicBezTo>
                  <a:cubicBezTo>
                    <a:pt x="474773" y="210012"/>
                    <a:pt x="470938" y="219601"/>
                    <a:pt x="474773" y="221519"/>
                  </a:cubicBezTo>
                  <a:cubicBezTo>
                    <a:pt x="476691" y="222478"/>
                    <a:pt x="477650" y="215766"/>
                    <a:pt x="479568" y="217683"/>
                  </a:cubicBezTo>
                  <a:cubicBezTo>
                    <a:pt x="481486" y="221519"/>
                    <a:pt x="485322" y="228232"/>
                    <a:pt x="481486" y="231109"/>
                  </a:cubicBezTo>
                  <a:cubicBezTo>
                    <a:pt x="479568" y="232068"/>
                    <a:pt x="478609" y="233986"/>
                    <a:pt x="479568" y="235904"/>
                  </a:cubicBezTo>
                  <a:cubicBezTo>
                    <a:pt x="480527" y="236863"/>
                    <a:pt x="482445" y="234945"/>
                    <a:pt x="484363" y="234945"/>
                  </a:cubicBezTo>
                  <a:cubicBezTo>
                    <a:pt x="490117" y="239740"/>
                    <a:pt x="498747" y="242616"/>
                    <a:pt x="499706" y="248370"/>
                  </a:cubicBezTo>
                  <a:cubicBezTo>
                    <a:pt x="505460" y="273303"/>
                    <a:pt x="483404" y="263714"/>
                    <a:pt x="477650" y="279057"/>
                  </a:cubicBezTo>
                  <a:cubicBezTo>
                    <a:pt x="475732" y="283852"/>
                    <a:pt x="487240" y="331800"/>
                    <a:pt x="490117" y="337553"/>
                  </a:cubicBezTo>
                  <a:cubicBezTo>
                    <a:pt x="495870" y="346184"/>
                    <a:pt x="558203" y="391255"/>
                    <a:pt x="570669" y="398927"/>
                  </a:cubicBezTo>
                  <a:cubicBezTo>
                    <a:pt x="583136" y="406598"/>
                    <a:pt x="586972" y="401804"/>
                    <a:pt x="598479" y="411393"/>
                  </a:cubicBezTo>
                  <a:cubicBezTo>
                    <a:pt x="610946" y="421942"/>
                    <a:pt x="628207" y="492905"/>
                    <a:pt x="637796" y="511125"/>
                  </a:cubicBezTo>
                  <a:cubicBezTo>
                    <a:pt x="647386" y="530304"/>
                    <a:pt x="668483" y="547565"/>
                    <a:pt x="684785" y="560032"/>
                  </a:cubicBezTo>
                  <a:cubicBezTo>
                    <a:pt x="690539" y="563868"/>
                    <a:pt x="698211" y="564827"/>
                    <a:pt x="703006" y="568662"/>
                  </a:cubicBezTo>
                  <a:cubicBezTo>
                    <a:pt x="705883" y="570580"/>
                    <a:pt x="703006" y="576334"/>
                    <a:pt x="704924" y="577293"/>
                  </a:cubicBezTo>
                  <a:cubicBezTo>
                    <a:pt x="728897" y="602226"/>
                    <a:pt x="774928" y="594554"/>
                    <a:pt x="803696" y="589760"/>
                  </a:cubicBezTo>
                  <a:cubicBezTo>
                    <a:pt x="810409" y="588800"/>
                    <a:pt x="823834" y="579211"/>
                    <a:pt x="831506" y="587841"/>
                  </a:cubicBezTo>
                  <a:cubicBezTo>
                    <a:pt x="853562" y="612774"/>
                    <a:pt x="786435" y="622364"/>
                    <a:pt x="820958" y="645379"/>
                  </a:cubicBezTo>
                  <a:cubicBezTo>
                    <a:pt x="853562" y="667435"/>
                    <a:pt x="898633" y="665517"/>
                    <a:pt x="931238" y="681820"/>
                  </a:cubicBezTo>
                  <a:cubicBezTo>
                    <a:pt x="942745" y="688532"/>
                    <a:pt x="947540" y="698122"/>
                    <a:pt x="960966" y="702916"/>
                  </a:cubicBezTo>
                  <a:cubicBezTo>
                    <a:pt x="971514" y="707711"/>
                    <a:pt x="1001242" y="711547"/>
                    <a:pt x="1010831" y="719219"/>
                  </a:cubicBezTo>
                  <a:cubicBezTo>
                    <a:pt x="1014667" y="722096"/>
                    <a:pt x="1010831" y="727849"/>
                    <a:pt x="1013708" y="730726"/>
                  </a:cubicBezTo>
                  <a:cubicBezTo>
                    <a:pt x="1024257" y="746070"/>
                    <a:pt x="1053025" y="743193"/>
                    <a:pt x="1062615" y="774838"/>
                  </a:cubicBezTo>
                  <a:cubicBezTo>
                    <a:pt x="1066451" y="786346"/>
                    <a:pt x="1057820" y="782510"/>
                    <a:pt x="1054943" y="791141"/>
                  </a:cubicBezTo>
                  <a:cubicBezTo>
                    <a:pt x="1053025" y="795936"/>
                    <a:pt x="1055902" y="813197"/>
                    <a:pt x="1052067" y="815115"/>
                  </a:cubicBezTo>
                  <a:cubicBezTo>
                    <a:pt x="1048231" y="817992"/>
                    <a:pt x="1042477" y="815115"/>
                    <a:pt x="1036723" y="812238"/>
                  </a:cubicBezTo>
                  <a:cubicBezTo>
                    <a:pt x="1008914" y="801689"/>
                    <a:pt x="1020421" y="785387"/>
                    <a:pt x="1006036" y="766208"/>
                  </a:cubicBezTo>
                  <a:cubicBezTo>
                    <a:pt x="998365" y="755659"/>
                    <a:pt x="971514" y="766208"/>
                    <a:pt x="958089" y="761413"/>
                  </a:cubicBezTo>
                  <a:cubicBezTo>
                    <a:pt x="939868" y="754700"/>
                    <a:pt x="930279" y="734562"/>
                    <a:pt x="913018" y="752782"/>
                  </a:cubicBezTo>
                  <a:cubicBezTo>
                    <a:pt x="911100" y="755659"/>
                    <a:pt x="889044" y="800730"/>
                    <a:pt x="889044" y="802648"/>
                  </a:cubicBezTo>
                  <a:cubicBezTo>
                    <a:pt x="889044" y="805525"/>
                    <a:pt x="893838" y="808402"/>
                    <a:pt x="892879" y="811279"/>
                  </a:cubicBezTo>
                  <a:cubicBezTo>
                    <a:pt x="889044" y="828540"/>
                    <a:pt x="870823" y="827581"/>
                    <a:pt x="886167" y="847719"/>
                  </a:cubicBezTo>
                  <a:cubicBezTo>
                    <a:pt x="894797" y="858268"/>
                    <a:pt x="897674" y="848678"/>
                    <a:pt x="908223" y="851555"/>
                  </a:cubicBezTo>
                  <a:cubicBezTo>
                    <a:pt x="918771" y="855391"/>
                    <a:pt x="926443" y="865939"/>
                    <a:pt x="936033" y="870734"/>
                  </a:cubicBezTo>
                  <a:cubicBezTo>
                    <a:pt x="939868" y="872652"/>
                    <a:pt x="944663" y="870734"/>
                    <a:pt x="946581" y="874570"/>
                  </a:cubicBezTo>
                  <a:cubicBezTo>
                    <a:pt x="948499" y="877447"/>
                    <a:pt x="942745" y="881283"/>
                    <a:pt x="942745" y="884160"/>
                  </a:cubicBezTo>
                  <a:cubicBezTo>
                    <a:pt x="943704" y="909093"/>
                    <a:pt x="955212" y="886078"/>
                    <a:pt x="953294" y="918682"/>
                  </a:cubicBezTo>
                  <a:cubicBezTo>
                    <a:pt x="952335" y="937861"/>
                    <a:pt x="916853" y="930190"/>
                    <a:pt x="900551" y="949369"/>
                  </a:cubicBezTo>
                  <a:cubicBezTo>
                    <a:pt x="889044" y="962794"/>
                    <a:pt x="904387" y="976220"/>
                    <a:pt x="900551" y="992522"/>
                  </a:cubicBezTo>
                  <a:cubicBezTo>
                    <a:pt x="897674" y="1005947"/>
                    <a:pt x="889044" y="1002112"/>
                    <a:pt x="879454" y="1009783"/>
                  </a:cubicBezTo>
                  <a:cubicBezTo>
                    <a:pt x="857398" y="1028962"/>
                    <a:pt x="872741" y="1072116"/>
                    <a:pt x="828629" y="1059649"/>
                  </a:cubicBezTo>
                  <a:cubicBezTo>
                    <a:pt x="819999" y="1056772"/>
                    <a:pt x="809450" y="1033757"/>
                    <a:pt x="815204" y="1023209"/>
                  </a:cubicBezTo>
                  <a:cubicBezTo>
                    <a:pt x="819040" y="1017455"/>
                    <a:pt x="827670" y="1018414"/>
                    <a:pt x="832465" y="1014578"/>
                  </a:cubicBezTo>
                  <a:cubicBezTo>
                    <a:pt x="835342" y="1010742"/>
                    <a:pt x="835342" y="1005947"/>
                    <a:pt x="836301" y="1001153"/>
                  </a:cubicBezTo>
                  <a:cubicBezTo>
                    <a:pt x="837260" y="996358"/>
                    <a:pt x="841096" y="993481"/>
                    <a:pt x="840137" y="988686"/>
                  </a:cubicBezTo>
                  <a:cubicBezTo>
                    <a:pt x="839178" y="982932"/>
                    <a:pt x="830547" y="981014"/>
                    <a:pt x="831506" y="975261"/>
                  </a:cubicBezTo>
                  <a:cubicBezTo>
                    <a:pt x="835342" y="958959"/>
                    <a:pt x="856439" y="967589"/>
                    <a:pt x="863152" y="958959"/>
                  </a:cubicBezTo>
                  <a:cubicBezTo>
                    <a:pt x="878495" y="940738"/>
                    <a:pt x="860275" y="937861"/>
                    <a:pt x="853562" y="928272"/>
                  </a:cubicBezTo>
                  <a:cubicBezTo>
                    <a:pt x="845890" y="917723"/>
                    <a:pt x="849726" y="902380"/>
                    <a:pt x="844932" y="890872"/>
                  </a:cubicBezTo>
                  <a:cubicBezTo>
                    <a:pt x="842055" y="883201"/>
                    <a:pt x="838219" y="877447"/>
                    <a:pt x="834383" y="871693"/>
                  </a:cubicBezTo>
                  <a:cubicBezTo>
                    <a:pt x="833424" y="869775"/>
                    <a:pt x="829588" y="869775"/>
                    <a:pt x="827670" y="867857"/>
                  </a:cubicBezTo>
                  <a:cubicBezTo>
                    <a:pt x="811368" y="843884"/>
                    <a:pt x="828629" y="858268"/>
                    <a:pt x="818081" y="831417"/>
                  </a:cubicBezTo>
                  <a:cubicBezTo>
                    <a:pt x="804655" y="796895"/>
                    <a:pt x="796025" y="814156"/>
                    <a:pt x="769174" y="816074"/>
                  </a:cubicBezTo>
                  <a:cubicBezTo>
                    <a:pt x="768215" y="816074"/>
                    <a:pt x="770133" y="813197"/>
                    <a:pt x="769174" y="811279"/>
                  </a:cubicBezTo>
                  <a:cubicBezTo>
                    <a:pt x="765338" y="807443"/>
                    <a:pt x="761502" y="803607"/>
                    <a:pt x="755748" y="800730"/>
                  </a:cubicBezTo>
                  <a:cubicBezTo>
                    <a:pt x="749995" y="797853"/>
                    <a:pt x="739446" y="800730"/>
                    <a:pt x="735610" y="794018"/>
                  </a:cubicBezTo>
                  <a:cubicBezTo>
                    <a:pt x="731774" y="787305"/>
                    <a:pt x="743282" y="781551"/>
                    <a:pt x="742323" y="773879"/>
                  </a:cubicBezTo>
                  <a:cubicBezTo>
                    <a:pt x="741364" y="766208"/>
                    <a:pt x="735610" y="760454"/>
                    <a:pt x="732733" y="754700"/>
                  </a:cubicBezTo>
                  <a:cubicBezTo>
                    <a:pt x="710677" y="724973"/>
                    <a:pt x="707800" y="766208"/>
                    <a:pt x="681909" y="757577"/>
                  </a:cubicBezTo>
                  <a:cubicBezTo>
                    <a:pt x="679032" y="756618"/>
                    <a:pt x="699170" y="742234"/>
                    <a:pt x="689580" y="735521"/>
                  </a:cubicBezTo>
                  <a:cubicBezTo>
                    <a:pt x="656976" y="712506"/>
                    <a:pt x="688621" y="736480"/>
                    <a:pt x="653140" y="731685"/>
                  </a:cubicBezTo>
                  <a:cubicBezTo>
                    <a:pt x="650263" y="730726"/>
                    <a:pt x="653140" y="725931"/>
                    <a:pt x="652181" y="724014"/>
                  </a:cubicBezTo>
                  <a:cubicBezTo>
                    <a:pt x="648345" y="713465"/>
                    <a:pt x="630125" y="684696"/>
                    <a:pt x="620535" y="680861"/>
                  </a:cubicBezTo>
                  <a:cubicBezTo>
                    <a:pt x="596561" y="672230"/>
                    <a:pt x="614781" y="688532"/>
                    <a:pt x="607110" y="687573"/>
                  </a:cubicBezTo>
                  <a:cubicBezTo>
                    <a:pt x="599438" y="685655"/>
                    <a:pt x="591766" y="676066"/>
                    <a:pt x="583136" y="677025"/>
                  </a:cubicBezTo>
                  <a:cubicBezTo>
                    <a:pt x="575464" y="678943"/>
                    <a:pt x="568751" y="689491"/>
                    <a:pt x="561080" y="687573"/>
                  </a:cubicBezTo>
                  <a:cubicBezTo>
                    <a:pt x="553408" y="685655"/>
                    <a:pt x="553408" y="674148"/>
                    <a:pt x="548613" y="668394"/>
                  </a:cubicBezTo>
                  <a:cubicBezTo>
                    <a:pt x="541901" y="662640"/>
                    <a:pt x="526557" y="664558"/>
                    <a:pt x="520803" y="660722"/>
                  </a:cubicBezTo>
                  <a:lnTo>
                    <a:pt x="507378" y="641543"/>
                  </a:lnTo>
                  <a:cubicBezTo>
                    <a:pt x="500665" y="635789"/>
                    <a:pt x="491076" y="634830"/>
                    <a:pt x="485322" y="629077"/>
                  </a:cubicBezTo>
                  <a:cubicBezTo>
                    <a:pt x="474773" y="612774"/>
                    <a:pt x="487240" y="615651"/>
                    <a:pt x="474773" y="606062"/>
                  </a:cubicBezTo>
                  <a:cubicBezTo>
                    <a:pt x="469020" y="601267"/>
                    <a:pt x="463266" y="598390"/>
                    <a:pt x="456553" y="594554"/>
                  </a:cubicBezTo>
                  <a:cubicBezTo>
                    <a:pt x="454635" y="593595"/>
                    <a:pt x="450799" y="596472"/>
                    <a:pt x="448882" y="595513"/>
                  </a:cubicBezTo>
                  <a:cubicBezTo>
                    <a:pt x="439292" y="587841"/>
                    <a:pt x="439292" y="572498"/>
                    <a:pt x="428743" y="563868"/>
                  </a:cubicBezTo>
                  <a:cubicBezTo>
                    <a:pt x="411482" y="549483"/>
                    <a:pt x="400934" y="560032"/>
                    <a:pt x="382713" y="553319"/>
                  </a:cubicBezTo>
                  <a:cubicBezTo>
                    <a:pt x="379837" y="552360"/>
                    <a:pt x="387508" y="549483"/>
                    <a:pt x="389426" y="547565"/>
                  </a:cubicBezTo>
                  <a:cubicBezTo>
                    <a:pt x="395180" y="539894"/>
                    <a:pt x="383672" y="528386"/>
                    <a:pt x="381754" y="525509"/>
                  </a:cubicBezTo>
                  <a:cubicBezTo>
                    <a:pt x="379837" y="523591"/>
                    <a:pt x="376001" y="525509"/>
                    <a:pt x="374083" y="523591"/>
                  </a:cubicBezTo>
                  <a:cubicBezTo>
                    <a:pt x="371206" y="519755"/>
                    <a:pt x="371206" y="514961"/>
                    <a:pt x="367370" y="512084"/>
                  </a:cubicBezTo>
                  <a:cubicBezTo>
                    <a:pt x="362575" y="508248"/>
                    <a:pt x="353945" y="511125"/>
                    <a:pt x="350109" y="505371"/>
                  </a:cubicBezTo>
                  <a:cubicBezTo>
                    <a:pt x="347232" y="501535"/>
                    <a:pt x="355863" y="494823"/>
                    <a:pt x="351068" y="491946"/>
                  </a:cubicBezTo>
                  <a:cubicBezTo>
                    <a:pt x="345314" y="487151"/>
                    <a:pt x="336683" y="492905"/>
                    <a:pt x="329012" y="490028"/>
                  </a:cubicBezTo>
                  <a:cubicBezTo>
                    <a:pt x="324217" y="488110"/>
                    <a:pt x="331889" y="480438"/>
                    <a:pt x="331889" y="474684"/>
                  </a:cubicBezTo>
                  <a:cubicBezTo>
                    <a:pt x="334765" y="456464"/>
                    <a:pt x="331889" y="450711"/>
                    <a:pt x="322299" y="435367"/>
                  </a:cubicBezTo>
                  <a:cubicBezTo>
                    <a:pt x="303120" y="408516"/>
                    <a:pt x="316545" y="384542"/>
                    <a:pt x="294489" y="363445"/>
                  </a:cubicBezTo>
                  <a:cubicBezTo>
                    <a:pt x="292571" y="360568"/>
                    <a:pt x="288735" y="359609"/>
                    <a:pt x="286817" y="358650"/>
                  </a:cubicBezTo>
                  <a:cubicBezTo>
                    <a:pt x="285859" y="358650"/>
                    <a:pt x="284900" y="361527"/>
                    <a:pt x="283941" y="360568"/>
                  </a:cubicBezTo>
                  <a:cubicBezTo>
                    <a:pt x="279146" y="358650"/>
                    <a:pt x="276269" y="352897"/>
                    <a:pt x="272433" y="352897"/>
                  </a:cubicBezTo>
                  <a:cubicBezTo>
                    <a:pt x="269556" y="352897"/>
                    <a:pt x="275310" y="360568"/>
                    <a:pt x="272433" y="360568"/>
                  </a:cubicBezTo>
                  <a:cubicBezTo>
                    <a:pt x="264761" y="358650"/>
                    <a:pt x="259967" y="352897"/>
                    <a:pt x="253254" y="349061"/>
                  </a:cubicBezTo>
                  <a:cubicBezTo>
                    <a:pt x="250377" y="347143"/>
                    <a:pt x="228321" y="324128"/>
                    <a:pt x="220649" y="324128"/>
                  </a:cubicBezTo>
                  <a:cubicBezTo>
                    <a:pt x="218731" y="324128"/>
                    <a:pt x="221608" y="328923"/>
                    <a:pt x="219690" y="329882"/>
                  </a:cubicBezTo>
                  <a:cubicBezTo>
                    <a:pt x="217772" y="330841"/>
                    <a:pt x="214896" y="329882"/>
                    <a:pt x="213937" y="327964"/>
                  </a:cubicBezTo>
                  <a:cubicBezTo>
                    <a:pt x="209142" y="322210"/>
                    <a:pt x="190922" y="313579"/>
                    <a:pt x="181332" y="313579"/>
                  </a:cubicBezTo>
                  <a:cubicBezTo>
                    <a:pt x="177496" y="313579"/>
                    <a:pt x="154481" y="327005"/>
                    <a:pt x="152563" y="330841"/>
                  </a:cubicBezTo>
                  <a:cubicBezTo>
                    <a:pt x="150645" y="334676"/>
                    <a:pt x="153522" y="339471"/>
                    <a:pt x="150645" y="342348"/>
                  </a:cubicBezTo>
                  <a:cubicBezTo>
                    <a:pt x="147768" y="346184"/>
                    <a:pt x="141056" y="345225"/>
                    <a:pt x="138179" y="348102"/>
                  </a:cubicBezTo>
                  <a:cubicBezTo>
                    <a:pt x="131466" y="354815"/>
                    <a:pt x="127630" y="369199"/>
                    <a:pt x="119959" y="374953"/>
                  </a:cubicBezTo>
                  <a:cubicBezTo>
                    <a:pt x="108451" y="386460"/>
                    <a:pt x="87354" y="385501"/>
                    <a:pt x="73929" y="387419"/>
                  </a:cubicBezTo>
                  <a:cubicBezTo>
                    <a:pt x="69134" y="371117"/>
                    <a:pt x="99820" y="350979"/>
                    <a:pt x="86395" y="340430"/>
                  </a:cubicBezTo>
                  <a:cubicBezTo>
                    <a:pt x="81600" y="337553"/>
                    <a:pt x="75847" y="341389"/>
                    <a:pt x="70093" y="342348"/>
                  </a:cubicBezTo>
                  <a:cubicBezTo>
                    <a:pt x="64339" y="342348"/>
                    <a:pt x="58585" y="345225"/>
                    <a:pt x="52832" y="343307"/>
                  </a:cubicBezTo>
                  <a:cubicBezTo>
                    <a:pt x="43242" y="340430"/>
                    <a:pt x="19268" y="323169"/>
                    <a:pt x="20227" y="310703"/>
                  </a:cubicBezTo>
                  <a:cubicBezTo>
                    <a:pt x="20227" y="308784"/>
                    <a:pt x="25022" y="308784"/>
                    <a:pt x="25022" y="306867"/>
                  </a:cubicBezTo>
                  <a:cubicBezTo>
                    <a:pt x="24063" y="303990"/>
                    <a:pt x="15432" y="301113"/>
                    <a:pt x="17350" y="296318"/>
                  </a:cubicBezTo>
                  <a:cubicBezTo>
                    <a:pt x="21186" y="292482"/>
                    <a:pt x="25022" y="289605"/>
                    <a:pt x="27899" y="285770"/>
                  </a:cubicBezTo>
                  <a:cubicBezTo>
                    <a:pt x="28858" y="284811"/>
                    <a:pt x="25981" y="282893"/>
                    <a:pt x="26940" y="280975"/>
                  </a:cubicBezTo>
                  <a:cubicBezTo>
                    <a:pt x="27899" y="278098"/>
                    <a:pt x="35570" y="282893"/>
                    <a:pt x="36529" y="280016"/>
                  </a:cubicBezTo>
                  <a:cubicBezTo>
                    <a:pt x="36529" y="272344"/>
                    <a:pt x="35570" y="265631"/>
                    <a:pt x="32693" y="259878"/>
                  </a:cubicBezTo>
                  <a:cubicBezTo>
                    <a:pt x="27899" y="252206"/>
                    <a:pt x="-1829" y="240699"/>
                    <a:pt x="89" y="226314"/>
                  </a:cubicBezTo>
                  <a:cubicBezTo>
                    <a:pt x="89" y="221519"/>
                    <a:pt x="7761" y="221519"/>
                    <a:pt x="12555" y="220560"/>
                  </a:cubicBezTo>
                  <a:cubicBezTo>
                    <a:pt x="15432" y="220560"/>
                    <a:pt x="17350" y="226314"/>
                    <a:pt x="20227" y="225355"/>
                  </a:cubicBezTo>
                  <a:cubicBezTo>
                    <a:pt x="25022" y="224396"/>
                    <a:pt x="53791" y="201381"/>
                    <a:pt x="48996" y="192751"/>
                  </a:cubicBezTo>
                  <a:cubicBezTo>
                    <a:pt x="46119" y="186997"/>
                    <a:pt x="37488" y="186038"/>
                    <a:pt x="34611" y="180284"/>
                  </a:cubicBezTo>
                  <a:cubicBezTo>
                    <a:pt x="31734" y="176448"/>
                    <a:pt x="35570" y="170695"/>
                    <a:pt x="33652" y="166859"/>
                  </a:cubicBezTo>
                  <a:cubicBezTo>
                    <a:pt x="21186" y="144803"/>
                    <a:pt x="-2788" y="156310"/>
                    <a:pt x="39406" y="131377"/>
                  </a:cubicBezTo>
                  <a:cubicBezTo>
                    <a:pt x="48037" y="147680"/>
                    <a:pt x="72970" y="129459"/>
                    <a:pt x="84477" y="126582"/>
                  </a:cubicBezTo>
                  <a:cubicBezTo>
                    <a:pt x="92149" y="124665"/>
                    <a:pt x="98862" y="135213"/>
                    <a:pt x="106533" y="135213"/>
                  </a:cubicBezTo>
                  <a:cubicBezTo>
                    <a:pt x="107492" y="135213"/>
                    <a:pt x="132425" y="109321"/>
                    <a:pt x="132425" y="104526"/>
                  </a:cubicBezTo>
                  <a:cubicBezTo>
                    <a:pt x="133384" y="99732"/>
                    <a:pt x="124753" y="97814"/>
                    <a:pt x="125712" y="94937"/>
                  </a:cubicBezTo>
                  <a:cubicBezTo>
                    <a:pt x="127630" y="89183"/>
                    <a:pt x="134343" y="87265"/>
                    <a:pt x="139138" y="84388"/>
                  </a:cubicBezTo>
                  <a:cubicBezTo>
                    <a:pt x="143933" y="80552"/>
                    <a:pt x="146810" y="76717"/>
                    <a:pt x="151604" y="73840"/>
                  </a:cubicBezTo>
                  <a:cubicBezTo>
                    <a:pt x="153522" y="72881"/>
                    <a:pt x="155440" y="70963"/>
                    <a:pt x="156399" y="71922"/>
                  </a:cubicBezTo>
                  <a:cubicBezTo>
                    <a:pt x="158317" y="77676"/>
                    <a:pt x="157358" y="82470"/>
                    <a:pt x="157358" y="88224"/>
                  </a:cubicBezTo>
                  <a:cubicBezTo>
                    <a:pt x="157358" y="91101"/>
                    <a:pt x="154481" y="94937"/>
                    <a:pt x="155440" y="97814"/>
                  </a:cubicBezTo>
                  <a:cubicBezTo>
                    <a:pt x="162153" y="109321"/>
                    <a:pt x="176537" y="112198"/>
                    <a:pt x="186127" y="116034"/>
                  </a:cubicBezTo>
                  <a:cubicBezTo>
                    <a:pt x="187086" y="116034"/>
                    <a:pt x="189004" y="117952"/>
                    <a:pt x="189004" y="119870"/>
                  </a:cubicBezTo>
                  <a:cubicBezTo>
                    <a:pt x="188045" y="123706"/>
                    <a:pt x="181332" y="126582"/>
                    <a:pt x="182291" y="129459"/>
                  </a:cubicBezTo>
                  <a:cubicBezTo>
                    <a:pt x="183250" y="133295"/>
                    <a:pt x="189963" y="131377"/>
                    <a:pt x="191881" y="134254"/>
                  </a:cubicBezTo>
                  <a:cubicBezTo>
                    <a:pt x="195716" y="139049"/>
                    <a:pt x="197634" y="154392"/>
                    <a:pt x="202429" y="149598"/>
                  </a:cubicBezTo>
                  <a:cubicBezTo>
                    <a:pt x="217772" y="138090"/>
                    <a:pt x="199552" y="141926"/>
                    <a:pt x="199552" y="132336"/>
                  </a:cubicBezTo>
                  <a:cubicBezTo>
                    <a:pt x="199552" y="112198"/>
                    <a:pt x="221608" y="107403"/>
                    <a:pt x="224485" y="91101"/>
                  </a:cubicBezTo>
                  <a:cubicBezTo>
                    <a:pt x="224485" y="89183"/>
                    <a:pt x="214896" y="65209"/>
                    <a:pt x="230239" y="68086"/>
                  </a:cubicBezTo>
                  <a:cubicBezTo>
                    <a:pt x="241746" y="70004"/>
                    <a:pt x="227362" y="88224"/>
                    <a:pt x="251336" y="93019"/>
                  </a:cubicBezTo>
                  <a:cubicBezTo>
                    <a:pt x="265720" y="97814"/>
                    <a:pt x="254213" y="79593"/>
                    <a:pt x="278187" y="84388"/>
                  </a:cubicBezTo>
                  <a:cubicBezTo>
                    <a:pt x="285859" y="85347"/>
                    <a:pt x="282023" y="99732"/>
                    <a:pt x="287776" y="103567"/>
                  </a:cubicBezTo>
                  <a:cubicBezTo>
                    <a:pt x="291612" y="105485"/>
                    <a:pt x="298325" y="101650"/>
                    <a:pt x="297366" y="97814"/>
                  </a:cubicBezTo>
                  <a:cubicBezTo>
                    <a:pt x="295448" y="94937"/>
                    <a:pt x="291612" y="93019"/>
                    <a:pt x="290653" y="90142"/>
                  </a:cubicBezTo>
                  <a:cubicBezTo>
                    <a:pt x="290653" y="86306"/>
                    <a:pt x="296407" y="83429"/>
                    <a:pt x="295448" y="80552"/>
                  </a:cubicBezTo>
                  <a:cubicBezTo>
                    <a:pt x="293530" y="75758"/>
                    <a:pt x="277228" y="66168"/>
                    <a:pt x="289694" y="57538"/>
                  </a:cubicBezTo>
                  <a:cubicBezTo>
                    <a:pt x="305997" y="46030"/>
                    <a:pt x="299284" y="71922"/>
                    <a:pt x="318463" y="67127"/>
                  </a:cubicBezTo>
                  <a:cubicBezTo>
                    <a:pt x="329012" y="63291"/>
                    <a:pt x="311750" y="50825"/>
                    <a:pt x="311750" y="48907"/>
                  </a:cubicBezTo>
                  <a:cubicBezTo>
                    <a:pt x="313668" y="45071"/>
                    <a:pt x="316545" y="42194"/>
                    <a:pt x="317504" y="39317"/>
                  </a:cubicBezTo>
                  <a:cubicBezTo>
                    <a:pt x="319422" y="35481"/>
                    <a:pt x="318463" y="31646"/>
                    <a:pt x="319422" y="27810"/>
                  </a:cubicBezTo>
                  <a:lnTo>
                    <a:pt x="319422" y="27810"/>
                  </a:lnTo>
                  <a:cubicBezTo>
                    <a:pt x="333806" y="35481"/>
                    <a:pt x="321340" y="25892"/>
                    <a:pt x="335724" y="27810"/>
                  </a:cubicBezTo>
                  <a:cubicBezTo>
                    <a:pt x="343396" y="28769"/>
                    <a:pt x="350109" y="47948"/>
                    <a:pt x="364493" y="39317"/>
                  </a:cubicBezTo>
                  <a:lnTo>
                    <a:pt x="376001" y="15343"/>
                  </a:lnTo>
                  <a:cubicBezTo>
                    <a:pt x="383672" y="9590"/>
                    <a:pt x="414359" y="13425"/>
                    <a:pt x="422990" y="12466"/>
                  </a:cubicBezTo>
                  <a:cubicBezTo>
                    <a:pt x="436415" y="11507"/>
                    <a:pt x="446964" y="0"/>
                    <a:pt x="460389" y="0"/>
                  </a:cubicBezTo>
                  <a:cubicBezTo>
                    <a:pt x="464225" y="0"/>
                    <a:pt x="453676" y="4795"/>
                    <a:pt x="452717" y="7672"/>
                  </a:cubicBezTo>
                  <a:cubicBezTo>
                    <a:pt x="447923" y="26851"/>
                    <a:pt x="460389" y="14384"/>
                    <a:pt x="467102" y="24933"/>
                  </a:cubicBezTo>
                  <a:cubicBezTo>
                    <a:pt x="469020" y="27810"/>
                    <a:pt x="464225" y="31646"/>
                    <a:pt x="466143" y="34523"/>
                  </a:cubicBezTo>
                  <a:cubicBezTo>
                    <a:pt x="467102" y="36440"/>
                    <a:pt x="469979" y="32605"/>
                    <a:pt x="471896" y="34523"/>
                  </a:cubicBezTo>
                  <a:cubicBezTo>
                    <a:pt x="489158" y="46989"/>
                    <a:pt x="493953" y="48907"/>
                    <a:pt x="516968" y="52743"/>
                  </a:cubicBezTo>
                  <a:cubicBezTo>
                    <a:pt x="544777" y="57538"/>
                    <a:pt x="567792" y="58497"/>
                    <a:pt x="589848" y="60414"/>
                  </a:cubicBezTo>
                  <a:lnTo>
                    <a:pt x="589848" y="60414"/>
                  </a:lnTo>
                  <a:close/>
                  <a:moveTo>
                    <a:pt x="492035" y="373994"/>
                  </a:moveTo>
                  <a:cubicBezTo>
                    <a:pt x="493953" y="371117"/>
                    <a:pt x="493953" y="367281"/>
                    <a:pt x="496829" y="366322"/>
                  </a:cubicBezTo>
                  <a:cubicBezTo>
                    <a:pt x="503542" y="358650"/>
                    <a:pt x="501624" y="386460"/>
                    <a:pt x="492035" y="373994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470CD2A-D1D8-25FE-23A4-727007D77979}"/>
                </a:ext>
              </a:extLst>
            </p:cNvPr>
            <p:cNvSpPr/>
            <p:nvPr/>
          </p:nvSpPr>
          <p:spPr>
            <a:xfrm>
              <a:off x="6230856" y="3444150"/>
              <a:ext cx="805315" cy="664126"/>
            </a:xfrm>
            <a:custGeom>
              <a:avLst/>
              <a:gdLst>
                <a:gd name="connsiteX0" fmla="*/ 90142 w 785387"/>
                <a:gd name="connsiteY0" fmla="*/ 488860 h 647693"/>
                <a:gd name="connsiteX1" fmla="*/ 111239 w 785387"/>
                <a:gd name="connsiteY1" fmla="*/ 469681 h 647693"/>
                <a:gd name="connsiteX2" fmla="*/ 123706 w 785387"/>
                <a:gd name="connsiteY2" fmla="*/ 485983 h 647693"/>
                <a:gd name="connsiteX3" fmla="*/ 161105 w 785387"/>
                <a:gd name="connsiteY3" fmla="*/ 496532 h 647693"/>
                <a:gd name="connsiteX4" fmla="*/ 165900 w 785387"/>
                <a:gd name="connsiteY4" fmla="*/ 506121 h 647693"/>
                <a:gd name="connsiteX5" fmla="*/ 169736 w 785387"/>
                <a:gd name="connsiteY5" fmla="*/ 504204 h 647693"/>
                <a:gd name="connsiteX6" fmla="*/ 176448 w 785387"/>
                <a:gd name="connsiteY6" fmla="*/ 503245 h 647693"/>
                <a:gd name="connsiteX7" fmla="*/ 179325 w 785387"/>
                <a:gd name="connsiteY7" fmla="*/ 512834 h 647693"/>
                <a:gd name="connsiteX8" fmla="*/ 203299 w 785387"/>
                <a:gd name="connsiteY8" fmla="*/ 505162 h 647693"/>
                <a:gd name="connsiteX9" fmla="*/ 195628 w 785387"/>
                <a:gd name="connsiteY9" fmla="*/ 532972 h 647693"/>
                <a:gd name="connsiteX10" fmla="*/ 216725 w 785387"/>
                <a:gd name="connsiteY10" fmla="*/ 545439 h 647693"/>
                <a:gd name="connsiteX11" fmla="*/ 238781 w 785387"/>
                <a:gd name="connsiteY11" fmla="*/ 567495 h 647693"/>
                <a:gd name="connsiteX12" fmla="*/ 244534 w 785387"/>
                <a:gd name="connsiteY12" fmla="*/ 556946 h 647693"/>
                <a:gd name="connsiteX13" fmla="*/ 260837 w 785387"/>
                <a:gd name="connsiteY13" fmla="*/ 549275 h 647693"/>
                <a:gd name="connsiteX14" fmla="*/ 247411 w 785387"/>
                <a:gd name="connsiteY14" fmla="*/ 527219 h 647693"/>
                <a:gd name="connsiteX15" fmla="*/ 283852 w 785387"/>
                <a:gd name="connsiteY15" fmla="*/ 541603 h 647693"/>
                <a:gd name="connsiteX16" fmla="*/ 295359 w 785387"/>
                <a:gd name="connsiteY16" fmla="*/ 540644 h 647693"/>
                <a:gd name="connsiteX17" fmla="*/ 306867 w 785387"/>
                <a:gd name="connsiteY17" fmla="*/ 540644 h 647693"/>
                <a:gd name="connsiteX18" fmla="*/ 308785 w 785387"/>
                <a:gd name="connsiteY18" fmla="*/ 533931 h 647693"/>
                <a:gd name="connsiteX19" fmla="*/ 311662 w 785387"/>
                <a:gd name="connsiteY19" fmla="*/ 533931 h 647693"/>
                <a:gd name="connsiteX20" fmla="*/ 303990 w 785387"/>
                <a:gd name="connsiteY20" fmla="*/ 553110 h 647693"/>
                <a:gd name="connsiteX21" fmla="*/ 316456 w 785387"/>
                <a:gd name="connsiteY21" fmla="*/ 559823 h 647693"/>
                <a:gd name="connsiteX22" fmla="*/ 321251 w 785387"/>
                <a:gd name="connsiteY22" fmla="*/ 569413 h 647693"/>
                <a:gd name="connsiteX23" fmla="*/ 327964 w 785387"/>
                <a:gd name="connsiteY23" fmla="*/ 572290 h 647693"/>
                <a:gd name="connsiteX24" fmla="*/ 339471 w 785387"/>
                <a:gd name="connsiteY24" fmla="*/ 561741 h 647693"/>
                <a:gd name="connsiteX25" fmla="*/ 343307 w 785387"/>
                <a:gd name="connsiteY25" fmla="*/ 565577 h 647693"/>
                <a:gd name="connsiteX26" fmla="*/ 361528 w 785387"/>
                <a:gd name="connsiteY26" fmla="*/ 572290 h 647693"/>
                <a:gd name="connsiteX27" fmla="*/ 379748 w 785387"/>
                <a:gd name="connsiteY27" fmla="*/ 575167 h 647693"/>
                <a:gd name="connsiteX28" fmla="*/ 389337 w 785387"/>
                <a:gd name="connsiteY28" fmla="*/ 598182 h 647693"/>
                <a:gd name="connsiteX29" fmla="*/ 403722 w 785387"/>
                <a:gd name="connsiteY29" fmla="*/ 602017 h 647693"/>
                <a:gd name="connsiteX30" fmla="*/ 408516 w 785387"/>
                <a:gd name="connsiteY30" fmla="*/ 619279 h 647693"/>
                <a:gd name="connsiteX31" fmla="*/ 419065 w 785387"/>
                <a:gd name="connsiteY31" fmla="*/ 620237 h 647693"/>
                <a:gd name="connsiteX32" fmla="*/ 420024 w 785387"/>
                <a:gd name="connsiteY32" fmla="*/ 631745 h 647693"/>
                <a:gd name="connsiteX33" fmla="*/ 455505 w 785387"/>
                <a:gd name="connsiteY33" fmla="*/ 603935 h 647693"/>
                <a:gd name="connsiteX34" fmla="*/ 465095 w 785387"/>
                <a:gd name="connsiteY34" fmla="*/ 620237 h 647693"/>
                <a:gd name="connsiteX35" fmla="*/ 470849 w 785387"/>
                <a:gd name="connsiteY35" fmla="*/ 619279 h 647693"/>
                <a:gd name="connsiteX36" fmla="*/ 469890 w 785387"/>
                <a:gd name="connsiteY36" fmla="*/ 625991 h 647693"/>
                <a:gd name="connsiteX37" fmla="*/ 482356 w 785387"/>
                <a:gd name="connsiteY37" fmla="*/ 624074 h 647693"/>
                <a:gd name="connsiteX38" fmla="*/ 483315 w 785387"/>
                <a:gd name="connsiteY38" fmla="*/ 646129 h 647693"/>
                <a:gd name="connsiteX39" fmla="*/ 495782 w 785387"/>
                <a:gd name="connsiteY39" fmla="*/ 642294 h 647693"/>
                <a:gd name="connsiteX40" fmla="*/ 506330 w 785387"/>
                <a:gd name="connsiteY40" fmla="*/ 647088 h 647693"/>
                <a:gd name="connsiteX41" fmla="*/ 530304 w 785387"/>
                <a:gd name="connsiteY41" fmla="*/ 615443 h 647693"/>
                <a:gd name="connsiteX42" fmla="*/ 540853 w 785387"/>
                <a:gd name="connsiteY42" fmla="*/ 618320 h 647693"/>
                <a:gd name="connsiteX43" fmla="*/ 549484 w 785387"/>
                <a:gd name="connsiteY43" fmla="*/ 612566 h 647693"/>
                <a:gd name="connsiteX44" fmla="*/ 568663 w 785387"/>
                <a:gd name="connsiteY44" fmla="*/ 623115 h 647693"/>
                <a:gd name="connsiteX45" fmla="*/ 581129 w 785387"/>
                <a:gd name="connsiteY45" fmla="*/ 613525 h 647693"/>
                <a:gd name="connsiteX46" fmla="*/ 576334 w 785387"/>
                <a:gd name="connsiteY46" fmla="*/ 609689 h 647693"/>
                <a:gd name="connsiteX47" fmla="*/ 587842 w 785387"/>
                <a:gd name="connsiteY47" fmla="*/ 607771 h 647693"/>
                <a:gd name="connsiteX48" fmla="*/ 593595 w 785387"/>
                <a:gd name="connsiteY48" fmla="*/ 601058 h 647693"/>
                <a:gd name="connsiteX49" fmla="*/ 649215 w 785387"/>
                <a:gd name="connsiteY49" fmla="*/ 607771 h 647693"/>
                <a:gd name="connsiteX50" fmla="*/ 654969 w 785387"/>
                <a:gd name="connsiteY50" fmla="*/ 618320 h 647693"/>
                <a:gd name="connsiteX51" fmla="*/ 673189 w 785387"/>
                <a:gd name="connsiteY51" fmla="*/ 624074 h 647693"/>
                <a:gd name="connsiteX52" fmla="*/ 706753 w 785387"/>
                <a:gd name="connsiteY52" fmla="*/ 630786 h 647693"/>
                <a:gd name="connsiteX53" fmla="*/ 720178 w 785387"/>
                <a:gd name="connsiteY53" fmla="*/ 629827 h 647693"/>
                <a:gd name="connsiteX54" fmla="*/ 724973 w 785387"/>
                <a:gd name="connsiteY54" fmla="*/ 633663 h 647693"/>
                <a:gd name="connsiteX55" fmla="*/ 707712 w 785387"/>
                <a:gd name="connsiteY55" fmla="*/ 616402 h 647693"/>
                <a:gd name="connsiteX56" fmla="*/ 710588 w 785387"/>
                <a:gd name="connsiteY56" fmla="*/ 602017 h 647693"/>
                <a:gd name="connsiteX57" fmla="*/ 697163 w 785387"/>
                <a:gd name="connsiteY57" fmla="*/ 576126 h 647693"/>
                <a:gd name="connsiteX58" fmla="*/ 756618 w 785387"/>
                <a:gd name="connsiteY58" fmla="*/ 461051 h 647693"/>
                <a:gd name="connsiteX59" fmla="*/ 785387 w 785387"/>
                <a:gd name="connsiteY59" fmla="*/ 435159 h 647693"/>
                <a:gd name="connsiteX60" fmla="*/ 766208 w 785387"/>
                <a:gd name="connsiteY60" fmla="*/ 411185 h 647693"/>
                <a:gd name="connsiteX61" fmla="*/ 779634 w 785387"/>
                <a:gd name="connsiteY61" fmla="*/ 400636 h 647693"/>
                <a:gd name="connsiteX62" fmla="*/ 730727 w 785387"/>
                <a:gd name="connsiteY62" fmla="*/ 355565 h 647693"/>
                <a:gd name="connsiteX63" fmla="*/ 730727 w 785387"/>
                <a:gd name="connsiteY63" fmla="*/ 339263 h 647693"/>
                <a:gd name="connsiteX64" fmla="*/ 717301 w 785387"/>
                <a:gd name="connsiteY64" fmla="*/ 322001 h 647693"/>
                <a:gd name="connsiteX65" fmla="*/ 710588 w 785387"/>
                <a:gd name="connsiteY65" fmla="*/ 260628 h 647693"/>
                <a:gd name="connsiteX66" fmla="*/ 686615 w 785387"/>
                <a:gd name="connsiteY66" fmla="*/ 251997 h 647693"/>
                <a:gd name="connsiteX67" fmla="*/ 680861 w 785387"/>
                <a:gd name="connsiteY67" fmla="*/ 254874 h 647693"/>
                <a:gd name="connsiteX68" fmla="*/ 717301 w 785387"/>
                <a:gd name="connsiteY68" fmla="*/ 190624 h 647693"/>
                <a:gd name="connsiteX69" fmla="*/ 720178 w 785387"/>
                <a:gd name="connsiteY69" fmla="*/ 185829 h 647693"/>
                <a:gd name="connsiteX70" fmla="*/ 661682 w 785387"/>
                <a:gd name="connsiteY70" fmla="*/ 47739 h 647693"/>
                <a:gd name="connsiteX71" fmla="*/ 655928 w 785387"/>
                <a:gd name="connsiteY71" fmla="*/ 26642 h 647693"/>
                <a:gd name="connsiteX72" fmla="*/ 624282 w 785387"/>
                <a:gd name="connsiteY72" fmla="*/ 12258 h 647693"/>
                <a:gd name="connsiteX73" fmla="*/ 607980 w 785387"/>
                <a:gd name="connsiteY73" fmla="*/ 1709 h 647693"/>
                <a:gd name="connsiteX74" fmla="*/ 602226 w 785387"/>
                <a:gd name="connsiteY74" fmla="*/ 9381 h 647693"/>
                <a:gd name="connsiteX75" fmla="*/ 388378 w 785387"/>
                <a:gd name="connsiteY75" fmla="*/ 31437 h 647693"/>
                <a:gd name="connsiteX76" fmla="*/ 326046 w 785387"/>
                <a:gd name="connsiteY76" fmla="*/ 50616 h 647693"/>
                <a:gd name="connsiteX77" fmla="*/ 305908 w 785387"/>
                <a:gd name="connsiteY77" fmla="*/ 15135 h 647693"/>
                <a:gd name="connsiteX78" fmla="*/ 301113 w 785387"/>
                <a:gd name="connsiteY78" fmla="*/ 6504 h 647693"/>
                <a:gd name="connsiteX79" fmla="*/ 308785 w 785387"/>
                <a:gd name="connsiteY79" fmla="*/ 7463 h 647693"/>
                <a:gd name="connsiteX80" fmla="*/ 293441 w 785387"/>
                <a:gd name="connsiteY80" fmla="*/ 750 h 647693"/>
                <a:gd name="connsiteX81" fmla="*/ 200422 w 785387"/>
                <a:gd name="connsiteY81" fmla="*/ 38150 h 647693"/>
                <a:gd name="connsiteX82" fmla="*/ 176448 w 785387"/>
                <a:gd name="connsiteY82" fmla="*/ 45821 h 647693"/>
                <a:gd name="connsiteX83" fmla="*/ 153433 w 785387"/>
                <a:gd name="connsiteY83" fmla="*/ 82262 h 647693"/>
                <a:gd name="connsiteX84" fmla="*/ 57538 w 785387"/>
                <a:gd name="connsiteY84" fmla="*/ 117743 h 647693"/>
                <a:gd name="connsiteX85" fmla="*/ 35482 w 785387"/>
                <a:gd name="connsiteY85" fmla="*/ 133087 h 647693"/>
                <a:gd name="connsiteX86" fmla="*/ 22056 w 785387"/>
                <a:gd name="connsiteY86" fmla="*/ 132128 h 647693"/>
                <a:gd name="connsiteX87" fmla="*/ 24933 w 785387"/>
                <a:gd name="connsiteY87" fmla="*/ 158020 h 647693"/>
                <a:gd name="connsiteX88" fmla="*/ 43153 w 785387"/>
                <a:gd name="connsiteY88" fmla="*/ 208844 h 647693"/>
                <a:gd name="connsiteX89" fmla="*/ 23015 w 785387"/>
                <a:gd name="connsiteY89" fmla="*/ 261587 h 647693"/>
                <a:gd name="connsiteX90" fmla="*/ 60414 w 785387"/>
                <a:gd name="connsiteY90" fmla="*/ 290356 h 647693"/>
                <a:gd name="connsiteX91" fmla="*/ 57538 w 785387"/>
                <a:gd name="connsiteY91" fmla="*/ 318166 h 647693"/>
                <a:gd name="connsiteX92" fmla="*/ 68086 w 785387"/>
                <a:gd name="connsiteY92" fmla="*/ 329673 h 647693"/>
                <a:gd name="connsiteX93" fmla="*/ 68086 w 785387"/>
                <a:gd name="connsiteY93" fmla="*/ 345017 h 647693"/>
                <a:gd name="connsiteX94" fmla="*/ 73840 w 785387"/>
                <a:gd name="connsiteY94" fmla="*/ 348852 h 647693"/>
                <a:gd name="connsiteX95" fmla="*/ 65209 w 785387"/>
                <a:gd name="connsiteY95" fmla="*/ 375703 h 647693"/>
                <a:gd name="connsiteX96" fmla="*/ 75758 w 785387"/>
                <a:gd name="connsiteY96" fmla="*/ 396800 h 647693"/>
                <a:gd name="connsiteX97" fmla="*/ 73840 w 785387"/>
                <a:gd name="connsiteY97" fmla="*/ 410226 h 647693"/>
                <a:gd name="connsiteX98" fmla="*/ 89183 w 785387"/>
                <a:gd name="connsiteY98" fmla="*/ 417897 h 647693"/>
                <a:gd name="connsiteX99" fmla="*/ 90142 w 785387"/>
                <a:gd name="connsiteY99" fmla="*/ 488860 h 647693"/>
                <a:gd name="connsiteX100" fmla="*/ 90142 w 785387"/>
                <a:gd name="connsiteY100" fmla="*/ 488860 h 647693"/>
                <a:gd name="connsiteX101" fmla="*/ 0 w 785387"/>
                <a:gd name="connsiteY101" fmla="*/ 149389 h 647693"/>
                <a:gd name="connsiteX102" fmla="*/ 0 w 785387"/>
                <a:gd name="connsiteY102" fmla="*/ 149389 h 647693"/>
                <a:gd name="connsiteX103" fmla="*/ 959 w 785387"/>
                <a:gd name="connsiteY103" fmla="*/ 149389 h 647693"/>
                <a:gd name="connsiteX104" fmla="*/ 3836 w 785387"/>
                <a:gd name="connsiteY104" fmla="*/ 151307 h 647693"/>
                <a:gd name="connsiteX105" fmla="*/ 959 w 785387"/>
                <a:gd name="connsiteY105" fmla="*/ 149389 h 647693"/>
                <a:gd name="connsiteX106" fmla="*/ 5754 w 785387"/>
                <a:gd name="connsiteY106" fmla="*/ 151307 h 647693"/>
                <a:gd name="connsiteX107" fmla="*/ 5754 w 785387"/>
                <a:gd name="connsiteY107" fmla="*/ 151307 h 647693"/>
                <a:gd name="connsiteX108" fmla="*/ 5754 w 785387"/>
                <a:gd name="connsiteY108" fmla="*/ 151307 h 647693"/>
                <a:gd name="connsiteX109" fmla="*/ 5754 w 785387"/>
                <a:gd name="connsiteY109" fmla="*/ 151307 h 647693"/>
                <a:gd name="connsiteX110" fmla="*/ 5754 w 785387"/>
                <a:gd name="connsiteY110" fmla="*/ 151307 h 647693"/>
                <a:gd name="connsiteX111" fmla="*/ 5754 w 785387"/>
                <a:gd name="connsiteY111" fmla="*/ 151307 h 647693"/>
                <a:gd name="connsiteX112" fmla="*/ 5754 w 785387"/>
                <a:gd name="connsiteY112" fmla="*/ 151307 h 647693"/>
                <a:gd name="connsiteX113" fmla="*/ 5754 w 785387"/>
                <a:gd name="connsiteY113" fmla="*/ 151307 h 647693"/>
                <a:gd name="connsiteX114" fmla="*/ 6713 w 785387"/>
                <a:gd name="connsiteY114" fmla="*/ 152266 h 647693"/>
                <a:gd name="connsiteX115" fmla="*/ 6713 w 785387"/>
                <a:gd name="connsiteY115" fmla="*/ 152266 h 647693"/>
                <a:gd name="connsiteX116" fmla="*/ 6713 w 785387"/>
                <a:gd name="connsiteY116" fmla="*/ 152266 h 647693"/>
                <a:gd name="connsiteX117" fmla="*/ 8631 w 785387"/>
                <a:gd name="connsiteY117" fmla="*/ 152266 h 647693"/>
                <a:gd name="connsiteX118" fmla="*/ 8631 w 785387"/>
                <a:gd name="connsiteY118" fmla="*/ 152266 h 647693"/>
                <a:gd name="connsiteX119" fmla="*/ 8631 w 785387"/>
                <a:gd name="connsiteY119" fmla="*/ 152266 h 647693"/>
                <a:gd name="connsiteX120" fmla="*/ 9590 w 785387"/>
                <a:gd name="connsiteY120" fmla="*/ 153225 h 647693"/>
                <a:gd name="connsiteX121" fmla="*/ 9590 w 785387"/>
                <a:gd name="connsiteY121" fmla="*/ 153225 h 647693"/>
                <a:gd name="connsiteX122" fmla="*/ 9590 w 785387"/>
                <a:gd name="connsiteY122" fmla="*/ 153225 h 647693"/>
                <a:gd name="connsiteX123" fmla="*/ 9590 w 785387"/>
                <a:gd name="connsiteY123" fmla="*/ 153225 h 647693"/>
                <a:gd name="connsiteX124" fmla="*/ 10549 w 785387"/>
                <a:gd name="connsiteY124" fmla="*/ 153225 h 647693"/>
                <a:gd name="connsiteX125" fmla="*/ 10549 w 785387"/>
                <a:gd name="connsiteY125" fmla="*/ 153225 h 647693"/>
                <a:gd name="connsiteX126" fmla="*/ 10549 w 785387"/>
                <a:gd name="connsiteY126" fmla="*/ 153225 h 647693"/>
                <a:gd name="connsiteX127" fmla="*/ 10549 w 785387"/>
                <a:gd name="connsiteY127" fmla="*/ 154184 h 647693"/>
                <a:gd name="connsiteX128" fmla="*/ 10549 w 785387"/>
                <a:gd name="connsiteY128" fmla="*/ 154184 h 647693"/>
                <a:gd name="connsiteX129" fmla="*/ 11508 w 785387"/>
                <a:gd name="connsiteY129" fmla="*/ 154184 h 647693"/>
                <a:gd name="connsiteX130" fmla="*/ 11508 w 785387"/>
                <a:gd name="connsiteY130" fmla="*/ 154184 h 647693"/>
                <a:gd name="connsiteX131" fmla="*/ 11508 w 785387"/>
                <a:gd name="connsiteY131" fmla="*/ 154184 h 647693"/>
                <a:gd name="connsiteX132" fmla="*/ 20138 w 785387"/>
                <a:gd name="connsiteY132" fmla="*/ 156102 h 647693"/>
                <a:gd name="connsiteX133" fmla="*/ 20138 w 785387"/>
                <a:gd name="connsiteY133" fmla="*/ 156102 h 647693"/>
                <a:gd name="connsiteX134" fmla="*/ 20138 w 785387"/>
                <a:gd name="connsiteY134" fmla="*/ 156102 h 647693"/>
                <a:gd name="connsiteX135" fmla="*/ 20138 w 785387"/>
                <a:gd name="connsiteY135" fmla="*/ 156102 h 647693"/>
                <a:gd name="connsiteX136" fmla="*/ 20138 w 785387"/>
                <a:gd name="connsiteY136" fmla="*/ 156102 h 647693"/>
                <a:gd name="connsiteX137" fmla="*/ 20138 w 785387"/>
                <a:gd name="connsiteY137" fmla="*/ 156102 h 647693"/>
                <a:gd name="connsiteX138" fmla="*/ 319333 w 785387"/>
                <a:gd name="connsiteY138" fmla="*/ 11299 h 647693"/>
                <a:gd name="connsiteX139" fmla="*/ 328923 w 785387"/>
                <a:gd name="connsiteY139" fmla="*/ 18971 h 647693"/>
                <a:gd name="connsiteX140" fmla="*/ 327964 w 785387"/>
                <a:gd name="connsiteY140" fmla="*/ 22806 h 647693"/>
                <a:gd name="connsiteX141" fmla="*/ 319333 w 785387"/>
                <a:gd name="connsiteY141" fmla="*/ 11299 h 647693"/>
                <a:gd name="connsiteX142" fmla="*/ 319333 w 785387"/>
                <a:gd name="connsiteY142" fmla="*/ 11299 h 647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</a:cxnLst>
              <a:rect l="l" t="t" r="r" b="b"/>
              <a:pathLst>
                <a:path w="785387" h="647693">
                  <a:moveTo>
                    <a:pt x="90142" y="488860"/>
                  </a:moveTo>
                  <a:cubicBezTo>
                    <a:pt x="114116" y="485025"/>
                    <a:pt x="85347" y="465845"/>
                    <a:pt x="111239" y="469681"/>
                  </a:cubicBezTo>
                  <a:cubicBezTo>
                    <a:pt x="127542" y="471599"/>
                    <a:pt x="114116" y="478312"/>
                    <a:pt x="123706" y="485983"/>
                  </a:cubicBezTo>
                  <a:cubicBezTo>
                    <a:pt x="138090" y="497491"/>
                    <a:pt x="149598" y="489819"/>
                    <a:pt x="161105" y="496532"/>
                  </a:cubicBezTo>
                  <a:cubicBezTo>
                    <a:pt x="164941" y="499409"/>
                    <a:pt x="163982" y="504204"/>
                    <a:pt x="165900" y="506121"/>
                  </a:cubicBezTo>
                  <a:cubicBezTo>
                    <a:pt x="167818" y="507080"/>
                    <a:pt x="168777" y="504204"/>
                    <a:pt x="169736" y="504204"/>
                  </a:cubicBezTo>
                  <a:cubicBezTo>
                    <a:pt x="172613" y="503245"/>
                    <a:pt x="175489" y="501327"/>
                    <a:pt x="176448" y="503245"/>
                  </a:cubicBezTo>
                  <a:cubicBezTo>
                    <a:pt x="179325" y="506121"/>
                    <a:pt x="176448" y="510916"/>
                    <a:pt x="179325" y="512834"/>
                  </a:cubicBezTo>
                  <a:cubicBezTo>
                    <a:pt x="179325" y="512834"/>
                    <a:pt x="199463" y="502286"/>
                    <a:pt x="203299" y="505162"/>
                  </a:cubicBezTo>
                  <a:cubicBezTo>
                    <a:pt x="227273" y="516670"/>
                    <a:pt x="193710" y="521465"/>
                    <a:pt x="195628" y="532972"/>
                  </a:cubicBezTo>
                  <a:lnTo>
                    <a:pt x="216725" y="545439"/>
                  </a:lnTo>
                  <a:cubicBezTo>
                    <a:pt x="219602" y="549275"/>
                    <a:pt x="224396" y="572290"/>
                    <a:pt x="238781" y="567495"/>
                  </a:cubicBezTo>
                  <a:cubicBezTo>
                    <a:pt x="242617" y="565577"/>
                    <a:pt x="241658" y="559823"/>
                    <a:pt x="244534" y="556946"/>
                  </a:cubicBezTo>
                  <a:cubicBezTo>
                    <a:pt x="249329" y="553110"/>
                    <a:pt x="257960" y="555028"/>
                    <a:pt x="260837" y="549275"/>
                  </a:cubicBezTo>
                  <a:cubicBezTo>
                    <a:pt x="261796" y="547357"/>
                    <a:pt x="241658" y="527219"/>
                    <a:pt x="247411" y="527219"/>
                  </a:cubicBezTo>
                  <a:cubicBezTo>
                    <a:pt x="260837" y="525301"/>
                    <a:pt x="276180" y="538726"/>
                    <a:pt x="283852" y="541603"/>
                  </a:cubicBezTo>
                  <a:cubicBezTo>
                    <a:pt x="287688" y="542562"/>
                    <a:pt x="291524" y="540644"/>
                    <a:pt x="295359" y="540644"/>
                  </a:cubicBezTo>
                  <a:cubicBezTo>
                    <a:pt x="299195" y="540644"/>
                    <a:pt x="303031" y="542562"/>
                    <a:pt x="306867" y="540644"/>
                  </a:cubicBezTo>
                  <a:cubicBezTo>
                    <a:pt x="308785" y="539685"/>
                    <a:pt x="307826" y="535849"/>
                    <a:pt x="308785" y="533931"/>
                  </a:cubicBezTo>
                  <a:cubicBezTo>
                    <a:pt x="309744" y="532972"/>
                    <a:pt x="311662" y="532972"/>
                    <a:pt x="311662" y="533931"/>
                  </a:cubicBezTo>
                  <a:cubicBezTo>
                    <a:pt x="322210" y="555987"/>
                    <a:pt x="315498" y="541603"/>
                    <a:pt x="303990" y="553110"/>
                  </a:cubicBezTo>
                  <a:cubicBezTo>
                    <a:pt x="300154" y="555987"/>
                    <a:pt x="312621" y="556946"/>
                    <a:pt x="316456" y="559823"/>
                  </a:cubicBezTo>
                  <a:cubicBezTo>
                    <a:pt x="319333" y="562700"/>
                    <a:pt x="318374" y="567495"/>
                    <a:pt x="321251" y="569413"/>
                  </a:cubicBezTo>
                  <a:cubicBezTo>
                    <a:pt x="323169" y="571331"/>
                    <a:pt x="326046" y="572290"/>
                    <a:pt x="327964" y="572290"/>
                  </a:cubicBezTo>
                  <a:cubicBezTo>
                    <a:pt x="353856" y="569413"/>
                    <a:pt x="324128" y="567495"/>
                    <a:pt x="339471" y="561741"/>
                  </a:cubicBezTo>
                  <a:cubicBezTo>
                    <a:pt x="341389" y="560782"/>
                    <a:pt x="341389" y="564618"/>
                    <a:pt x="343307" y="565577"/>
                  </a:cubicBezTo>
                  <a:cubicBezTo>
                    <a:pt x="347143" y="568454"/>
                    <a:pt x="356733" y="571331"/>
                    <a:pt x="361528" y="572290"/>
                  </a:cubicBezTo>
                  <a:cubicBezTo>
                    <a:pt x="367281" y="574208"/>
                    <a:pt x="374953" y="571331"/>
                    <a:pt x="379748" y="575167"/>
                  </a:cubicBezTo>
                  <a:cubicBezTo>
                    <a:pt x="380707" y="576126"/>
                    <a:pt x="388378" y="597223"/>
                    <a:pt x="389337" y="598182"/>
                  </a:cubicBezTo>
                  <a:cubicBezTo>
                    <a:pt x="393173" y="601058"/>
                    <a:pt x="399886" y="598182"/>
                    <a:pt x="403722" y="602017"/>
                  </a:cubicBezTo>
                  <a:cubicBezTo>
                    <a:pt x="407557" y="606812"/>
                    <a:pt x="404681" y="614484"/>
                    <a:pt x="408516" y="619279"/>
                  </a:cubicBezTo>
                  <a:cubicBezTo>
                    <a:pt x="410435" y="622156"/>
                    <a:pt x="416188" y="617361"/>
                    <a:pt x="419065" y="620237"/>
                  </a:cubicBezTo>
                  <a:cubicBezTo>
                    <a:pt x="421942" y="623115"/>
                    <a:pt x="417147" y="628868"/>
                    <a:pt x="420024" y="631745"/>
                  </a:cubicBezTo>
                  <a:cubicBezTo>
                    <a:pt x="434408" y="643253"/>
                    <a:pt x="445916" y="597223"/>
                    <a:pt x="455505" y="603935"/>
                  </a:cubicBezTo>
                  <a:cubicBezTo>
                    <a:pt x="461259" y="607771"/>
                    <a:pt x="461259" y="615443"/>
                    <a:pt x="465095" y="620237"/>
                  </a:cubicBezTo>
                  <a:cubicBezTo>
                    <a:pt x="466054" y="621197"/>
                    <a:pt x="469890" y="618320"/>
                    <a:pt x="470849" y="619279"/>
                  </a:cubicBezTo>
                  <a:cubicBezTo>
                    <a:pt x="471808" y="621197"/>
                    <a:pt x="467972" y="625032"/>
                    <a:pt x="469890" y="625991"/>
                  </a:cubicBezTo>
                  <a:cubicBezTo>
                    <a:pt x="474685" y="626950"/>
                    <a:pt x="478520" y="622156"/>
                    <a:pt x="482356" y="624074"/>
                  </a:cubicBezTo>
                  <a:cubicBezTo>
                    <a:pt x="489069" y="626950"/>
                    <a:pt x="483315" y="644211"/>
                    <a:pt x="483315" y="646129"/>
                  </a:cubicBezTo>
                  <a:cubicBezTo>
                    <a:pt x="483315" y="650924"/>
                    <a:pt x="490987" y="643253"/>
                    <a:pt x="495782" y="642294"/>
                  </a:cubicBezTo>
                  <a:cubicBezTo>
                    <a:pt x="499618" y="641335"/>
                    <a:pt x="503453" y="649006"/>
                    <a:pt x="506330" y="647088"/>
                  </a:cubicBezTo>
                  <a:cubicBezTo>
                    <a:pt x="507289" y="646129"/>
                    <a:pt x="517838" y="618320"/>
                    <a:pt x="530304" y="615443"/>
                  </a:cubicBezTo>
                  <a:cubicBezTo>
                    <a:pt x="534140" y="614484"/>
                    <a:pt x="537976" y="618320"/>
                    <a:pt x="540853" y="618320"/>
                  </a:cubicBezTo>
                  <a:cubicBezTo>
                    <a:pt x="544689" y="617361"/>
                    <a:pt x="546606" y="611607"/>
                    <a:pt x="549484" y="612566"/>
                  </a:cubicBezTo>
                  <a:cubicBezTo>
                    <a:pt x="557155" y="613525"/>
                    <a:pt x="560991" y="623115"/>
                    <a:pt x="568663" y="623115"/>
                  </a:cubicBezTo>
                  <a:cubicBezTo>
                    <a:pt x="574416" y="623115"/>
                    <a:pt x="578252" y="617361"/>
                    <a:pt x="581129" y="613525"/>
                  </a:cubicBezTo>
                  <a:cubicBezTo>
                    <a:pt x="582088" y="611607"/>
                    <a:pt x="576334" y="611607"/>
                    <a:pt x="576334" y="609689"/>
                  </a:cubicBezTo>
                  <a:cubicBezTo>
                    <a:pt x="579211" y="597223"/>
                    <a:pt x="584006" y="609689"/>
                    <a:pt x="587842" y="607771"/>
                  </a:cubicBezTo>
                  <a:cubicBezTo>
                    <a:pt x="590719" y="606812"/>
                    <a:pt x="590719" y="601058"/>
                    <a:pt x="593595" y="601058"/>
                  </a:cubicBezTo>
                  <a:cubicBezTo>
                    <a:pt x="607021" y="597223"/>
                    <a:pt x="637708" y="598182"/>
                    <a:pt x="649215" y="607771"/>
                  </a:cubicBezTo>
                  <a:cubicBezTo>
                    <a:pt x="652092" y="610648"/>
                    <a:pt x="651133" y="616402"/>
                    <a:pt x="654969" y="618320"/>
                  </a:cubicBezTo>
                  <a:cubicBezTo>
                    <a:pt x="660723" y="622156"/>
                    <a:pt x="666476" y="622156"/>
                    <a:pt x="673189" y="624074"/>
                  </a:cubicBezTo>
                  <a:cubicBezTo>
                    <a:pt x="684696" y="627909"/>
                    <a:pt x="695245" y="628868"/>
                    <a:pt x="706753" y="630786"/>
                  </a:cubicBezTo>
                  <a:cubicBezTo>
                    <a:pt x="711548" y="630786"/>
                    <a:pt x="715383" y="628868"/>
                    <a:pt x="720178" y="629827"/>
                  </a:cubicBezTo>
                  <a:cubicBezTo>
                    <a:pt x="722096" y="630786"/>
                    <a:pt x="725932" y="635581"/>
                    <a:pt x="724973" y="633663"/>
                  </a:cubicBezTo>
                  <a:cubicBezTo>
                    <a:pt x="714424" y="599141"/>
                    <a:pt x="723055" y="635581"/>
                    <a:pt x="707712" y="616402"/>
                  </a:cubicBezTo>
                  <a:cubicBezTo>
                    <a:pt x="703876" y="612566"/>
                    <a:pt x="711548" y="606812"/>
                    <a:pt x="710588" y="602017"/>
                  </a:cubicBezTo>
                  <a:cubicBezTo>
                    <a:pt x="707712" y="593387"/>
                    <a:pt x="699081" y="585715"/>
                    <a:pt x="697163" y="576126"/>
                  </a:cubicBezTo>
                  <a:cubicBezTo>
                    <a:pt x="694286" y="568454"/>
                    <a:pt x="748947" y="467763"/>
                    <a:pt x="756618" y="461051"/>
                  </a:cubicBezTo>
                  <a:cubicBezTo>
                    <a:pt x="772921" y="447625"/>
                    <a:pt x="782510" y="467763"/>
                    <a:pt x="785387" y="435159"/>
                  </a:cubicBezTo>
                  <a:cubicBezTo>
                    <a:pt x="785387" y="427487"/>
                    <a:pt x="767167" y="412144"/>
                    <a:pt x="766208" y="411185"/>
                  </a:cubicBezTo>
                  <a:cubicBezTo>
                    <a:pt x="761413" y="402554"/>
                    <a:pt x="782510" y="403513"/>
                    <a:pt x="779634" y="400636"/>
                  </a:cubicBezTo>
                  <a:cubicBezTo>
                    <a:pt x="765249" y="390088"/>
                    <a:pt x="739357" y="372826"/>
                    <a:pt x="730727" y="355565"/>
                  </a:cubicBezTo>
                  <a:cubicBezTo>
                    <a:pt x="728809" y="350770"/>
                    <a:pt x="732644" y="345017"/>
                    <a:pt x="730727" y="339263"/>
                  </a:cubicBezTo>
                  <a:cubicBezTo>
                    <a:pt x="727850" y="332550"/>
                    <a:pt x="720178" y="328714"/>
                    <a:pt x="717301" y="322001"/>
                  </a:cubicBezTo>
                  <a:cubicBezTo>
                    <a:pt x="709629" y="305699"/>
                    <a:pt x="728809" y="275013"/>
                    <a:pt x="710588" y="260628"/>
                  </a:cubicBezTo>
                  <a:cubicBezTo>
                    <a:pt x="702917" y="254874"/>
                    <a:pt x="694286" y="252956"/>
                    <a:pt x="686615" y="251997"/>
                  </a:cubicBezTo>
                  <a:cubicBezTo>
                    <a:pt x="684696" y="251039"/>
                    <a:pt x="682779" y="255833"/>
                    <a:pt x="680861" y="254874"/>
                  </a:cubicBezTo>
                  <a:cubicBezTo>
                    <a:pt x="654969" y="245285"/>
                    <a:pt x="711548" y="197337"/>
                    <a:pt x="717301" y="190624"/>
                  </a:cubicBezTo>
                  <a:cubicBezTo>
                    <a:pt x="718260" y="189665"/>
                    <a:pt x="720178" y="187747"/>
                    <a:pt x="720178" y="185829"/>
                  </a:cubicBezTo>
                  <a:cubicBezTo>
                    <a:pt x="717301" y="135964"/>
                    <a:pt x="677984" y="93769"/>
                    <a:pt x="661682" y="47739"/>
                  </a:cubicBezTo>
                  <a:cubicBezTo>
                    <a:pt x="655928" y="43903"/>
                    <a:pt x="661682" y="34314"/>
                    <a:pt x="655928" y="26642"/>
                  </a:cubicBezTo>
                  <a:cubicBezTo>
                    <a:pt x="639626" y="3627"/>
                    <a:pt x="649215" y="22806"/>
                    <a:pt x="624282" y="12258"/>
                  </a:cubicBezTo>
                  <a:cubicBezTo>
                    <a:pt x="615652" y="8422"/>
                    <a:pt x="621405" y="-3085"/>
                    <a:pt x="607980" y="1709"/>
                  </a:cubicBezTo>
                  <a:cubicBezTo>
                    <a:pt x="605103" y="2668"/>
                    <a:pt x="605103" y="7463"/>
                    <a:pt x="602226" y="9381"/>
                  </a:cubicBezTo>
                  <a:cubicBezTo>
                    <a:pt x="560991" y="33355"/>
                    <a:pt x="439203" y="38150"/>
                    <a:pt x="388378" y="31437"/>
                  </a:cubicBezTo>
                  <a:cubicBezTo>
                    <a:pt x="372076" y="48698"/>
                    <a:pt x="347143" y="58288"/>
                    <a:pt x="326046" y="50616"/>
                  </a:cubicBezTo>
                  <a:cubicBezTo>
                    <a:pt x="307826" y="42945"/>
                    <a:pt x="311662" y="26642"/>
                    <a:pt x="305908" y="15135"/>
                  </a:cubicBezTo>
                  <a:cubicBezTo>
                    <a:pt x="303990" y="12258"/>
                    <a:pt x="298236" y="5545"/>
                    <a:pt x="301113" y="6504"/>
                  </a:cubicBezTo>
                  <a:cubicBezTo>
                    <a:pt x="303990" y="6504"/>
                    <a:pt x="306867" y="6504"/>
                    <a:pt x="308785" y="7463"/>
                  </a:cubicBezTo>
                  <a:cubicBezTo>
                    <a:pt x="303990" y="4586"/>
                    <a:pt x="299195" y="1709"/>
                    <a:pt x="293441" y="750"/>
                  </a:cubicBezTo>
                  <a:cubicBezTo>
                    <a:pt x="260837" y="-5003"/>
                    <a:pt x="225355" y="23765"/>
                    <a:pt x="200422" y="38150"/>
                  </a:cubicBezTo>
                  <a:cubicBezTo>
                    <a:pt x="192751" y="42945"/>
                    <a:pt x="182202" y="41027"/>
                    <a:pt x="176448" y="45821"/>
                  </a:cubicBezTo>
                  <a:cubicBezTo>
                    <a:pt x="161105" y="59247"/>
                    <a:pt x="157269" y="81303"/>
                    <a:pt x="153433" y="82262"/>
                  </a:cubicBezTo>
                  <a:cubicBezTo>
                    <a:pt x="119870" y="89934"/>
                    <a:pt x="88224" y="104318"/>
                    <a:pt x="57538" y="117743"/>
                  </a:cubicBezTo>
                  <a:cubicBezTo>
                    <a:pt x="49866" y="121579"/>
                    <a:pt x="44112" y="131169"/>
                    <a:pt x="35482" y="133087"/>
                  </a:cubicBezTo>
                  <a:cubicBezTo>
                    <a:pt x="30687" y="135005"/>
                    <a:pt x="26851" y="130210"/>
                    <a:pt x="22056" y="132128"/>
                  </a:cubicBezTo>
                  <a:cubicBezTo>
                    <a:pt x="14384" y="136922"/>
                    <a:pt x="32605" y="156102"/>
                    <a:pt x="24933" y="158020"/>
                  </a:cubicBezTo>
                  <a:cubicBezTo>
                    <a:pt x="26851" y="172404"/>
                    <a:pt x="41235" y="200214"/>
                    <a:pt x="43153" y="208844"/>
                  </a:cubicBezTo>
                  <a:cubicBezTo>
                    <a:pt x="46030" y="230900"/>
                    <a:pt x="17261" y="245285"/>
                    <a:pt x="23015" y="261587"/>
                  </a:cubicBezTo>
                  <a:cubicBezTo>
                    <a:pt x="26851" y="272136"/>
                    <a:pt x="60414" y="276930"/>
                    <a:pt x="60414" y="290356"/>
                  </a:cubicBezTo>
                  <a:cubicBezTo>
                    <a:pt x="60414" y="303781"/>
                    <a:pt x="49866" y="308576"/>
                    <a:pt x="57538" y="318166"/>
                  </a:cubicBezTo>
                  <a:cubicBezTo>
                    <a:pt x="60414" y="322960"/>
                    <a:pt x="66168" y="324878"/>
                    <a:pt x="68086" y="329673"/>
                  </a:cubicBezTo>
                  <a:cubicBezTo>
                    <a:pt x="70963" y="334468"/>
                    <a:pt x="67127" y="340222"/>
                    <a:pt x="68086" y="345017"/>
                  </a:cubicBezTo>
                  <a:cubicBezTo>
                    <a:pt x="69045" y="347893"/>
                    <a:pt x="72881" y="346934"/>
                    <a:pt x="73840" y="348852"/>
                  </a:cubicBezTo>
                  <a:cubicBezTo>
                    <a:pt x="78635" y="355565"/>
                    <a:pt x="67127" y="370908"/>
                    <a:pt x="65209" y="375703"/>
                  </a:cubicBezTo>
                  <a:cubicBezTo>
                    <a:pt x="59456" y="383375"/>
                    <a:pt x="72881" y="388170"/>
                    <a:pt x="75758" y="396800"/>
                  </a:cubicBezTo>
                  <a:cubicBezTo>
                    <a:pt x="77676" y="401595"/>
                    <a:pt x="70963" y="406390"/>
                    <a:pt x="73840" y="410226"/>
                  </a:cubicBezTo>
                  <a:cubicBezTo>
                    <a:pt x="77676" y="415979"/>
                    <a:pt x="85347" y="414062"/>
                    <a:pt x="89183" y="417897"/>
                  </a:cubicBezTo>
                  <a:cubicBezTo>
                    <a:pt x="98773" y="425569"/>
                    <a:pt x="97814" y="471599"/>
                    <a:pt x="90142" y="488860"/>
                  </a:cubicBezTo>
                  <a:lnTo>
                    <a:pt x="90142" y="488860"/>
                  </a:lnTo>
                  <a:close/>
                  <a:moveTo>
                    <a:pt x="0" y="149389"/>
                  </a:moveTo>
                  <a:lnTo>
                    <a:pt x="0" y="149389"/>
                  </a:lnTo>
                  <a:moveTo>
                    <a:pt x="959" y="149389"/>
                  </a:moveTo>
                  <a:cubicBezTo>
                    <a:pt x="1918" y="150348"/>
                    <a:pt x="2877" y="150348"/>
                    <a:pt x="3836" y="151307"/>
                  </a:cubicBezTo>
                  <a:cubicBezTo>
                    <a:pt x="2877" y="150348"/>
                    <a:pt x="1918" y="150348"/>
                    <a:pt x="959" y="149389"/>
                  </a:cubicBezTo>
                  <a:close/>
                  <a:moveTo>
                    <a:pt x="5754" y="151307"/>
                  </a:moveTo>
                  <a:lnTo>
                    <a:pt x="5754" y="151307"/>
                  </a:lnTo>
                  <a:lnTo>
                    <a:pt x="5754" y="151307"/>
                  </a:lnTo>
                  <a:lnTo>
                    <a:pt x="5754" y="151307"/>
                  </a:lnTo>
                  <a:lnTo>
                    <a:pt x="5754" y="151307"/>
                  </a:lnTo>
                  <a:cubicBezTo>
                    <a:pt x="5754" y="152266"/>
                    <a:pt x="5754" y="152266"/>
                    <a:pt x="5754" y="151307"/>
                  </a:cubicBezTo>
                  <a:lnTo>
                    <a:pt x="5754" y="151307"/>
                  </a:lnTo>
                  <a:cubicBezTo>
                    <a:pt x="6713" y="152266"/>
                    <a:pt x="6713" y="152266"/>
                    <a:pt x="5754" y="151307"/>
                  </a:cubicBezTo>
                  <a:moveTo>
                    <a:pt x="6713" y="152266"/>
                  </a:moveTo>
                  <a:cubicBezTo>
                    <a:pt x="6713" y="152266"/>
                    <a:pt x="6713" y="152266"/>
                    <a:pt x="6713" y="152266"/>
                  </a:cubicBezTo>
                  <a:cubicBezTo>
                    <a:pt x="6713" y="152266"/>
                    <a:pt x="6713" y="152266"/>
                    <a:pt x="6713" y="152266"/>
                  </a:cubicBezTo>
                  <a:close/>
                  <a:moveTo>
                    <a:pt x="8631" y="152266"/>
                  </a:moveTo>
                  <a:cubicBezTo>
                    <a:pt x="8631" y="152266"/>
                    <a:pt x="8631" y="153225"/>
                    <a:pt x="8631" y="152266"/>
                  </a:cubicBezTo>
                  <a:cubicBezTo>
                    <a:pt x="8631" y="153225"/>
                    <a:pt x="8631" y="152266"/>
                    <a:pt x="8631" y="152266"/>
                  </a:cubicBezTo>
                  <a:close/>
                  <a:moveTo>
                    <a:pt x="9590" y="153225"/>
                  </a:moveTo>
                  <a:lnTo>
                    <a:pt x="9590" y="153225"/>
                  </a:lnTo>
                  <a:cubicBezTo>
                    <a:pt x="10549" y="153225"/>
                    <a:pt x="10549" y="153225"/>
                    <a:pt x="9590" y="153225"/>
                  </a:cubicBezTo>
                  <a:lnTo>
                    <a:pt x="9590" y="153225"/>
                  </a:lnTo>
                  <a:moveTo>
                    <a:pt x="10549" y="153225"/>
                  </a:moveTo>
                  <a:cubicBezTo>
                    <a:pt x="10549" y="153225"/>
                    <a:pt x="10549" y="153225"/>
                    <a:pt x="10549" y="153225"/>
                  </a:cubicBezTo>
                  <a:cubicBezTo>
                    <a:pt x="10549" y="153225"/>
                    <a:pt x="10549" y="153225"/>
                    <a:pt x="10549" y="153225"/>
                  </a:cubicBezTo>
                  <a:close/>
                  <a:moveTo>
                    <a:pt x="10549" y="154184"/>
                  </a:moveTo>
                  <a:cubicBezTo>
                    <a:pt x="11508" y="154184"/>
                    <a:pt x="11508" y="154184"/>
                    <a:pt x="10549" y="154184"/>
                  </a:cubicBezTo>
                  <a:moveTo>
                    <a:pt x="11508" y="154184"/>
                  </a:moveTo>
                  <a:cubicBezTo>
                    <a:pt x="12466" y="154184"/>
                    <a:pt x="12466" y="154184"/>
                    <a:pt x="11508" y="154184"/>
                  </a:cubicBezTo>
                  <a:cubicBezTo>
                    <a:pt x="12466" y="154184"/>
                    <a:pt x="12466" y="154184"/>
                    <a:pt x="11508" y="154184"/>
                  </a:cubicBezTo>
                  <a:close/>
                  <a:moveTo>
                    <a:pt x="20138" y="156102"/>
                  </a:moveTo>
                  <a:lnTo>
                    <a:pt x="20138" y="156102"/>
                  </a:lnTo>
                  <a:lnTo>
                    <a:pt x="20138" y="156102"/>
                  </a:lnTo>
                  <a:close/>
                  <a:moveTo>
                    <a:pt x="20138" y="156102"/>
                  </a:moveTo>
                  <a:cubicBezTo>
                    <a:pt x="20138" y="156102"/>
                    <a:pt x="20138" y="156102"/>
                    <a:pt x="20138" y="156102"/>
                  </a:cubicBezTo>
                  <a:lnTo>
                    <a:pt x="20138" y="156102"/>
                  </a:lnTo>
                  <a:close/>
                  <a:moveTo>
                    <a:pt x="319333" y="11299"/>
                  </a:moveTo>
                  <a:cubicBezTo>
                    <a:pt x="323169" y="13217"/>
                    <a:pt x="327005" y="15135"/>
                    <a:pt x="328923" y="18971"/>
                  </a:cubicBezTo>
                  <a:cubicBezTo>
                    <a:pt x="329882" y="19930"/>
                    <a:pt x="329882" y="23765"/>
                    <a:pt x="327964" y="22806"/>
                  </a:cubicBezTo>
                  <a:cubicBezTo>
                    <a:pt x="322210" y="17053"/>
                    <a:pt x="320292" y="14176"/>
                    <a:pt x="319333" y="11299"/>
                  </a:cubicBezTo>
                  <a:lnTo>
                    <a:pt x="319333" y="11299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208F1A54-FE92-D17B-C3AA-BC414EC81047}"/>
                </a:ext>
              </a:extLst>
            </p:cNvPr>
            <p:cNvSpPr/>
            <p:nvPr/>
          </p:nvSpPr>
          <p:spPr>
            <a:xfrm>
              <a:off x="6891628" y="4896255"/>
              <a:ext cx="684505" cy="837221"/>
            </a:xfrm>
            <a:custGeom>
              <a:avLst/>
              <a:gdLst>
                <a:gd name="connsiteX0" fmla="*/ 666476 w 667567"/>
                <a:gd name="connsiteY0" fmla="*/ 738398 h 816504"/>
                <a:gd name="connsiteX1" fmla="*/ 664558 w 667567"/>
                <a:gd name="connsiteY1" fmla="*/ 772921 h 816504"/>
                <a:gd name="connsiteX2" fmla="*/ 584006 w 667567"/>
                <a:gd name="connsiteY2" fmla="*/ 794977 h 816504"/>
                <a:gd name="connsiteX3" fmla="*/ 522633 w 667567"/>
                <a:gd name="connsiteY3" fmla="*/ 816074 h 816504"/>
                <a:gd name="connsiteX4" fmla="*/ 484274 w 667567"/>
                <a:gd name="connsiteY4" fmla="*/ 794018 h 816504"/>
                <a:gd name="connsiteX5" fmla="*/ 452628 w 667567"/>
                <a:gd name="connsiteY5" fmla="*/ 800730 h 816504"/>
                <a:gd name="connsiteX6" fmla="*/ 445916 w 667567"/>
                <a:gd name="connsiteY6" fmla="*/ 795936 h 816504"/>
                <a:gd name="connsiteX7" fmla="*/ 427696 w 667567"/>
                <a:gd name="connsiteY7" fmla="*/ 796895 h 816504"/>
                <a:gd name="connsiteX8" fmla="*/ 407557 w 667567"/>
                <a:gd name="connsiteY8" fmla="*/ 803607 h 816504"/>
                <a:gd name="connsiteX9" fmla="*/ 399886 w 667567"/>
                <a:gd name="connsiteY9" fmla="*/ 781551 h 816504"/>
                <a:gd name="connsiteX10" fmla="*/ 399886 w 667567"/>
                <a:gd name="connsiteY10" fmla="*/ 759495 h 816504"/>
                <a:gd name="connsiteX11" fmla="*/ 424819 w 667567"/>
                <a:gd name="connsiteY11" fmla="*/ 766208 h 816504"/>
                <a:gd name="connsiteX12" fmla="*/ 444957 w 667567"/>
                <a:gd name="connsiteY12" fmla="*/ 762372 h 816504"/>
                <a:gd name="connsiteX13" fmla="*/ 455505 w 667567"/>
                <a:gd name="connsiteY13" fmla="*/ 752782 h 816504"/>
                <a:gd name="connsiteX14" fmla="*/ 446875 w 667567"/>
                <a:gd name="connsiteY14" fmla="*/ 764290 h 816504"/>
                <a:gd name="connsiteX15" fmla="*/ 460300 w 667567"/>
                <a:gd name="connsiteY15" fmla="*/ 768126 h 816504"/>
                <a:gd name="connsiteX16" fmla="*/ 473726 w 667567"/>
                <a:gd name="connsiteY16" fmla="*/ 776756 h 816504"/>
                <a:gd name="connsiteX17" fmla="*/ 486192 w 667567"/>
                <a:gd name="connsiteY17" fmla="*/ 771962 h 816504"/>
                <a:gd name="connsiteX18" fmla="*/ 509207 w 667567"/>
                <a:gd name="connsiteY18" fmla="*/ 759495 h 816504"/>
                <a:gd name="connsiteX19" fmla="*/ 538935 w 667567"/>
                <a:gd name="connsiteY19" fmla="*/ 755660 h 816504"/>
                <a:gd name="connsiteX20" fmla="*/ 545647 w 667567"/>
                <a:gd name="connsiteY20" fmla="*/ 762372 h 816504"/>
                <a:gd name="connsiteX21" fmla="*/ 576334 w 667567"/>
                <a:gd name="connsiteY21" fmla="*/ 757577 h 816504"/>
                <a:gd name="connsiteX22" fmla="*/ 584006 w 667567"/>
                <a:gd name="connsiteY22" fmla="*/ 762372 h 816504"/>
                <a:gd name="connsiteX23" fmla="*/ 612775 w 667567"/>
                <a:gd name="connsiteY23" fmla="*/ 749906 h 816504"/>
                <a:gd name="connsiteX24" fmla="*/ 620446 w 667567"/>
                <a:gd name="connsiteY24" fmla="*/ 775798 h 816504"/>
                <a:gd name="connsiteX25" fmla="*/ 628118 w 667567"/>
                <a:gd name="connsiteY25" fmla="*/ 765249 h 816504"/>
                <a:gd name="connsiteX26" fmla="*/ 666476 w 667567"/>
                <a:gd name="connsiteY26" fmla="*/ 738398 h 816504"/>
                <a:gd name="connsiteX27" fmla="*/ 481397 w 667567"/>
                <a:gd name="connsiteY27" fmla="*/ 57538 h 816504"/>
                <a:gd name="connsiteX28" fmla="*/ 481397 w 667567"/>
                <a:gd name="connsiteY28" fmla="*/ 57538 h 816504"/>
                <a:gd name="connsiteX29" fmla="*/ 481397 w 667567"/>
                <a:gd name="connsiteY29" fmla="*/ 57538 h 816504"/>
                <a:gd name="connsiteX30" fmla="*/ 483315 w 667567"/>
                <a:gd name="connsiteY30" fmla="*/ 56579 h 816504"/>
                <a:gd name="connsiteX31" fmla="*/ 483315 w 667567"/>
                <a:gd name="connsiteY31" fmla="*/ 56579 h 816504"/>
                <a:gd name="connsiteX32" fmla="*/ 483315 w 667567"/>
                <a:gd name="connsiteY32" fmla="*/ 56579 h 816504"/>
                <a:gd name="connsiteX33" fmla="*/ 483315 w 667567"/>
                <a:gd name="connsiteY33" fmla="*/ 56579 h 816504"/>
                <a:gd name="connsiteX34" fmla="*/ 483315 w 667567"/>
                <a:gd name="connsiteY34" fmla="*/ 56579 h 816504"/>
                <a:gd name="connsiteX35" fmla="*/ 483315 w 667567"/>
                <a:gd name="connsiteY35" fmla="*/ 56579 h 816504"/>
                <a:gd name="connsiteX36" fmla="*/ 483315 w 667567"/>
                <a:gd name="connsiteY36" fmla="*/ 56579 h 816504"/>
                <a:gd name="connsiteX37" fmla="*/ 483315 w 667567"/>
                <a:gd name="connsiteY37" fmla="*/ 56579 h 816504"/>
                <a:gd name="connsiteX38" fmla="*/ 483315 w 667567"/>
                <a:gd name="connsiteY38" fmla="*/ 56579 h 816504"/>
                <a:gd name="connsiteX39" fmla="*/ 483315 w 667567"/>
                <a:gd name="connsiteY39" fmla="*/ 56579 h 816504"/>
                <a:gd name="connsiteX40" fmla="*/ 483315 w 667567"/>
                <a:gd name="connsiteY40" fmla="*/ 56579 h 816504"/>
                <a:gd name="connsiteX41" fmla="*/ 483315 w 667567"/>
                <a:gd name="connsiteY41" fmla="*/ 56579 h 816504"/>
                <a:gd name="connsiteX42" fmla="*/ 483315 w 667567"/>
                <a:gd name="connsiteY42" fmla="*/ 56579 h 816504"/>
                <a:gd name="connsiteX43" fmla="*/ 483315 w 667567"/>
                <a:gd name="connsiteY43" fmla="*/ 56579 h 816504"/>
                <a:gd name="connsiteX44" fmla="*/ 483315 w 667567"/>
                <a:gd name="connsiteY44" fmla="*/ 56579 h 816504"/>
                <a:gd name="connsiteX45" fmla="*/ 483315 w 667567"/>
                <a:gd name="connsiteY45" fmla="*/ 56579 h 816504"/>
                <a:gd name="connsiteX46" fmla="*/ 483315 w 667567"/>
                <a:gd name="connsiteY46" fmla="*/ 56579 h 816504"/>
                <a:gd name="connsiteX47" fmla="*/ 483315 w 667567"/>
                <a:gd name="connsiteY47" fmla="*/ 56579 h 816504"/>
                <a:gd name="connsiteX48" fmla="*/ 483315 w 667567"/>
                <a:gd name="connsiteY48" fmla="*/ 56579 h 816504"/>
                <a:gd name="connsiteX49" fmla="*/ 483315 w 667567"/>
                <a:gd name="connsiteY49" fmla="*/ 56579 h 816504"/>
                <a:gd name="connsiteX50" fmla="*/ 512084 w 667567"/>
                <a:gd name="connsiteY50" fmla="*/ 47948 h 816504"/>
                <a:gd name="connsiteX51" fmla="*/ 510166 w 667567"/>
                <a:gd name="connsiteY51" fmla="*/ 0 h 816504"/>
                <a:gd name="connsiteX52" fmla="*/ 510166 w 667567"/>
                <a:gd name="connsiteY52" fmla="*/ 0 h 816504"/>
                <a:gd name="connsiteX53" fmla="*/ 510166 w 667567"/>
                <a:gd name="connsiteY53" fmla="*/ 0 h 816504"/>
                <a:gd name="connsiteX54" fmla="*/ 510166 w 667567"/>
                <a:gd name="connsiteY54" fmla="*/ 0 h 816504"/>
                <a:gd name="connsiteX55" fmla="*/ 511125 w 667567"/>
                <a:gd name="connsiteY55" fmla="*/ 0 h 816504"/>
                <a:gd name="connsiteX56" fmla="*/ 511125 w 667567"/>
                <a:gd name="connsiteY56" fmla="*/ 0 h 816504"/>
                <a:gd name="connsiteX57" fmla="*/ 511125 w 667567"/>
                <a:gd name="connsiteY57" fmla="*/ 0 h 816504"/>
                <a:gd name="connsiteX58" fmla="*/ 511125 w 667567"/>
                <a:gd name="connsiteY58" fmla="*/ 0 h 816504"/>
                <a:gd name="connsiteX59" fmla="*/ 511125 w 667567"/>
                <a:gd name="connsiteY59" fmla="*/ 0 h 816504"/>
                <a:gd name="connsiteX60" fmla="*/ 511125 w 667567"/>
                <a:gd name="connsiteY60" fmla="*/ 0 h 816504"/>
                <a:gd name="connsiteX61" fmla="*/ 514002 w 667567"/>
                <a:gd name="connsiteY61" fmla="*/ 0 h 816504"/>
                <a:gd name="connsiteX62" fmla="*/ 514002 w 667567"/>
                <a:gd name="connsiteY62" fmla="*/ 0 h 816504"/>
                <a:gd name="connsiteX63" fmla="*/ 514961 w 667567"/>
                <a:gd name="connsiteY63" fmla="*/ 0 h 816504"/>
                <a:gd name="connsiteX64" fmla="*/ 514961 w 667567"/>
                <a:gd name="connsiteY64" fmla="*/ 0 h 816504"/>
                <a:gd name="connsiteX65" fmla="*/ 515920 w 667567"/>
                <a:gd name="connsiteY65" fmla="*/ 0 h 816504"/>
                <a:gd name="connsiteX66" fmla="*/ 515920 w 667567"/>
                <a:gd name="connsiteY66" fmla="*/ 0 h 816504"/>
                <a:gd name="connsiteX67" fmla="*/ 515920 w 667567"/>
                <a:gd name="connsiteY67" fmla="*/ 0 h 816504"/>
                <a:gd name="connsiteX68" fmla="*/ 515920 w 667567"/>
                <a:gd name="connsiteY68" fmla="*/ 0 h 816504"/>
                <a:gd name="connsiteX69" fmla="*/ 520714 w 667567"/>
                <a:gd name="connsiteY69" fmla="*/ 959 h 816504"/>
                <a:gd name="connsiteX70" fmla="*/ 520714 w 667567"/>
                <a:gd name="connsiteY70" fmla="*/ 959 h 816504"/>
                <a:gd name="connsiteX71" fmla="*/ 522633 w 667567"/>
                <a:gd name="connsiteY71" fmla="*/ 959 h 816504"/>
                <a:gd name="connsiteX72" fmla="*/ 522633 w 667567"/>
                <a:gd name="connsiteY72" fmla="*/ 959 h 816504"/>
                <a:gd name="connsiteX73" fmla="*/ 556196 w 667567"/>
                <a:gd name="connsiteY73" fmla="*/ 40276 h 816504"/>
                <a:gd name="connsiteX74" fmla="*/ 533181 w 667567"/>
                <a:gd name="connsiteY74" fmla="*/ 63291 h 816504"/>
                <a:gd name="connsiteX75" fmla="*/ 540853 w 667567"/>
                <a:gd name="connsiteY75" fmla="*/ 89183 h 816504"/>
                <a:gd name="connsiteX76" fmla="*/ 520714 w 667567"/>
                <a:gd name="connsiteY76" fmla="*/ 119870 h 816504"/>
                <a:gd name="connsiteX77" fmla="*/ 519755 w 667567"/>
                <a:gd name="connsiteY77" fmla="*/ 129459 h 816504"/>
                <a:gd name="connsiteX78" fmla="*/ 518797 w 667567"/>
                <a:gd name="connsiteY78" fmla="*/ 107403 h 816504"/>
                <a:gd name="connsiteX79" fmla="*/ 473726 w 667567"/>
                <a:gd name="connsiteY79" fmla="*/ 114116 h 816504"/>
                <a:gd name="connsiteX80" fmla="*/ 422901 w 667567"/>
                <a:gd name="connsiteY80" fmla="*/ 116993 h 816504"/>
                <a:gd name="connsiteX81" fmla="*/ 408516 w 667567"/>
                <a:gd name="connsiteY81" fmla="*/ 130418 h 816504"/>
                <a:gd name="connsiteX82" fmla="*/ 372076 w 667567"/>
                <a:gd name="connsiteY82" fmla="*/ 127542 h 816504"/>
                <a:gd name="connsiteX83" fmla="*/ 350020 w 667567"/>
                <a:gd name="connsiteY83" fmla="*/ 158228 h 816504"/>
                <a:gd name="connsiteX84" fmla="*/ 314538 w 667567"/>
                <a:gd name="connsiteY84" fmla="*/ 164941 h 816504"/>
                <a:gd name="connsiteX85" fmla="*/ 322210 w 667567"/>
                <a:gd name="connsiteY85" fmla="*/ 173572 h 816504"/>
                <a:gd name="connsiteX86" fmla="*/ 336595 w 667567"/>
                <a:gd name="connsiteY86" fmla="*/ 198505 h 816504"/>
                <a:gd name="connsiteX87" fmla="*/ 345225 w 667567"/>
                <a:gd name="connsiteY87" fmla="*/ 198505 h 816504"/>
                <a:gd name="connsiteX88" fmla="*/ 348102 w 667567"/>
                <a:gd name="connsiteY88" fmla="*/ 195628 h 816504"/>
                <a:gd name="connsiteX89" fmla="*/ 347143 w 667567"/>
                <a:gd name="connsiteY89" fmla="*/ 189874 h 816504"/>
                <a:gd name="connsiteX90" fmla="*/ 354815 w 667567"/>
                <a:gd name="connsiteY90" fmla="*/ 197546 h 816504"/>
                <a:gd name="connsiteX91" fmla="*/ 389337 w 667567"/>
                <a:gd name="connsiteY91" fmla="*/ 217684 h 816504"/>
                <a:gd name="connsiteX92" fmla="*/ 366322 w 667567"/>
                <a:gd name="connsiteY92" fmla="*/ 206176 h 816504"/>
                <a:gd name="connsiteX93" fmla="*/ 325087 w 667567"/>
                <a:gd name="connsiteY93" fmla="*/ 213848 h 816504"/>
                <a:gd name="connsiteX94" fmla="*/ 352897 w 667567"/>
                <a:gd name="connsiteY94" fmla="*/ 228232 h 816504"/>
                <a:gd name="connsiteX95" fmla="*/ 350979 w 667567"/>
                <a:gd name="connsiteY95" fmla="*/ 249329 h 816504"/>
                <a:gd name="connsiteX96" fmla="*/ 321251 w 667567"/>
                <a:gd name="connsiteY96" fmla="*/ 220560 h 816504"/>
                <a:gd name="connsiteX97" fmla="*/ 310703 w 667567"/>
                <a:gd name="connsiteY97" fmla="*/ 220560 h 816504"/>
                <a:gd name="connsiteX98" fmla="*/ 298236 w 667567"/>
                <a:gd name="connsiteY98" fmla="*/ 219602 h 816504"/>
                <a:gd name="connsiteX99" fmla="*/ 333718 w 667567"/>
                <a:gd name="connsiteY99" fmla="*/ 256042 h 816504"/>
                <a:gd name="connsiteX100" fmla="*/ 301113 w 667567"/>
                <a:gd name="connsiteY100" fmla="*/ 256042 h 816504"/>
                <a:gd name="connsiteX101" fmla="*/ 292482 w 667567"/>
                <a:gd name="connsiteY101" fmla="*/ 226314 h 816504"/>
                <a:gd name="connsiteX102" fmla="*/ 250288 w 667567"/>
                <a:gd name="connsiteY102" fmla="*/ 215766 h 816504"/>
                <a:gd name="connsiteX103" fmla="*/ 250288 w 667567"/>
                <a:gd name="connsiteY103" fmla="*/ 186038 h 816504"/>
                <a:gd name="connsiteX104" fmla="*/ 234945 w 667567"/>
                <a:gd name="connsiteY104" fmla="*/ 196587 h 816504"/>
                <a:gd name="connsiteX105" fmla="*/ 222478 w 667567"/>
                <a:gd name="connsiteY105" fmla="*/ 210971 h 816504"/>
                <a:gd name="connsiteX106" fmla="*/ 231109 w 667567"/>
                <a:gd name="connsiteY106" fmla="*/ 220560 h 816504"/>
                <a:gd name="connsiteX107" fmla="*/ 224396 w 667567"/>
                <a:gd name="connsiteY107" fmla="*/ 247411 h 816504"/>
                <a:gd name="connsiteX108" fmla="*/ 257960 w 667567"/>
                <a:gd name="connsiteY108" fmla="*/ 283852 h 816504"/>
                <a:gd name="connsiteX109" fmla="*/ 269467 w 667567"/>
                <a:gd name="connsiteY109" fmla="*/ 306867 h 816504"/>
                <a:gd name="connsiteX110" fmla="*/ 314538 w 667567"/>
                <a:gd name="connsiteY110" fmla="*/ 346184 h 816504"/>
                <a:gd name="connsiteX111" fmla="*/ 275221 w 667567"/>
                <a:gd name="connsiteY111" fmla="*/ 331800 h 816504"/>
                <a:gd name="connsiteX112" fmla="*/ 275221 w 667567"/>
                <a:gd name="connsiteY112" fmla="*/ 339472 h 816504"/>
                <a:gd name="connsiteX113" fmla="*/ 269467 w 667567"/>
                <a:gd name="connsiteY113" fmla="*/ 358651 h 816504"/>
                <a:gd name="connsiteX114" fmla="*/ 272344 w 667567"/>
                <a:gd name="connsiteY114" fmla="*/ 353856 h 816504"/>
                <a:gd name="connsiteX115" fmla="*/ 277139 w 667567"/>
                <a:gd name="connsiteY115" fmla="*/ 361527 h 816504"/>
                <a:gd name="connsiteX116" fmla="*/ 287688 w 667567"/>
                <a:gd name="connsiteY116" fmla="*/ 379748 h 816504"/>
                <a:gd name="connsiteX117" fmla="*/ 245493 w 667567"/>
                <a:gd name="connsiteY117" fmla="*/ 398927 h 816504"/>
                <a:gd name="connsiteX118" fmla="*/ 253165 w 667567"/>
                <a:gd name="connsiteY118" fmla="*/ 401804 h 816504"/>
                <a:gd name="connsiteX119" fmla="*/ 260837 w 667567"/>
                <a:gd name="connsiteY119" fmla="*/ 396050 h 816504"/>
                <a:gd name="connsiteX120" fmla="*/ 267549 w 667567"/>
                <a:gd name="connsiteY120" fmla="*/ 403722 h 816504"/>
                <a:gd name="connsiteX121" fmla="*/ 273303 w 667567"/>
                <a:gd name="connsiteY121" fmla="*/ 401804 h 816504"/>
                <a:gd name="connsiteX122" fmla="*/ 294400 w 667567"/>
                <a:gd name="connsiteY122" fmla="*/ 402763 h 816504"/>
                <a:gd name="connsiteX123" fmla="*/ 303990 w 667567"/>
                <a:gd name="connsiteY123" fmla="*/ 414270 h 816504"/>
                <a:gd name="connsiteX124" fmla="*/ 322210 w 667567"/>
                <a:gd name="connsiteY124" fmla="*/ 408516 h 816504"/>
                <a:gd name="connsiteX125" fmla="*/ 327005 w 667567"/>
                <a:gd name="connsiteY125" fmla="*/ 425778 h 816504"/>
                <a:gd name="connsiteX126" fmla="*/ 349061 w 667567"/>
                <a:gd name="connsiteY126" fmla="*/ 421942 h 816504"/>
                <a:gd name="connsiteX127" fmla="*/ 363445 w 667567"/>
                <a:gd name="connsiteY127" fmla="*/ 439203 h 816504"/>
                <a:gd name="connsiteX128" fmla="*/ 399886 w 667567"/>
                <a:gd name="connsiteY128" fmla="*/ 447834 h 816504"/>
                <a:gd name="connsiteX129" fmla="*/ 394132 w 667567"/>
                <a:gd name="connsiteY129" fmla="*/ 460300 h 816504"/>
                <a:gd name="connsiteX130" fmla="*/ 400845 w 667567"/>
                <a:gd name="connsiteY130" fmla="*/ 470849 h 816504"/>
                <a:gd name="connsiteX131" fmla="*/ 401804 w 667567"/>
                <a:gd name="connsiteY131" fmla="*/ 484274 h 816504"/>
                <a:gd name="connsiteX132" fmla="*/ 408516 w 667567"/>
                <a:gd name="connsiteY132" fmla="*/ 511125 h 816504"/>
                <a:gd name="connsiteX133" fmla="*/ 400845 w 667567"/>
                <a:gd name="connsiteY133" fmla="*/ 511125 h 816504"/>
                <a:gd name="connsiteX134" fmla="*/ 399886 w 667567"/>
                <a:gd name="connsiteY134" fmla="*/ 504412 h 816504"/>
                <a:gd name="connsiteX135" fmla="*/ 387419 w 667567"/>
                <a:gd name="connsiteY135" fmla="*/ 495782 h 816504"/>
                <a:gd name="connsiteX136" fmla="*/ 382624 w 667567"/>
                <a:gd name="connsiteY136" fmla="*/ 498658 h 816504"/>
                <a:gd name="connsiteX137" fmla="*/ 357691 w 667567"/>
                <a:gd name="connsiteY137" fmla="*/ 473726 h 816504"/>
                <a:gd name="connsiteX138" fmla="*/ 346184 w 667567"/>
                <a:gd name="connsiteY138" fmla="*/ 485233 h 816504"/>
                <a:gd name="connsiteX139" fmla="*/ 307826 w 667567"/>
                <a:gd name="connsiteY139" fmla="*/ 502495 h 816504"/>
                <a:gd name="connsiteX140" fmla="*/ 327964 w 667567"/>
                <a:gd name="connsiteY140" fmla="*/ 509207 h 816504"/>
                <a:gd name="connsiteX141" fmla="*/ 322210 w 667567"/>
                <a:gd name="connsiteY141" fmla="*/ 514961 h 816504"/>
                <a:gd name="connsiteX142" fmla="*/ 327964 w 667567"/>
                <a:gd name="connsiteY142" fmla="*/ 519756 h 816504"/>
                <a:gd name="connsiteX143" fmla="*/ 329882 w 667567"/>
                <a:gd name="connsiteY143" fmla="*/ 531263 h 816504"/>
                <a:gd name="connsiteX144" fmla="*/ 366322 w 667567"/>
                <a:gd name="connsiteY144" fmla="*/ 546606 h 816504"/>
                <a:gd name="connsiteX145" fmla="*/ 344266 w 667567"/>
                <a:gd name="connsiteY145" fmla="*/ 554278 h 816504"/>
                <a:gd name="connsiteX146" fmla="*/ 318374 w 667567"/>
                <a:gd name="connsiteY146" fmla="*/ 553319 h 816504"/>
                <a:gd name="connsiteX147" fmla="*/ 315497 w 667567"/>
                <a:gd name="connsiteY147" fmla="*/ 545648 h 816504"/>
                <a:gd name="connsiteX148" fmla="*/ 310703 w 667567"/>
                <a:gd name="connsiteY148" fmla="*/ 544689 h 816504"/>
                <a:gd name="connsiteX149" fmla="*/ 288647 w 667567"/>
                <a:gd name="connsiteY149" fmla="*/ 544689 h 816504"/>
                <a:gd name="connsiteX150" fmla="*/ 314538 w 667567"/>
                <a:gd name="connsiteY150" fmla="*/ 583047 h 816504"/>
                <a:gd name="connsiteX151" fmla="*/ 313579 w 667567"/>
                <a:gd name="connsiteY151" fmla="*/ 592637 h 816504"/>
                <a:gd name="connsiteX152" fmla="*/ 322210 w 667567"/>
                <a:gd name="connsiteY152" fmla="*/ 595513 h 816504"/>
                <a:gd name="connsiteX153" fmla="*/ 340430 w 667567"/>
                <a:gd name="connsiteY153" fmla="*/ 630036 h 816504"/>
                <a:gd name="connsiteX154" fmla="*/ 332759 w 667567"/>
                <a:gd name="connsiteY154" fmla="*/ 635790 h 816504"/>
                <a:gd name="connsiteX155" fmla="*/ 337553 w 667567"/>
                <a:gd name="connsiteY155" fmla="*/ 641544 h 816504"/>
                <a:gd name="connsiteX156" fmla="*/ 334677 w 667567"/>
                <a:gd name="connsiteY156" fmla="*/ 648256 h 816504"/>
                <a:gd name="connsiteX157" fmla="*/ 354815 w 667567"/>
                <a:gd name="connsiteY157" fmla="*/ 669353 h 816504"/>
                <a:gd name="connsiteX158" fmla="*/ 343307 w 667567"/>
                <a:gd name="connsiteY158" fmla="*/ 671271 h 816504"/>
                <a:gd name="connsiteX159" fmla="*/ 338512 w 667567"/>
                <a:gd name="connsiteY159" fmla="*/ 662640 h 816504"/>
                <a:gd name="connsiteX160" fmla="*/ 330841 w 667567"/>
                <a:gd name="connsiteY160" fmla="*/ 663599 h 816504"/>
                <a:gd name="connsiteX161" fmla="*/ 286729 w 667567"/>
                <a:gd name="connsiteY161" fmla="*/ 647297 h 816504"/>
                <a:gd name="connsiteX162" fmla="*/ 289605 w 667567"/>
                <a:gd name="connsiteY162" fmla="*/ 678943 h 816504"/>
                <a:gd name="connsiteX163" fmla="*/ 287688 w 667567"/>
                <a:gd name="connsiteY163" fmla="*/ 686614 h 816504"/>
                <a:gd name="connsiteX164" fmla="*/ 272344 w 667567"/>
                <a:gd name="connsiteY164" fmla="*/ 651133 h 816504"/>
                <a:gd name="connsiteX165" fmla="*/ 267549 w 667567"/>
                <a:gd name="connsiteY165" fmla="*/ 650174 h 816504"/>
                <a:gd name="connsiteX166" fmla="*/ 255083 w 667567"/>
                <a:gd name="connsiteY166" fmla="*/ 631954 h 816504"/>
                <a:gd name="connsiteX167" fmla="*/ 245493 w 667567"/>
                <a:gd name="connsiteY167" fmla="*/ 618528 h 816504"/>
                <a:gd name="connsiteX168" fmla="*/ 225355 w 667567"/>
                <a:gd name="connsiteY168" fmla="*/ 656887 h 816504"/>
                <a:gd name="connsiteX169" fmla="*/ 205217 w 667567"/>
                <a:gd name="connsiteY169" fmla="*/ 632913 h 816504"/>
                <a:gd name="connsiteX170" fmla="*/ 201381 w 667567"/>
                <a:gd name="connsiteY170" fmla="*/ 630995 h 816504"/>
                <a:gd name="connsiteX171" fmla="*/ 186997 w 667567"/>
                <a:gd name="connsiteY171" fmla="*/ 610857 h 816504"/>
                <a:gd name="connsiteX172" fmla="*/ 197546 w 667567"/>
                <a:gd name="connsiteY172" fmla="*/ 591678 h 816504"/>
                <a:gd name="connsiteX173" fmla="*/ 163023 w 667567"/>
                <a:gd name="connsiteY173" fmla="*/ 555237 h 816504"/>
                <a:gd name="connsiteX174" fmla="*/ 155351 w 667567"/>
                <a:gd name="connsiteY174" fmla="*/ 558114 h 816504"/>
                <a:gd name="connsiteX175" fmla="*/ 150556 w 667567"/>
                <a:gd name="connsiteY175" fmla="*/ 540853 h 816504"/>
                <a:gd name="connsiteX176" fmla="*/ 133295 w 667567"/>
                <a:gd name="connsiteY176" fmla="*/ 525509 h 816504"/>
                <a:gd name="connsiteX177" fmla="*/ 139049 w 667567"/>
                <a:gd name="connsiteY177" fmla="*/ 524550 h 816504"/>
                <a:gd name="connsiteX178" fmla="*/ 150556 w 667567"/>
                <a:gd name="connsiteY178" fmla="*/ 489069 h 816504"/>
                <a:gd name="connsiteX179" fmla="*/ 154392 w 667567"/>
                <a:gd name="connsiteY179" fmla="*/ 492905 h 816504"/>
                <a:gd name="connsiteX180" fmla="*/ 153433 w 667567"/>
                <a:gd name="connsiteY180" fmla="*/ 489069 h 816504"/>
                <a:gd name="connsiteX181" fmla="*/ 178366 w 667567"/>
                <a:gd name="connsiteY181" fmla="*/ 490987 h 816504"/>
                <a:gd name="connsiteX182" fmla="*/ 192751 w 667567"/>
                <a:gd name="connsiteY182" fmla="*/ 468931 h 816504"/>
                <a:gd name="connsiteX183" fmla="*/ 224396 w 667567"/>
                <a:gd name="connsiteY183" fmla="*/ 477562 h 816504"/>
                <a:gd name="connsiteX184" fmla="*/ 271385 w 667567"/>
                <a:gd name="connsiteY184" fmla="*/ 485233 h 816504"/>
                <a:gd name="connsiteX185" fmla="*/ 294400 w 667567"/>
                <a:gd name="connsiteY185" fmla="*/ 498658 h 816504"/>
                <a:gd name="connsiteX186" fmla="*/ 303990 w 667567"/>
                <a:gd name="connsiteY186" fmla="*/ 490987 h 816504"/>
                <a:gd name="connsiteX187" fmla="*/ 290564 w 667567"/>
                <a:gd name="connsiteY187" fmla="*/ 487151 h 816504"/>
                <a:gd name="connsiteX188" fmla="*/ 324128 w 667567"/>
                <a:gd name="connsiteY188" fmla="*/ 467013 h 816504"/>
                <a:gd name="connsiteX189" fmla="*/ 314538 w 667567"/>
                <a:gd name="connsiteY189" fmla="*/ 467013 h 816504"/>
                <a:gd name="connsiteX190" fmla="*/ 312621 w 667567"/>
                <a:gd name="connsiteY190" fmla="*/ 461259 h 816504"/>
                <a:gd name="connsiteX191" fmla="*/ 304949 w 667567"/>
                <a:gd name="connsiteY191" fmla="*/ 467013 h 816504"/>
                <a:gd name="connsiteX192" fmla="*/ 280975 w 667567"/>
                <a:gd name="connsiteY192" fmla="*/ 465095 h 816504"/>
                <a:gd name="connsiteX193" fmla="*/ 265631 w 667567"/>
                <a:gd name="connsiteY193" fmla="*/ 449752 h 816504"/>
                <a:gd name="connsiteX194" fmla="*/ 257960 w 667567"/>
                <a:gd name="connsiteY194" fmla="*/ 463177 h 816504"/>
                <a:gd name="connsiteX195" fmla="*/ 240699 w 667567"/>
                <a:gd name="connsiteY195" fmla="*/ 445916 h 816504"/>
                <a:gd name="connsiteX196" fmla="*/ 241657 w 667567"/>
                <a:gd name="connsiteY196" fmla="*/ 459341 h 816504"/>
                <a:gd name="connsiteX197" fmla="*/ 200422 w 667567"/>
                <a:gd name="connsiteY197" fmla="*/ 456464 h 816504"/>
                <a:gd name="connsiteX198" fmla="*/ 163023 w 667567"/>
                <a:gd name="connsiteY198" fmla="*/ 476603 h 816504"/>
                <a:gd name="connsiteX199" fmla="*/ 144803 w 667567"/>
                <a:gd name="connsiteY199" fmla="*/ 461259 h 816504"/>
                <a:gd name="connsiteX200" fmla="*/ 143844 w 667567"/>
                <a:gd name="connsiteY200" fmla="*/ 468931 h 816504"/>
                <a:gd name="connsiteX201" fmla="*/ 128500 w 667567"/>
                <a:gd name="connsiteY201" fmla="*/ 481397 h 816504"/>
                <a:gd name="connsiteX202" fmla="*/ 126582 w 667567"/>
                <a:gd name="connsiteY202" fmla="*/ 477562 h 816504"/>
                <a:gd name="connsiteX203" fmla="*/ 119870 w 667567"/>
                <a:gd name="connsiteY203" fmla="*/ 455505 h 816504"/>
                <a:gd name="connsiteX204" fmla="*/ 106444 w 667567"/>
                <a:gd name="connsiteY204" fmla="*/ 441121 h 816504"/>
                <a:gd name="connsiteX205" fmla="*/ 100691 w 667567"/>
                <a:gd name="connsiteY205" fmla="*/ 442080 h 816504"/>
                <a:gd name="connsiteX206" fmla="*/ 93019 w 667567"/>
                <a:gd name="connsiteY206" fmla="*/ 427696 h 816504"/>
                <a:gd name="connsiteX207" fmla="*/ 81511 w 667567"/>
                <a:gd name="connsiteY207" fmla="*/ 412352 h 816504"/>
                <a:gd name="connsiteX208" fmla="*/ 74799 w 667567"/>
                <a:gd name="connsiteY208" fmla="*/ 408516 h 816504"/>
                <a:gd name="connsiteX209" fmla="*/ 71922 w 667567"/>
                <a:gd name="connsiteY209" fmla="*/ 398927 h 816504"/>
                <a:gd name="connsiteX210" fmla="*/ 25892 w 667567"/>
                <a:gd name="connsiteY210" fmla="*/ 365363 h 816504"/>
                <a:gd name="connsiteX211" fmla="*/ 24933 w 667567"/>
                <a:gd name="connsiteY211" fmla="*/ 351938 h 816504"/>
                <a:gd name="connsiteX212" fmla="*/ 0 w 667567"/>
                <a:gd name="connsiteY212" fmla="*/ 337554 h 816504"/>
                <a:gd name="connsiteX213" fmla="*/ 1918 w 667567"/>
                <a:gd name="connsiteY213" fmla="*/ 335635 h 816504"/>
                <a:gd name="connsiteX214" fmla="*/ 1918 w 667567"/>
                <a:gd name="connsiteY214" fmla="*/ 333718 h 816504"/>
                <a:gd name="connsiteX215" fmla="*/ 25892 w 667567"/>
                <a:gd name="connsiteY215" fmla="*/ 320292 h 816504"/>
                <a:gd name="connsiteX216" fmla="*/ 35481 w 667567"/>
                <a:gd name="connsiteY216" fmla="*/ 314539 h 816504"/>
                <a:gd name="connsiteX217" fmla="*/ 23974 w 667567"/>
                <a:gd name="connsiteY217" fmla="*/ 296318 h 816504"/>
                <a:gd name="connsiteX218" fmla="*/ 54660 w 667567"/>
                <a:gd name="connsiteY218" fmla="*/ 278098 h 816504"/>
                <a:gd name="connsiteX219" fmla="*/ 60414 w 667567"/>
                <a:gd name="connsiteY219" fmla="*/ 241658 h 816504"/>
                <a:gd name="connsiteX220" fmla="*/ 81511 w 667567"/>
                <a:gd name="connsiteY220" fmla="*/ 212889 h 816504"/>
                <a:gd name="connsiteX221" fmla="*/ 71922 w 667567"/>
                <a:gd name="connsiteY221" fmla="*/ 186997 h 816504"/>
                <a:gd name="connsiteX222" fmla="*/ 141926 w 667567"/>
                <a:gd name="connsiteY222" fmla="*/ 165900 h 816504"/>
                <a:gd name="connsiteX223" fmla="*/ 163023 w 667567"/>
                <a:gd name="connsiteY223" fmla="*/ 134254 h 816504"/>
                <a:gd name="connsiteX224" fmla="*/ 210012 w 667567"/>
                <a:gd name="connsiteY224" fmla="*/ 132336 h 816504"/>
                <a:gd name="connsiteX225" fmla="*/ 214807 w 667567"/>
                <a:gd name="connsiteY225" fmla="*/ 123706 h 816504"/>
                <a:gd name="connsiteX226" fmla="*/ 221520 w 667567"/>
                <a:gd name="connsiteY226" fmla="*/ 126583 h 816504"/>
                <a:gd name="connsiteX227" fmla="*/ 236863 w 667567"/>
                <a:gd name="connsiteY227" fmla="*/ 99732 h 816504"/>
                <a:gd name="connsiteX228" fmla="*/ 236863 w 667567"/>
                <a:gd name="connsiteY228" fmla="*/ 99732 h 816504"/>
                <a:gd name="connsiteX229" fmla="*/ 236863 w 667567"/>
                <a:gd name="connsiteY229" fmla="*/ 102609 h 816504"/>
                <a:gd name="connsiteX230" fmla="*/ 237822 w 667567"/>
                <a:gd name="connsiteY230" fmla="*/ 88224 h 816504"/>
                <a:gd name="connsiteX231" fmla="*/ 237822 w 667567"/>
                <a:gd name="connsiteY231" fmla="*/ 99732 h 816504"/>
                <a:gd name="connsiteX232" fmla="*/ 236863 w 667567"/>
                <a:gd name="connsiteY232" fmla="*/ 99732 h 816504"/>
                <a:gd name="connsiteX233" fmla="*/ 248370 w 667567"/>
                <a:gd name="connsiteY233" fmla="*/ 99732 h 816504"/>
                <a:gd name="connsiteX234" fmla="*/ 258919 w 667567"/>
                <a:gd name="connsiteY234" fmla="*/ 99732 h 816504"/>
                <a:gd name="connsiteX235" fmla="*/ 266590 w 667567"/>
                <a:gd name="connsiteY235" fmla="*/ 89183 h 816504"/>
                <a:gd name="connsiteX236" fmla="*/ 301113 w 667567"/>
                <a:gd name="connsiteY236" fmla="*/ 82470 h 816504"/>
                <a:gd name="connsiteX237" fmla="*/ 349061 w 667567"/>
                <a:gd name="connsiteY237" fmla="*/ 52743 h 816504"/>
                <a:gd name="connsiteX238" fmla="*/ 359610 w 667567"/>
                <a:gd name="connsiteY238" fmla="*/ 56579 h 816504"/>
                <a:gd name="connsiteX239" fmla="*/ 373035 w 667567"/>
                <a:gd name="connsiteY239" fmla="*/ 48907 h 816504"/>
                <a:gd name="connsiteX240" fmla="*/ 388378 w 667567"/>
                <a:gd name="connsiteY240" fmla="*/ 63291 h 816504"/>
                <a:gd name="connsiteX241" fmla="*/ 394132 w 667567"/>
                <a:gd name="connsiteY241" fmla="*/ 62332 h 816504"/>
                <a:gd name="connsiteX242" fmla="*/ 401804 w 667567"/>
                <a:gd name="connsiteY242" fmla="*/ 69045 h 816504"/>
                <a:gd name="connsiteX243" fmla="*/ 409475 w 667567"/>
                <a:gd name="connsiteY243" fmla="*/ 60415 h 816504"/>
                <a:gd name="connsiteX244" fmla="*/ 440162 w 667567"/>
                <a:gd name="connsiteY244" fmla="*/ 68086 h 816504"/>
                <a:gd name="connsiteX245" fmla="*/ 443039 w 667567"/>
                <a:gd name="connsiteY245" fmla="*/ 73840 h 816504"/>
                <a:gd name="connsiteX246" fmla="*/ 481397 w 667567"/>
                <a:gd name="connsiteY246" fmla="*/ 57538 h 816504"/>
                <a:gd name="connsiteX247" fmla="*/ 481397 w 667567"/>
                <a:gd name="connsiteY247" fmla="*/ 57538 h 816504"/>
                <a:gd name="connsiteX248" fmla="*/ 481397 w 667567"/>
                <a:gd name="connsiteY248" fmla="*/ 57538 h 816504"/>
                <a:gd name="connsiteX249" fmla="*/ 481397 w 667567"/>
                <a:gd name="connsiteY249" fmla="*/ 57538 h 816504"/>
                <a:gd name="connsiteX250" fmla="*/ 115075 w 667567"/>
                <a:gd name="connsiteY250" fmla="*/ 405640 h 816504"/>
                <a:gd name="connsiteX251" fmla="*/ 97814 w 667567"/>
                <a:gd name="connsiteY251" fmla="*/ 406599 h 816504"/>
                <a:gd name="connsiteX252" fmla="*/ 80552 w 667567"/>
                <a:gd name="connsiteY252" fmla="*/ 396050 h 816504"/>
                <a:gd name="connsiteX253" fmla="*/ 84388 w 667567"/>
                <a:gd name="connsiteY253" fmla="*/ 415229 h 816504"/>
                <a:gd name="connsiteX254" fmla="*/ 115075 w 667567"/>
                <a:gd name="connsiteY254" fmla="*/ 405640 h 816504"/>
                <a:gd name="connsiteX255" fmla="*/ 115075 w 667567"/>
                <a:gd name="connsiteY255" fmla="*/ 405640 h 816504"/>
                <a:gd name="connsiteX256" fmla="*/ 99732 w 667567"/>
                <a:gd name="connsiteY256" fmla="*/ 513043 h 816504"/>
                <a:gd name="connsiteX257" fmla="*/ 83429 w 667567"/>
                <a:gd name="connsiteY257" fmla="*/ 509207 h 816504"/>
                <a:gd name="connsiteX258" fmla="*/ 72881 w 667567"/>
                <a:gd name="connsiteY258" fmla="*/ 513043 h 816504"/>
                <a:gd name="connsiteX259" fmla="*/ 64250 w 667567"/>
                <a:gd name="connsiteY259" fmla="*/ 494823 h 816504"/>
                <a:gd name="connsiteX260" fmla="*/ 64250 w 667567"/>
                <a:gd name="connsiteY260" fmla="*/ 506330 h 816504"/>
                <a:gd name="connsiteX261" fmla="*/ 71922 w 667567"/>
                <a:gd name="connsiteY261" fmla="*/ 469890 h 816504"/>
                <a:gd name="connsiteX262" fmla="*/ 79593 w 667567"/>
                <a:gd name="connsiteY262" fmla="*/ 484274 h 816504"/>
                <a:gd name="connsiteX263" fmla="*/ 81511 w 667567"/>
                <a:gd name="connsiteY263" fmla="*/ 493864 h 816504"/>
                <a:gd name="connsiteX264" fmla="*/ 99732 w 667567"/>
                <a:gd name="connsiteY264" fmla="*/ 513043 h 816504"/>
                <a:gd name="connsiteX265" fmla="*/ 99732 w 667567"/>
                <a:gd name="connsiteY265" fmla="*/ 513043 h 816504"/>
                <a:gd name="connsiteX266" fmla="*/ 407557 w 667567"/>
                <a:gd name="connsiteY266" fmla="*/ 436326 h 816504"/>
                <a:gd name="connsiteX267" fmla="*/ 389337 w 667567"/>
                <a:gd name="connsiteY267" fmla="*/ 423860 h 816504"/>
                <a:gd name="connsiteX268" fmla="*/ 351938 w 667567"/>
                <a:gd name="connsiteY268" fmla="*/ 425778 h 816504"/>
                <a:gd name="connsiteX269" fmla="*/ 353856 w 667567"/>
                <a:gd name="connsiteY269" fmla="*/ 417147 h 816504"/>
                <a:gd name="connsiteX270" fmla="*/ 288647 w 667567"/>
                <a:gd name="connsiteY270" fmla="*/ 385501 h 816504"/>
                <a:gd name="connsiteX271" fmla="*/ 276180 w 667567"/>
                <a:gd name="connsiteY271" fmla="*/ 396050 h 816504"/>
                <a:gd name="connsiteX272" fmla="*/ 280016 w 667567"/>
                <a:gd name="connsiteY272" fmla="*/ 388378 h 816504"/>
                <a:gd name="connsiteX273" fmla="*/ 288647 w 667567"/>
                <a:gd name="connsiteY273" fmla="*/ 380707 h 816504"/>
                <a:gd name="connsiteX274" fmla="*/ 298236 w 667567"/>
                <a:gd name="connsiteY274" fmla="*/ 372076 h 816504"/>
                <a:gd name="connsiteX275" fmla="*/ 314538 w 667567"/>
                <a:gd name="connsiteY275" fmla="*/ 363446 h 816504"/>
                <a:gd name="connsiteX276" fmla="*/ 343307 w 667567"/>
                <a:gd name="connsiteY276" fmla="*/ 387419 h 816504"/>
                <a:gd name="connsiteX277" fmla="*/ 352897 w 667567"/>
                <a:gd name="connsiteY277" fmla="*/ 390296 h 816504"/>
                <a:gd name="connsiteX278" fmla="*/ 357691 w 667567"/>
                <a:gd name="connsiteY278" fmla="*/ 387419 h 816504"/>
                <a:gd name="connsiteX279" fmla="*/ 371117 w 667567"/>
                <a:gd name="connsiteY279" fmla="*/ 396050 h 816504"/>
                <a:gd name="connsiteX280" fmla="*/ 398927 w 667567"/>
                <a:gd name="connsiteY280" fmla="*/ 392214 h 816504"/>
                <a:gd name="connsiteX281" fmla="*/ 397968 w 667567"/>
                <a:gd name="connsiteY281" fmla="*/ 395091 h 816504"/>
                <a:gd name="connsiteX282" fmla="*/ 397009 w 667567"/>
                <a:gd name="connsiteY282" fmla="*/ 398927 h 816504"/>
                <a:gd name="connsiteX283" fmla="*/ 409475 w 667567"/>
                <a:gd name="connsiteY283" fmla="*/ 406599 h 816504"/>
                <a:gd name="connsiteX284" fmla="*/ 417147 w 667567"/>
                <a:gd name="connsiteY284" fmla="*/ 441121 h 816504"/>
                <a:gd name="connsiteX285" fmla="*/ 451670 w 667567"/>
                <a:gd name="connsiteY285" fmla="*/ 462218 h 816504"/>
                <a:gd name="connsiteX286" fmla="*/ 413311 w 667567"/>
                <a:gd name="connsiteY286" fmla="*/ 452629 h 816504"/>
                <a:gd name="connsiteX287" fmla="*/ 416188 w 667567"/>
                <a:gd name="connsiteY287" fmla="*/ 447834 h 816504"/>
                <a:gd name="connsiteX288" fmla="*/ 409475 w 667567"/>
                <a:gd name="connsiteY288" fmla="*/ 440162 h 816504"/>
                <a:gd name="connsiteX289" fmla="*/ 404680 w 667567"/>
                <a:gd name="connsiteY289" fmla="*/ 443039 h 816504"/>
                <a:gd name="connsiteX290" fmla="*/ 407557 w 667567"/>
                <a:gd name="connsiteY290" fmla="*/ 436326 h 816504"/>
                <a:gd name="connsiteX291" fmla="*/ 407557 w 667567"/>
                <a:gd name="connsiteY291" fmla="*/ 436326 h 816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</a:cxnLst>
              <a:rect l="l" t="t" r="r" b="b"/>
              <a:pathLst>
                <a:path w="667567" h="816504">
                  <a:moveTo>
                    <a:pt x="666476" y="738398"/>
                  </a:moveTo>
                  <a:cubicBezTo>
                    <a:pt x="656887" y="757577"/>
                    <a:pt x="674148" y="745111"/>
                    <a:pt x="664558" y="772921"/>
                  </a:cubicBezTo>
                  <a:cubicBezTo>
                    <a:pt x="663599" y="775798"/>
                    <a:pt x="590719" y="792100"/>
                    <a:pt x="584006" y="794977"/>
                  </a:cubicBezTo>
                  <a:cubicBezTo>
                    <a:pt x="578252" y="796895"/>
                    <a:pt x="528386" y="819910"/>
                    <a:pt x="522633" y="816074"/>
                  </a:cubicBezTo>
                  <a:cubicBezTo>
                    <a:pt x="506330" y="797854"/>
                    <a:pt x="535099" y="799772"/>
                    <a:pt x="484274" y="794018"/>
                  </a:cubicBezTo>
                  <a:cubicBezTo>
                    <a:pt x="432490" y="787305"/>
                    <a:pt x="496741" y="800730"/>
                    <a:pt x="452628" y="800730"/>
                  </a:cubicBezTo>
                  <a:cubicBezTo>
                    <a:pt x="449752" y="800730"/>
                    <a:pt x="448793" y="795936"/>
                    <a:pt x="445916" y="795936"/>
                  </a:cubicBezTo>
                  <a:cubicBezTo>
                    <a:pt x="440162" y="794977"/>
                    <a:pt x="434408" y="795936"/>
                    <a:pt x="427696" y="796895"/>
                  </a:cubicBezTo>
                  <a:cubicBezTo>
                    <a:pt x="420983" y="798813"/>
                    <a:pt x="414270" y="802648"/>
                    <a:pt x="407557" y="803607"/>
                  </a:cubicBezTo>
                  <a:cubicBezTo>
                    <a:pt x="394132" y="803607"/>
                    <a:pt x="399886" y="786346"/>
                    <a:pt x="399886" y="781551"/>
                  </a:cubicBezTo>
                  <a:cubicBezTo>
                    <a:pt x="399886" y="773880"/>
                    <a:pt x="397009" y="766208"/>
                    <a:pt x="399886" y="759495"/>
                  </a:cubicBezTo>
                  <a:cubicBezTo>
                    <a:pt x="409475" y="731686"/>
                    <a:pt x="419065" y="763331"/>
                    <a:pt x="424819" y="766208"/>
                  </a:cubicBezTo>
                  <a:cubicBezTo>
                    <a:pt x="431531" y="769085"/>
                    <a:pt x="438244" y="765249"/>
                    <a:pt x="444957" y="762372"/>
                  </a:cubicBezTo>
                  <a:cubicBezTo>
                    <a:pt x="449752" y="760454"/>
                    <a:pt x="452628" y="748947"/>
                    <a:pt x="455505" y="752782"/>
                  </a:cubicBezTo>
                  <a:cubicBezTo>
                    <a:pt x="460300" y="756619"/>
                    <a:pt x="444957" y="760454"/>
                    <a:pt x="446875" y="764290"/>
                  </a:cubicBezTo>
                  <a:cubicBezTo>
                    <a:pt x="447834" y="769085"/>
                    <a:pt x="455505" y="766208"/>
                    <a:pt x="460300" y="768126"/>
                  </a:cubicBezTo>
                  <a:cubicBezTo>
                    <a:pt x="465095" y="770044"/>
                    <a:pt x="467972" y="775798"/>
                    <a:pt x="473726" y="776756"/>
                  </a:cubicBezTo>
                  <a:cubicBezTo>
                    <a:pt x="478520" y="777715"/>
                    <a:pt x="481397" y="773880"/>
                    <a:pt x="486192" y="771962"/>
                  </a:cubicBezTo>
                  <a:cubicBezTo>
                    <a:pt x="494823" y="769085"/>
                    <a:pt x="501535" y="762372"/>
                    <a:pt x="509207" y="759495"/>
                  </a:cubicBezTo>
                  <a:cubicBezTo>
                    <a:pt x="518797" y="756619"/>
                    <a:pt x="529345" y="757577"/>
                    <a:pt x="538935" y="755660"/>
                  </a:cubicBezTo>
                  <a:cubicBezTo>
                    <a:pt x="545647" y="753741"/>
                    <a:pt x="539894" y="761413"/>
                    <a:pt x="545647" y="762372"/>
                  </a:cubicBezTo>
                  <a:cubicBezTo>
                    <a:pt x="555237" y="765249"/>
                    <a:pt x="565786" y="756619"/>
                    <a:pt x="576334" y="757577"/>
                  </a:cubicBezTo>
                  <a:cubicBezTo>
                    <a:pt x="579211" y="757577"/>
                    <a:pt x="581129" y="763331"/>
                    <a:pt x="584006" y="762372"/>
                  </a:cubicBezTo>
                  <a:cubicBezTo>
                    <a:pt x="588801" y="761413"/>
                    <a:pt x="605103" y="747988"/>
                    <a:pt x="612775" y="749906"/>
                  </a:cubicBezTo>
                  <a:cubicBezTo>
                    <a:pt x="614693" y="750865"/>
                    <a:pt x="599349" y="770044"/>
                    <a:pt x="620446" y="775798"/>
                  </a:cubicBezTo>
                  <a:cubicBezTo>
                    <a:pt x="625241" y="777715"/>
                    <a:pt x="625241" y="768126"/>
                    <a:pt x="628118" y="765249"/>
                  </a:cubicBezTo>
                  <a:cubicBezTo>
                    <a:pt x="648256" y="744152"/>
                    <a:pt x="645379" y="768126"/>
                    <a:pt x="666476" y="738398"/>
                  </a:cubicBezTo>
                  <a:moveTo>
                    <a:pt x="481397" y="57538"/>
                  </a:moveTo>
                  <a:cubicBezTo>
                    <a:pt x="482356" y="56579"/>
                    <a:pt x="482356" y="56579"/>
                    <a:pt x="481397" y="57538"/>
                  </a:cubicBezTo>
                  <a:lnTo>
                    <a:pt x="481397" y="57538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cubicBezTo>
                    <a:pt x="484274" y="56579"/>
                    <a:pt x="512084" y="47948"/>
                    <a:pt x="512084" y="47948"/>
                  </a:cubicBezTo>
                  <a:cubicBezTo>
                    <a:pt x="532222" y="32605"/>
                    <a:pt x="475644" y="7672"/>
                    <a:pt x="510166" y="0"/>
                  </a:cubicBezTo>
                  <a:lnTo>
                    <a:pt x="510166" y="0"/>
                  </a:lnTo>
                  <a:lnTo>
                    <a:pt x="510166" y="0"/>
                  </a:lnTo>
                  <a:lnTo>
                    <a:pt x="510166" y="0"/>
                  </a:lnTo>
                  <a:cubicBezTo>
                    <a:pt x="510166" y="0"/>
                    <a:pt x="510166" y="0"/>
                    <a:pt x="511125" y="0"/>
                  </a:cubicBezTo>
                  <a:lnTo>
                    <a:pt x="511125" y="0"/>
                  </a:lnTo>
                  <a:lnTo>
                    <a:pt x="511125" y="0"/>
                  </a:lnTo>
                  <a:lnTo>
                    <a:pt x="511125" y="0"/>
                  </a:lnTo>
                  <a:lnTo>
                    <a:pt x="511125" y="0"/>
                  </a:lnTo>
                  <a:lnTo>
                    <a:pt x="511125" y="0"/>
                  </a:lnTo>
                  <a:lnTo>
                    <a:pt x="514002" y="0"/>
                  </a:lnTo>
                  <a:lnTo>
                    <a:pt x="514002" y="0"/>
                  </a:lnTo>
                  <a:cubicBezTo>
                    <a:pt x="514961" y="0"/>
                    <a:pt x="514961" y="0"/>
                    <a:pt x="514961" y="0"/>
                  </a:cubicBezTo>
                  <a:lnTo>
                    <a:pt x="514961" y="0"/>
                  </a:lnTo>
                  <a:lnTo>
                    <a:pt x="515920" y="0"/>
                  </a:lnTo>
                  <a:lnTo>
                    <a:pt x="515920" y="0"/>
                  </a:lnTo>
                  <a:lnTo>
                    <a:pt x="515920" y="0"/>
                  </a:lnTo>
                  <a:lnTo>
                    <a:pt x="515920" y="0"/>
                  </a:lnTo>
                  <a:cubicBezTo>
                    <a:pt x="517838" y="0"/>
                    <a:pt x="519755" y="0"/>
                    <a:pt x="520714" y="959"/>
                  </a:cubicBezTo>
                  <a:lnTo>
                    <a:pt x="520714" y="959"/>
                  </a:lnTo>
                  <a:cubicBezTo>
                    <a:pt x="521673" y="959"/>
                    <a:pt x="522633" y="959"/>
                    <a:pt x="522633" y="959"/>
                  </a:cubicBezTo>
                  <a:lnTo>
                    <a:pt x="522633" y="959"/>
                  </a:lnTo>
                  <a:cubicBezTo>
                    <a:pt x="542771" y="5754"/>
                    <a:pt x="569621" y="23974"/>
                    <a:pt x="556196" y="40276"/>
                  </a:cubicBezTo>
                  <a:cubicBezTo>
                    <a:pt x="546606" y="50825"/>
                    <a:pt x="536058" y="46030"/>
                    <a:pt x="533181" y="63291"/>
                  </a:cubicBezTo>
                  <a:lnTo>
                    <a:pt x="540853" y="89183"/>
                  </a:lnTo>
                  <a:cubicBezTo>
                    <a:pt x="539894" y="95896"/>
                    <a:pt x="527427" y="116034"/>
                    <a:pt x="520714" y="119870"/>
                  </a:cubicBezTo>
                  <a:lnTo>
                    <a:pt x="519755" y="129459"/>
                  </a:lnTo>
                  <a:cubicBezTo>
                    <a:pt x="504412" y="121788"/>
                    <a:pt x="533181" y="120829"/>
                    <a:pt x="518797" y="107403"/>
                  </a:cubicBezTo>
                  <a:cubicBezTo>
                    <a:pt x="511125" y="101650"/>
                    <a:pt x="482356" y="115075"/>
                    <a:pt x="473726" y="114116"/>
                  </a:cubicBezTo>
                  <a:cubicBezTo>
                    <a:pt x="444957" y="112198"/>
                    <a:pt x="441121" y="93019"/>
                    <a:pt x="422901" y="116993"/>
                  </a:cubicBezTo>
                  <a:cubicBezTo>
                    <a:pt x="418106" y="122747"/>
                    <a:pt x="414270" y="126583"/>
                    <a:pt x="408516" y="130418"/>
                  </a:cubicBezTo>
                  <a:cubicBezTo>
                    <a:pt x="383584" y="143844"/>
                    <a:pt x="397009" y="112198"/>
                    <a:pt x="372076" y="127542"/>
                  </a:cubicBezTo>
                  <a:cubicBezTo>
                    <a:pt x="362486" y="134254"/>
                    <a:pt x="369199" y="149598"/>
                    <a:pt x="350020" y="158228"/>
                  </a:cubicBezTo>
                  <a:cubicBezTo>
                    <a:pt x="332759" y="165900"/>
                    <a:pt x="330841" y="143844"/>
                    <a:pt x="314538" y="164941"/>
                  </a:cubicBezTo>
                  <a:cubicBezTo>
                    <a:pt x="307826" y="172613"/>
                    <a:pt x="319333" y="172613"/>
                    <a:pt x="322210" y="173572"/>
                  </a:cubicBezTo>
                  <a:cubicBezTo>
                    <a:pt x="329882" y="178366"/>
                    <a:pt x="329882" y="191792"/>
                    <a:pt x="336595" y="198505"/>
                  </a:cubicBezTo>
                  <a:cubicBezTo>
                    <a:pt x="338512" y="200423"/>
                    <a:pt x="342348" y="199464"/>
                    <a:pt x="345225" y="198505"/>
                  </a:cubicBezTo>
                  <a:cubicBezTo>
                    <a:pt x="346184" y="198505"/>
                    <a:pt x="347143" y="197546"/>
                    <a:pt x="348102" y="195628"/>
                  </a:cubicBezTo>
                  <a:cubicBezTo>
                    <a:pt x="348102" y="193710"/>
                    <a:pt x="344266" y="189874"/>
                    <a:pt x="347143" y="189874"/>
                  </a:cubicBezTo>
                  <a:cubicBezTo>
                    <a:pt x="350979" y="188915"/>
                    <a:pt x="350979" y="197546"/>
                    <a:pt x="354815" y="197546"/>
                  </a:cubicBezTo>
                  <a:cubicBezTo>
                    <a:pt x="364404" y="200423"/>
                    <a:pt x="385501" y="204258"/>
                    <a:pt x="389337" y="217684"/>
                  </a:cubicBezTo>
                  <a:cubicBezTo>
                    <a:pt x="397009" y="243576"/>
                    <a:pt x="366322" y="206176"/>
                    <a:pt x="366322" y="206176"/>
                  </a:cubicBezTo>
                  <a:cubicBezTo>
                    <a:pt x="356732" y="200423"/>
                    <a:pt x="327964" y="197546"/>
                    <a:pt x="325087" y="213848"/>
                  </a:cubicBezTo>
                  <a:cubicBezTo>
                    <a:pt x="322210" y="224397"/>
                    <a:pt x="346184" y="221519"/>
                    <a:pt x="352897" y="228232"/>
                  </a:cubicBezTo>
                  <a:cubicBezTo>
                    <a:pt x="358651" y="233986"/>
                    <a:pt x="357691" y="251247"/>
                    <a:pt x="350979" y="249329"/>
                  </a:cubicBezTo>
                  <a:cubicBezTo>
                    <a:pt x="336595" y="243576"/>
                    <a:pt x="335636" y="227273"/>
                    <a:pt x="321251" y="220560"/>
                  </a:cubicBezTo>
                  <a:cubicBezTo>
                    <a:pt x="317415" y="219602"/>
                    <a:pt x="313579" y="221519"/>
                    <a:pt x="310703" y="220560"/>
                  </a:cubicBezTo>
                  <a:cubicBezTo>
                    <a:pt x="305908" y="220560"/>
                    <a:pt x="301113" y="215766"/>
                    <a:pt x="298236" y="219602"/>
                  </a:cubicBezTo>
                  <a:cubicBezTo>
                    <a:pt x="277139" y="241658"/>
                    <a:pt x="337553" y="248370"/>
                    <a:pt x="333718" y="256042"/>
                  </a:cubicBezTo>
                  <a:cubicBezTo>
                    <a:pt x="331800" y="258919"/>
                    <a:pt x="308785" y="257960"/>
                    <a:pt x="301113" y="256042"/>
                  </a:cubicBezTo>
                  <a:cubicBezTo>
                    <a:pt x="298236" y="255083"/>
                    <a:pt x="292482" y="226314"/>
                    <a:pt x="292482" y="226314"/>
                  </a:cubicBezTo>
                  <a:cubicBezTo>
                    <a:pt x="284811" y="217684"/>
                    <a:pt x="259878" y="222478"/>
                    <a:pt x="250288" y="215766"/>
                  </a:cubicBezTo>
                  <a:cubicBezTo>
                    <a:pt x="231109" y="201381"/>
                    <a:pt x="250288" y="204258"/>
                    <a:pt x="250288" y="186038"/>
                  </a:cubicBezTo>
                  <a:cubicBezTo>
                    <a:pt x="250288" y="182202"/>
                    <a:pt x="240699" y="192751"/>
                    <a:pt x="234945" y="196587"/>
                  </a:cubicBezTo>
                  <a:cubicBezTo>
                    <a:pt x="230150" y="201381"/>
                    <a:pt x="223437" y="204258"/>
                    <a:pt x="222478" y="210971"/>
                  </a:cubicBezTo>
                  <a:cubicBezTo>
                    <a:pt x="221520" y="215766"/>
                    <a:pt x="230150" y="216725"/>
                    <a:pt x="231109" y="220560"/>
                  </a:cubicBezTo>
                  <a:lnTo>
                    <a:pt x="224396" y="247411"/>
                  </a:lnTo>
                  <a:cubicBezTo>
                    <a:pt x="227273" y="264673"/>
                    <a:pt x="247411" y="272344"/>
                    <a:pt x="257960" y="283852"/>
                  </a:cubicBezTo>
                  <a:lnTo>
                    <a:pt x="269467" y="306867"/>
                  </a:lnTo>
                  <a:cubicBezTo>
                    <a:pt x="276180" y="313580"/>
                    <a:pt x="321251" y="335635"/>
                    <a:pt x="314538" y="346184"/>
                  </a:cubicBezTo>
                  <a:cubicBezTo>
                    <a:pt x="312621" y="349061"/>
                    <a:pt x="278098" y="330841"/>
                    <a:pt x="275221" y="331800"/>
                  </a:cubicBezTo>
                  <a:cubicBezTo>
                    <a:pt x="272344" y="331800"/>
                    <a:pt x="275221" y="337554"/>
                    <a:pt x="275221" y="339472"/>
                  </a:cubicBezTo>
                  <a:cubicBezTo>
                    <a:pt x="273303" y="346184"/>
                    <a:pt x="263714" y="359609"/>
                    <a:pt x="269467" y="358651"/>
                  </a:cubicBezTo>
                  <a:cubicBezTo>
                    <a:pt x="271385" y="357692"/>
                    <a:pt x="270426" y="352897"/>
                    <a:pt x="272344" y="353856"/>
                  </a:cubicBezTo>
                  <a:cubicBezTo>
                    <a:pt x="275221" y="354815"/>
                    <a:pt x="274262" y="359609"/>
                    <a:pt x="277139" y="361527"/>
                  </a:cubicBezTo>
                  <a:cubicBezTo>
                    <a:pt x="283852" y="366322"/>
                    <a:pt x="303031" y="366322"/>
                    <a:pt x="287688" y="379748"/>
                  </a:cubicBezTo>
                  <a:cubicBezTo>
                    <a:pt x="275221" y="390296"/>
                    <a:pt x="262755" y="391255"/>
                    <a:pt x="245493" y="398927"/>
                  </a:cubicBezTo>
                  <a:cubicBezTo>
                    <a:pt x="242616" y="399886"/>
                    <a:pt x="251247" y="402763"/>
                    <a:pt x="253165" y="401804"/>
                  </a:cubicBezTo>
                  <a:cubicBezTo>
                    <a:pt x="256042" y="400845"/>
                    <a:pt x="257960" y="396050"/>
                    <a:pt x="260837" y="396050"/>
                  </a:cubicBezTo>
                  <a:cubicBezTo>
                    <a:pt x="263714" y="396050"/>
                    <a:pt x="264673" y="401804"/>
                    <a:pt x="267549" y="403722"/>
                  </a:cubicBezTo>
                  <a:cubicBezTo>
                    <a:pt x="269467" y="404681"/>
                    <a:pt x="271385" y="402763"/>
                    <a:pt x="273303" y="401804"/>
                  </a:cubicBezTo>
                  <a:cubicBezTo>
                    <a:pt x="280975" y="401804"/>
                    <a:pt x="287688" y="399886"/>
                    <a:pt x="294400" y="402763"/>
                  </a:cubicBezTo>
                  <a:cubicBezTo>
                    <a:pt x="300154" y="404681"/>
                    <a:pt x="299195" y="413311"/>
                    <a:pt x="303990" y="414270"/>
                  </a:cubicBezTo>
                  <a:cubicBezTo>
                    <a:pt x="310703" y="416188"/>
                    <a:pt x="316456" y="406599"/>
                    <a:pt x="322210" y="408516"/>
                  </a:cubicBezTo>
                  <a:cubicBezTo>
                    <a:pt x="327964" y="411393"/>
                    <a:pt x="321251" y="422901"/>
                    <a:pt x="327005" y="425778"/>
                  </a:cubicBezTo>
                  <a:cubicBezTo>
                    <a:pt x="334677" y="430573"/>
                    <a:pt x="343307" y="418106"/>
                    <a:pt x="349061" y="421942"/>
                  </a:cubicBezTo>
                  <a:cubicBezTo>
                    <a:pt x="352897" y="423860"/>
                    <a:pt x="349061" y="438244"/>
                    <a:pt x="363445" y="439203"/>
                  </a:cubicBezTo>
                  <a:cubicBezTo>
                    <a:pt x="381665" y="440162"/>
                    <a:pt x="386460" y="433449"/>
                    <a:pt x="399886" y="447834"/>
                  </a:cubicBezTo>
                  <a:cubicBezTo>
                    <a:pt x="409475" y="458382"/>
                    <a:pt x="394132" y="454547"/>
                    <a:pt x="394132" y="460300"/>
                  </a:cubicBezTo>
                  <a:cubicBezTo>
                    <a:pt x="394132" y="465095"/>
                    <a:pt x="399886" y="467972"/>
                    <a:pt x="400845" y="470849"/>
                  </a:cubicBezTo>
                  <a:cubicBezTo>
                    <a:pt x="402763" y="475643"/>
                    <a:pt x="399886" y="480438"/>
                    <a:pt x="401804" y="484274"/>
                  </a:cubicBezTo>
                  <a:cubicBezTo>
                    <a:pt x="406598" y="491946"/>
                    <a:pt x="418106" y="495782"/>
                    <a:pt x="408516" y="511125"/>
                  </a:cubicBezTo>
                  <a:cubicBezTo>
                    <a:pt x="406598" y="514002"/>
                    <a:pt x="402763" y="512084"/>
                    <a:pt x="400845" y="511125"/>
                  </a:cubicBezTo>
                  <a:cubicBezTo>
                    <a:pt x="398927" y="509207"/>
                    <a:pt x="400845" y="506330"/>
                    <a:pt x="399886" y="504412"/>
                  </a:cubicBezTo>
                  <a:cubicBezTo>
                    <a:pt x="398927" y="502495"/>
                    <a:pt x="388378" y="495782"/>
                    <a:pt x="387419" y="495782"/>
                  </a:cubicBezTo>
                  <a:cubicBezTo>
                    <a:pt x="385501" y="494823"/>
                    <a:pt x="384543" y="499617"/>
                    <a:pt x="382624" y="498658"/>
                  </a:cubicBezTo>
                  <a:cubicBezTo>
                    <a:pt x="375912" y="493864"/>
                    <a:pt x="366322" y="476603"/>
                    <a:pt x="357691" y="473726"/>
                  </a:cubicBezTo>
                  <a:cubicBezTo>
                    <a:pt x="346184" y="469890"/>
                    <a:pt x="351938" y="483315"/>
                    <a:pt x="346184" y="485233"/>
                  </a:cubicBezTo>
                  <a:cubicBezTo>
                    <a:pt x="335636" y="489069"/>
                    <a:pt x="304949" y="497700"/>
                    <a:pt x="307826" y="502495"/>
                  </a:cubicBezTo>
                  <a:cubicBezTo>
                    <a:pt x="310703" y="509207"/>
                    <a:pt x="321251" y="506330"/>
                    <a:pt x="327964" y="509207"/>
                  </a:cubicBezTo>
                  <a:cubicBezTo>
                    <a:pt x="330841" y="510166"/>
                    <a:pt x="322210" y="512084"/>
                    <a:pt x="322210" y="514961"/>
                  </a:cubicBezTo>
                  <a:cubicBezTo>
                    <a:pt x="322210" y="517838"/>
                    <a:pt x="327005" y="517838"/>
                    <a:pt x="327964" y="519756"/>
                  </a:cubicBezTo>
                  <a:cubicBezTo>
                    <a:pt x="329882" y="523591"/>
                    <a:pt x="327005" y="528386"/>
                    <a:pt x="329882" y="531263"/>
                  </a:cubicBezTo>
                  <a:cubicBezTo>
                    <a:pt x="339471" y="540853"/>
                    <a:pt x="356732" y="536058"/>
                    <a:pt x="366322" y="546606"/>
                  </a:cubicBezTo>
                  <a:cubicBezTo>
                    <a:pt x="372076" y="553319"/>
                    <a:pt x="351938" y="554278"/>
                    <a:pt x="344266" y="554278"/>
                  </a:cubicBezTo>
                  <a:cubicBezTo>
                    <a:pt x="331800" y="555237"/>
                    <a:pt x="322210" y="554278"/>
                    <a:pt x="318374" y="553319"/>
                  </a:cubicBezTo>
                  <a:cubicBezTo>
                    <a:pt x="315497" y="552360"/>
                    <a:pt x="317415" y="547565"/>
                    <a:pt x="315497" y="545648"/>
                  </a:cubicBezTo>
                  <a:cubicBezTo>
                    <a:pt x="314538" y="544689"/>
                    <a:pt x="311662" y="544689"/>
                    <a:pt x="310703" y="544689"/>
                  </a:cubicBezTo>
                  <a:cubicBezTo>
                    <a:pt x="303031" y="544689"/>
                    <a:pt x="293441" y="538935"/>
                    <a:pt x="288647" y="544689"/>
                  </a:cubicBezTo>
                  <a:cubicBezTo>
                    <a:pt x="280975" y="554278"/>
                    <a:pt x="310703" y="577293"/>
                    <a:pt x="314538" y="583047"/>
                  </a:cubicBezTo>
                  <a:cubicBezTo>
                    <a:pt x="315497" y="586883"/>
                    <a:pt x="312621" y="590719"/>
                    <a:pt x="313579" y="592637"/>
                  </a:cubicBezTo>
                  <a:cubicBezTo>
                    <a:pt x="315497" y="595513"/>
                    <a:pt x="321251" y="592637"/>
                    <a:pt x="322210" y="595513"/>
                  </a:cubicBezTo>
                  <a:cubicBezTo>
                    <a:pt x="326046" y="602226"/>
                    <a:pt x="336595" y="621405"/>
                    <a:pt x="340430" y="630036"/>
                  </a:cubicBezTo>
                  <a:cubicBezTo>
                    <a:pt x="344266" y="637707"/>
                    <a:pt x="332759" y="632913"/>
                    <a:pt x="332759" y="635790"/>
                  </a:cubicBezTo>
                  <a:cubicBezTo>
                    <a:pt x="332759" y="638666"/>
                    <a:pt x="336595" y="639625"/>
                    <a:pt x="337553" y="641544"/>
                  </a:cubicBezTo>
                  <a:cubicBezTo>
                    <a:pt x="337553" y="643461"/>
                    <a:pt x="333718" y="646338"/>
                    <a:pt x="334677" y="648256"/>
                  </a:cubicBezTo>
                  <a:cubicBezTo>
                    <a:pt x="335636" y="650174"/>
                    <a:pt x="356732" y="661681"/>
                    <a:pt x="354815" y="669353"/>
                  </a:cubicBezTo>
                  <a:cubicBezTo>
                    <a:pt x="352897" y="672230"/>
                    <a:pt x="347143" y="672230"/>
                    <a:pt x="343307" y="671271"/>
                  </a:cubicBezTo>
                  <a:cubicBezTo>
                    <a:pt x="340430" y="669353"/>
                    <a:pt x="341389" y="663599"/>
                    <a:pt x="338512" y="662640"/>
                  </a:cubicBezTo>
                  <a:cubicBezTo>
                    <a:pt x="336595" y="660723"/>
                    <a:pt x="332759" y="665517"/>
                    <a:pt x="330841" y="663599"/>
                  </a:cubicBezTo>
                  <a:cubicBezTo>
                    <a:pt x="315497" y="652092"/>
                    <a:pt x="308785" y="615652"/>
                    <a:pt x="286729" y="647297"/>
                  </a:cubicBezTo>
                  <a:cubicBezTo>
                    <a:pt x="285770" y="649215"/>
                    <a:pt x="287688" y="668394"/>
                    <a:pt x="289605" y="678943"/>
                  </a:cubicBezTo>
                  <a:cubicBezTo>
                    <a:pt x="290564" y="681820"/>
                    <a:pt x="290564" y="687573"/>
                    <a:pt x="287688" y="686614"/>
                  </a:cubicBezTo>
                  <a:cubicBezTo>
                    <a:pt x="265631" y="683738"/>
                    <a:pt x="280016" y="661681"/>
                    <a:pt x="272344" y="651133"/>
                  </a:cubicBezTo>
                  <a:cubicBezTo>
                    <a:pt x="271385" y="650174"/>
                    <a:pt x="268508" y="651133"/>
                    <a:pt x="267549" y="650174"/>
                  </a:cubicBezTo>
                  <a:cubicBezTo>
                    <a:pt x="261796" y="644420"/>
                    <a:pt x="259878" y="638666"/>
                    <a:pt x="255083" y="631954"/>
                  </a:cubicBezTo>
                  <a:cubicBezTo>
                    <a:pt x="252206" y="627159"/>
                    <a:pt x="250288" y="619487"/>
                    <a:pt x="245493" y="618528"/>
                  </a:cubicBezTo>
                  <a:cubicBezTo>
                    <a:pt x="202340" y="608939"/>
                    <a:pt x="240699" y="650174"/>
                    <a:pt x="225355" y="656887"/>
                  </a:cubicBezTo>
                  <a:cubicBezTo>
                    <a:pt x="199463" y="668394"/>
                    <a:pt x="206176" y="638666"/>
                    <a:pt x="205217" y="632913"/>
                  </a:cubicBezTo>
                  <a:cubicBezTo>
                    <a:pt x="205217" y="630995"/>
                    <a:pt x="202340" y="630995"/>
                    <a:pt x="201381" y="630995"/>
                  </a:cubicBezTo>
                  <a:cubicBezTo>
                    <a:pt x="193709" y="631954"/>
                    <a:pt x="188915" y="621405"/>
                    <a:pt x="186997" y="610857"/>
                  </a:cubicBezTo>
                  <a:cubicBezTo>
                    <a:pt x="185079" y="597431"/>
                    <a:pt x="195628" y="612775"/>
                    <a:pt x="197546" y="591678"/>
                  </a:cubicBezTo>
                  <a:cubicBezTo>
                    <a:pt x="198504" y="577293"/>
                    <a:pt x="175489" y="559073"/>
                    <a:pt x="163023" y="555237"/>
                  </a:cubicBezTo>
                  <a:cubicBezTo>
                    <a:pt x="160146" y="554278"/>
                    <a:pt x="157269" y="560991"/>
                    <a:pt x="155351" y="558114"/>
                  </a:cubicBezTo>
                  <a:cubicBezTo>
                    <a:pt x="151515" y="553319"/>
                    <a:pt x="155351" y="545648"/>
                    <a:pt x="150556" y="540853"/>
                  </a:cubicBezTo>
                  <a:cubicBezTo>
                    <a:pt x="144803" y="535099"/>
                    <a:pt x="120829" y="542771"/>
                    <a:pt x="133295" y="525509"/>
                  </a:cubicBezTo>
                  <a:cubicBezTo>
                    <a:pt x="134254" y="524550"/>
                    <a:pt x="138090" y="526468"/>
                    <a:pt x="139049" y="524550"/>
                  </a:cubicBezTo>
                  <a:cubicBezTo>
                    <a:pt x="153433" y="514961"/>
                    <a:pt x="146721" y="506330"/>
                    <a:pt x="150556" y="489069"/>
                  </a:cubicBezTo>
                  <a:cubicBezTo>
                    <a:pt x="150556" y="487151"/>
                    <a:pt x="152474" y="492905"/>
                    <a:pt x="154392" y="492905"/>
                  </a:cubicBezTo>
                  <a:cubicBezTo>
                    <a:pt x="155351" y="492905"/>
                    <a:pt x="152474" y="489069"/>
                    <a:pt x="153433" y="489069"/>
                  </a:cubicBezTo>
                  <a:cubicBezTo>
                    <a:pt x="162064" y="489069"/>
                    <a:pt x="171654" y="497700"/>
                    <a:pt x="178366" y="490987"/>
                  </a:cubicBezTo>
                  <a:cubicBezTo>
                    <a:pt x="187956" y="481397"/>
                    <a:pt x="174530" y="480438"/>
                    <a:pt x="192751" y="468931"/>
                  </a:cubicBezTo>
                  <a:cubicBezTo>
                    <a:pt x="205217" y="461259"/>
                    <a:pt x="214807" y="474684"/>
                    <a:pt x="224396" y="477562"/>
                  </a:cubicBezTo>
                  <a:cubicBezTo>
                    <a:pt x="238781" y="483315"/>
                    <a:pt x="256042" y="481397"/>
                    <a:pt x="271385" y="485233"/>
                  </a:cubicBezTo>
                  <a:cubicBezTo>
                    <a:pt x="280016" y="487151"/>
                    <a:pt x="285770" y="497700"/>
                    <a:pt x="294400" y="498658"/>
                  </a:cubicBezTo>
                  <a:cubicBezTo>
                    <a:pt x="298236" y="499617"/>
                    <a:pt x="304949" y="494823"/>
                    <a:pt x="303990" y="490987"/>
                  </a:cubicBezTo>
                  <a:cubicBezTo>
                    <a:pt x="302072" y="487151"/>
                    <a:pt x="292482" y="491946"/>
                    <a:pt x="290564" y="487151"/>
                  </a:cubicBezTo>
                  <a:cubicBezTo>
                    <a:pt x="281934" y="466054"/>
                    <a:pt x="312621" y="496741"/>
                    <a:pt x="324128" y="467013"/>
                  </a:cubicBezTo>
                  <a:cubicBezTo>
                    <a:pt x="325087" y="464136"/>
                    <a:pt x="317415" y="468931"/>
                    <a:pt x="314538" y="467013"/>
                  </a:cubicBezTo>
                  <a:cubicBezTo>
                    <a:pt x="312621" y="466054"/>
                    <a:pt x="314538" y="461259"/>
                    <a:pt x="312621" y="461259"/>
                  </a:cubicBezTo>
                  <a:cubicBezTo>
                    <a:pt x="310703" y="461259"/>
                    <a:pt x="309744" y="471808"/>
                    <a:pt x="304949" y="467013"/>
                  </a:cubicBezTo>
                  <a:cubicBezTo>
                    <a:pt x="297277" y="458382"/>
                    <a:pt x="292482" y="470849"/>
                    <a:pt x="280975" y="465095"/>
                  </a:cubicBezTo>
                  <a:cubicBezTo>
                    <a:pt x="274262" y="461259"/>
                    <a:pt x="273303" y="450711"/>
                    <a:pt x="265631" y="449752"/>
                  </a:cubicBezTo>
                  <a:cubicBezTo>
                    <a:pt x="260837" y="448793"/>
                    <a:pt x="263714" y="463177"/>
                    <a:pt x="257960" y="463177"/>
                  </a:cubicBezTo>
                  <a:cubicBezTo>
                    <a:pt x="241657" y="462218"/>
                    <a:pt x="252206" y="425778"/>
                    <a:pt x="240699" y="445916"/>
                  </a:cubicBezTo>
                  <a:cubicBezTo>
                    <a:pt x="238781" y="449752"/>
                    <a:pt x="245493" y="456464"/>
                    <a:pt x="241657" y="459341"/>
                  </a:cubicBezTo>
                  <a:cubicBezTo>
                    <a:pt x="234945" y="466054"/>
                    <a:pt x="206176" y="453588"/>
                    <a:pt x="200422" y="456464"/>
                  </a:cubicBezTo>
                  <a:cubicBezTo>
                    <a:pt x="188915" y="461259"/>
                    <a:pt x="179325" y="471808"/>
                    <a:pt x="163023" y="476603"/>
                  </a:cubicBezTo>
                  <a:cubicBezTo>
                    <a:pt x="153433" y="479479"/>
                    <a:pt x="150556" y="464136"/>
                    <a:pt x="144803" y="461259"/>
                  </a:cubicBezTo>
                  <a:cubicBezTo>
                    <a:pt x="141926" y="460300"/>
                    <a:pt x="145762" y="467972"/>
                    <a:pt x="143844" y="468931"/>
                  </a:cubicBezTo>
                  <a:cubicBezTo>
                    <a:pt x="140008" y="474684"/>
                    <a:pt x="134254" y="478521"/>
                    <a:pt x="128500" y="481397"/>
                  </a:cubicBezTo>
                  <a:cubicBezTo>
                    <a:pt x="126582" y="482356"/>
                    <a:pt x="127541" y="477562"/>
                    <a:pt x="126582" y="477562"/>
                  </a:cubicBezTo>
                  <a:cubicBezTo>
                    <a:pt x="116993" y="472767"/>
                    <a:pt x="126582" y="465095"/>
                    <a:pt x="119870" y="455505"/>
                  </a:cubicBezTo>
                  <a:cubicBezTo>
                    <a:pt x="116034" y="449752"/>
                    <a:pt x="112198" y="444957"/>
                    <a:pt x="106444" y="441121"/>
                  </a:cubicBezTo>
                  <a:cubicBezTo>
                    <a:pt x="104526" y="440162"/>
                    <a:pt x="101650" y="443998"/>
                    <a:pt x="100691" y="442080"/>
                  </a:cubicBezTo>
                  <a:cubicBezTo>
                    <a:pt x="95896" y="438244"/>
                    <a:pt x="97814" y="430573"/>
                    <a:pt x="93019" y="427696"/>
                  </a:cubicBezTo>
                  <a:cubicBezTo>
                    <a:pt x="84388" y="420983"/>
                    <a:pt x="68086" y="445916"/>
                    <a:pt x="81511" y="412352"/>
                  </a:cubicBezTo>
                  <a:cubicBezTo>
                    <a:pt x="79593" y="411393"/>
                    <a:pt x="77676" y="410434"/>
                    <a:pt x="74799" y="408516"/>
                  </a:cubicBezTo>
                  <a:cubicBezTo>
                    <a:pt x="71922" y="405640"/>
                    <a:pt x="73840" y="400845"/>
                    <a:pt x="71922" y="398927"/>
                  </a:cubicBezTo>
                  <a:cubicBezTo>
                    <a:pt x="62332" y="386460"/>
                    <a:pt x="36440" y="374953"/>
                    <a:pt x="25892" y="365363"/>
                  </a:cubicBezTo>
                  <a:cubicBezTo>
                    <a:pt x="22056" y="363446"/>
                    <a:pt x="27810" y="354815"/>
                    <a:pt x="24933" y="351938"/>
                  </a:cubicBezTo>
                  <a:cubicBezTo>
                    <a:pt x="22056" y="349061"/>
                    <a:pt x="8631" y="359609"/>
                    <a:pt x="0" y="337554"/>
                  </a:cubicBezTo>
                  <a:cubicBezTo>
                    <a:pt x="959" y="336595"/>
                    <a:pt x="959" y="336595"/>
                    <a:pt x="1918" y="335635"/>
                  </a:cubicBezTo>
                  <a:cubicBezTo>
                    <a:pt x="2877" y="334677"/>
                    <a:pt x="959" y="333718"/>
                    <a:pt x="1918" y="333718"/>
                  </a:cubicBezTo>
                  <a:cubicBezTo>
                    <a:pt x="17261" y="330841"/>
                    <a:pt x="26851" y="343307"/>
                    <a:pt x="25892" y="320292"/>
                  </a:cubicBezTo>
                  <a:cubicBezTo>
                    <a:pt x="25892" y="314539"/>
                    <a:pt x="38358" y="323169"/>
                    <a:pt x="35481" y="314539"/>
                  </a:cubicBezTo>
                  <a:lnTo>
                    <a:pt x="23974" y="296318"/>
                  </a:lnTo>
                  <a:cubicBezTo>
                    <a:pt x="24933" y="289606"/>
                    <a:pt x="52743" y="280975"/>
                    <a:pt x="54660" y="278098"/>
                  </a:cubicBezTo>
                  <a:cubicBezTo>
                    <a:pt x="54660" y="277139"/>
                    <a:pt x="60414" y="241658"/>
                    <a:pt x="60414" y="241658"/>
                  </a:cubicBezTo>
                  <a:cubicBezTo>
                    <a:pt x="67127" y="217684"/>
                    <a:pt x="71922" y="247411"/>
                    <a:pt x="81511" y="212889"/>
                  </a:cubicBezTo>
                  <a:cubicBezTo>
                    <a:pt x="84388" y="202340"/>
                    <a:pt x="71922" y="198505"/>
                    <a:pt x="71922" y="186997"/>
                  </a:cubicBezTo>
                  <a:cubicBezTo>
                    <a:pt x="78634" y="187956"/>
                    <a:pt x="138090" y="168777"/>
                    <a:pt x="141926" y="165900"/>
                  </a:cubicBezTo>
                  <a:cubicBezTo>
                    <a:pt x="151515" y="155351"/>
                    <a:pt x="144803" y="140967"/>
                    <a:pt x="163023" y="134254"/>
                  </a:cubicBezTo>
                  <a:cubicBezTo>
                    <a:pt x="169736" y="131377"/>
                    <a:pt x="204258" y="136172"/>
                    <a:pt x="210012" y="132336"/>
                  </a:cubicBezTo>
                  <a:cubicBezTo>
                    <a:pt x="212889" y="130418"/>
                    <a:pt x="211930" y="124665"/>
                    <a:pt x="214807" y="123706"/>
                  </a:cubicBezTo>
                  <a:cubicBezTo>
                    <a:pt x="216725" y="122747"/>
                    <a:pt x="219601" y="128501"/>
                    <a:pt x="221520" y="126583"/>
                  </a:cubicBezTo>
                  <a:cubicBezTo>
                    <a:pt x="232068" y="118911"/>
                    <a:pt x="208094" y="104527"/>
                    <a:pt x="236863" y="99732"/>
                  </a:cubicBezTo>
                  <a:lnTo>
                    <a:pt x="236863" y="99732"/>
                  </a:lnTo>
                  <a:cubicBezTo>
                    <a:pt x="235904" y="100691"/>
                    <a:pt x="236863" y="102609"/>
                    <a:pt x="236863" y="102609"/>
                  </a:cubicBezTo>
                  <a:cubicBezTo>
                    <a:pt x="237822" y="100691"/>
                    <a:pt x="237822" y="94937"/>
                    <a:pt x="237822" y="88224"/>
                  </a:cubicBezTo>
                  <a:cubicBezTo>
                    <a:pt x="237822" y="93019"/>
                    <a:pt x="237822" y="96855"/>
                    <a:pt x="237822" y="99732"/>
                  </a:cubicBezTo>
                  <a:lnTo>
                    <a:pt x="236863" y="99732"/>
                  </a:lnTo>
                  <a:cubicBezTo>
                    <a:pt x="240699" y="99732"/>
                    <a:pt x="244534" y="99732"/>
                    <a:pt x="248370" y="99732"/>
                  </a:cubicBezTo>
                  <a:cubicBezTo>
                    <a:pt x="252206" y="99732"/>
                    <a:pt x="256042" y="102609"/>
                    <a:pt x="258919" y="99732"/>
                  </a:cubicBezTo>
                  <a:cubicBezTo>
                    <a:pt x="262755" y="97814"/>
                    <a:pt x="262755" y="91101"/>
                    <a:pt x="266590" y="89183"/>
                  </a:cubicBezTo>
                  <a:cubicBezTo>
                    <a:pt x="276180" y="82470"/>
                    <a:pt x="289605" y="86306"/>
                    <a:pt x="301113" y="82470"/>
                  </a:cubicBezTo>
                  <a:cubicBezTo>
                    <a:pt x="326046" y="73840"/>
                    <a:pt x="332759" y="62332"/>
                    <a:pt x="349061" y="52743"/>
                  </a:cubicBezTo>
                  <a:cubicBezTo>
                    <a:pt x="351938" y="50825"/>
                    <a:pt x="356732" y="58497"/>
                    <a:pt x="359610" y="56579"/>
                  </a:cubicBezTo>
                  <a:cubicBezTo>
                    <a:pt x="365363" y="55620"/>
                    <a:pt x="367281" y="46989"/>
                    <a:pt x="373035" y="48907"/>
                  </a:cubicBezTo>
                  <a:cubicBezTo>
                    <a:pt x="380706" y="49866"/>
                    <a:pt x="381665" y="59456"/>
                    <a:pt x="388378" y="63291"/>
                  </a:cubicBezTo>
                  <a:cubicBezTo>
                    <a:pt x="389337" y="65209"/>
                    <a:pt x="392214" y="61374"/>
                    <a:pt x="394132" y="62332"/>
                  </a:cubicBezTo>
                  <a:cubicBezTo>
                    <a:pt x="397009" y="63291"/>
                    <a:pt x="398927" y="70004"/>
                    <a:pt x="401804" y="69045"/>
                  </a:cubicBezTo>
                  <a:cubicBezTo>
                    <a:pt x="405639" y="68086"/>
                    <a:pt x="405639" y="61374"/>
                    <a:pt x="409475" y="60415"/>
                  </a:cubicBezTo>
                  <a:cubicBezTo>
                    <a:pt x="419065" y="57538"/>
                    <a:pt x="431531" y="63291"/>
                    <a:pt x="440162" y="68086"/>
                  </a:cubicBezTo>
                  <a:cubicBezTo>
                    <a:pt x="442080" y="69045"/>
                    <a:pt x="440162" y="73840"/>
                    <a:pt x="443039" y="73840"/>
                  </a:cubicBezTo>
                  <a:cubicBezTo>
                    <a:pt x="448793" y="77676"/>
                    <a:pt x="468931" y="62332"/>
                    <a:pt x="481397" y="57538"/>
                  </a:cubicBezTo>
                  <a:lnTo>
                    <a:pt x="481397" y="57538"/>
                  </a:lnTo>
                  <a:lnTo>
                    <a:pt x="481397" y="57538"/>
                  </a:lnTo>
                  <a:lnTo>
                    <a:pt x="481397" y="57538"/>
                  </a:lnTo>
                  <a:close/>
                  <a:moveTo>
                    <a:pt x="115075" y="405640"/>
                  </a:moveTo>
                  <a:cubicBezTo>
                    <a:pt x="125624" y="385501"/>
                    <a:pt x="98773" y="407557"/>
                    <a:pt x="97814" y="406599"/>
                  </a:cubicBezTo>
                  <a:cubicBezTo>
                    <a:pt x="91101" y="403722"/>
                    <a:pt x="86306" y="392214"/>
                    <a:pt x="80552" y="396050"/>
                  </a:cubicBezTo>
                  <a:cubicBezTo>
                    <a:pt x="78634" y="396050"/>
                    <a:pt x="85347" y="409475"/>
                    <a:pt x="84388" y="415229"/>
                  </a:cubicBezTo>
                  <a:cubicBezTo>
                    <a:pt x="93019" y="414270"/>
                    <a:pt x="109321" y="414270"/>
                    <a:pt x="115075" y="405640"/>
                  </a:cubicBezTo>
                  <a:lnTo>
                    <a:pt x="115075" y="405640"/>
                  </a:lnTo>
                  <a:close/>
                  <a:moveTo>
                    <a:pt x="99732" y="513043"/>
                  </a:moveTo>
                  <a:cubicBezTo>
                    <a:pt x="92060" y="519756"/>
                    <a:pt x="90142" y="510166"/>
                    <a:pt x="83429" y="509207"/>
                  </a:cubicBezTo>
                  <a:cubicBezTo>
                    <a:pt x="79593" y="509207"/>
                    <a:pt x="75758" y="514002"/>
                    <a:pt x="72881" y="513043"/>
                  </a:cubicBezTo>
                  <a:cubicBezTo>
                    <a:pt x="66168" y="511125"/>
                    <a:pt x="69045" y="490987"/>
                    <a:pt x="64250" y="494823"/>
                  </a:cubicBezTo>
                  <a:cubicBezTo>
                    <a:pt x="61373" y="496741"/>
                    <a:pt x="66168" y="502495"/>
                    <a:pt x="64250" y="506330"/>
                  </a:cubicBezTo>
                  <a:cubicBezTo>
                    <a:pt x="56579" y="521674"/>
                    <a:pt x="52743" y="495782"/>
                    <a:pt x="71922" y="469890"/>
                  </a:cubicBezTo>
                  <a:cubicBezTo>
                    <a:pt x="74799" y="474684"/>
                    <a:pt x="78634" y="478521"/>
                    <a:pt x="79593" y="484274"/>
                  </a:cubicBezTo>
                  <a:cubicBezTo>
                    <a:pt x="79593" y="485233"/>
                    <a:pt x="76717" y="492905"/>
                    <a:pt x="81511" y="493864"/>
                  </a:cubicBezTo>
                  <a:cubicBezTo>
                    <a:pt x="86306" y="494823"/>
                    <a:pt x="109321" y="504412"/>
                    <a:pt x="99732" y="513043"/>
                  </a:cubicBezTo>
                  <a:lnTo>
                    <a:pt x="99732" y="513043"/>
                  </a:lnTo>
                  <a:close/>
                  <a:moveTo>
                    <a:pt x="407557" y="436326"/>
                  </a:moveTo>
                  <a:cubicBezTo>
                    <a:pt x="402763" y="430573"/>
                    <a:pt x="397009" y="426737"/>
                    <a:pt x="389337" y="423860"/>
                  </a:cubicBezTo>
                  <a:cubicBezTo>
                    <a:pt x="378789" y="420024"/>
                    <a:pt x="363445" y="437285"/>
                    <a:pt x="351938" y="425778"/>
                  </a:cubicBezTo>
                  <a:cubicBezTo>
                    <a:pt x="350020" y="422901"/>
                    <a:pt x="355774" y="419065"/>
                    <a:pt x="353856" y="417147"/>
                  </a:cubicBezTo>
                  <a:cubicBezTo>
                    <a:pt x="350979" y="409475"/>
                    <a:pt x="298236" y="383583"/>
                    <a:pt x="288647" y="385501"/>
                  </a:cubicBezTo>
                  <a:cubicBezTo>
                    <a:pt x="282893" y="387419"/>
                    <a:pt x="280975" y="393173"/>
                    <a:pt x="276180" y="396050"/>
                  </a:cubicBezTo>
                  <a:cubicBezTo>
                    <a:pt x="273303" y="397009"/>
                    <a:pt x="278098" y="390296"/>
                    <a:pt x="280016" y="388378"/>
                  </a:cubicBezTo>
                  <a:cubicBezTo>
                    <a:pt x="282893" y="385501"/>
                    <a:pt x="286729" y="382625"/>
                    <a:pt x="288647" y="380707"/>
                  </a:cubicBezTo>
                  <a:cubicBezTo>
                    <a:pt x="292482" y="376871"/>
                    <a:pt x="295359" y="373994"/>
                    <a:pt x="298236" y="372076"/>
                  </a:cubicBezTo>
                  <a:cubicBezTo>
                    <a:pt x="303990" y="368240"/>
                    <a:pt x="308785" y="365363"/>
                    <a:pt x="314538" y="363446"/>
                  </a:cubicBezTo>
                  <a:cubicBezTo>
                    <a:pt x="329882" y="371117"/>
                    <a:pt x="327964" y="379748"/>
                    <a:pt x="343307" y="387419"/>
                  </a:cubicBezTo>
                  <a:cubicBezTo>
                    <a:pt x="346184" y="389337"/>
                    <a:pt x="350020" y="390296"/>
                    <a:pt x="352897" y="390296"/>
                  </a:cubicBezTo>
                  <a:cubicBezTo>
                    <a:pt x="354815" y="390296"/>
                    <a:pt x="355774" y="386460"/>
                    <a:pt x="357691" y="387419"/>
                  </a:cubicBezTo>
                  <a:cubicBezTo>
                    <a:pt x="362486" y="389337"/>
                    <a:pt x="365363" y="395091"/>
                    <a:pt x="371117" y="396050"/>
                  </a:cubicBezTo>
                  <a:cubicBezTo>
                    <a:pt x="376871" y="397009"/>
                    <a:pt x="395091" y="386460"/>
                    <a:pt x="398927" y="392214"/>
                  </a:cubicBezTo>
                  <a:cubicBezTo>
                    <a:pt x="399886" y="393173"/>
                    <a:pt x="397968" y="394132"/>
                    <a:pt x="397968" y="395091"/>
                  </a:cubicBezTo>
                  <a:cubicBezTo>
                    <a:pt x="397009" y="396050"/>
                    <a:pt x="396050" y="397968"/>
                    <a:pt x="397009" y="398927"/>
                  </a:cubicBezTo>
                  <a:cubicBezTo>
                    <a:pt x="400845" y="402763"/>
                    <a:pt x="406598" y="402763"/>
                    <a:pt x="409475" y="406599"/>
                  </a:cubicBezTo>
                  <a:cubicBezTo>
                    <a:pt x="409475" y="407557"/>
                    <a:pt x="407557" y="434408"/>
                    <a:pt x="417147" y="441121"/>
                  </a:cubicBezTo>
                  <a:cubicBezTo>
                    <a:pt x="426737" y="448793"/>
                    <a:pt x="467972" y="434408"/>
                    <a:pt x="451670" y="462218"/>
                  </a:cubicBezTo>
                  <a:cubicBezTo>
                    <a:pt x="443039" y="476603"/>
                    <a:pt x="418106" y="458382"/>
                    <a:pt x="413311" y="452629"/>
                  </a:cubicBezTo>
                  <a:cubicBezTo>
                    <a:pt x="412352" y="450711"/>
                    <a:pt x="416188" y="449752"/>
                    <a:pt x="416188" y="447834"/>
                  </a:cubicBezTo>
                  <a:cubicBezTo>
                    <a:pt x="415229" y="444957"/>
                    <a:pt x="412352" y="442080"/>
                    <a:pt x="409475" y="440162"/>
                  </a:cubicBezTo>
                  <a:cubicBezTo>
                    <a:pt x="407557" y="440162"/>
                    <a:pt x="405639" y="444957"/>
                    <a:pt x="404680" y="443039"/>
                  </a:cubicBezTo>
                  <a:cubicBezTo>
                    <a:pt x="403722" y="441121"/>
                    <a:pt x="409475" y="438244"/>
                    <a:pt x="407557" y="436326"/>
                  </a:cubicBezTo>
                  <a:lnTo>
                    <a:pt x="407557" y="436326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EC2B1CCE-1676-A62A-8340-7401DAFF0FF5}"/>
                </a:ext>
              </a:extLst>
            </p:cNvPr>
            <p:cNvSpPr/>
            <p:nvPr/>
          </p:nvSpPr>
          <p:spPr>
            <a:xfrm>
              <a:off x="6422598" y="1531438"/>
              <a:ext cx="702164" cy="1272485"/>
            </a:xfrm>
            <a:custGeom>
              <a:avLst/>
              <a:gdLst>
                <a:gd name="connsiteX0" fmla="*/ 562909 w 684789"/>
                <a:gd name="connsiteY0" fmla="*/ 1088418 h 1240998"/>
                <a:gd name="connsiteX1" fmla="*/ 596472 w 684789"/>
                <a:gd name="connsiteY1" fmla="*/ 1028004 h 1240998"/>
                <a:gd name="connsiteX2" fmla="*/ 660723 w 684789"/>
                <a:gd name="connsiteY2" fmla="*/ 868816 h 1240998"/>
                <a:gd name="connsiteX3" fmla="*/ 681820 w 684789"/>
                <a:gd name="connsiteY3" fmla="*/ 778674 h 1240998"/>
                <a:gd name="connsiteX4" fmla="*/ 683738 w 684789"/>
                <a:gd name="connsiteY4" fmla="*/ 758536 h 1240998"/>
                <a:gd name="connsiteX5" fmla="*/ 575375 w 684789"/>
                <a:gd name="connsiteY5" fmla="*/ 693327 h 1240998"/>
                <a:gd name="connsiteX6" fmla="*/ 583047 w 684789"/>
                <a:gd name="connsiteY6" fmla="*/ 625241 h 1240998"/>
                <a:gd name="connsiteX7" fmla="*/ 552360 w 684789"/>
                <a:gd name="connsiteY7" fmla="*/ 616610 h 1240998"/>
                <a:gd name="connsiteX8" fmla="*/ 550442 w 684789"/>
                <a:gd name="connsiteY8" fmla="*/ 583047 h 1240998"/>
                <a:gd name="connsiteX9" fmla="*/ 514002 w 684789"/>
                <a:gd name="connsiteY9" fmla="*/ 562909 h 1240998"/>
                <a:gd name="connsiteX10" fmla="*/ 516879 w 684789"/>
                <a:gd name="connsiteY10" fmla="*/ 536058 h 1240998"/>
                <a:gd name="connsiteX11" fmla="*/ 498659 w 684789"/>
                <a:gd name="connsiteY11" fmla="*/ 524550 h 1240998"/>
                <a:gd name="connsiteX12" fmla="*/ 499618 w 684789"/>
                <a:gd name="connsiteY12" fmla="*/ 485233 h 1240998"/>
                <a:gd name="connsiteX13" fmla="*/ 508248 w 684789"/>
                <a:gd name="connsiteY13" fmla="*/ 472767 h 1240998"/>
                <a:gd name="connsiteX14" fmla="*/ 486192 w 684789"/>
                <a:gd name="connsiteY14" fmla="*/ 431531 h 1240998"/>
                <a:gd name="connsiteX15" fmla="*/ 435367 w 684789"/>
                <a:gd name="connsiteY15" fmla="*/ 368240 h 1240998"/>
                <a:gd name="connsiteX16" fmla="*/ 415229 w 684789"/>
                <a:gd name="connsiteY16" fmla="*/ 349061 h 1240998"/>
                <a:gd name="connsiteX17" fmla="*/ 427696 w 684789"/>
                <a:gd name="connsiteY17" fmla="*/ 244534 h 1240998"/>
                <a:gd name="connsiteX18" fmla="*/ 409476 w 684789"/>
                <a:gd name="connsiteY18" fmla="*/ 235904 h 1240998"/>
                <a:gd name="connsiteX19" fmla="*/ 385502 w 684789"/>
                <a:gd name="connsiteY19" fmla="*/ 210012 h 1240998"/>
                <a:gd name="connsiteX20" fmla="*/ 352897 w 684789"/>
                <a:gd name="connsiteY20" fmla="*/ 205217 h 1240998"/>
                <a:gd name="connsiteX21" fmla="*/ 342348 w 684789"/>
                <a:gd name="connsiteY21" fmla="*/ 186997 h 1240998"/>
                <a:gd name="connsiteX22" fmla="*/ 335636 w 684789"/>
                <a:gd name="connsiteY22" fmla="*/ 134254 h 1240998"/>
                <a:gd name="connsiteX23" fmla="*/ 317415 w 684789"/>
                <a:gd name="connsiteY23" fmla="*/ 126583 h 1240998"/>
                <a:gd name="connsiteX24" fmla="*/ 333718 w 684789"/>
                <a:gd name="connsiteY24" fmla="*/ 105485 h 1240998"/>
                <a:gd name="connsiteX25" fmla="*/ 330841 w 684789"/>
                <a:gd name="connsiteY25" fmla="*/ 50825 h 1240998"/>
                <a:gd name="connsiteX26" fmla="*/ 261796 w 684789"/>
                <a:gd name="connsiteY26" fmla="*/ 5754 h 1240998"/>
                <a:gd name="connsiteX27" fmla="*/ 260837 w 684789"/>
                <a:gd name="connsiteY27" fmla="*/ 959 h 1240998"/>
                <a:gd name="connsiteX28" fmla="*/ 257960 w 684789"/>
                <a:gd name="connsiteY28" fmla="*/ 1918 h 1240998"/>
                <a:gd name="connsiteX29" fmla="*/ 257001 w 684789"/>
                <a:gd name="connsiteY29" fmla="*/ 0 h 1240998"/>
                <a:gd name="connsiteX30" fmla="*/ 257001 w 684789"/>
                <a:gd name="connsiteY30" fmla="*/ 1918 h 1240998"/>
                <a:gd name="connsiteX31" fmla="*/ 227273 w 684789"/>
                <a:gd name="connsiteY31" fmla="*/ 30687 h 1240998"/>
                <a:gd name="connsiteX32" fmla="*/ 204258 w 684789"/>
                <a:gd name="connsiteY32" fmla="*/ 32605 h 1240998"/>
                <a:gd name="connsiteX33" fmla="*/ 203299 w 684789"/>
                <a:gd name="connsiteY33" fmla="*/ 43153 h 1240998"/>
                <a:gd name="connsiteX34" fmla="*/ 192751 w 684789"/>
                <a:gd name="connsiteY34" fmla="*/ 64250 h 1240998"/>
                <a:gd name="connsiteX35" fmla="*/ 196587 w 684789"/>
                <a:gd name="connsiteY35" fmla="*/ 100691 h 1240998"/>
                <a:gd name="connsiteX36" fmla="*/ 194669 w 684789"/>
                <a:gd name="connsiteY36" fmla="*/ 108362 h 1240998"/>
                <a:gd name="connsiteX37" fmla="*/ 196587 w 684789"/>
                <a:gd name="connsiteY37" fmla="*/ 123706 h 1240998"/>
                <a:gd name="connsiteX38" fmla="*/ 206176 w 684789"/>
                <a:gd name="connsiteY38" fmla="*/ 143844 h 1240998"/>
                <a:gd name="connsiteX39" fmla="*/ 191792 w 684789"/>
                <a:gd name="connsiteY39" fmla="*/ 163982 h 1240998"/>
                <a:gd name="connsiteX40" fmla="*/ 186997 w 684789"/>
                <a:gd name="connsiteY40" fmla="*/ 195628 h 1240998"/>
                <a:gd name="connsiteX41" fmla="*/ 181243 w 684789"/>
                <a:gd name="connsiteY41" fmla="*/ 204258 h 1240998"/>
                <a:gd name="connsiteX42" fmla="*/ 167818 w 684789"/>
                <a:gd name="connsiteY42" fmla="*/ 193710 h 1240998"/>
                <a:gd name="connsiteX43" fmla="*/ 129459 w 684789"/>
                <a:gd name="connsiteY43" fmla="*/ 184120 h 1240998"/>
                <a:gd name="connsiteX44" fmla="*/ 125624 w 684789"/>
                <a:gd name="connsiteY44" fmla="*/ 198504 h 1240998"/>
                <a:gd name="connsiteX45" fmla="*/ 85347 w 684789"/>
                <a:gd name="connsiteY45" fmla="*/ 208094 h 1240998"/>
                <a:gd name="connsiteX46" fmla="*/ 72881 w 684789"/>
                <a:gd name="connsiteY46" fmla="*/ 210012 h 1240998"/>
                <a:gd name="connsiteX47" fmla="*/ 69045 w 684789"/>
                <a:gd name="connsiteY47" fmla="*/ 207135 h 1240998"/>
                <a:gd name="connsiteX48" fmla="*/ 65209 w 684789"/>
                <a:gd name="connsiteY48" fmla="*/ 194669 h 1240998"/>
                <a:gd name="connsiteX49" fmla="*/ 27810 w 684789"/>
                <a:gd name="connsiteY49" fmla="*/ 149598 h 1240998"/>
                <a:gd name="connsiteX50" fmla="*/ 5754 w 684789"/>
                <a:gd name="connsiteY50" fmla="*/ 169736 h 1240998"/>
                <a:gd name="connsiteX51" fmla="*/ 0 w 684789"/>
                <a:gd name="connsiteY51" fmla="*/ 188915 h 1240998"/>
                <a:gd name="connsiteX52" fmla="*/ 959 w 684789"/>
                <a:gd name="connsiteY52" fmla="*/ 188915 h 1240998"/>
                <a:gd name="connsiteX53" fmla="*/ 0 w 684789"/>
                <a:gd name="connsiteY53" fmla="*/ 189874 h 1240998"/>
                <a:gd name="connsiteX54" fmla="*/ 3836 w 684789"/>
                <a:gd name="connsiteY54" fmla="*/ 194669 h 1240998"/>
                <a:gd name="connsiteX55" fmla="*/ 3836 w 684789"/>
                <a:gd name="connsiteY55" fmla="*/ 200422 h 1240998"/>
                <a:gd name="connsiteX56" fmla="*/ 61373 w 684789"/>
                <a:gd name="connsiteY56" fmla="*/ 240699 h 1240998"/>
                <a:gd name="connsiteX57" fmla="*/ 112198 w 684789"/>
                <a:gd name="connsiteY57" fmla="*/ 258919 h 1240998"/>
                <a:gd name="connsiteX58" fmla="*/ 116993 w 684789"/>
                <a:gd name="connsiteY58" fmla="*/ 271385 h 1240998"/>
                <a:gd name="connsiteX59" fmla="*/ 123706 w 684789"/>
                <a:gd name="connsiteY59" fmla="*/ 268508 h 1240998"/>
                <a:gd name="connsiteX60" fmla="*/ 139049 w 684789"/>
                <a:gd name="connsiteY60" fmla="*/ 285770 h 1240998"/>
                <a:gd name="connsiteX61" fmla="*/ 145762 w 684789"/>
                <a:gd name="connsiteY61" fmla="*/ 290564 h 1240998"/>
                <a:gd name="connsiteX62" fmla="*/ 149598 w 684789"/>
                <a:gd name="connsiteY62" fmla="*/ 331800 h 1240998"/>
                <a:gd name="connsiteX63" fmla="*/ 146721 w 684789"/>
                <a:gd name="connsiteY63" fmla="*/ 342348 h 1240998"/>
                <a:gd name="connsiteX64" fmla="*/ 146721 w 684789"/>
                <a:gd name="connsiteY64" fmla="*/ 342348 h 1240998"/>
                <a:gd name="connsiteX65" fmla="*/ 146721 w 684789"/>
                <a:gd name="connsiteY65" fmla="*/ 342348 h 1240998"/>
                <a:gd name="connsiteX66" fmla="*/ 145762 w 684789"/>
                <a:gd name="connsiteY66" fmla="*/ 343307 h 1240998"/>
                <a:gd name="connsiteX67" fmla="*/ 145762 w 684789"/>
                <a:gd name="connsiteY67" fmla="*/ 343307 h 1240998"/>
                <a:gd name="connsiteX68" fmla="*/ 163023 w 684789"/>
                <a:gd name="connsiteY68" fmla="*/ 349061 h 1240998"/>
                <a:gd name="connsiteX69" fmla="*/ 161105 w 684789"/>
                <a:gd name="connsiteY69" fmla="*/ 379748 h 1240998"/>
                <a:gd name="connsiteX70" fmla="*/ 189874 w 684789"/>
                <a:gd name="connsiteY70" fmla="*/ 418106 h 1240998"/>
                <a:gd name="connsiteX71" fmla="*/ 183161 w 684789"/>
                <a:gd name="connsiteY71" fmla="*/ 467972 h 1240998"/>
                <a:gd name="connsiteX72" fmla="*/ 221520 w 684789"/>
                <a:gd name="connsiteY72" fmla="*/ 530304 h 1240998"/>
                <a:gd name="connsiteX73" fmla="*/ 242617 w 684789"/>
                <a:gd name="connsiteY73" fmla="*/ 525509 h 1240998"/>
                <a:gd name="connsiteX74" fmla="*/ 251247 w 684789"/>
                <a:gd name="connsiteY74" fmla="*/ 545647 h 1240998"/>
                <a:gd name="connsiteX75" fmla="*/ 270426 w 684789"/>
                <a:gd name="connsiteY75" fmla="*/ 543730 h 1240998"/>
                <a:gd name="connsiteX76" fmla="*/ 275221 w 684789"/>
                <a:gd name="connsiteY76" fmla="*/ 551401 h 1240998"/>
                <a:gd name="connsiteX77" fmla="*/ 285770 w 684789"/>
                <a:gd name="connsiteY77" fmla="*/ 552360 h 1240998"/>
                <a:gd name="connsiteX78" fmla="*/ 292482 w 684789"/>
                <a:gd name="connsiteY78" fmla="*/ 600308 h 1240998"/>
                <a:gd name="connsiteX79" fmla="*/ 308785 w 684789"/>
                <a:gd name="connsiteY79" fmla="*/ 616610 h 1240998"/>
                <a:gd name="connsiteX80" fmla="*/ 291523 w 684789"/>
                <a:gd name="connsiteY80" fmla="*/ 624282 h 1240998"/>
                <a:gd name="connsiteX81" fmla="*/ 276180 w 684789"/>
                <a:gd name="connsiteY81" fmla="*/ 635790 h 1240998"/>
                <a:gd name="connsiteX82" fmla="*/ 275221 w 684789"/>
                <a:gd name="connsiteY82" fmla="*/ 643461 h 1240998"/>
                <a:gd name="connsiteX83" fmla="*/ 267549 w 684789"/>
                <a:gd name="connsiteY83" fmla="*/ 642502 h 1240998"/>
                <a:gd name="connsiteX84" fmla="*/ 263714 w 684789"/>
                <a:gd name="connsiteY84" fmla="*/ 664558 h 1240998"/>
                <a:gd name="connsiteX85" fmla="*/ 264673 w 684789"/>
                <a:gd name="connsiteY85" fmla="*/ 677984 h 1240998"/>
                <a:gd name="connsiteX86" fmla="*/ 251247 w 684789"/>
                <a:gd name="connsiteY86" fmla="*/ 697163 h 1240998"/>
                <a:gd name="connsiteX87" fmla="*/ 252206 w 684789"/>
                <a:gd name="connsiteY87" fmla="*/ 713465 h 1240998"/>
                <a:gd name="connsiteX88" fmla="*/ 236863 w 684789"/>
                <a:gd name="connsiteY88" fmla="*/ 735521 h 1240998"/>
                <a:gd name="connsiteX89" fmla="*/ 241658 w 684789"/>
                <a:gd name="connsiteY89" fmla="*/ 744152 h 1240998"/>
                <a:gd name="connsiteX90" fmla="*/ 213848 w 684789"/>
                <a:gd name="connsiteY90" fmla="*/ 773880 h 1240998"/>
                <a:gd name="connsiteX91" fmla="*/ 207135 w 684789"/>
                <a:gd name="connsiteY91" fmla="*/ 796895 h 1240998"/>
                <a:gd name="connsiteX92" fmla="*/ 195628 w 684789"/>
                <a:gd name="connsiteY92" fmla="*/ 790182 h 1240998"/>
                <a:gd name="connsiteX93" fmla="*/ 191792 w 684789"/>
                <a:gd name="connsiteY93" fmla="*/ 820868 h 1240998"/>
                <a:gd name="connsiteX94" fmla="*/ 184120 w 684789"/>
                <a:gd name="connsiteY94" fmla="*/ 814156 h 1240998"/>
                <a:gd name="connsiteX95" fmla="*/ 191792 w 684789"/>
                <a:gd name="connsiteY95" fmla="*/ 824704 h 1240998"/>
                <a:gd name="connsiteX96" fmla="*/ 176448 w 684789"/>
                <a:gd name="connsiteY96" fmla="*/ 848678 h 1240998"/>
                <a:gd name="connsiteX97" fmla="*/ 175490 w 684789"/>
                <a:gd name="connsiteY97" fmla="*/ 861145 h 1240998"/>
                <a:gd name="connsiteX98" fmla="*/ 167818 w 684789"/>
                <a:gd name="connsiteY98" fmla="*/ 848678 h 1240998"/>
                <a:gd name="connsiteX99" fmla="*/ 147680 w 684789"/>
                <a:gd name="connsiteY99" fmla="*/ 856350 h 1240998"/>
                <a:gd name="connsiteX100" fmla="*/ 162064 w 684789"/>
                <a:gd name="connsiteY100" fmla="*/ 878406 h 1240998"/>
                <a:gd name="connsiteX101" fmla="*/ 136172 w 684789"/>
                <a:gd name="connsiteY101" fmla="*/ 912929 h 1240998"/>
                <a:gd name="connsiteX102" fmla="*/ 145762 w 684789"/>
                <a:gd name="connsiteY102" fmla="*/ 934026 h 1240998"/>
                <a:gd name="connsiteX103" fmla="*/ 144803 w 684789"/>
                <a:gd name="connsiteY103" fmla="*/ 956082 h 1240998"/>
                <a:gd name="connsiteX104" fmla="*/ 148639 w 684789"/>
                <a:gd name="connsiteY104" fmla="*/ 953205 h 1240998"/>
                <a:gd name="connsiteX105" fmla="*/ 151516 w 684789"/>
                <a:gd name="connsiteY105" fmla="*/ 962794 h 1240998"/>
                <a:gd name="connsiteX106" fmla="*/ 152475 w 684789"/>
                <a:gd name="connsiteY106" fmla="*/ 955123 h 1240998"/>
                <a:gd name="connsiteX107" fmla="*/ 157269 w 684789"/>
                <a:gd name="connsiteY107" fmla="*/ 960876 h 1240998"/>
                <a:gd name="connsiteX108" fmla="*/ 159187 w 684789"/>
                <a:gd name="connsiteY108" fmla="*/ 1004030 h 1240998"/>
                <a:gd name="connsiteX109" fmla="*/ 168777 w 684789"/>
                <a:gd name="connsiteY109" fmla="*/ 1008824 h 1240998"/>
                <a:gd name="connsiteX110" fmla="*/ 176448 w 684789"/>
                <a:gd name="connsiteY110" fmla="*/ 1023209 h 1240998"/>
                <a:gd name="connsiteX111" fmla="*/ 176448 w 684789"/>
                <a:gd name="connsiteY111" fmla="*/ 1029921 h 1240998"/>
                <a:gd name="connsiteX112" fmla="*/ 184120 w 684789"/>
                <a:gd name="connsiteY112" fmla="*/ 1034716 h 1240998"/>
                <a:gd name="connsiteX113" fmla="*/ 180284 w 684789"/>
                <a:gd name="connsiteY113" fmla="*/ 1035675 h 1240998"/>
                <a:gd name="connsiteX114" fmla="*/ 182202 w 684789"/>
                <a:gd name="connsiteY114" fmla="*/ 1041429 h 1240998"/>
                <a:gd name="connsiteX115" fmla="*/ 195628 w 684789"/>
                <a:gd name="connsiteY115" fmla="*/ 1055813 h 1240998"/>
                <a:gd name="connsiteX116" fmla="*/ 179325 w 684789"/>
                <a:gd name="connsiteY116" fmla="*/ 1062526 h 1240998"/>
                <a:gd name="connsiteX117" fmla="*/ 189874 w 684789"/>
                <a:gd name="connsiteY117" fmla="*/ 1080746 h 1240998"/>
                <a:gd name="connsiteX118" fmla="*/ 186997 w 684789"/>
                <a:gd name="connsiteY118" fmla="*/ 1089377 h 1240998"/>
                <a:gd name="connsiteX119" fmla="*/ 193710 w 684789"/>
                <a:gd name="connsiteY119" fmla="*/ 1094172 h 1240998"/>
                <a:gd name="connsiteX120" fmla="*/ 186997 w 684789"/>
                <a:gd name="connsiteY120" fmla="*/ 1102802 h 1240998"/>
                <a:gd name="connsiteX121" fmla="*/ 191792 w 684789"/>
                <a:gd name="connsiteY121" fmla="*/ 1111433 h 1240998"/>
                <a:gd name="connsiteX122" fmla="*/ 181243 w 684789"/>
                <a:gd name="connsiteY122" fmla="*/ 1113351 h 1240998"/>
                <a:gd name="connsiteX123" fmla="*/ 197546 w 684789"/>
                <a:gd name="connsiteY123" fmla="*/ 1149791 h 1240998"/>
                <a:gd name="connsiteX124" fmla="*/ 191792 w 684789"/>
                <a:gd name="connsiteY124" fmla="*/ 1156504 h 1240998"/>
                <a:gd name="connsiteX125" fmla="*/ 197546 w 684789"/>
                <a:gd name="connsiteY125" fmla="*/ 1168011 h 1240998"/>
                <a:gd name="connsiteX126" fmla="*/ 220561 w 684789"/>
                <a:gd name="connsiteY126" fmla="*/ 1163217 h 1240998"/>
                <a:gd name="connsiteX127" fmla="*/ 220561 w 684789"/>
                <a:gd name="connsiteY127" fmla="*/ 1175683 h 1240998"/>
                <a:gd name="connsiteX128" fmla="*/ 238781 w 684789"/>
                <a:gd name="connsiteY128" fmla="*/ 1173765 h 1240998"/>
                <a:gd name="connsiteX129" fmla="*/ 251247 w 684789"/>
                <a:gd name="connsiteY129" fmla="*/ 1183355 h 1240998"/>
                <a:gd name="connsiteX130" fmla="*/ 260837 w 684789"/>
                <a:gd name="connsiteY130" fmla="*/ 1177601 h 1240998"/>
                <a:gd name="connsiteX131" fmla="*/ 261796 w 684789"/>
                <a:gd name="connsiteY131" fmla="*/ 1181437 h 1240998"/>
                <a:gd name="connsiteX132" fmla="*/ 269467 w 684789"/>
                <a:gd name="connsiteY132" fmla="*/ 1180478 h 1240998"/>
                <a:gd name="connsiteX133" fmla="*/ 271386 w 684789"/>
                <a:gd name="connsiteY133" fmla="*/ 1175683 h 1240998"/>
                <a:gd name="connsiteX134" fmla="*/ 269467 w 684789"/>
                <a:gd name="connsiteY134" fmla="*/ 1199657 h 1240998"/>
                <a:gd name="connsiteX135" fmla="*/ 294400 w 684789"/>
                <a:gd name="connsiteY135" fmla="*/ 1182396 h 1240998"/>
                <a:gd name="connsiteX136" fmla="*/ 298236 w 684789"/>
                <a:gd name="connsiteY136" fmla="*/ 1175683 h 1240998"/>
                <a:gd name="connsiteX137" fmla="*/ 298236 w 684789"/>
                <a:gd name="connsiteY137" fmla="*/ 1175683 h 1240998"/>
                <a:gd name="connsiteX138" fmla="*/ 303990 w 684789"/>
                <a:gd name="connsiteY138" fmla="*/ 1212124 h 1240998"/>
                <a:gd name="connsiteX139" fmla="*/ 316456 w 684789"/>
                <a:gd name="connsiteY139" fmla="*/ 1209247 h 1240998"/>
                <a:gd name="connsiteX140" fmla="*/ 308785 w 684789"/>
                <a:gd name="connsiteY140" fmla="*/ 1224590 h 1240998"/>
                <a:gd name="connsiteX141" fmla="*/ 318374 w 684789"/>
                <a:gd name="connsiteY141" fmla="*/ 1211165 h 1240998"/>
                <a:gd name="connsiteX142" fmla="*/ 317415 w 684789"/>
                <a:gd name="connsiteY142" fmla="*/ 1223631 h 1240998"/>
                <a:gd name="connsiteX143" fmla="*/ 304949 w 684789"/>
                <a:gd name="connsiteY143" fmla="*/ 1233221 h 1240998"/>
                <a:gd name="connsiteX144" fmla="*/ 298236 w 684789"/>
                <a:gd name="connsiteY144" fmla="*/ 1240892 h 1240998"/>
                <a:gd name="connsiteX145" fmla="*/ 329882 w 684789"/>
                <a:gd name="connsiteY145" fmla="*/ 1203493 h 1240998"/>
                <a:gd name="connsiteX146" fmla="*/ 327005 w 684789"/>
                <a:gd name="connsiteY146" fmla="*/ 1217877 h 1240998"/>
                <a:gd name="connsiteX147" fmla="*/ 348102 w 684789"/>
                <a:gd name="connsiteY147" fmla="*/ 1213083 h 1240998"/>
                <a:gd name="connsiteX148" fmla="*/ 357692 w 684789"/>
                <a:gd name="connsiteY148" fmla="*/ 1201575 h 1240998"/>
                <a:gd name="connsiteX149" fmla="*/ 390296 w 684789"/>
                <a:gd name="connsiteY149" fmla="*/ 1191027 h 1240998"/>
                <a:gd name="connsiteX150" fmla="*/ 386461 w 684789"/>
                <a:gd name="connsiteY150" fmla="*/ 1181437 h 1240998"/>
                <a:gd name="connsiteX151" fmla="*/ 404681 w 684789"/>
                <a:gd name="connsiteY151" fmla="*/ 1179519 h 1240998"/>
                <a:gd name="connsiteX152" fmla="*/ 411393 w 684789"/>
                <a:gd name="connsiteY152" fmla="*/ 1178560 h 1240998"/>
                <a:gd name="connsiteX153" fmla="*/ 410435 w 684789"/>
                <a:gd name="connsiteY153" fmla="*/ 1170888 h 1240998"/>
                <a:gd name="connsiteX154" fmla="*/ 413311 w 684789"/>
                <a:gd name="connsiteY154" fmla="*/ 1176642 h 1240998"/>
                <a:gd name="connsiteX155" fmla="*/ 439203 w 684789"/>
                <a:gd name="connsiteY155" fmla="*/ 1160340 h 1240998"/>
                <a:gd name="connsiteX156" fmla="*/ 444957 w 684789"/>
                <a:gd name="connsiteY156" fmla="*/ 1143079 h 1240998"/>
                <a:gd name="connsiteX157" fmla="*/ 471808 w 684789"/>
                <a:gd name="connsiteY157" fmla="*/ 1140202 h 1240998"/>
                <a:gd name="connsiteX158" fmla="*/ 456464 w 684789"/>
                <a:gd name="connsiteY158" fmla="*/ 1125817 h 1240998"/>
                <a:gd name="connsiteX159" fmla="*/ 476603 w 684789"/>
                <a:gd name="connsiteY159" fmla="*/ 1124858 h 1240998"/>
                <a:gd name="connsiteX160" fmla="*/ 484274 w 684789"/>
                <a:gd name="connsiteY160" fmla="*/ 1133489 h 1240998"/>
                <a:gd name="connsiteX161" fmla="*/ 490987 w 684789"/>
                <a:gd name="connsiteY161" fmla="*/ 1102802 h 1240998"/>
                <a:gd name="connsiteX162" fmla="*/ 503453 w 684789"/>
                <a:gd name="connsiteY162" fmla="*/ 1122940 h 1240998"/>
                <a:gd name="connsiteX163" fmla="*/ 518797 w 684789"/>
                <a:gd name="connsiteY163" fmla="*/ 1103761 h 1240998"/>
                <a:gd name="connsiteX164" fmla="*/ 522633 w 684789"/>
                <a:gd name="connsiteY164" fmla="*/ 1105679 h 1240998"/>
                <a:gd name="connsiteX165" fmla="*/ 528386 w 684789"/>
                <a:gd name="connsiteY165" fmla="*/ 1103761 h 1240998"/>
                <a:gd name="connsiteX166" fmla="*/ 528386 w 684789"/>
                <a:gd name="connsiteY166" fmla="*/ 1096090 h 1240998"/>
                <a:gd name="connsiteX167" fmla="*/ 548525 w 684789"/>
                <a:gd name="connsiteY167" fmla="*/ 1106638 h 1240998"/>
                <a:gd name="connsiteX168" fmla="*/ 562909 w 684789"/>
                <a:gd name="connsiteY168" fmla="*/ 1095131 h 1240998"/>
                <a:gd name="connsiteX169" fmla="*/ 563868 w 684789"/>
                <a:gd name="connsiteY169" fmla="*/ 1093213 h 1240998"/>
                <a:gd name="connsiteX170" fmla="*/ 562909 w 684789"/>
                <a:gd name="connsiteY170" fmla="*/ 1088418 h 1240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</a:cxnLst>
              <a:rect l="l" t="t" r="r" b="b"/>
              <a:pathLst>
                <a:path w="684789" h="1240998">
                  <a:moveTo>
                    <a:pt x="562909" y="1088418"/>
                  </a:moveTo>
                  <a:cubicBezTo>
                    <a:pt x="568663" y="1067321"/>
                    <a:pt x="584965" y="1046224"/>
                    <a:pt x="596472" y="1028004"/>
                  </a:cubicBezTo>
                  <a:cubicBezTo>
                    <a:pt x="624282" y="978138"/>
                    <a:pt x="641543" y="921559"/>
                    <a:pt x="660723" y="868816"/>
                  </a:cubicBezTo>
                  <a:cubicBezTo>
                    <a:pt x="675107" y="830458"/>
                    <a:pt x="679902" y="819910"/>
                    <a:pt x="681820" y="778674"/>
                  </a:cubicBezTo>
                  <a:cubicBezTo>
                    <a:pt x="682779" y="771962"/>
                    <a:pt x="686615" y="765249"/>
                    <a:pt x="683738" y="758536"/>
                  </a:cubicBezTo>
                  <a:cubicBezTo>
                    <a:pt x="676066" y="737439"/>
                    <a:pt x="596472" y="707711"/>
                    <a:pt x="575375" y="693327"/>
                  </a:cubicBezTo>
                  <a:cubicBezTo>
                    <a:pt x="572499" y="691409"/>
                    <a:pt x="605103" y="642502"/>
                    <a:pt x="583047" y="625241"/>
                  </a:cubicBezTo>
                  <a:cubicBezTo>
                    <a:pt x="575375" y="618528"/>
                    <a:pt x="558114" y="625241"/>
                    <a:pt x="552360" y="616610"/>
                  </a:cubicBezTo>
                  <a:cubicBezTo>
                    <a:pt x="529345" y="576334"/>
                    <a:pt x="558114" y="594554"/>
                    <a:pt x="550442" y="583047"/>
                  </a:cubicBezTo>
                  <a:cubicBezTo>
                    <a:pt x="539894" y="566744"/>
                    <a:pt x="528386" y="579211"/>
                    <a:pt x="514002" y="562909"/>
                  </a:cubicBezTo>
                  <a:cubicBezTo>
                    <a:pt x="502494" y="549483"/>
                    <a:pt x="510166" y="548524"/>
                    <a:pt x="516879" y="536058"/>
                  </a:cubicBezTo>
                  <a:cubicBezTo>
                    <a:pt x="520715" y="528386"/>
                    <a:pt x="498659" y="528386"/>
                    <a:pt x="498659" y="524550"/>
                  </a:cubicBezTo>
                  <a:cubicBezTo>
                    <a:pt x="499618" y="517838"/>
                    <a:pt x="499618" y="486192"/>
                    <a:pt x="499618" y="485233"/>
                  </a:cubicBezTo>
                  <a:cubicBezTo>
                    <a:pt x="480438" y="468931"/>
                    <a:pt x="503453" y="478520"/>
                    <a:pt x="508248" y="472767"/>
                  </a:cubicBezTo>
                  <a:cubicBezTo>
                    <a:pt x="512084" y="467013"/>
                    <a:pt x="489069" y="435367"/>
                    <a:pt x="486192" y="431531"/>
                  </a:cubicBezTo>
                  <a:cubicBezTo>
                    <a:pt x="470849" y="410434"/>
                    <a:pt x="453588" y="386460"/>
                    <a:pt x="435367" y="368240"/>
                  </a:cubicBezTo>
                  <a:cubicBezTo>
                    <a:pt x="432490" y="365363"/>
                    <a:pt x="418106" y="354815"/>
                    <a:pt x="415229" y="349061"/>
                  </a:cubicBezTo>
                  <a:cubicBezTo>
                    <a:pt x="401804" y="324128"/>
                    <a:pt x="444957" y="259878"/>
                    <a:pt x="427696" y="244534"/>
                  </a:cubicBezTo>
                  <a:cubicBezTo>
                    <a:pt x="422901" y="238781"/>
                    <a:pt x="415229" y="238781"/>
                    <a:pt x="409476" y="235904"/>
                  </a:cubicBezTo>
                  <a:cubicBezTo>
                    <a:pt x="399886" y="228232"/>
                    <a:pt x="395091" y="215766"/>
                    <a:pt x="385502" y="210012"/>
                  </a:cubicBezTo>
                  <a:cubicBezTo>
                    <a:pt x="384543" y="210012"/>
                    <a:pt x="353856" y="205217"/>
                    <a:pt x="352897" y="205217"/>
                  </a:cubicBezTo>
                  <a:cubicBezTo>
                    <a:pt x="347143" y="200422"/>
                    <a:pt x="345225" y="193710"/>
                    <a:pt x="342348" y="186997"/>
                  </a:cubicBezTo>
                  <a:cubicBezTo>
                    <a:pt x="322210" y="154392"/>
                    <a:pt x="346184" y="157269"/>
                    <a:pt x="335636" y="134254"/>
                  </a:cubicBezTo>
                  <a:cubicBezTo>
                    <a:pt x="330841" y="123706"/>
                    <a:pt x="313580" y="133295"/>
                    <a:pt x="317415" y="126583"/>
                  </a:cubicBezTo>
                  <a:cubicBezTo>
                    <a:pt x="322210" y="118911"/>
                    <a:pt x="327964" y="113157"/>
                    <a:pt x="333718" y="105485"/>
                  </a:cubicBezTo>
                  <a:cubicBezTo>
                    <a:pt x="304949" y="92060"/>
                    <a:pt x="342348" y="70004"/>
                    <a:pt x="330841" y="50825"/>
                  </a:cubicBezTo>
                  <a:cubicBezTo>
                    <a:pt x="312621" y="19179"/>
                    <a:pt x="284811" y="30687"/>
                    <a:pt x="261796" y="5754"/>
                  </a:cubicBezTo>
                  <a:lnTo>
                    <a:pt x="260837" y="959"/>
                  </a:lnTo>
                  <a:cubicBezTo>
                    <a:pt x="259878" y="959"/>
                    <a:pt x="258919" y="959"/>
                    <a:pt x="257960" y="1918"/>
                  </a:cubicBezTo>
                  <a:cubicBezTo>
                    <a:pt x="257960" y="959"/>
                    <a:pt x="257001" y="959"/>
                    <a:pt x="257001" y="0"/>
                  </a:cubicBezTo>
                  <a:lnTo>
                    <a:pt x="257001" y="1918"/>
                  </a:lnTo>
                  <a:cubicBezTo>
                    <a:pt x="238781" y="5754"/>
                    <a:pt x="242617" y="25892"/>
                    <a:pt x="227273" y="30687"/>
                  </a:cubicBezTo>
                  <a:cubicBezTo>
                    <a:pt x="213848" y="34523"/>
                    <a:pt x="219601" y="15343"/>
                    <a:pt x="204258" y="32605"/>
                  </a:cubicBezTo>
                  <a:cubicBezTo>
                    <a:pt x="202340" y="35481"/>
                    <a:pt x="204258" y="40276"/>
                    <a:pt x="203299" y="43153"/>
                  </a:cubicBezTo>
                  <a:cubicBezTo>
                    <a:pt x="202340" y="44112"/>
                    <a:pt x="192751" y="63291"/>
                    <a:pt x="192751" y="64250"/>
                  </a:cubicBezTo>
                  <a:cubicBezTo>
                    <a:pt x="189874" y="71922"/>
                    <a:pt x="195628" y="94937"/>
                    <a:pt x="196587" y="100691"/>
                  </a:cubicBezTo>
                  <a:cubicBezTo>
                    <a:pt x="196587" y="103568"/>
                    <a:pt x="194669" y="105485"/>
                    <a:pt x="194669" y="108362"/>
                  </a:cubicBezTo>
                  <a:cubicBezTo>
                    <a:pt x="194669" y="114116"/>
                    <a:pt x="195628" y="117952"/>
                    <a:pt x="196587" y="123706"/>
                  </a:cubicBezTo>
                  <a:cubicBezTo>
                    <a:pt x="199464" y="131377"/>
                    <a:pt x="205217" y="136172"/>
                    <a:pt x="206176" y="143844"/>
                  </a:cubicBezTo>
                  <a:cubicBezTo>
                    <a:pt x="210971" y="175489"/>
                    <a:pt x="202340" y="153433"/>
                    <a:pt x="191792" y="163982"/>
                  </a:cubicBezTo>
                  <a:cubicBezTo>
                    <a:pt x="179325" y="176448"/>
                    <a:pt x="190833" y="180284"/>
                    <a:pt x="186997" y="195628"/>
                  </a:cubicBezTo>
                  <a:cubicBezTo>
                    <a:pt x="186038" y="199463"/>
                    <a:pt x="182202" y="201381"/>
                    <a:pt x="181243" y="204258"/>
                  </a:cubicBezTo>
                  <a:cubicBezTo>
                    <a:pt x="181243" y="205217"/>
                    <a:pt x="169736" y="194669"/>
                    <a:pt x="167818" y="193710"/>
                  </a:cubicBezTo>
                  <a:cubicBezTo>
                    <a:pt x="164941" y="191792"/>
                    <a:pt x="131377" y="180284"/>
                    <a:pt x="129459" y="184120"/>
                  </a:cubicBezTo>
                  <a:cubicBezTo>
                    <a:pt x="125624" y="187956"/>
                    <a:pt x="128501" y="194669"/>
                    <a:pt x="125624" y="198504"/>
                  </a:cubicBezTo>
                  <a:cubicBezTo>
                    <a:pt x="115075" y="217684"/>
                    <a:pt x="100691" y="206176"/>
                    <a:pt x="85347" y="208094"/>
                  </a:cubicBezTo>
                  <a:cubicBezTo>
                    <a:pt x="80553" y="208094"/>
                    <a:pt x="76717" y="210971"/>
                    <a:pt x="72881" y="210012"/>
                  </a:cubicBezTo>
                  <a:lnTo>
                    <a:pt x="69045" y="207135"/>
                  </a:lnTo>
                  <a:cubicBezTo>
                    <a:pt x="67127" y="203299"/>
                    <a:pt x="67127" y="198504"/>
                    <a:pt x="65209" y="194669"/>
                  </a:cubicBezTo>
                  <a:cubicBezTo>
                    <a:pt x="58497" y="184120"/>
                    <a:pt x="38358" y="156310"/>
                    <a:pt x="27810" y="149598"/>
                  </a:cubicBezTo>
                  <a:cubicBezTo>
                    <a:pt x="4795" y="136172"/>
                    <a:pt x="3836" y="155351"/>
                    <a:pt x="5754" y="169736"/>
                  </a:cubicBezTo>
                  <a:lnTo>
                    <a:pt x="0" y="188915"/>
                  </a:lnTo>
                  <a:lnTo>
                    <a:pt x="959" y="188915"/>
                  </a:lnTo>
                  <a:lnTo>
                    <a:pt x="0" y="189874"/>
                  </a:lnTo>
                  <a:lnTo>
                    <a:pt x="3836" y="194669"/>
                  </a:lnTo>
                  <a:cubicBezTo>
                    <a:pt x="2877" y="196586"/>
                    <a:pt x="-959" y="197545"/>
                    <a:pt x="3836" y="200422"/>
                  </a:cubicBezTo>
                  <a:cubicBezTo>
                    <a:pt x="19179" y="211930"/>
                    <a:pt x="45071" y="233986"/>
                    <a:pt x="61373" y="240699"/>
                  </a:cubicBezTo>
                  <a:cubicBezTo>
                    <a:pt x="80553" y="248370"/>
                    <a:pt x="95896" y="241658"/>
                    <a:pt x="112198" y="258919"/>
                  </a:cubicBezTo>
                  <a:cubicBezTo>
                    <a:pt x="116034" y="261796"/>
                    <a:pt x="113157" y="269467"/>
                    <a:pt x="116993" y="271385"/>
                  </a:cubicBezTo>
                  <a:cubicBezTo>
                    <a:pt x="119870" y="272344"/>
                    <a:pt x="121788" y="267549"/>
                    <a:pt x="123706" y="268508"/>
                  </a:cubicBezTo>
                  <a:cubicBezTo>
                    <a:pt x="131377" y="271385"/>
                    <a:pt x="133295" y="280016"/>
                    <a:pt x="139049" y="285770"/>
                  </a:cubicBezTo>
                  <a:cubicBezTo>
                    <a:pt x="140967" y="287688"/>
                    <a:pt x="146721" y="287688"/>
                    <a:pt x="145762" y="290564"/>
                  </a:cubicBezTo>
                  <a:cubicBezTo>
                    <a:pt x="136172" y="309744"/>
                    <a:pt x="146721" y="310703"/>
                    <a:pt x="149598" y="331800"/>
                  </a:cubicBezTo>
                  <a:cubicBezTo>
                    <a:pt x="150557" y="335635"/>
                    <a:pt x="146721" y="339471"/>
                    <a:pt x="146721" y="342348"/>
                  </a:cubicBezTo>
                  <a:lnTo>
                    <a:pt x="146721" y="342348"/>
                  </a:lnTo>
                  <a:lnTo>
                    <a:pt x="146721" y="342348"/>
                  </a:lnTo>
                  <a:cubicBezTo>
                    <a:pt x="145762" y="343307"/>
                    <a:pt x="145762" y="343307"/>
                    <a:pt x="145762" y="343307"/>
                  </a:cubicBezTo>
                  <a:lnTo>
                    <a:pt x="145762" y="343307"/>
                  </a:lnTo>
                  <a:cubicBezTo>
                    <a:pt x="145762" y="351938"/>
                    <a:pt x="159187" y="345225"/>
                    <a:pt x="163023" y="349061"/>
                  </a:cubicBezTo>
                  <a:cubicBezTo>
                    <a:pt x="174531" y="357692"/>
                    <a:pt x="155351" y="371117"/>
                    <a:pt x="161105" y="379748"/>
                  </a:cubicBezTo>
                  <a:cubicBezTo>
                    <a:pt x="166859" y="392214"/>
                    <a:pt x="187956" y="403722"/>
                    <a:pt x="189874" y="418106"/>
                  </a:cubicBezTo>
                  <a:cubicBezTo>
                    <a:pt x="190833" y="428654"/>
                    <a:pt x="182202" y="463177"/>
                    <a:pt x="183161" y="467972"/>
                  </a:cubicBezTo>
                  <a:cubicBezTo>
                    <a:pt x="190833" y="496741"/>
                    <a:pt x="210971" y="506330"/>
                    <a:pt x="221520" y="530304"/>
                  </a:cubicBezTo>
                  <a:cubicBezTo>
                    <a:pt x="225355" y="523591"/>
                    <a:pt x="229191" y="518797"/>
                    <a:pt x="242617" y="525509"/>
                  </a:cubicBezTo>
                  <a:cubicBezTo>
                    <a:pt x="249329" y="529345"/>
                    <a:pt x="245493" y="541812"/>
                    <a:pt x="251247" y="545647"/>
                  </a:cubicBezTo>
                  <a:cubicBezTo>
                    <a:pt x="257001" y="549483"/>
                    <a:pt x="263714" y="541812"/>
                    <a:pt x="270426" y="543730"/>
                  </a:cubicBezTo>
                  <a:cubicBezTo>
                    <a:pt x="273303" y="543730"/>
                    <a:pt x="273303" y="549483"/>
                    <a:pt x="275221" y="551401"/>
                  </a:cubicBezTo>
                  <a:cubicBezTo>
                    <a:pt x="280975" y="554278"/>
                    <a:pt x="280975" y="543730"/>
                    <a:pt x="285770" y="552360"/>
                  </a:cubicBezTo>
                  <a:cubicBezTo>
                    <a:pt x="295359" y="573457"/>
                    <a:pt x="288647" y="590718"/>
                    <a:pt x="292482" y="600308"/>
                  </a:cubicBezTo>
                  <a:cubicBezTo>
                    <a:pt x="295359" y="607980"/>
                    <a:pt x="319333" y="590718"/>
                    <a:pt x="308785" y="616610"/>
                  </a:cubicBezTo>
                  <a:cubicBezTo>
                    <a:pt x="305908" y="623323"/>
                    <a:pt x="297277" y="621405"/>
                    <a:pt x="291523" y="624282"/>
                  </a:cubicBezTo>
                  <a:cubicBezTo>
                    <a:pt x="285770" y="628118"/>
                    <a:pt x="280016" y="630995"/>
                    <a:pt x="276180" y="635790"/>
                  </a:cubicBezTo>
                  <a:cubicBezTo>
                    <a:pt x="274262" y="637707"/>
                    <a:pt x="277139" y="642502"/>
                    <a:pt x="275221" y="643461"/>
                  </a:cubicBezTo>
                  <a:cubicBezTo>
                    <a:pt x="273303" y="645379"/>
                    <a:pt x="268508" y="640584"/>
                    <a:pt x="267549" y="642502"/>
                  </a:cubicBezTo>
                  <a:cubicBezTo>
                    <a:pt x="264673" y="649215"/>
                    <a:pt x="263714" y="656887"/>
                    <a:pt x="263714" y="664558"/>
                  </a:cubicBezTo>
                  <a:cubicBezTo>
                    <a:pt x="263714" y="669353"/>
                    <a:pt x="266591" y="673189"/>
                    <a:pt x="264673" y="677984"/>
                  </a:cubicBezTo>
                  <a:cubicBezTo>
                    <a:pt x="263714" y="685655"/>
                    <a:pt x="253165" y="689491"/>
                    <a:pt x="251247" y="697163"/>
                  </a:cubicBezTo>
                  <a:cubicBezTo>
                    <a:pt x="249329" y="702917"/>
                    <a:pt x="254124" y="708670"/>
                    <a:pt x="252206" y="713465"/>
                  </a:cubicBezTo>
                  <a:cubicBezTo>
                    <a:pt x="247412" y="723055"/>
                    <a:pt x="237822" y="721137"/>
                    <a:pt x="236863" y="735521"/>
                  </a:cubicBezTo>
                  <a:cubicBezTo>
                    <a:pt x="235904" y="738398"/>
                    <a:pt x="241658" y="741275"/>
                    <a:pt x="241658" y="744152"/>
                  </a:cubicBezTo>
                  <a:cubicBezTo>
                    <a:pt x="238781" y="761413"/>
                    <a:pt x="214807" y="758536"/>
                    <a:pt x="213848" y="773880"/>
                  </a:cubicBezTo>
                  <a:cubicBezTo>
                    <a:pt x="212889" y="780592"/>
                    <a:pt x="208094" y="795936"/>
                    <a:pt x="207135" y="796895"/>
                  </a:cubicBezTo>
                  <a:cubicBezTo>
                    <a:pt x="203299" y="796895"/>
                    <a:pt x="199464" y="788264"/>
                    <a:pt x="195628" y="790182"/>
                  </a:cubicBezTo>
                  <a:cubicBezTo>
                    <a:pt x="187956" y="797854"/>
                    <a:pt x="200422" y="815115"/>
                    <a:pt x="191792" y="820868"/>
                  </a:cubicBezTo>
                  <a:cubicBezTo>
                    <a:pt x="188915" y="822786"/>
                    <a:pt x="184120" y="811279"/>
                    <a:pt x="184120" y="814156"/>
                  </a:cubicBezTo>
                  <a:cubicBezTo>
                    <a:pt x="184120" y="818951"/>
                    <a:pt x="190833" y="820868"/>
                    <a:pt x="191792" y="824704"/>
                  </a:cubicBezTo>
                  <a:cubicBezTo>
                    <a:pt x="199464" y="854432"/>
                    <a:pt x="188915" y="834294"/>
                    <a:pt x="176448" y="848678"/>
                  </a:cubicBezTo>
                  <a:cubicBezTo>
                    <a:pt x="173572" y="852514"/>
                    <a:pt x="179325" y="861145"/>
                    <a:pt x="175490" y="861145"/>
                  </a:cubicBezTo>
                  <a:cubicBezTo>
                    <a:pt x="169736" y="860186"/>
                    <a:pt x="172613" y="849637"/>
                    <a:pt x="167818" y="848678"/>
                  </a:cubicBezTo>
                  <a:cubicBezTo>
                    <a:pt x="160146" y="846760"/>
                    <a:pt x="151516" y="849637"/>
                    <a:pt x="147680" y="856350"/>
                  </a:cubicBezTo>
                  <a:cubicBezTo>
                    <a:pt x="133295" y="880324"/>
                    <a:pt x="163982" y="864022"/>
                    <a:pt x="162064" y="878406"/>
                  </a:cubicBezTo>
                  <a:cubicBezTo>
                    <a:pt x="160146" y="887037"/>
                    <a:pt x="137131" y="902380"/>
                    <a:pt x="136172" y="912929"/>
                  </a:cubicBezTo>
                  <a:cubicBezTo>
                    <a:pt x="131377" y="972384"/>
                    <a:pt x="137131" y="911011"/>
                    <a:pt x="145762" y="934026"/>
                  </a:cubicBezTo>
                  <a:cubicBezTo>
                    <a:pt x="146721" y="934985"/>
                    <a:pt x="138090" y="951287"/>
                    <a:pt x="144803" y="956082"/>
                  </a:cubicBezTo>
                  <a:cubicBezTo>
                    <a:pt x="145762" y="957041"/>
                    <a:pt x="147680" y="952246"/>
                    <a:pt x="148639" y="953205"/>
                  </a:cubicBezTo>
                  <a:cubicBezTo>
                    <a:pt x="150557" y="956082"/>
                    <a:pt x="147680" y="961835"/>
                    <a:pt x="151516" y="962794"/>
                  </a:cubicBezTo>
                  <a:cubicBezTo>
                    <a:pt x="153433" y="963753"/>
                    <a:pt x="149598" y="955123"/>
                    <a:pt x="152475" y="955123"/>
                  </a:cubicBezTo>
                  <a:cubicBezTo>
                    <a:pt x="155351" y="954164"/>
                    <a:pt x="156310" y="958000"/>
                    <a:pt x="157269" y="960876"/>
                  </a:cubicBezTo>
                  <a:cubicBezTo>
                    <a:pt x="163023" y="975261"/>
                    <a:pt x="156310" y="998276"/>
                    <a:pt x="159187" y="1004030"/>
                  </a:cubicBezTo>
                  <a:cubicBezTo>
                    <a:pt x="161105" y="1007865"/>
                    <a:pt x="166859" y="1005947"/>
                    <a:pt x="168777" y="1008824"/>
                  </a:cubicBezTo>
                  <a:cubicBezTo>
                    <a:pt x="172613" y="1013619"/>
                    <a:pt x="174531" y="1018414"/>
                    <a:pt x="176448" y="1023209"/>
                  </a:cubicBezTo>
                  <a:cubicBezTo>
                    <a:pt x="177407" y="1025127"/>
                    <a:pt x="175490" y="1028004"/>
                    <a:pt x="176448" y="1029921"/>
                  </a:cubicBezTo>
                  <a:cubicBezTo>
                    <a:pt x="178366" y="1032798"/>
                    <a:pt x="182202" y="1032798"/>
                    <a:pt x="184120" y="1034716"/>
                  </a:cubicBezTo>
                  <a:cubicBezTo>
                    <a:pt x="185079" y="1035675"/>
                    <a:pt x="180284" y="1034716"/>
                    <a:pt x="180284" y="1035675"/>
                  </a:cubicBezTo>
                  <a:cubicBezTo>
                    <a:pt x="179325" y="1037593"/>
                    <a:pt x="181243" y="1039511"/>
                    <a:pt x="182202" y="1041429"/>
                  </a:cubicBezTo>
                  <a:cubicBezTo>
                    <a:pt x="186997" y="1047183"/>
                    <a:pt x="196587" y="1049101"/>
                    <a:pt x="195628" y="1055813"/>
                  </a:cubicBezTo>
                  <a:cubicBezTo>
                    <a:pt x="194669" y="1061567"/>
                    <a:pt x="180284" y="1056772"/>
                    <a:pt x="179325" y="1062526"/>
                  </a:cubicBezTo>
                  <a:cubicBezTo>
                    <a:pt x="177407" y="1070198"/>
                    <a:pt x="187956" y="1074034"/>
                    <a:pt x="189874" y="1080746"/>
                  </a:cubicBezTo>
                  <a:cubicBezTo>
                    <a:pt x="190833" y="1083623"/>
                    <a:pt x="186038" y="1086500"/>
                    <a:pt x="186997" y="1089377"/>
                  </a:cubicBezTo>
                  <a:cubicBezTo>
                    <a:pt x="187956" y="1091295"/>
                    <a:pt x="193710" y="1091295"/>
                    <a:pt x="193710" y="1094172"/>
                  </a:cubicBezTo>
                  <a:cubicBezTo>
                    <a:pt x="192751" y="1105679"/>
                    <a:pt x="184120" y="1093213"/>
                    <a:pt x="186997" y="1102802"/>
                  </a:cubicBezTo>
                  <a:cubicBezTo>
                    <a:pt x="187956" y="1106638"/>
                    <a:pt x="192751" y="1109515"/>
                    <a:pt x="191792" y="1111433"/>
                  </a:cubicBezTo>
                  <a:cubicBezTo>
                    <a:pt x="190833" y="1115269"/>
                    <a:pt x="182202" y="1110474"/>
                    <a:pt x="181243" y="1113351"/>
                  </a:cubicBezTo>
                  <a:cubicBezTo>
                    <a:pt x="180284" y="1136366"/>
                    <a:pt x="189874" y="1139243"/>
                    <a:pt x="197546" y="1149791"/>
                  </a:cubicBezTo>
                  <a:cubicBezTo>
                    <a:pt x="199464" y="1151709"/>
                    <a:pt x="189874" y="1153627"/>
                    <a:pt x="191792" y="1156504"/>
                  </a:cubicBezTo>
                  <a:cubicBezTo>
                    <a:pt x="192751" y="1161299"/>
                    <a:pt x="194669" y="1164176"/>
                    <a:pt x="197546" y="1168011"/>
                  </a:cubicBezTo>
                  <a:cubicBezTo>
                    <a:pt x="217684" y="1193903"/>
                    <a:pt x="202340" y="1167053"/>
                    <a:pt x="220561" y="1163217"/>
                  </a:cubicBezTo>
                  <a:cubicBezTo>
                    <a:pt x="224396" y="1163217"/>
                    <a:pt x="216725" y="1172806"/>
                    <a:pt x="220561" y="1175683"/>
                  </a:cubicBezTo>
                  <a:cubicBezTo>
                    <a:pt x="226314" y="1178560"/>
                    <a:pt x="232068" y="1173765"/>
                    <a:pt x="238781" y="1173765"/>
                  </a:cubicBezTo>
                  <a:cubicBezTo>
                    <a:pt x="244534" y="1174724"/>
                    <a:pt x="246453" y="1183355"/>
                    <a:pt x="251247" y="1183355"/>
                  </a:cubicBezTo>
                  <a:cubicBezTo>
                    <a:pt x="256042" y="1183355"/>
                    <a:pt x="257960" y="1177601"/>
                    <a:pt x="260837" y="1177601"/>
                  </a:cubicBezTo>
                  <a:cubicBezTo>
                    <a:pt x="262755" y="1176642"/>
                    <a:pt x="260837" y="1180478"/>
                    <a:pt x="261796" y="1181437"/>
                  </a:cubicBezTo>
                  <a:cubicBezTo>
                    <a:pt x="264673" y="1182396"/>
                    <a:pt x="266591" y="1181437"/>
                    <a:pt x="269467" y="1180478"/>
                  </a:cubicBezTo>
                  <a:cubicBezTo>
                    <a:pt x="270426" y="1179519"/>
                    <a:pt x="270426" y="1173765"/>
                    <a:pt x="271386" y="1175683"/>
                  </a:cubicBezTo>
                  <a:cubicBezTo>
                    <a:pt x="280016" y="1195821"/>
                    <a:pt x="265632" y="1198698"/>
                    <a:pt x="269467" y="1199657"/>
                  </a:cubicBezTo>
                  <a:cubicBezTo>
                    <a:pt x="271386" y="1199657"/>
                    <a:pt x="291523" y="1184314"/>
                    <a:pt x="294400" y="1182396"/>
                  </a:cubicBezTo>
                  <a:cubicBezTo>
                    <a:pt x="295359" y="1181437"/>
                    <a:pt x="297277" y="1176642"/>
                    <a:pt x="298236" y="1175683"/>
                  </a:cubicBezTo>
                  <a:lnTo>
                    <a:pt x="298236" y="1175683"/>
                  </a:lnTo>
                  <a:cubicBezTo>
                    <a:pt x="293441" y="1189109"/>
                    <a:pt x="281934" y="1204452"/>
                    <a:pt x="303990" y="1212124"/>
                  </a:cubicBezTo>
                  <a:cubicBezTo>
                    <a:pt x="307826" y="1214041"/>
                    <a:pt x="314539" y="1205411"/>
                    <a:pt x="316456" y="1209247"/>
                  </a:cubicBezTo>
                  <a:cubicBezTo>
                    <a:pt x="318374" y="1215001"/>
                    <a:pt x="303990" y="1222672"/>
                    <a:pt x="308785" y="1224590"/>
                  </a:cubicBezTo>
                  <a:cubicBezTo>
                    <a:pt x="314539" y="1227467"/>
                    <a:pt x="313580" y="1212124"/>
                    <a:pt x="318374" y="1211165"/>
                  </a:cubicBezTo>
                  <a:cubicBezTo>
                    <a:pt x="323169" y="1210206"/>
                    <a:pt x="319333" y="1219795"/>
                    <a:pt x="317415" y="1223631"/>
                  </a:cubicBezTo>
                  <a:cubicBezTo>
                    <a:pt x="314539" y="1228426"/>
                    <a:pt x="309744" y="1230344"/>
                    <a:pt x="304949" y="1233221"/>
                  </a:cubicBezTo>
                  <a:cubicBezTo>
                    <a:pt x="303031" y="1236098"/>
                    <a:pt x="296318" y="1241851"/>
                    <a:pt x="298236" y="1240892"/>
                  </a:cubicBezTo>
                  <a:cubicBezTo>
                    <a:pt x="326046" y="1230344"/>
                    <a:pt x="315497" y="1212124"/>
                    <a:pt x="329882" y="1203493"/>
                  </a:cubicBezTo>
                  <a:cubicBezTo>
                    <a:pt x="334677" y="1200616"/>
                    <a:pt x="322210" y="1215001"/>
                    <a:pt x="327005" y="1217877"/>
                  </a:cubicBezTo>
                  <a:cubicBezTo>
                    <a:pt x="333718" y="1221713"/>
                    <a:pt x="341389" y="1216918"/>
                    <a:pt x="348102" y="1213083"/>
                  </a:cubicBezTo>
                  <a:cubicBezTo>
                    <a:pt x="352897" y="1211165"/>
                    <a:pt x="354815" y="1204452"/>
                    <a:pt x="357692" y="1201575"/>
                  </a:cubicBezTo>
                  <a:cubicBezTo>
                    <a:pt x="363445" y="1196780"/>
                    <a:pt x="387419" y="1193903"/>
                    <a:pt x="390296" y="1191027"/>
                  </a:cubicBezTo>
                  <a:cubicBezTo>
                    <a:pt x="393173" y="1188150"/>
                    <a:pt x="383584" y="1183355"/>
                    <a:pt x="386461" y="1181437"/>
                  </a:cubicBezTo>
                  <a:cubicBezTo>
                    <a:pt x="391255" y="1177601"/>
                    <a:pt x="397968" y="1180478"/>
                    <a:pt x="404681" y="1179519"/>
                  </a:cubicBezTo>
                  <a:cubicBezTo>
                    <a:pt x="406598" y="1179519"/>
                    <a:pt x="410435" y="1180478"/>
                    <a:pt x="411393" y="1178560"/>
                  </a:cubicBezTo>
                  <a:cubicBezTo>
                    <a:pt x="413311" y="1175683"/>
                    <a:pt x="409476" y="1171847"/>
                    <a:pt x="410435" y="1170888"/>
                  </a:cubicBezTo>
                  <a:cubicBezTo>
                    <a:pt x="411393" y="1168970"/>
                    <a:pt x="411393" y="1175683"/>
                    <a:pt x="413311" y="1176642"/>
                  </a:cubicBezTo>
                  <a:cubicBezTo>
                    <a:pt x="414270" y="1177601"/>
                    <a:pt x="437285" y="1163217"/>
                    <a:pt x="439203" y="1160340"/>
                  </a:cubicBezTo>
                  <a:cubicBezTo>
                    <a:pt x="440162" y="1159381"/>
                    <a:pt x="435367" y="1141161"/>
                    <a:pt x="444957" y="1143079"/>
                  </a:cubicBezTo>
                  <a:cubicBezTo>
                    <a:pt x="446875" y="1143079"/>
                    <a:pt x="480438" y="1173765"/>
                    <a:pt x="471808" y="1140202"/>
                  </a:cubicBezTo>
                  <a:cubicBezTo>
                    <a:pt x="469890" y="1133489"/>
                    <a:pt x="453588" y="1132530"/>
                    <a:pt x="456464" y="1125817"/>
                  </a:cubicBezTo>
                  <a:cubicBezTo>
                    <a:pt x="458382" y="1119105"/>
                    <a:pt x="469890" y="1122940"/>
                    <a:pt x="476603" y="1124858"/>
                  </a:cubicBezTo>
                  <a:cubicBezTo>
                    <a:pt x="480438" y="1125817"/>
                    <a:pt x="480438" y="1135407"/>
                    <a:pt x="484274" y="1133489"/>
                  </a:cubicBezTo>
                  <a:cubicBezTo>
                    <a:pt x="492905" y="1126776"/>
                    <a:pt x="479479" y="1097049"/>
                    <a:pt x="490987" y="1102802"/>
                  </a:cubicBezTo>
                  <a:cubicBezTo>
                    <a:pt x="499618" y="1109515"/>
                    <a:pt x="475644" y="1131571"/>
                    <a:pt x="503453" y="1122940"/>
                  </a:cubicBezTo>
                  <a:cubicBezTo>
                    <a:pt x="546606" y="1108556"/>
                    <a:pt x="510166" y="1117187"/>
                    <a:pt x="518797" y="1103761"/>
                  </a:cubicBezTo>
                  <a:cubicBezTo>
                    <a:pt x="519756" y="1102802"/>
                    <a:pt x="520715" y="1105679"/>
                    <a:pt x="522633" y="1105679"/>
                  </a:cubicBezTo>
                  <a:cubicBezTo>
                    <a:pt x="524551" y="1105679"/>
                    <a:pt x="527427" y="1105679"/>
                    <a:pt x="528386" y="1103761"/>
                  </a:cubicBezTo>
                  <a:cubicBezTo>
                    <a:pt x="529345" y="1101843"/>
                    <a:pt x="525510" y="1096090"/>
                    <a:pt x="528386" y="1096090"/>
                  </a:cubicBezTo>
                  <a:cubicBezTo>
                    <a:pt x="529345" y="1096090"/>
                    <a:pt x="543730" y="1108556"/>
                    <a:pt x="548525" y="1106638"/>
                  </a:cubicBezTo>
                  <a:cubicBezTo>
                    <a:pt x="555237" y="1104720"/>
                    <a:pt x="559073" y="1098966"/>
                    <a:pt x="562909" y="1095131"/>
                  </a:cubicBezTo>
                  <a:cubicBezTo>
                    <a:pt x="563868" y="1095131"/>
                    <a:pt x="563868" y="1094172"/>
                    <a:pt x="563868" y="1093213"/>
                  </a:cubicBezTo>
                  <a:lnTo>
                    <a:pt x="562909" y="1088418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09071A48-118F-2695-8C67-AE9A30AB7121}"/>
                </a:ext>
              </a:extLst>
            </p:cNvPr>
            <p:cNvSpPr/>
            <p:nvPr/>
          </p:nvSpPr>
          <p:spPr>
            <a:xfrm>
              <a:off x="5628603" y="3471468"/>
              <a:ext cx="700259" cy="925344"/>
            </a:xfrm>
            <a:custGeom>
              <a:avLst/>
              <a:gdLst>
                <a:gd name="connsiteX0" fmla="*/ 611325 w 682931"/>
                <a:gd name="connsiteY0" fmla="*/ 129459 h 902447"/>
                <a:gd name="connsiteX1" fmla="*/ 629545 w 682931"/>
                <a:gd name="connsiteY1" fmla="*/ 180284 h 902447"/>
                <a:gd name="connsiteX2" fmla="*/ 609407 w 682931"/>
                <a:gd name="connsiteY2" fmla="*/ 233027 h 902447"/>
                <a:gd name="connsiteX3" fmla="*/ 646807 w 682931"/>
                <a:gd name="connsiteY3" fmla="*/ 261796 h 902447"/>
                <a:gd name="connsiteX4" fmla="*/ 643930 w 682931"/>
                <a:gd name="connsiteY4" fmla="*/ 289606 h 902447"/>
                <a:gd name="connsiteX5" fmla="*/ 654478 w 682931"/>
                <a:gd name="connsiteY5" fmla="*/ 301113 h 902447"/>
                <a:gd name="connsiteX6" fmla="*/ 654478 w 682931"/>
                <a:gd name="connsiteY6" fmla="*/ 316456 h 902447"/>
                <a:gd name="connsiteX7" fmla="*/ 660232 w 682931"/>
                <a:gd name="connsiteY7" fmla="*/ 320292 h 902447"/>
                <a:gd name="connsiteX8" fmla="*/ 651601 w 682931"/>
                <a:gd name="connsiteY8" fmla="*/ 347143 h 902447"/>
                <a:gd name="connsiteX9" fmla="*/ 662150 w 682931"/>
                <a:gd name="connsiteY9" fmla="*/ 368240 h 902447"/>
                <a:gd name="connsiteX10" fmla="*/ 660232 w 682931"/>
                <a:gd name="connsiteY10" fmla="*/ 381666 h 902447"/>
                <a:gd name="connsiteX11" fmla="*/ 675575 w 682931"/>
                <a:gd name="connsiteY11" fmla="*/ 389337 h 902447"/>
                <a:gd name="connsiteX12" fmla="*/ 671739 w 682931"/>
                <a:gd name="connsiteY12" fmla="*/ 468931 h 902447"/>
                <a:gd name="connsiteX13" fmla="*/ 631463 w 682931"/>
                <a:gd name="connsiteY13" fmla="*/ 449751 h 902447"/>
                <a:gd name="connsiteX14" fmla="*/ 642012 w 682931"/>
                <a:gd name="connsiteY14" fmla="*/ 460300 h 902447"/>
                <a:gd name="connsiteX15" fmla="*/ 605571 w 682931"/>
                <a:gd name="connsiteY15" fmla="*/ 476603 h 902447"/>
                <a:gd name="connsiteX16" fmla="*/ 603653 w 682931"/>
                <a:gd name="connsiteY16" fmla="*/ 483315 h 902447"/>
                <a:gd name="connsiteX17" fmla="*/ 581597 w 682931"/>
                <a:gd name="connsiteY17" fmla="*/ 486192 h 902447"/>
                <a:gd name="connsiteX18" fmla="*/ 573926 w 682931"/>
                <a:gd name="connsiteY18" fmla="*/ 500576 h 902447"/>
                <a:gd name="connsiteX19" fmla="*/ 567213 w 682931"/>
                <a:gd name="connsiteY19" fmla="*/ 496741 h 902447"/>
                <a:gd name="connsiteX20" fmla="*/ 552829 w 682931"/>
                <a:gd name="connsiteY20" fmla="*/ 513043 h 902447"/>
                <a:gd name="connsiteX21" fmla="*/ 542280 w 682931"/>
                <a:gd name="connsiteY21" fmla="*/ 514002 h 902447"/>
                <a:gd name="connsiteX22" fmla="*/ 539403 w 682931"/>
                <a:gd name="connsiteY22" fmla="*/ 523591 h 902447"/>
                <a:gd name="connsiteX23" fmla="*/ 523101 w 682931"/>
                <a:gd name="connsiteY23" fmla="*/ 519756 h 902447"/>
                <a:gd name="connsiteX24" fmla="*/ 489537 w 682931"/>
                <a:gd name="connsiteY24" fmla="*/ 555237 h 902447"/>
                <a:gd name="connsiteX25" fmla="*/ 483784 w 682931"/>
                <a:gd name="connsiteY25" fmla="*/ 543730 h 902447"/>
                <a:gd name="connsiteX26" fmla="*/ 471317 w 682931"/>
                <a:gd name="connsiteY26" fmla="*/ 537976 h 902447"/>
                <a:gd name="connsiteX27" fmla="*/ 498168 w 682931"/>
                <a:gd name="connsiteY27" fmla="*/ 576334 h 902447"/>
                <a:gd name="connsiteX28" fmla="*/ 506798 w 682931"/>
                <a:gd name="connsiteY28" fmla="*/ 584006 h 902447"/>
                <a:gd name="connsiteX29" fmla="*/ 496250 w 682931"/>
                <a:gd name="connsiteY29" fmla="*/ 602226 h 902447"/>
                <a:gd name="connsiteX30" fmla="*/ 518306 w 682931"/>
                <a:gd name="connsiteY30" fmla="*/ 640584 h 902447"/>
                <a:gd name="connsiteX31" fmla="*/ 547075 w 682931"/>
                <a:gd name="connsiteY31" fmla="*/ 654969 h 902447"/>
                <a:gd name="connsiteX32" fmla="*/ 560500 w 682931"/>
                <a:gd name="connsiteY32" fmla="*/ 677025 h 902447"/>
                <a:gd name="connsiteX33" fmla="*/ 612284 w 682931"/>
                <a:gd name="connsiteY33" fmla="*/ 724014 h 902447"/>
                <a:gd name="connsiteX34" fmla="*/ 587351 w 682931"/>
                <a:gd name="connsiteY34" fmla="*/ 738398 h 902447"/>
                <a:gd name="connsiteX35" fmla="*/ 582556 w 682931"/>
                <a:gd name="connsiteY35" fmla="*/ 741275 h 902447"/>
                <a:gd name="connsiteX36" fmla="*/ 576802 w 682931"/>
                <a:gd name="connsiteY36" fmla="*/ 767167 h 902447"/>
                <a:gd name="connsiteX37" fmla="*/ 529813 w 682931"/>
                <a:gd name="connsiteY37" fmla="*/ 796895 h 902447"/>
                <a:gd name="connsiteX38" fmla="*/ 551870 w 682931"/>
                <a:gd name="connsiteY38" fmla="*/ 827581 h 902447"/>
                <a:gd name="connsiteX39" fmla="*/ 544198 w 682931"/>
                <a:gd name="connsiteY39" fmla="*/ 842924 h 902447"/>
                <a:gd name="connsiteX40" fmla="*/ 555705 w 682931"/>
                <a:gd name="connsiteY40" fmla="*/ 867857 h 902447"/>
                <a:gd name="connsiteX41" fmla="*/ 551870 w 682931"/>
                <a:gd name="connsiteY41" fmla="*/ 872652 h 902447"/>
                <a:gd name="connsiteX42" fmla="*/ 531731 w 682931"/>
                <a:gd name="connsiteY42" fmla="*/ 849637 h 902447"/>
                <a:gd name="connsiteX43" fmla="*/ 510634 w 682931"/>
                <a:gd name="connsiteY43" fmla="*/ 855391 h 902447"/>
                <a:gd name="connsiteX44" fmla="*/ 504881 w 682931"/>
                <a:gd name="connsiteY44" fmla="*/ 847719 h 902447"/>
                <a:gd name="connsiteX45" fmla="*/ 489537 w 682931"/>
                <a:gd name="connsiteY45" fmla="*/ 848678 h 902447"/>
                <a:gd name="connsiteX46" fmla="*/ 489537 w 682931"/>
                <a:gd name="connsiteY46" fmla="*/ 841966 h 902447"/>
                <a:gd name="connsiteX47" fmla="*/ 485701 w 682931"/>
                <a:gd name="connsiteY47" fmla="*/ 858268 h 902447"/>
                <a:gd name="connsiteX48" fmla="*/ 440630 w 682931"/>
                <a:gd name="connsiteY48" fmla="*/ 861145 h 902447"/>
                <a:gd name="connsiteX49" fmla="*/ 434877 w 682931"/>
                <a:gd name="connsiteY49" fmla="*/ 870735 h 902447"/>
                <a:gd name="connsiteX50" fmla="*/ 423369 w 682931"/>
                <a:gd name="connsiteY50" fmla="*/ 871693 h 902447"/>
                <a:gd name="connsiteX51" fmla="*/ 422410 w 682931"/>
                <a:gd name="connsiteY51" fmla="*/ 879365 h 902447"/>
                <a:gd name="connsiteX52" fmla="*/ 386929 w 682931"/>
                <a:gd name="connsiteY52" fmla="*/ 887037 h 902447"/>
                <a:gd name="connsiteX53" fmla="*/ 385011 w 682931"/>
                <a:gd name="connsiteY53" fmla="*/ 879365 h 902447"/>
                <a:gd name="connsiteX54" fmla="*/ 378298 w 682931"/>
                <a:gd name="connsiteY54" fmla="*/ 875529 h 902447"/>
                <a:gd name="connsiteX55" fmla="*/ 382134 w 682931"/>
                <a:gd name="connsiteY55" fmla="*/ 872652 h 902447"/>
                <a:gd name="connsiteX56" fmla="*/ 345693 w 682931"/>
                <a:gd name="connsiteY56" fmla="*/ 866898 h 902447"/>
                <a:gd name="connsiteX57" fmla="*/ 347611 w 682931"/>
                <a:gd name="connsiteY57" fmla="*/ 864981 h 902447"/>
                <a:gd name="connsiteX58" fmla="*/ 345693 w 682931"/>
                <a:gd name="connsiteY58" fmla="*/ 883201 h 902447"/>
                <a:gd name="connsiteX59" fmla="*/ 322678 w 682931"/>
                <a:gd name="connsiteY59" fmla="*/ 901421 h 902447"/>
                <a:gd name="connsiteX60" fmla="*/ 326514 w 682931"/>
                <a:gd name="connsiteY60" fmla="*/ 888955 h 902447"/>
                <a:gd name="connsiteX61" fmla="*/ 320761 w 682931"/>
                <a:gd name="connsiteY61" fmla="*/ 891831 h 902447"/>
                <a:gd name="connsiteX62" fmla="*/ 315007 w 682931"/>
                <a:gd name="connsiteY62" fmla="*/ 888955 h 902447"/>
                <a:gd name="connsiteX63" fmla="*/ 315007 w 682931"/>
                <a:gd name="connsiteY63" fmla="*/ 879365 h 902447"/>
                <a:gd name="connsiteX64" fmla="*/ 306376 w 682931"/>
                <a:gd name="connsiteY64" fmla="*/ 870735 h 902447"/>
                <a:gd name="connsiteX65" fmla="*/ 296787 w 682931"/>
                <a:gd name="connsiteY65" fmla="*/ 872652 h 902447"/>
                <a:gd name="connsiteX66" fmla="*/ 294869 w 682931"/>
                <a:gd name="connsiteY66" fmla="*/ 864981 h 902447"/>
                <a:gd name="connsiteX67" fmla="*/ 276648 w 682931"/>
                <a:gd name="connsiteY67" fmla="*/ 872652 h 902447"/>
                <a:gd name="connsiteX68" fmla="*/ 250757 w 682931"/>
                <a:gd name="connsiteY68" fmla="*/ 856350 h 902447"/>
                <a:gd name="connsiteX69" fmla="*/ 220070 w 682931"/>
                <a:gd name="connsiteY69" fmla="*/ 858268 h 902447"/>
                <a:gd name="connsiteX70" fmla="*/ 212398 w 682931"/>
                <a:gd name="connsiteY70" fmla="*/ 848678 h 902447"/>
                <a:gd name="connsiteX71" fmla="*/ 212398 w 682931"/>
                <a:gd name="connsiteY71" fmla="*/ 854432 h 902447"/>
                <a:gd name="connsiteX72" fmla="*/ 205685 w 682931"/>
                <a:gd name="connsiteY72" fmla="*/ 852514 h 902447"/>
                <a:gd name="connsiteX73" fmla="*/ 207603 w 682931"/>
                <a:gd name="connsiteY73" fmla="*/ 844843 h 902447"/>
                <a:gd name="connsiteX74" fmla="*/ 181712 w 682931"/>
                <a:gd name="connsiteY74" fmla="*/ 856350 h 902447"/>
                <a:gd name="connsiteX75" fmla="*/ 198014 w 682931"/>
                <a:gd name="connsiteY75" fmla="*/ 856350 h 902447"/>
                <a:gd name="connsiteX76" fmla="*/ 189383 w 682931"/>
                <a:gd name="connsiteY76" fmla="*/ 860186 h 902447"/>
                <a:gd name="connsiteX77" fmla="*/ 189383 w 682931"/>
                <a:gd name="connsiteY77" fmla="*/ 866898 h 902447"/>
                <a:gd name="connsiteX78" fmla="*/ 165409 w 682931"/>
                <a:gd name="connsiteY78" fmla="*/ 862104 h 902447"/>
                <a:gd name="connsiteX79" fmla="*/ 118420 w 682931"/>
                <a:gd name="connsiteY79" fmla="*/ 866898 h 902447"/>
                <a:gd name="connsiteX80" fmla="*/ 123215 w 682931"/>
                <a:gd name="connsiteY80" fmla="*/ 863063 h 902447"/>
                <a:gd name="connsiteX81" fmla="*/ 111707 w 682931"/>
                <a:gd name="connsiteY81" fmla="*/ 852514 h 902447"/>
                <a:gd name="connsiteX82" fmla="*/ 120338 w 682931"/>
                <a:gd name="connsiteY82" fmla="*/ 816074 h 902447"/>
                <a:gd name="connsiteX83" fmla="*/ 116502 w 682931"/>
                <a:gd name="connsiteY83" fmla="*/ 811279 h 902447"/>
                <a:gd name="connsiteX84" fmla="*/ 119379 w 682931"/>
                <a:gd name="connsiteY84" fmla="*/ 797854 h 902447"/>
                <a:gd name="connsiteX85" fmla="*/ 131846 w 682931"/>
                <a:gd name="connsiteY85" fmla="*/ 776756 h 902447"/>
                <a:gd name="connsiteX86" fmla="*/ 136640 w 682931"/>
                <a:gd name="connsiteY86" fmla="*/ 745111 h 902447"/>
                <a:gd name="connsiteX87" fmla="*/ 172122 w 682931"/>
                <a:gd name="connsiteY87" fmla="*/ 702917 h 902447"/>
                <a:gd name="connsiteX88" fmla="*/ 118420 w 682931"/>
                <a:gd name="connsiteY88" fmla="*/ 687573 h 902447"/>
                <a:gd name="connsiteX89" fmla="*/ 114584 w 682931"/>
                <a:gd name="connsiteY89" fmla="*/ 677025 h 902447"/>
                <a:gd name="connsiteX90" fmla="*/ 79103 w 682931"/>
                <a:gd name="connsiteY90" fmla="*/ 682779 h 902447"/>
                <a:gd name="connsiteX91" fmla="*/ 80062 w 682931"/>
                <a:gd name="connsiteY91" fmla="*/ 675107 h 902447"/>
                <a:gd name="connsiteX92" fmla="*/ 59924 w 682931"/>
                <a:gd name="connsiteY92" fmla="*/ 676066 h 902447"/>
                <a:gd name="connsiteX93" fmla="*/ 38827 w 682931"/>
                <a:gd name="connsiteY93" fmla="*/ 641543 h 902447"/>
                <a:gd name="connsiteX94" fmla="*/ 29237 w 682931"/>
                <a:gd name="connsiteY94" fmla="*/ 638666 h 902447"/>
                <a:gd name="connsiteX95" fmla="*/ 42662 w 682931"/>
                <a:gd name="connsiteY95" fmla="*/ 598390 h 902447"/>
                <a:gd name="connsiteX96" fmla="*/ 14853 w 682931"/>
                <a:gd name="connsiteY96" fmla="*/ 575375 h 902447"/>
                <a:gd name="connsiteX97" fmla="*/ 35950 w 682931"/>
                <a:gd name="connsiteY97" fmla="*/ 523591 h 902447"/>
                <a:gd name="connsiteX98" fmla="*/ 23483 w 682931"/>
                <a:gd name="connsiteY98" fmla="*/ 514961 h 902447"/>
                <a:gd name="connsiteX99" fmla="*/ 29237 w 682931"/>
                <a:gd name="connsiteY99" fmla="*/ 504412 h 902447"/>
                <a:gd name="connsiteX100" fmla="*/ 21565 w 682931"/>
                <a:gd name="connsiteY100" fmla="*/ 503453 h 902447"/>
                <a:gd name="connsiteX101" fmla="*/ 9099 w 682931"/>
                <a:gd name="connsiteY101" fmla="*/ 481397 h 902447"/>
                <a:gd name="connsiteX102" fmla="*/ 16770 w 682931"/>
                <a:gd name="connsiteY102" fmla="*/ 473725 h 902447"/>
                <a:gd name="connsiteX103" fmla="*/ 1427 w 682931"/>
                <a:gd name="connsiteY103" fmla="*/ 451670 h 902447"/>
                <a:gd name="connsiteX104" fmla="*/ 8140 w 682931"/>
                <a:gd name="connsiteY104" fmla="*/ 454546 h 902447"/>
                <a:gd name="connsiteX105" fmla="*/ 25401 w 682931"/>
                <a:gd name="connsiteY105" fmla="*/ 439203 h 902447"/>
                <a:gd name="connsiteX106" fmla="*/ 17730 w 682931"/>
                <a:gd name="connsiteY106" fmla="*/ 432490 h 902447"/>
                <a:gd name="connsiteX107" fmla="*/ 29237 w 682931"/>
                <a:gd name="connsiteY107" fmla="*/ 415229 h 902447"/>
                <a:gd name="connsiteX108" fmla="*/ 11976 w 682931"/>
                <a:gd name="connsiteY108" fmla="*/ 371117 h 902447"/>
                <a:gd name="connsiteX109" fmla="*/ 13894 w 682931"/>
                <a:gd name="connsiteY109" fmla="*/ 364404 h 902447"/>
                <a:gd name="connsiteX110" fmla="*/ 13894 w 682931"/>
                <a:gd name="connsiteY110" fmla="*/ 358651 h 902447"/>
                <a:gd name="connsiteX111" fmla="*/ 29237 w 682931"/>
                <a:gd name="connsiteY111" fmla="*/ 356733 h 902447"/>
                <a:gd name="connsiteX112" fmla="*/ 29237 w 682931"/>
                <a:gd name="connsiteY112" fmla="*/ 350979 h 902447"/>
                <a:gd name="connsiteX113" fmla="*/ 44580 w 682931"/>
                <a:gd name="connsiteY113" fmla="*/ 358651 h 902447"/>
                <a:gd name="connsiteX114" fmla="*/ 78144 w 682931"/>
                <a:gd name="connsiteY114" fmla="*/ 345225 h 902447"/>
                <a:gd name="connsiteX115" fmla="*/ 69513 w 682931"/>
                <a:gd name="connsiteY115" fmla="*/ 332759 h 902447"/>
                <a:gd name="connsiteX116" fmla="*/ 97323 w 682931"/>
                <a:gd name="connsiteY116" fmla="*/ 296318 h 902447"/>
                <a:gd name="connsiteX117" fmla="*/ 71431 w 682931"/>
                <a:gd name="connsiteY117" fmla="*/ 275221 h 902447"/>
                <a:gd name="connsiteX118" fmla="*/ 77185 w 682931"/>
                <a:gd name="connsiteY118" fmla="*/ 273303 h 902447"/>
                <a:gd name="connsiteX119" fmla="*/ 74308 w 682931"/>
                <a:gd name="connsiteY119" fmla="*/ 265632 h 902447"/>
                <a:gd name="connsiteX120" fmla="*/ 79103 w 682931"/>
                <a:gd name="connsiteY120" fmla="*/ 263714 h 902447"/>
                <a:gd name="connsiteX121" fmla="*/ 97323 w 682931"/>
                <a:gd name="connsiteY121" fmla="*/ 266591 h 902447"/>
                <a:gd name="connsiteX122" fmla="*/ 101159 w 682931"/>
                <a:gd name="connsiteY122" fmla="*/ 244534 h 902447"/>
                <a:gd name="connsiteX123" fmla="*/ 116502 w 682931"/>
                <a:gd name="connsiteY123" fmla="*/ 193710 h 902447"/>
                <a:gd name="connsiteX124" fmla="*/ 124174 w 682931"/>
                <a:gd name="connsiteY124" fmla="*/ 186997 h 902447"/>
                <a:gd name="connsiteX125" fmla="*/ 111707 w 682931"/>
                <a:gd name="connsiteY125" fmla="*/ 185079 h 902447"/>
                <a:gd name="connsiteX126" fmla="*/ 111707 w 682931"/>
                <a:gd name="connsiteY126" fmla="*/ 185079 h 902447"/>
                <a:gd name="connsiteX127" fmla="*/ 104995 w 682931"/>
                <a:gd name="connsiteY127" fmla="*/ 184120 h 902447"/>
                <a:gd name="connsiteX128" fmla="*/ 101159 w 682931"/>
                <a:gd name="connsiteY128" fmla="*/ 182202 h 902447"/>
                <a:gd name="connsiteX129" fmla="*/ 121297 w 682931"/>
                <a:gd name="connsiteY129" fmla="*/ 141926 h 902447"/>
                <a:gd name="connsiteX130" fmla="*/ 135681 w 682931"/>
                <a:gd name="connsiteY130" fmla="*/ 144803 h 902447"/>
                <a:gd name="connsiteX131" fmla="*/ 168286 w 682931"/>
                <a:gd name="connsiteY131" fmla="*/ 139049 h 902447"/>
                <a:gd name="connsiteX132" fmla="*/ 173081 w 682931"/>
                <a:gd name="connsiteY132" fmla="*/ 140967 h 902447"/>
                <a:gd name="connsiteX133" fmla="*/ 204726 w 682931"/>
                <a:gd name="connsiteY133" fmla="*/ 183161 h 902447"/>
                <a:gd name="connsiteX134" fmla="*/ 218152 w 682931"/>
                <a:gd name="connsiteY134" fmla="*/ 117952 h 902447"/>
                <a:gd name="connsiteX135" fmla="*/ 222947 w 682931"/>
                <a:gd name="connsiteY135" fmla="*/ 124665 h 902447"/>
                <a:gd name="connsiteX136" fmla="*/ 233495 w 682931"/>
                <a:gd name="connsiteY136" fmla="*/ 126583 h 902447"/>
                <a:gd name="connsiteX137" fmla="*/ 260346 w 682931"/>
                <a:gd name="connsiteY137" fmla="*/ 122747 h 902447"/>
                <a:gd name="connsiteX138" fmla="*/ 269936 w 682931"/>
                <a:gd name="connsiteY138" fmla="*/ 140008 h 902447"/>
                <a:gd name="connsiteX139" fmla="*/ 298704 w 682931"/>
                <a:gd name="connsiteY139" fmla="*/ 162064 h 902447"/>
                <a:gd name="connsiteX140" fmla="*/ 279525 w 682931"/>
                <a:gd name="connsiteY140" fmla="*/ 152474 h 902447"/>
                <a:gd name="connsiteX141" fmla="*/ 255551 w 682931"/>
                <a:gd name="connsiteY141" fmla="*/ 120829 h 902447"/>
                <a:gd name="connsiteX142" fmla="*/ 233495 w 682931"/>
                <a:gd name="connsiteY142" fmla="*/ 113157 h 902447"/>
                <a:gd name="connsiteX143" fmla="*/ 239249 w 682931"/>
                <a:gd name="connsiteY143" fmla="*/ 70004 h 902447"/>
                <a:gd name="connsiteX144" fmla="*/ 214316 w 682931"/>
                <a:gd name="connsiteY144" fmla="*/ 67127 h 902447"/>
                <a:gd name="connsiteX145" fmla="*/ 221029 w 682931"/>
                <a:gd name="connsiteY145" fmla="*/ 65209 h 902447"/>
                <a:gd name="connsiteX146" fmla="*/ 216234 w 682931"/>
                <a:gd name="connsiteY146" fmla="*/ 59456 h 902447"/>
                <a:gd name="connsiteX147" fmla="*/ 243085 w 682931"/>
                <a:gd name="connsiteY147" fmla="*/ 47948 h 902447"/>
                <a:gd name="connsiteX148" fmla="*/ 221029 w 682931"/>
                <a:gd name="connsiteY148" fmla="*/ 20138 h 902447"/>
                <a:gd name="connsiteX149" fmla="*/ 217193 w 682931"/>
                <a:gd name="connsiteY149" fmla="*/ 0 h 902447"/>
                <a:gd name="connsiteX150" fmla="*/ 237331 w 682931"/>
                <a:gd name="connsiteY150" fmla="*/ 0 h 902447"/>
                <a:gd name="connsiteX151" fmla="*/ 272813 w 682931"/>
                <a:gd name="connsiteY151" fmla="*/ 9590 h 902447"/>
                <a:gd name="connsiteX152" fmla="*/ 273771 w 682931"/>
                <a:gd name="connsiteY152" fmla="*/ 12466 h 902447"/>
                <a:gd name="connsiteX153" fmla="*/ 282402 w 682931"/>
                <a:gd name="connsiteY153" fmla="*/ 4795 h 902447"/>
                <a:gd name="connsiteX154" fmla="*/ 282402 w 682931"/>
                <a:gd name="connsiteY154" fmla="*/ 11508 h 902447"/>
                <a:gd name="connsiteX155" fmla="*/ 291033 w 682931"/>
                <a:gd name="connsiteY155" fmla="*/ 13426 h 902447"/>
                <a:gd name="connsiteX156" fmla="*/ 308294 w 682931"/>
                <a:gd name="connsiteY156" fmla="*/ 17261 h 902447"/>
                <a:gd name="connsiteX157" fmla="*/ 312130 w 682931"/>
                <a:gd name="connsiteY157" fmla="*/ 24933 h 902447"/>
                <a:gd name="connsiteX158" fmla="*/ 310212 w 682931"/>
                <a:gd name="connsiteY158" fmla="*/ 24933 h 902447"/>
                <a:gd name="connsiteX159" fmla="*/ 306376 w 682931"/>
                <a:gd name="connsiteY159" fmla="*/ 28769 h 902447"/>
                <a:gd name="connsiteX160" fmla="*/ 313089 w 682931"/>
                <a:gd name="connsiteY160" fmla="*/ 28769 h 902447"/>
                <a:gd name="connsiteX161" fmla="*/ 313089 w 682931"/>
                <a:gd name="connsiteY161" fmla="*/ 43153 h 902447"/>
                <a:gd name="connsiteX162" fmla="*/ 302540 w 682931"/>
                <a:gd name="connsiteY162" fmla="*/ 54661 h 902447"/>
                <a:gd name="connsiteX163" fmla="*/ 324596 w 682931"/>
                <a:gd name="connsiteY163" fmla="*/ 52743 h 902447"/>
                <a:gd name="connsiteX164" fmla="*/ 320761 w 682931"/>
                <a:gd name="connsiteY164" fmla="*/ 70004 h 902447"/>
                <a:gd name="connsiteX165" fmla="*/ 333227 w 682931"/>
                <a:gd name="connsiteY165" fmla="*/ 56579 h 902447"/>
                <a:gd name="connsiteX166" fmla="*/ 363914 w 682931"/>
                <a:gd name="connsiteY166" fmla="*/ 71922 h 902447"/>
                <a:gd name="connsiteX167" fmla="*/ 388847 w 682931"/>
                <a:gd name="connsiteY167" fmla="*/ 62332 h 902447"/>
                <a:gd name="connsiteX168" fmla="*/ 372544 w 682931"/>
                <a:gd name="connsiteY168" fmla="*/ 113157 h 902447"/>
                <a:gd name="connsiteX169" fmla="*/ 392682 w 682931"/>
                <a:gd name="connsiteY169" fmla="*/ 105485 h 902447"/>
                <a:gd name="connsiteX170" fmla="*/ 411862 w 682931"/>
                <a:gd name="connsiteY170" fmla="*/ 118911 h 902447"/>
                <a:gd name="connsiteX171" fmla="*/ 427205 w 682931"/>
                <a:gd name="connsiteY171" fmla="*/ 89183 h 902447"/>
                <a:gd name="connsiteX172" fmla="*/ 456933 w 682931"/>
                <a:gd name="connsiteY172" fmla="*/ 93019 h 902447"/>
                <a:gd name="connsiteX173" fmla="*/ 455974 w 682931"/>
                <a:gd name="connsiteY173" fmla="*/ 85347 h 902447"/>
                <a:gd name="connsiteX174" fmla="*/ 473235 w 682931"/>
                <a:gd name="connsiteY174" fmla="*/ 70963 h 902447"/>
                <a:gd name="connsiteX175" fmla="*/ 484742 w 682931"/>
                <a:gd name="connsiteY175" fmla="*/ 48907 h 902447"/>
                <a:gd name="connsiteX176" fmla="*/ 508716 w 682931"/>
                <a:gd name="connsiteY176" fmla="*/ 55620 h 902447"/>
                <a:gd name="connsiteX177" fmla="*/ 519265 w 682931"/>
                <a:gd name="connsiteY177" fmla="*/ 53702 h 902447"/>
                <a:gd name="connsiteX178" fmla="*/ 525978 w 682931"/>
                <a:gd name="connsiteY178" fmla="*/ 71922 h 902447"/>
                <a:gd name="connsiteX179" fmla="*/ 537485 w 682931"/>
                <a:gd name="connsiteY179" fmla="*/ 77676 h 902447"/>
                <a:gd name="connsiteX180" fmla="*/ 553787 w 682931"/>
                <a:gd name="connsiteY180" fmla="*/ 93978 h 902447"/>
                <a:gd name="connsiteX181" fmla="*/ 574885 w 682931"/>
                <a:gd name="connsiteY181" fmla="*/ 91101 h 902447"/>
                <a:gd name="connsiteX182" fmla="*/ 571049 w 682931"/>
                <a:gd name="connsiteY182" fmla="*/ 98773 h 902447"/>
                <a:gd name="connsiteX183" fmla="*/ 577761 w 682931"/>
                <a:gd name="connsiteY183" fmla="*/ 120829 h 902447"/>
                <a:gd name="connsiteX184" fmla="*/ 596941 w 682931"/>
                <a:gd name="connsiteY184" fmla="*/ 133295 h 902447"/>
                <a:gd name="connsiteX185" fmla="*/ 611325 w 682931"/>
                <a:gd name="connsiteY185" fmla="*/ 129459 h 902447"/>
                <a:gd name="connsiteX186" fmla="*/ 611325 w 682931"/>
                <a:gd name="connsiteY186" fmla="*/ 129459 h 902447"/>
                <a:gd name="connsiteX187" fmla="*/ 528855 w 682931"/>
                <a:gd name="connsiteY187" fmla="*/ 60414 h 902447"/>
                <a:gd name="connsiteX188" fmla="*/ 529813 w 682931"/>
                <a:gd name="connsiteY188" fmla="*/ 34523 h 902447"/>
                <a:gd name="connsiteX189" fmla="*/ 553787 w 682931"/>
                <a:gd name="connsiteY189" fmla="*/ 42194 h 902447"/>
                <a:gd name="connsiteX190" fmla="*/ 535567 w 682931"/>
                <a:gd name="connsiteY190" fmla="*/ 33564 h 902447"/>
                <a:gd name="connsiteX191" fmla="*/ 546116 w 682931"/>
                <a:gd name="connsiteY191" fmla="*/ 19179 h 902447"/>
                <a:gd name="connsiteX192" fmla="*/ 547075 w 682931"/>
                <a:gd name="connsiteY192" fmla="*/ 30687 h 902447"/>
                <a:gd name="connsiteX193" fmla="*/ 565295 w 682931"/>
                <a:gd name="connsiteY193" fmla="*/ 31646 h 902447"/>
                <a:gd name="connsiteX194" fmla="*/ 559541 w 682931"/>
                <a:gd name="connsiteY194" fmla="*/ 46030 h 902447"/>
                <a:gd name="connsiteX195" fmla="*/ 572008 w 682931"/>
                <a:gd name="connsiteY195" fmla="*/ 59456 h 902447"/>
                <a:gd name="connsiteX196" fmla="*/ 548034 w 682931"/>
                <a:gd name="connsiteY196" fmla="*/ 73840 h 902447"/>
                <a:gd name="connsiteX197" fmla="*/ 528855 w 682931"/>
                <a:gd name="connsiteY197" fmla="*/ 60414 h 902447"/>
                <a:gd name="connsiteX198" fmla="*/ 528855 w 682931"/>
                <a:gd name="connsiteY198" fmla="*/ 60414 h 902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682931" h="902447">
                  <a:moveTo>
                    <a:pt x="611325" y="129459"/>
                  </a:moveTo>
                  <a:cubicBezTo>
                    <a:pt x="613243" y="143844"/>
                    <a:pt x="627627" y="171654"/>
                    <a:pt x="629545" y="180284"/>
                  </a:cubicBezTo>
                  <a:cubicBezTo>
                    <a:pt x="632422" y="202340"/>
                    <a:pt x="603653" y="216725"/>
                    <a:pt x="609407" y="233027"/>
                  </a:cubicBezTo>
                  <a:cubicBezTo>
                    <a:pt x="613243" y="243576"/>
                    <a:pt x="646807" y="248370"/>
                    <a:pt x="646807" y="261796"/>
                  </a:cubicBezTo>
                  <a:cubicBezTo>
                    <a:pt x="646807" y="275221"/>
                    <a:pt x="636258" y="280016"/>
                    <a:pt x="643930" y="289606"/>
                  </a:cubicBezTo>
                  <a:cubicBezTo>
                    <a:pt x="646807" y="294400"/>
                    <a:pt x="652560" y="296318"/>
                    <a:pt x="654478" y="301113"/>
                  </a:cubicBezTo>
                  <a:cubicBezTo>
                    <a:pt x="657355" y="305908"/>
                    <a:pt x="653519" y="311662"/>
                    <a:pt x="654478" y="316456"/>
                  </a:cubicBezTo>
                  <a:cubicBezTo>
                    <a:pt x="655437" y="319333"/>
                    <a:pt x="659273" y="318374"/>
                    <a:pt x="660232" y="320292"/>
                  </a:cubicBezTo>
                  <a:cubicBezTo>
                    <a:pt x="665027" y="327005"/>
                    <a:pt x="653519" y="342348"/>
                    <a:pt x="651601" y="347143"/>
                  </a:cubicBezTo>
                  <a:cubicBezTo>
                    <a:pt x="645847" y="354815"/>
                    <a:pt x="659273" y="359609"/>
                    <a:pt x="662150" y="368240"/>
                  </a:cubicBezTo>
                  <a:cubicBezTo>
                    <a:pt x="664068" y="373035"/>
                    <a:pt x="657355" y="377830"/>
                    <a:pt x="660232" y="381666"/>
                  </a:cubicBezTo>
                  <a:cubicBezTo>
                    <a:pt x="664068" y="387419"/>
                    <a:pt x="671739" y="385501"/>
                    <a:pt x="675575" y="389337"/>
                  </a:cubicBezTo>
                  <a:cubicBezTo>
                    <a:pt x="688042" y="400845"/>
                    <a:pt x="683247" y="467013"/>
                    <a:pt x="671739" y="468931"/>
                  </a:cubicBezTo>
                  <a:cubicBezTo>
                    <a:pt x="660232" y="471808"/>
                    <a:pt x="641053" y="421942"/>
                    <a:pt x="631463" y="449751"/>
                  </a:cubicBezTo>
                  <a:cubicBezTo>
                    <a:pt x="629545" y="454546"/>
                    <a:pt x="645847" y="457423"/>
                    <a:pt x="642012" y="460300"/>
                  </a:cubicBezTo>
                  <a:cubicBezTo>
                    <a:pt x="631463" y="468931"/>
                    <a:pt x="616120" y="469890"/>
                    <a:pt x="605571" y="476603"/>
                  </a:cubicBezTo>
                  <a:cubicBezTo>
                    <a:pt x="603653" y="477562"/>
                    <a:pt x="605571" y="482356"/>
                    <a:pt x="603653" y="483315"/>
                  </a:cubicBezTo>
                  <a:cubicBezTo>
                    <a:pt x="595982" y="487151"/>
                    <a:pt x="586392" y="481397"/>
                    <a:pt x="581597" y="486192"/>
                  </a:cubicBezTo>
                  <a:cubicBezTo>
                    <a:pt x="576802" y="490028"/>
                    <a:pt x="578720" y="496741"/>
                    <a:pt x="573926" y="500576"/>
                  </a:cubicBezTo>
                  <a:cubicBezTo>
                    <a:pt x="572008" y="502494"/>
                    <a:pt x="570090" y="495782"/>
                    <a:pt x="567213" y="496741"/>
                  </a:cubicBezTo>
                  <a:cubicBezTo>
                    <a:pt x="559541" y="498658"/>
                    <a:pt x="558582" y="509207"/>
                    <a:pt x="552829" y="513043"/>
                  </a:cubicBezTo>
                  <a:cubicBezTo>
                    <a:pt x="549952" y="515920"/>
                    <a:pt x="545157" y="511125"/>
                    <a:pt x="542280" y="514002"/>
                  </a:cubicBezTo>
                  <a:cubicBezTo>
                    <a:pt x="539403" y="515920"/>
                    <a:pt x="542280" y="521673"/>
                    <a:pt x="539403" y="523591"/>
                  </a:cubicBezTo>
                  <a:cubicBezTo>
                    <a:pt x="535567" y="528386"/>
                    <a:pt x="525978" y="519756"/>
                    <a:pt x="523101" y="519756"/>
                  </a:cubicBezTo>
                  <a:cubicBezTo>
                    <a:pt x="501045" y="523591"/>
                    <a:pt x="497209" y="540853"/>
                    <a:pt x="489537" y="555237"/>
                  </a:cubicBezTo>
                  <a:cubicBezTo>
                    <a:pt x="487619" y="559073"/>
                    <a:pt x="487619" y="546606"/>
                    <a:pt x="483784" y="543730"/>
                  </a:cubicBezTo>
                  <a:cubicBezTo>
                    <a:pt x="480907" y="539894"/>
                    <a:pt x="476112" y="538935"/>
                    <a:pt x="471317" y="537976"/>
                  </a:cubicBezTo>
                  <a:cubicBezTo>
                    <a:pt x="463645" y="536058"/>
                    <a:pt x="479948" y="564827"/>
                    <a:pt x="498168" y="576334"/>
                  </a:cubicBezTo>
                  <a:cubicBezTo>
                    <a:pt x="500086" y="577293"/>
                    <a:pt x="505839" y="578252"/>
                    <a:pt x="506798" y="584006"/>
                  </a:cubicBezTo>
                  <a:cubicBezTo>
                    <a:pt x="509675" y="596472"/>
                    <a:pt x="498168" y="591678"/>
                    <a:pt x="496250" y="602226"/>
                  </a:cubicBezTo>
                  <a:cubicBezTo>
                    <a:pt x="495291" y="605103"/>
                    <a:pt x="515429" y="638666"/>
                    <a:pt x="518306" y="640584"/>
                  </a:cubicBezTo>
                  <a:cubicBezTo>
                    <a:pt x="533649" y="655928"/>
                    <a:pt x="537485" y="645379"/>
                    <a:pt x="547075" y="654969"/>
                  </a:cubicBezTo>
                  <a:cubicBezTo>
                    <a:pt x="553787" y="661681"/>
                    <a:pt x="554746" y="671271"/>
                    <a:pt x="560500" y="677025"/>
                  </a:cubicBezTo>
                  <a:cubicBezTo>
                    <a:pt x="574885" y="686614"/>
                    <a:pt x="613243" y="700040"/>
                    <a:pt x="612284" y="724014"/>
                  </a:cubicBezTo>
                  <a:cubicBezTo>
                    <a:pt x="611325" y="747988"/>
                    <a:pt x="605571" y="743193"/>
                    <a:pt x="587351" y="738398"/>
                  </a:cubicBezTo>
                  <a:cubicBezTo>
                    <a:pt x="585433" y="738398"/>
                    <a:pt x="583515" y="739357"/>
                    <a:pt x="582556" y="741275"/>
                  </a:cubicBezTo>
                  <a:cubicBezTo>
                    <a:pt x="580638" y="749906"/>
                    <a:pt x="586392" y="760454"/>
                    <a:pt x="576802" y="767167"/>
                  </a:cubicBezTo>
                  <a:cubicBezTo>
                    <a:pt x="569131" y="773880"/>
                    <a:pt x="530772" y="782510"/>
                    <a:pt x="529813" y="796895"/>
                  </a:cubicBezTo>
                  <a:cubicBezTo>
                    <a:pt x="529813" y="796895"/>
                    <a:pt x="551870" y="826622"/>
                    <a:pt x="551870" y="827581"/>
                  </a:cubicBezTo>
                  <a:cubicBezTo>
                    <a:pt x="552829" y="828540"/>
                    <a:pt x="540362" y="839089"/>
                    <a:pt x="544198" y="842924"/>
                  </a:cubicBezTo>
                  <a:cubicBezTo>
                    <a:pt x="553787" y="851555"/>
                    <a:pt x="564336" y="838130"/>
                    <a:pt x="555705" y="867857"/>
                  </a:cubicBezTo>
                  <a:cubicBezTo>
                    <a:pt x="555705" y="869776"/>
                    <a:pt x="553787" y="872652"/>
                    <a:pt x="551870" y="872652"/>
                  </a:cubicBezTo>
                  <a:cubicBezTo>
                    <a:pt x="523101" y="864981"/>
                    <a:pt x="545157" y="850596"/>
                    <a:pt x="531731" y="849637"/>
                  </a:cubicBezTo>
                  <a:cubicBezTo>
                    <a:pt x="524060" y="849637"/>
                    <a:pt x="518306" y="856350"/>
                    <a:pt x="510634" y="855391"/>
                  </a:cubicBezTo>
                  <a:cubicBezTo>
                    <a:pt x="506798" y="854432"/>
                    <a:pt x="507757" y="847719"/>
                    <a:pt x="504881" y="847719"/>
                  </a:cubicBezTo>
                  <a:cubicBezTo>
                    <a:pt x="499127" y="845802"/>
                    <a:pt x="494332" y="850596"/>
                    <a:pt x="489537" y="848678"/>
                  </a:cubicBezTo>
                  <a:cubicBezTo>
                    <a:pt x="487619" y="847719"/>
                    <a:pt x="491455" y="841966"/>
                    <a:pt x="489537" y="841966"/>
                  </a:cubicBezTo>
                  <a:cubicBezTo>
                    <a:pt x="478989" y="842924"/>
                    <a:pt x="488578" y="857309"/>
                    <a:pt x="485701" y="858268"/>
                  </a:cubicBezTo>
                  <a:cubicBezTo>
                    <a:pt x="473235" y="862104"/>
                    <a:pt x="452138" y="856350"/>
                    <a:pt x="440630" y="861145"/>
                  </a:cubicBezTo>
                  <a:cubicBezTo>
                    <a:pt x="436794" y="863063"/>
                    <a:pt x="438712" y="868816"/>
                    <a:pt x="434877" y="870735"/>
                  </a:cubicBezTo>
                  <a:cubicBezTo>
                    <a:pt x="431041" y="873611"/>
                    <a:pt x="427205" y="868816"/>
                    <a:pt x="423369" y="871693"/>
                  </a:cubicBezTo>
                  <a:cubicBezTo>
                    <a:pt x="420492" y="872652"/>
                    <a:pt x="424328" y="877447"/>
                    <a:pt x="422410" y="879365"/>
                  </a:cubicBezTo>
                  <a:cubicBezTo>
                    <a:pt x="421451" y="880324"/>
                    <a:pt x="390764" y="887996"/>
                    <a:pt x="386929" y="887037"/>
                  </a:cubicBezTo>
                  <a:cubicBezTo>
                    <a:pt x="385011" y="885119"/>
                    <a:pt x="386929" y="880324"/>
                    <a:pt x="385011" y="879365"/>
                  </a:cubicBezTo>
                  <a:cubicBezTo>
                    <a:pt x="384052" y="877447"/>
                    <a:pt x="379257" y="877447"/>
                    <a:pt x="378298" y="875529"/>
                  </a:cubicBezTo>
                  <a:cubicBezTo>
                    <a:pt x="377339" y="873611"/>
                    <a:pt x="383093" y="874570"/>
                    <a:pt x="382134" y="872652"/>
                  </a:cubicBezTo>
                  <a:cubicBezTo>
                    <a:pt x="378298" y="861145"/>
                    <a:pt x="353365" y="875529"/>
                    <a:pt x="345693" y="866898"/>
                  </a:cubicBezTo>
                  <a:cubicBezTo>
                    <a:pt x="345693" y="866898"/>
                    <a:pt x="347611" y="865940"/>
                    <a:pt x="347611" y="864981"/>
                  </a:cubicBezTo>
                  <a:cubicBezTo>
                    <a:pt x="341858" y="861145"/>
                    <a:pt x="347611" y="876488"/>
                    <a:pt x="345693" y="883201"/>
                  </a:cubicBezTo>
                  <a:cubicBezTo>
                    <a:pt x="345693" y="887037"/>
                    <a:pt x="328432" y="907175"/>
                    <a:pt x="322678" y="901421"/>
                  </a:cubicBezTo>
                  <a:cubicBezTo>
                    <a:pt x="318842" y="897585"/>
                    <a:pt x="329391" y="892790"/>
                    <a:pt x="326514" y="888955"/>
                  </a:cubicBezTo>
                  <a:cubicBezTo>
                    <a:pt x="325555" y="887996"/>
                    <a:pt x="322678" y="891831"/>
                    <a:pt x="320761" y="891831"/>
                  </a:cubicBezTo>
                  <a:cubicBezTo>
                    <a:pt x="318842" y="891831"/>
                    <a:pt x="315966" y="890872"/>
                    <a:pt x="315007" y="888955"/>
                  </a:cubicBezTo>
                  <a:cubicBezTo>
                    <a:pt x="313089" y="886078"/>
                    <a:pt x="319802" y="882242"/>
                    <a:pt x="315007" y="879365"/>
                  </a:cubicBezTo>
                  <a:cubicBezTo>
                    <a:pt x="311171" y="876488"/>
                    <a:pt x="309253" y="871693"/>
                    <a:pt x="306376" y="870735"/>
                  </a:cubicBezTo>
                  <a:cubicBezTo>
                    <a:pt x="303499" y="868816"/>
                    <a:pt x="299663" y="873611"/>
                    <a:pt x="296787" y="872652"/>
                  </a:cubicBezTo>
                  <a:cubicBezTo>
                    <a:pt x="294869" y="870735"/>
                    <a:pt x="296787" y="865940"/>
                    <a:pt x="294869" y="864981"/>
                  </a:cubicBezTo>
                  <a:cubicBezTo>
                    <a:pt x="290074" y="861145"/>
                    <a:pt x="291033" y="877447"/>
                    <a:pt x="276648" y="872652"/>
                  </a:cubicBezTo>
                  <a:cubicBezTo>
                    <a:pt x="267059" y="868816"/>
                    <a:pt x="260346" y="859227"/>
                    <a:pt x="250757" y="856350"/>
                  </a:cubicBezTo>
                  <a:cubicBezTo>
                    <a:pt x="249797" y="856350"/>
                    <a:pt x="220070" y="858268"/>
                    <a:pt x="220070" y="858268"/>
                  </a:cubicBezTo>
                  <a:cubicBezTo>
                    <a:pt x="216234" y="856350"/>
                    <a:pt x="216234" y="850596"/>
                    <a:pt x="212398" y="848678"/>
                  </a:cubicBezTo>
                  <a:cubicBezTo>
                    <a:pt x="211439" y="846761"/>
                    <a:pt x="214316" y="853473"/>
                    <a:pt x="212398" y="854432"/>
                  </a:cubicBezTo>
                  <a:cubicBezTo>
                    <a:pt x="210480" y="855391"/>
                    <a:pt x="206644" y="854432"/>
                    <a:pt x="205685" y="852514"/>
                  </a:cubicBezTo>
                  <a:cubicBezTo>
                    <a:pt x="204726" y="849637"/>
                    <a:pt x="209521" y="845802"/>
                    <a:pt x="207603" y="844843"/>
                  </a:cubicBezTo>
                  <a:cubicBezTo>
                    <a:pt x="194178" y="831417"/>
                    <a:pt x="178835" y="855391"/>
                    <a:pt x="181712" y="856350"/>
                  </a:cubicBezTo>
                  <a:cubicBezTo>
                    <a:pt x="187465" y="857309"/>
                    <a:pt x="192260" y="855391"/>
                    <a:pt x="198014" y="856350"/>
                  </a:cubicBezTo>
                  <a:cubicBezTo>
                    <a:pt x="201850" y="857309"/>
                    <a:pt x="191301" y="858268"/>
                    <a:pt x="189383" y="860186"/>
                  </a:cubicBezTo>
                  <a:cubicBezTo>
                    <a:pt x="187465" y="861145"/>
                    <a:pt x="190342" y="865940"/>
                    <a:pt x="189383" y="866898"/>
                  </a:cubicBezTo>
                  <a:cubicBezTo>
                    <a:pt x="167327" y="878406"/>
                    <a:pt x="182670" y="861145"/>
                    <a:pt x="165409" y="862104"/>
                  </a:cubicBezTo>
                  <a:cubicBezTo>
                    <a:pt x="162532" y="862104"/>
                    <a:pt x="121297" y="871693"/>
                    <a:pt x="118420" y="866898"/>
                  </a:cubicBezTo>
                  <a:cubicBezTo>
                    <a:pt x="117461" y="864981"/>
                    <a:pt x="124174" y="864022"/>
                    <a:pt x="123215" y="863063"/>
                  </a:cubicBezTo>
                  <a:cubicBezTo>
                    <a:pt x="115543" y="856350"/>
                    <a:pt x="111707" y="884160"/>
                    <a:pt x="111707" y="852514"/>
                  </a:cubicBezTo>
                  <a:cubicBezTo>
                    <a:pt x="110748" y="840048"/>
                    <a:pt x="119379" y="828540"/>
                    <a:pt x="120338" y="816074"/>
                  </a:cubicBezTo>
                  <a:cubicBezTo>
                    <a:pt x="120338" y="814156"/>
                    <a:pt x="116502" y="814156"/>
                    <a:pt x="116502" y="811279"/>
                  </a:cubicBezTo>
                  <a:cubicBezTo>
                    <a:pt x="115543" y="806484"/>
                    <a:pt x="117461" y="802648"/>
                    <a:pt x="119379" y="797854"/>
                  </a:cubicBezTo>
                  <a:lnTo>
                    <a:pt x="131846" y="776756"/>
                  </a:lnTo>
                  <a:cubicBezTo>
                    <a:pt x="132805" y="771003"/>
                    <a:pt x="133764" y="751823"/>
                    <a:pt x="136640" y="745111"/>
                  </a:cubicBezTo>
                  <a:cubicBezTo>
                    <a:pt x="144312" y="730727"/>
                    <a:pt x="161573" y="720178"/>
                    <a:pt x="172122" y="702917"/>
                  </a:cubicBezTo>
                  <a:cubicBezTo>
                    <a:pt x="175958" y="696204"/>
                    <a:pt x="121297" y="690450"/>
                    <a:pt x="118420" y="687573"/>
                  </a:cubicBezTo>
                  <a:cubicBezTo>
                    <a:pt x="115543" y="684696"/>
                    <a:pt x="117461" y="679902"/>
                    <a:pt x="114584" y="677025"/>
                  </a:cubicBezTo>
                  <a:cubicBezTo>
                    <a:pt x="109790" y="673189"/>
                    <a:pt x="81021" y="684696"/>
                    <a:pt x="79103" y="682779"/>
                  </a:cubicBezTo>
                  <a:cubicBezTo>
                    <a:pt x="78144" y="679902"/>
                    <a:pt x="81980" y="676066"/>
                    <a:pt x="80062" y="675107"/>
                  </a:cubicBezTo>
                  <a:cubicBezTo>
                    <a:pt x="53211" y="651133"/>
                    <a:pt x="71431" y="687573"/>
                    <a:pt x="59924" y="676066"/>
                  </a:cubicBezTo>
                  <a:cubicBezTo>
                    <a:pt x="51293" y="667435"/>
                    <a:pt x="46498" y="646338"/>
                    <a:pt x="38827" y="641543"/>
                  </a:cubicBezTo>
                  <a:cubicBezTo>
                    <a:pt x="35950" y="638666"/>
                    <a:pt x="31155" y="641543"/>
                    <a:pt x="29237" y="638666"/>
                  </a:cubicBezTo>
                  <a:cubicBezTo>
                    <a:pt x="19647" y="620446"/>
                    <a:pt x="55129" y="613733"/>
                    <a:pt x="42662" y="598390"/>
                  </a:cubicBezTo>
                  <a:cubicBezTo>
                    <a:pt x="40744" y="595513"/>
                    <a:pt x="19647" y="593595"/>
                    <a:pt x="14853" y="575375"/>
                  </a:cubicBezTo>
                  <a:cubicBezTo>
                    <a:pt x="7181" y="541812"/>
                    <a:pt x="48416" y="543730"/>
                    <a:pt x="35950" y="523591"/>
                  </a:cubicBezTo>
                  <a:cubicBezTo>
                    <a:pt x="33073" y="518797"/>
                    <a:pt x="25401" y="519756"/>
                    <a:pt x="23483" y="514961"/>
                  </a:cubicBezTo>
                  <a:cubicBezTo>
                    <a:pt x="22524" y="511125"/>
                    <a:pt x="30196" y="507289"/>
                    <a:pt x="29237" y="504412"/>
                  </a:cubicBezTo>
                  <a:cubicBezTo>
                    <a:pt x="29237" y="501535"/>
                    <a:pt x="23483" y="505371"/>
                    <a:pt x="21565" y="503453"/>
                  </a:cubicBezTo>
                  <a:cubicBezTo>
                    <a:pt x="20606" y="502494"/>
                    <a:pt x="8140" y="483315"/>
                    <a:pt x="9099" y="481397"/>
                  </a:cubicBezTo>
                  <a:cubicBezTo>
                    <a:pt x="10058" y="477562"/>
                    <a:pt x="16770" y="477562"/>
                    <a:pt x="16770" y="473725"/>
                  </a:cubicBezTo>
                  <a:cubicBezTo>
                    <a:pt x="19647" y="458382"/>
                    <a:pt x="-6244" y="452629"/>
                    <a:pt x="1427" y="451670"/>
                  </a:cubicBezTo>
                  <a:cubicBezTo>
                    <a:pt x="4304" y="450711"/>
                    <a:pt x="6222" y="454546"/>
                    <a:pt x="8140" y="454546"/>
                  </a:cubicBezTo>
                  <a:lnTo>
                    <a:pt x="25401" y="439203"/>
                  </a:lnTo>
                  <a:cubicBezTo>
                    <a:pt x="26360" y="434408"/>
                    <a:pt x="14853" y="440162"/>
                    <a:pt x="17730" y="432490"/>
                  </a:cubicBezTo>
                  <a:cubicBezTo>
                    <a:pt x="20606" y="425778"/>
                    <a:pt x="26360" y="421942"/>
                    <a:pt x="29237" y="415229"/>
                  </a:cubicBezTo>
                  <a:cubicBezTo>
                    <a:pt x="36909" y="395091"/>
                    <a:pt x="17730" y="380707"/>
                    <a:pt x="11976" y="371117"/>
                  </a:cubicBezTo>
                  <a:cubicBezTo>
                    <a:pt x="11017" y="369199"/>
                    <a:pt x="12935" y="366322"/>
                    <a:pt x="13894" y="364404"/>
                  </a:cubicBezTo>
                  <a:cubicBezTo>
                    <a:pt x="13894" y="362486"/>
                    <a:pt x="11976" y="359609"/>
                    <a:pt x="13894" y="358651"/>
                  </a:cubicBezTo>
                  <a:cubicBezTo>
                    <a:pt x="18689" y="355774"/>
                    <a:pt x="23483" y="358651"/>
                    <a:pt x="29237" y="356733"/>
                  </a:cubicBezTo>
                  <a:cubicBezTo>
                    <a:pt x="31155" y="355774"/>
                    <a:pt x="27319" y="350020"/>
                    <a:pt x="29237" y="350979"/>
                  </a:cubicBezTo>
                  <a:cubicBezTo>
                    <a:pt x="34991" y="352897"/>
                    <a:pt x="37868" y="358651"/>
                    <a:pt x="44580" y="358651"/>
                  </a:cubicBezTo>
                  <a:cubicBezTo>
                    <a:pt x="51293" y="359609"/>
                    <a:pt x="75267" y="350979"/>
                    <a:pt x="78144" y="345225"/>
                  </a:cubicBezTo>
                  <a:cubicBezTo>
                    <a:pt x="81021" y="338512"/>
                    <a:pt x="60883" y="337554"/>
                    <a:pt x="69513" y="332759"/>
                  </a:cubicBezTo>
                  <a:cubicBezTo>
                    <a:pt x="83898" y="323169"/>
                    <a:pt x="101159" y="319333"/>
                    <a:pt x="97323" y="296318"/>
                  </a:cubicBezTo>
                  <a:cubicBezTo>
                    <a:pt x="96364" y="283852"/>
                    <a:pt x="62801" y="288647"/>
                    <a:pt x="71431" y="275221"/>
                  </a:cubicBezTo>
                  <a:cubicBezTo>
                    <a:pt x="72390" y="272344"/>
                    <a:pt x="77185" y="275221"/>
                    <a:pt x="77185" y="273303"/>
                  </a:cubicBezTo>
                  <a:cubicBezTo>
                    <a:pt x="78144" y="270426"/>
                    <a:pt x="73349" y="267550"/>
                    <a:pt x="74308" y="265632"/>
                  </a:cubicBezTo>
                  <a:cubicBezTo>
                    <a:pt x="74308" y="263714"/>
                    <a:pt x="77185" y="263714"/>
                    <a:pt x="79103" y="263714"/>
                  </a:cubicBezTo>
                  <a:cubicBezTo>
                    <a:pt x="85816" y="263714"/>
                    <a:pt x="90610" y="266591"/>
                    <a:pt x="97323" y="266591"/>
                  </a:cubicBezTo>
                  <a:cubicBezTo>
                    <a:pt x="104995" y="266591"/>
                    <a:pt x="98282" y="252206"/>
                    <a:pt x="101159" y="244534"/>
                  </a:cubicBezTo>
                  <a:cubicBezTo>
                    <a:pt x="103077" y="237822"/>
                    <a:pt x="118420" y="209053"/>
                    <a:pt x="116502" y="193710"/>
                  </a:cubicBezTo>
                  <a:cubicBezTo>
                    <a:pt x="119379" y="192751"/>
                    <a:pt x="122256" y="190833"/>
                    <a:pt x="124174" y="186997"/>
                  </a:cubicBezTo>
                  <a:cubicBezTo>
                    <a:pt x="128010" y="183161"/>
                    <a:pt x="119379" y="185079"/>
                    <a:pt x="111707" y="185079"/>
                  </a:cubicBezTo>
                  <a:lnTo>
                    <a:pt x="111707" y="185079"/>
                  </a:lnTo>
                  <a:cubicBezTo>
                    <a:pt x="109790" y="183161"/>
                    <a:pt x="106913" y="184120"/>
                    <a:pt x="104995" y="184120"/>
                  </a:cubicBezTo>
                  <a:cubicBezTo>
                    <a:pt x="103077" y="184120"/>
                    <a:pt x="102118" y="183161"/>
                    <a:pt x="101159" y="182202"/>
                  </a:cubicBezTo>
                  <a:cubicBezTo>
                    <a:pt x="93487" y="173572"/>
                    <a:pt x="113625" y="145762"/>
                    <a:pt x="121297" y="141926"/>
                  </a:cubicBezTo>
                  <a:cubicBezTo>
                    <a:pt x="126092" y="139049"/>
                    <a:pt x="130887" y="144803"/>
                    <a:pt x="135681" y="144803"/>
                  </a:cubicBezTo>
                  <a:cubicBezTo>
                    <a:pt x="202809" y="141926"/>
                    <a:pt x="65677" y="137131"/>
                    <a:pt x="168286" y="139049"/>
                  </a:cubicBezTo>
                  <a:cubicBezTo>
                    <a:pt x="169245" y="139049"/>
                    <a:pt x="172122" y="140008"/>
                    <a:pt x="173081" y="140967"/>
                  </a:cubicBezTo>
                  <a:cubicBezTo>
                    <a:pt x="178835" y="150557"/>
                    <a:pt x="181712" y="191792"/>
                    <a:pt x="204726" y="183161"/>
                  </a:cubicBezTo>
                  <a:cubicBezTo>
                    <a:pt x="212398" y="180284"/>
                    <a:pt x="197055" y="117952"/>
                    <a:pt x="218152" y="117952"/>
                  </a:cubicBezTo>
                  <a:cubicBezTo>
                    <a:pt x="220070" y="117952"/>
                    <a:pt x="220070" y="123706"/>
                    <a:pt x="222947" y="124665"/>
                  </a:cubicBezTo>
                  <a:cubicBezTo>
                    <a:pt x="225824" y="126583"/>
                    <a:pt x="230618" y="126583"/>
                    <a:pt x="233495" y="126583"/>
                  </a:cubicBezTo>
                  <a:cubicBezTo>
                    <a:pt x="242126" y="128501"/>
                    <a:pt x="252674" y="118911"/>
                    <a:pt x="260346" y="122747"/>
                  </a:cubicBezTo>
                  <a:cubicBezTo>
                    <a:pt x="267059" y="125624"/>
                    <a:pt x="267059" y="134254"/>
                    <a:pt x="269936" y="140008"/>
                  </a:cubicBezTo>
                  <a:cubicBezTo>
                    <a:pt x="274730" y="147680"/>
                    <a:pt x="298704" y="192751"/>
                    <a:pt x="298704" y="162064"/>
                  </a:cubicBezTo>
                  <a:cubicBezTo>
                    <a:pt x="298704" y="155351"/>
                    <a:pt x="285279" y="157269"/>
                    <a:pt x="279525" y="152474"/>
                  </a:cubicBezTo>
                  <a:cubicBezTo>
                    <a:pt x="270895" y="144803"/>
                    <a:pt x="271854" y="123706"/>
                    <a:pt x="255551" y="120829"/>
                  </a:cubicBezTo>
                  <a:cubicBezTo>
                    <a:pt x="252674" y="120829"/>
                    <a:pt x="232536" y="125624"/>
                    <a:pt x="233495" y="113157"/>
                  </a:cubicBezTo>
                  <a:cubicBezTo>
                    <a:pt x="234454" y="105485"/>
                    <a:pt x="246921" y="79594"/>
                    <a:pt x="239249" y="70004"/>
                  </a:cubicBezTo>
                  <a:cubicBezTo>
                    <a:pt x="236372" y="67127"/>
                    <a:pt x="217193" y="77676"/>
                    <a:pt x="214316" y="67127"/>
                  </a:cubicBezTo>
                  <a:cubicBezTo>
                    <a:pt x="213357" y="65209"/>
                    <a:pt x="220070" y="67127"/>
                    <a:pt x="221029" y="65209"/>
                  </a:cubicBezTo>
                  <a:cubicBezTo>
                    <a:pt x="222947" y="63291"/>
                    <a:pt x="214316" y="59456"/>
                    <a:pt x="216234" y="59456"/>
                  </a:cubicBezTo>
                  <a:cubicBezTo>
                    <a:pt x="224865" y="56579"/>
                    <a:pt x="240208" y="66168"/>
                    <a:pt x="243085" y="47948"/>
                  </a:cubicBezTo>
                  <a:cubicBezTo>
                    <a:pt x="243085" y="46030"/>
                    <a:pt x="221988" y="23974"/>
                    <a:pt x="221029" y="20138"/>
                  </a:cubicBezTo>
                  <a:cubicBezTo>
                    <a:pt x="218152" y="13426"/>
                    <a:pt x="217193" y="6713"/>
                    <a:pt x="217193" y="0"/>
                  </a:cubicBezTo>
                  <a:cubicBezTo>
                    <a:pt x="223906" y="959"/>
                    <a:pt x="234454" y="0"/>
                    <a:pt x="237331" y="0"/>
                  </a:cubicBezTo>
                  <a:cubicBezTo>
                    <a:pt x="248839" y="1918"/>
                    <a:pt x="260346" y="7672"/>
                    <a:pt x="272813" y="9590"/>
                  </a:cubicBezTo>
                  <a:cubicBezTo>
                    <a:pt x="271854" y="12466"/>
                    <a:pt x="271854" y="13426"/>
                    <a:pt x="273771" y="12466"/>
                  </a:cubicBezTo>
                  <a:cubicBezTo>
                    <a:pt x="277607" y="9590"/>
                    <a:pt x="279525" y="4795"/>
                    <a:pt x="282402" y="4795"/>
                  </a:cubicBezTo>
                  <a:cubicBezTo>
                    <a:pt x="284320" y="4795"/>
                    <a:pt x="281443" y="9590"/>
                    <a:pt x="282402" y="11508"/>
                  </a:cubicBezTo>
                  <a:cubicBezTo>
                    <a:pt x="285279" y="13426"/>
                    <a:pt x="289115" y="12466"/>
                    <a:pt x="291033" y="13426"/>
                  </a:cubicBezTo>
                  <a:cubicBezTo>
                    <a:pt x="297745" y="14384"/>
                    <a:pt x="303499" y="14384"/>
                    <a:pt x="308294" y="17261"/>
                  </a:cubicBezTo>
                  <a:cubicBezTo>
                    <a:pt x="311171" y="19179"/>
                    <a:pt x="312130" y="23015"/>
                    <a:pt x="312130" y="24933"/>
                  </a:cubicBezTo>
                  <a:cubicBezTo>
                    <a:pt x="312130" y="25892"/>
                    <a:pt x="310212" y="24933"/>
                    <a:pt x="310212" y="24933"/>
                  </a:cubicBezTo>
                  <a:cubicBezTo>
                    <a:pt x="308294" y="25892"/>
                    <a:pt x="304458" y="27810"/>
                    <a:pt x="306376" y="28769"/>
                  </a:cubicBezTo>
                  <a:cubicBezTo>
                    <a:pt x="307335" y="30687"/>
                    <a:pt x="312130" y="26851"/>
                    <a:pt x="313089" y="28769"/>
                  </a:cubicBezTo>
                  <a:cubicBezTo>
                    <a:pt x="315966" y="33564"/>
                    <a:pt x="315007" y="38358"/>
                    <a:pt x="313089" y="43153"/>
                  </a:cubicBezTo>
                  <a:cubicBezTo>
                    <a:pt x="311171" y="47948"/>
                    <a:pt x="298704" y="50825"/>
                    <a:pt x="302540" y="54661"/>
                  </a:cubicBezTo>
                  <a:cubicBezTo>
                    <a:pt x="307335" y="61373"/>
                    <a:pt x="324596" y="45071"/>
                    <a:pt x="324596" y="52743"/>
                  </a:cubicBezTo>
                  <a:cubicBezTo>
                    <a:pt x="325555" y="58497"/>
                    <a:pt x="315966" y="68086"/>
                    <a:pt x="320761" y="70004"/>
                  </a:cubicBezTo>
                  <a:cubicBezTo>
                    <a:pt x="327473" y="72881"/>
                    <a:pt x="327473" y="57538"/>
                    <a:pt x="333227" y="56579"/>
                  </a:cubicBezTo>
                  <a:cubicBezTo>
                    <a:pt x="338981" y="55620"/>
                    <a:pt x="359119" y="73840"/>
                    <a:pt x="363914" y="71922"/>
                  </a:cubicBezTo>
                  <a:cubicBezTo>
                    <a:pt x="364873" y="71922"/>
                    <a:pt x="383093" y="50825"/>
                    <a:pt x="388847" y="62332"/>
                  </a:cubicBezTo>
                  <a:cubicBezTo>
                    <a:pt x="401313" y="85347"/>
                    <a:pt x="338022" y="110280"/>
                    <a:pt x="372544" y="113157"/>
                  </a:cubicBezTo>
                  <a:cubicBezTo>
                    <a:pt x="380216" y="114116"/>
                    <a:pt x="385011" y="105485"/>
                    <a:pt x="392682" y="105485"/>
                  </a:cubicBezTo>
                  <a:cubicBezTo>
                    <a:pt x="401313" y="106444"/>
                    <a:pt x="391723" y="132336"/>
                    <a:pt x="411862" y="118911"/>
                  </a:cubicBezTo>
                  <a:cubicBezTo>
                    <a:pt x="416656" y="116034"/>
                    <a:pt x="419533" y="93978"/>
                    <a:pt x="427205" y="89183"/>
                  </a:cubicBezTo>
                  <a:cubicBezTo>
                    <a:pt x="438712" y="82470"/>
                    <a:pt x="451179" y="80553"/>
                    <a:pt x="456933" y="93019"/>
                  </a:cubicBezTo>
                  <a:cubicBezTo>
                    <a:pt x="455974" y="90142"/>
                    <a:pt x="455015" y="85347"/>
                    <a:pt x="455974" y="85347"/>
                  </a:cubicBezTo>
                  <a:cubicBezTo>
                    <a:pt x="461727" y="78635"/>
                    <a:pt x="468440" y="76717"/>
                    <a:pt x="473235" y="70963"/>
                  </a:cubicBezTo>
                  <a:cubicBezTo>
                    <a:pt x="478989" y="64250"/>
                    <a:pt x="479948" y="54661"/>
                    <a:pt x="484742" y="48907"/>
                  </a:cubicBezTo>
                  <a:cubicBezTo>
                    <a:pt x="486660" y="46989"/>
                    <a:pt x="498168" y="51784"/>
                    <a:pt x="508716" y="55620"/>
                  </a:cubicBezTo>
                  <a:cubicBezTo>
                    <a:pt x="513511" y="54661"/>
                    <a:pt x="517347" y="53702"/>
                    <a:pt x="519265" y="53702"/>
                  </a:cubicBezTo>
                  <a:cubicBezTo>
                    <a:pt x="525978" y="53702"/>
                    <a:pt x="522142" y="66168"/>
                    <a:pt x="525978" y="71922"/>
                  </a:cubicBezTo>
                  <a:cubicBezTo>
                    <a:pt x="528855" y="75758"/>
                    <a:pt x="534608" y="73840"/>
                    <a:pt x="537485" y="77676"/>
                  </a:cubicBezTo>
                  <a:cubicBezTo>
                    <a:pt x="543239" y="82470"/>
                    <a:pt x="545157" y="94937"/>
                    <a:pt x="553787" y="93978"/>
                  </a:cubicBezTo>
                  <a:cubicBezTo>
                    <a:pt x="560500" y="93978"/>
                    <a:pt x="567213" y="89183"/>
                    <a:pt x="574885" y="91101"/>
                  </a:cubicBezTo>
                  <a:cubicBezTo>
                    <a:pt x="577761" y="92060"/>
                    <a:pt x="571049" y="96855"/>
                    <a:pt x="571049" y="98773"/>
                  </a:cubicBezTo>
                  <a:cubicBezTo>
                    <a:pt x="572008" y="106444"/>
                    <a:pt x="574885" y="113157"/>
                    <a:pt x="577761" y="120829"/>
                  </a:cubicBezTo>
                  <a:cubicBezTo>
                    <a:pt x="580638" y="128501"/>
                    <a:pt x="589269" y="130418"/>
                    <a:pt x="596941" y="133295"/>
                  </a:cubicBezTo>
                  <a:cubicBezTo>
                    <a:pt x="604612" y="129459"/>
                    <a:pt x="608448" y="130418"/>
                    <a:pt x="611325" y="129459"/>
                  </a:cubicBezTo>
                  <a:lnTo>
                    <a:pt x="611325" y="129459"/>
                  </a:lnTo>
                  <a:close/>
                  <a:moveTo>
                    <a:pt x="528855" y="60414"/>
                  </a:moveTo>
                  <a:cubicBezTo>
                    <a:pt x="530772" y="52743"/>
                    <a:pt x="526937" y="42194"/>
                    <a:pt x="529813" y="34523"/>
                  </a:cubicBezTo>
                  <a:cubicBezTo>
                    <a:pt x="532690" y="26851"/>
                    <a:pt x="559541" y="49866"/>
                    <a:pt x="553787" y="42194"/>
                  </a:cubicBezTo>
                  <a:cubicBezTo>
                    <a:pt x="549952" y="36440"/>
                    <a:pt x="538444" y="39317"/>
                    <a:pt x="535567" y="33564"/>
                  </a:cubicBezTo>
                  <a:cubicBezTo>
                    <a:pt x="534608" y="27810"/>
                    <a:pt x="543239" y="23974"/>
                    <a:pt x="546116" y="19179"/>
                  </a:cubicBezTo>
                  <a:cubicBezTo>
                    <a:pt x="549952" y="16302"/>
                    <a:pt x="543239" y="29728"/>
                    <a:pt x="547075" y="30687"/>
                  </a:cubicBezTo>
                  <a:cubicBezTo>
                    <a:pt x="553787" y="32605"/>
                    <a:pt x="559541" y="29728"/>
                    <a:pt x="565295" y="31646"/>
                  </a:cubicBezTo>
                  <a:cubicBezTo>
                    <a:pt x="571049" y="33564"/>
                    <a:pt x="557623" y="40276"/>
                    <a:pt x="559541" y="46030"/>
                  </a:cubicBezTo>
                  <a:cubicBezTo>
                    <a:pt x="561459" y="52743"/>
                    <a:pt x="569131" y="53702"/>
                    <a:pt x="572008" y="59456"/>
                  </a:cubicBezTo>
                  <a:cubicBezTo>
                    <a:pt x="573926" y="61373"/>
                    <a:pt x="562418" y="70004"/>
                    <a:pt x="548034" y="73840"/>
                  </a:cubicBezTo>
                  <a:cubicBezTo>
                    <a:pt x="541321" y="75758"/>
                    <a:pt x="535567" y="64250"/>
                    <a:pt x="528855" y="60414"/>
                  </a:cubicBezTo>
                  <a:lnTo>
                    <a:pt x="528855" y="60414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74EDD629-1BDF-CEB4-8706-93A0E889E7CB}"/>
                </a:ext>
              </a:extLst>
            </p:cNvPr>
            <p:cNvSpPr/>
            <p:nvPr/>
          </p:nvSpPr>
          <p:spPr>
            <a:xfrm>
              <a:off x="6020432" y="1722196"/>
              <a:ext cx="628322" cy="1697157"/>
            </a:xfrm>
            <a:custGeom>
              <a:avLst/>
              <a:gdLst>
                <a:gd name="connsiteX0" fmla="*/ 96855 w 612774"/>
                <a:gd name="connsiteY0" fmla="*/ 1655162 h 1655162"/>
                <a:gd name="connsiteX1" fmla="*/ 89183 w 612774"/>
                <a:gd name="connsiteY1" fmla="*/ 1644614 h 1655162"/>
                <a:gd name="connsiteX2" fmla="*/ 85347 w 612774"/>
                <a:gd name="connsiteY2" fmla="*/ 1635983 h 1655162"/>
                <a:gd name="connsiteX3" fmla="*/ 100691 w 612774"/>
                <a:gd name="connsiteY3" fmla="*/ 1651327 h 1655162"/>
                <a:gd name="connsiteX4" fmla="*/ 96855 w 612774"/>
                <a:gd name="connsiteY4" fmla="*/ 1655162 h 1655162"/>
                <a:gd name="connsiteX5" fmla="*/ 96855 w 612774"/>
                <a:gd name="connsiteY5" fmla="*/ 1655162 h 1655162"/>
                <a:gd name="connsiteX6" fmla="*/ 177407 w 612774"/>
                <a:gd name="connsiteY6" fmla="*/ 1175683 h 1655162"/>
                <a:gd name="connsiteX7" fmla="*/ 151516 w 612774"/>
                <a:gd name="connsiteY7" fmla="*/ 1252400 h 1655162"/>
                <a:gd name="connsiteX8" fmla="*/ 134254 w 612774"/>
                <a:gd name="connsiteY8" fmla="*/ 1267743 h 1655162"/>
                <a:gd name="connsiteX9" fmla="*/ 115075 w 612774"/>
                <a:gd name="connsiteY9" fmla="*/ 1261990 h 1655162"/>
                <a:gd name="connsiteX10" fmla="*/ 82471 w 612774"/>
                <a:gd name="connsiteY10" fmla="*/ 1288840 h 1655162"/>
                <a:gd name="connsiteX11" fmla="*/ 92060 w 612774"/>
                <a:gd name="connsiteY11" fmla="*/ 1259113 h 1655162"/>
                <a:gd name="connsiteX12" fmla="*/ 97814 w 612774"/>
                <a:gd name="connsiteY12" fmla="*/ 1209247 h 1655162"/>
                <a:gd name="connsiteX13" fmla="*/ 116034 w 612774"/>
                <a:gd name="connsiteY13" fmla="*/ 1214042 h 1655162"/>
                <a:gd name="connsiteX14" fmla="*/ 120829 w 612774"/>
                <a:gd name="connsiteY14" fmla="*/ 1180478 h 1655162"/>
                <a:gd name="connsiteX15" fmla="*/ 177407 w 612774"/>
                <a:gd name="connsiteY15" fmla="*/ 1175683 h 1655162"/>
                <a:gd name="connsiteX16" fmla="*/ 177407 w 612774"/>
                <a:gd name="connsiteY16" fmla="*/ 1175683 h 1655162"/>
                <a:gd name="connsiteX17" fmla="*/ 233986 w 612774"/>
                <a:gd name="connsiteY17" fmla="*/ 1230344 h 1655162"/>
                <a:gd name="connsiteX18" fmla="*/ 228232 w 612774"/>
                <a:gd name="connsiteY18" fmla="*/ 1274456 h 1655162"/>
                <a:gd name="connsiteX19" fmla="*/ 220561 w 612774"/>
                <a:gd name="connsiteY19" fmla="*/ 1282128 h 1655162"/>
                <a:gd name="connsiteX20" fmla="*/ 212889 w 612774"/>
                <a:gd name="connsiteY20" fmla="*/ 1314732 h 1655162"/>
                <a:gd name="connsiteX21" fmla="*/ 201381 w 612774"/>
                <a:gd name="connsiteY21" fmla="*/ 1340624 h 1655162"/>
                <a:gd name="connsiteX22" fmla="*/ 233986 w 612774"/>
                <a:gd name="connsiteY22" fmla="*/ 1230344 h 1655162"/>
                <a:gd name="connsiteX23" fmla="*/ 233986 w 612774"/>
                <a:gd name="connsiteY23" fmla="*/ 1230344 h 1655162"/>
                <a:gd name="connsiteX24" fmla="*/ 82471 w 612774"/>
                <a:gd name="connsiteY24" fmla="*/ 1625435 h 1655162"/>
                <a:gd name="connsiteX25" fmla="*/ 82471 w 612774"/>
                <a:gd name="connsiteY25" fmla="*/ 1625435 h 1655162"/>
                <a:gd name="connsiteX26" fmla="*/ 82471 w 612774"/>
                <a:gd name="connsiteY26" fmla="*/ 1625435 h 1655162"/>
                <a:gd name="connsiteX27" fmla="*/ 82471 w 612774"/>
                <a:gd name="connsiteY27" fmla="*/ 1625435 h 1655162"/>
                <a:gd name="connsiteX28" fmla="*/ 99732 w 612774"/>
                <a:gd name="connsiteY28" fmla="*/ 1613927 h 1655162"/>
                <a:gd name="connsiteX29" fmla="*/ 96855 w 612774"/>
                <a:gd name="connsiteY29" fmla="*/ 1582282 h 1655162"/>
                <a:gd name="connsiteX30" fmla="*/ 103568 w 612774"/>
                <a:gd name="connsiteY30" fmla="*/ 1567897 h 1655162"/>
                <a:gd name="connsiteX31" fmla="*/ 98773 w 612774"/>
                <a:gd name="connsiteY31" fmla="*/ 1562143 h 1655162"/>
                <a:gd name="connsiteX32" fmla="*/ 62332 w 612774"/>
                <a:gd name="connsiteY32" fmla="*/ 1564061 h 1655162"/>
                <a:gd name="connsiteX33" fmla="*/ 102609 w 612774"/>
                <a:gd name="connsiteY33" fmla="*/ 1557349 h 1655162"/>
                <a:gd name="connsiteX34" fmla="*/ 93019 w 612774"/>
                <a:gd name="connsiteY34" fmla="*/ 1535293 h 1655162"/>
                <a:gd name="connsiteX35" fmla="*/ 116993 w 612774"/>
                <a:gd name="connsiteY35" fmla="*/ 1542005 h 1655162"/>
                <a:gd name="connsiteX36" fmla="*/ 102609 w 612774"/>
                <a:gd name="connsiteY36" fmla="*/ 1520908 h 1655162"/>
                <a:gd name="connsiteX37" fmla="*/ 120829 w 612774"/>
                <a:gd name="connsiteY37" fmla="*/ 1516114 h 1655162"/>
                <a:gd name="connsiteX38" fmla="*/ 118911 w 612774"/>
                <a:gd name="connsiteY38" fmla="*/ 1494057 h 1655162"/>
                <a:gd name="connsiteX39" fmla="*/ 108362 w 612774"/>
                <a:gd name="connsiteY39" fmla="*/ 1492140 h 1655162"/>
                <a:gd name="connsiteX40" fmla="*/ 97814 w 612774"/>
                <a:gd name="connsiteY40" fmla="*/ 1470083 h 1655162"/>
                <a:gd name="connsiteX41" fmla="*/ 83429 w 612774"/>
                <a:gd name="connsiteY41" fmla="*/ 1461453 h 1655162"/>
                <a:gd name="connsiteX42" fmla="*/ 82471 w 612774"/>
                <a:gd name="connsiteY42" fmla="*/ 1449945 h 1655162"/>
                <a:gd name="connsiteX43" fmla="*/ 70004 w 612774"/>
                <a:gd name="connsiteY43" fmla="*/ 1429807 h 1655162"/>
                <a:gd name="connsiteX44" fmla="*/ 72881 w 612774"/>
                <a:gd name="connsiteY44" fmla="*/ 1425971 h 1655162"/>
                <a:gd name="connsiteX45" fmla="*/ 66168 w 612774"/>
                <a:gd name="connsiteY45" fmla="*/ 1424053 h 1655162"/>
                <a:gd name="connsiteX46" fmla="*/ 55620 w 612774"/>
                <a:gd name="connsiteY46" fmla="*/ 1410628 h 1655162"/>
                <a:gd name="connsiteX47" fmla="*/ 49866 w 612774"/>
                <a:gd name="connsiteY47" fmla="*/ 1371311 h 1655162"/>
                <a:gd name="connsiteX48" fmla="*/ 39317 w 612774"/>
                <a:gd name="connsiteY48" fmla="*/ 1369393 h 1655162"/>
                <a:gd name="connsiteX49" fmla="*/ 37399 w 612774"/>
                <a:gd name="connsiteY49" fmla="*/ 1354049 h 1655162"/>
                <a:gd name="connsiteX50" fmla="*/ 48907 w 612774"/>
                <a:gd name="connsiteY50" fmla="*/ 1294594 h 1655162"/>
                <a:gd name="connsiteX51" fmla="*/ 7672 w 612774"/>
                <a:gd name="connsiteY51" fmla="*/ 1295553 h 1655162"/>
                <a:gd name="connsiteX52" fmla="*/ 11507 w 612774"/>
                <a:gd name="connsiteY52" fmla="*/ 1267743 h 1655162"/>
                <a:gd name="connsiteX53" fmla="*/ 0 w 612774"/>
                <a:gd name="connsiteY53" fmla="*/ 1216918 h 1655162"/>
                <a:gd name="connsiteX54" fmla="*/ 18220 w 612774"/>
                <a:gd name="connsiteY54" fmla="*/ 1219795 h 1655162"/>
                <a:gd name="connsiteX55" fmla="*/ 32605 w 612774"/>
                <a:gd name="connsiteY55" fmla="*/ 1226508 h 1655162"/>
                <a:gd name="connsiteX56" fmla="*/ 32605 w 612774"/>
                <a:gd name="connsiteY56" fmla="*/ 1146914 h 1655162"/>
                <a:gd name="connsiteX57" fmla="*/ 46030 w 612774"/>
                <a:gd name="connsiteY57" fmla="*/ 1134448 h 1655162"/>
                <a:gd name="connsiteX58" fmla="*/ 44112 w 612774"/>
                <a:gd name="connsiteY58" fmla="*/ 1122941 h 1655162"/>
                <a:gd name="connsiteX59" fmla="*/ 40276 w 612774"/>
                <a:gd name="connsiteY59" fmla="*/ 1117187 h 1655162"/>
                <a:gd name="connsiteX60" fmla="*/ 78635 w 612774"/>
                <a:gd name="connsiteY60" fmla="*/ 1088418 h 1655162"/>
                <a:gd name="connsiteX61" fmla="*/ 77676 w 612774"/>
                <a:gd name="connsiteY61" fmla="*/ 1062526 h 1655162"/>
                <a:gd name="connsiteX62" fmla="*/ 59455 w 612774"/>
                <a:gd name="connsiteY62" fmla="*/ 982932 h 1655162"/>
                <a:gd name="connsiteX63" fmla="*/ 83429 w 612774"/>
                <a:gd name="connsiteY63" fmla="*/ 972384 h 1655162"/>
                <a:gd name="connsiteX64" fmla="*/ 93019 w 612774"/>
                <a:gd name="connsiteY64" fmla="*/ 935944 h 1655162"/>
                <a:gd name="connsiteX65" fmla="*/ 49866 w 612774"/>
                <a:gd name="connsiteY65" fmla="*/ 894708 h 1655162"/>
                <a:gd name="connsiteX66" fmla="*/ 57538 w 612774"/>
                <a:gd name="connsiteY66" fmla="*/ 830458 h 1655162"/>
                <a:gd name="connsiteX67" fmla="*/ 40276 w 612774"/>
                <a:gd name="connsiteY67" fmla="*/ 792100 h 1655162"/>
                <a:gd name="connsiteX68" fmla="*/ 44112 w 612774"/>
                <a:gd name="connsiteY68" fmla="*/ 774839 h 1655162"/>
                <a:gd name="connsiteX69" fmla="*/ 40276 w 612774"/>
                <a:gd name="connsiteY69" fmla="*/ 756618 h 1655162"/>
                <a:gd name="connsiteX70" fmla="*/ 46989 w 612774"/>
                <a:gd name="connsiteY70" fmla="*/ 742234 h 1655162"/>
                <a:gd name="connsiteX71" fmla="*/ 33564 w 612774"/>
                <a:gd name="connsiteY71" fmla="*/ 713465 h 1655162"/>
                <a:gd name="connsiteX72" fmla="*/ 46989 w 612774"/>
                <a:gd name="connsiteY72" fmla="*/ 687573 h 1655162"/>
                <a:gd name="connsiteX73" fmla="*/ 43153 w 612774"/>
                <a:gd name="connsiteY73" fmla="*/ 676066 h 1655162"/>
                <a:gd name="connsiteX74" fmla="*/ 77676 w 612774"/>
                <a:gd name="connsiteY74" fmla="*/ 624282 h 1655162"/>
                <a:gd name="connsiteX75" fmla="*/ 144803 w 612774"/>
                <a:gd name="connsiteY75" fmla="*/ 601267 h 1655162"/>
                <a:gd name="connsiteX76" fmla="*/ 118911 w 612774"/>
                <a:gd name="connsiteY76" fmla="*/ 550442 h 1655162"/>
                <a:gd name="connsiteX77" fmla="*/ 147680 w 612774"/>
                <a:gd name="connsiteY77" fmla="*/ 475643 h 1655162"/>
                <a:gd name="connsiteX78" fmla="*/ 154392 w 612774"/>
                <a:gd name="connsiteY78" fmla="*/ 467972 h 1655162"/>
                <a:gd name="connsiteX79" fmla="*/ 151516 w 612774"/>
                <a:gd name="connsiteY79" fmla="*/ 434408 h 1655162"/>
                <a:gd name="connsiteX80" fmla="*/ 156310 w 612774"/>
                <a:gd name="connsiteY80" fmla="*/ 406598 h 1655162"/>
                <a:gd name="connsiteX81" fmla="*/ 147680 w 612774"/>
                <a:gd name="connsiteY81" fmla="*/ 371117 h 1655162"/>
                <a:gd name="connsiteX82" fmla="*/ 172613 w 612774"/>
                <a:gd name="connsiteY82" fmla="*/ 367281 h 1655162"/>
                <a:gd name="connsiteX83" fmla="*/ 192751 w 612774"/>
                <a:gd name="connsiteY83" fmla="*/ 350020 h 1655162"/>
                <a:gd name="connsiteX84" fmla="*/ 185079 w 612774"/>
                <a:gd name="connsiteY84" fmla="*/ 327005 h 1655162"/>
                <a:gd name="connsiteX85" fmla="*/ 225355 w 612774"/>
                <a:gd name="connsiteY85" fmla="*/ 260837 h 1655162"/>
                <a:gd name="connsiteX86" fmla="*/ 208094 w 612774"/>
                <a:gd name="connsiteY86" fmla="*/ 214807 h 1655162"/>
                <a:gd name="connsiteX87" fmla="*/ 220561 w 612774"/>
                <a:gd name="connsiteY87" fmla="*/ 202340 h 1655162"/>
                <a:gd name="connsiteX88" fmla="*/ 229191 w 612774"/>
                <a:gd name="connsiteY88" fmla="*/ 170695 h 1655162"/>
                <a:gd name="connsiteX89" fmla="*/ 252206 w 612774"/>
                <a:gd name="connsiteY89" fmla="*/ 132336 h 1655162"/>
                <a:gd name="connsiteX90" fmla="*/ 280975 w 612774"/>
                <a:gd name="connsiteY90" fmla="*/ 144803 h 1655162"/>
                <a:gd name="connsiteX91" fmla="*/ 281934 w 612774"/>
                <a:gd name="connsiteY91" fmla="*/ 79594 h 1655162"/>
                <a:gd name="connsiteX92" fmla="*/ 364404 w 612774"/>
                <a:gd name="connsiteY92" fmla="*/ 88224 h 1655162"/>
                <a:gd name="connsiteX93" fmla="*/ 361527 w 612774"/>
                <a:gd name="connsiteY93" fmla="*/ 63291 h 1655162"/>
                <a:gd name="connsiteX94" fmla="*/ 373994 w 612774"/>
                <a:gd name="connsiteY94" fmla="*/ 33564 h 1655162"/>
                <a:gd name="connsiteX95" fmla="*/ 369199 w 612774"/>
                <a:gd name="connsiteY95" fmla="*/ 15343 h 1655162"/>
                <a:gd name="connsiteX96" fmla="*/ 357692 w 612774"/>
                <a:gd name="connsiteY96" fmla="*/ 3836 h 1655162"/>
                <a:gd name="connsiteX97" fmla="*/ 378789 w 612774"/>
                <a:gd name="connsiteY97" fmla="*/ 0 h 1655162"/>
                <a:gd name="connsiteX98" fmla="*/ 380707 w 612774"/>
                <a:gd name="connsiteY98" fmla="*/ 0 h 1655162"/>
                <a:gd name="connsiteX99" fmla="*/ 391255 w 612774"/>
                <a:gd name="connsiteY99" fmla="*/ 4795 h 1655162"/>
                <a:gd name="connsiteX100" fmla="*/ 395091 w 612774"/>
                <a:gd name="connsiteY100" fmla="*/ 15343 h 1655162"/>
                <a:gd name="connsiteX101" fmla="*/ 452629 w 612774"/>
                <a:gd name="connsiteY101" fmla="*/ 55620 h 1655162"/>
                <a:gd name="connsiteX102" fmla="*/ 503453 w 612774"/>
                <a:gd name="connsiteY102" fmla="*/ 73840 h 1655162"/>
                <a:gd name="connsiteX103" fmla="*/ 508248 w 612774"/>
                <a:gd name="connsiteY103" fmla="*/ 86306 h 1655162"/>
                <a:gd name="connsiteX104" fmla="*/ 514961 w 612774"/>
                <a:gd name="connsiteY104" fmla="*/ 83429 h 1655162"/>
                <a:gd name="connsiteX105" fmla="*/ 530304 w 612774"/>
                <a:gd name="connsiteY105" fmla="*/ 100691 h 1655162"/>
                <a:gd name="connsiteX106" fmla="*/ 537017 w 612774"/>
                <a:gd name="connsiteY106" fmla="*/ 105485 h 1655162"/>
                <a:gd name="connsiteX107" fmla="*/ 540853 w 612774"/>
                <a:gd name="connsiteY107" fmla="*/ 146721 h 1655162"/>
                <a:gd name="connsiteX108" fmla="*/ 537976 w 612774"/>
                <a:gd name="connsiteY108" fmla="*/ 157269 h 1655162"/>
                <a:gd name="connsiteX109" fmla="*/ 554278 w 612774"/>
                <a:gd name="connsiteY109" fmla="*/ 163982 h 1655162"/>
                <a:gd name="connsiteX110" fmla="*/ 552360 w 612774"/>
                <a:gd name="connsiteY110" fmla="*/ 194669 h 1655162"/>
                <a:gd name="connsiteX111" fmla="*/ 581129 w 612774"/>
                <a:gd name="connsiteY111" fmla="*/ 233027 h 1655162"/>
                <a:gd name="connsiteX112" fmla="*/ 574416 w 612774"/>
                <a:gd name="connsiteY112" fmla="*/ 282893 h 1655162"/>
                <a:gd name="connsiteX113" fmla="*/ 612775 w 612774"/>
                <a:gd name="connsiteY113" fmla="*/ 345225 h 1655162"/>
                <a:gd name="connsiteX114" fmla="*/ 604144 w 612774"/>
                <a:gd name="connsiteY114" fmla="*/ 354815 h 1655162"/>
                <a:gd name="connsiteX115" fmla="*/ 593595 w 612774"/>
                <a:gd name="connsiteY115" fmla="*/ 348102 h 1655162"/>
                <a:gd name="connsiteX116" fmla="*/ 588801 w 612774"/>
                <a:gd name="connsiteY116" fmla="*/ 353856 h 1655162"/>
                <a:gd name="connsiteX117" fmla="*/ 566745 w 612774"/>
                <a:gd name="connsiteY117" fmla="*/ 351938 h 1655162"/>
                <a:gd name="connsiteX118" fmla="*/ 564827 w 612774"/>
                <a:gd name="connsiteY118" fmla="*/ 368240 h 1655162"/>
                <a:gd name="connsiteX119" fmla="*/ 526468 w 612774"/>
                <a:gd name="connsiteY119" fmla="*/ 355774 h 1655162"/>
                <a:gd name="connsiteX120" fmla="*/ 528386 w 612774"/>
                <a:gd name="connsiteY120" fmla="*/ 363445 h 1655162"/>
                <a:gd name="connsiteX121" fmla="*/ 528386 w 612774"/>
                <a:gd name="connsiteY121" fmla="*/ 369199 h 1655162"/>
                <a:gd name="connsiteX122" fmla="*/ 523592 w 612774"/>
                <a:gd name="connsiteY122" fmla="*/ 386460 h 1655162"/>
                <a:gd name="connsiteX123" fmla="*/ 525509 w 612774"/>
                <a:gd name="connsiteY123" fmla="*/ 389337 h 1655162"/>
                <a:gd name="connsiteX124" fmla="*/ 507289 w 612774"/>
                <a:gd name="connsiteY124" fmla="*/ 383583 h 1655162"/>
                <a:gd name="connsiteX125" fmla="*/ 500576 w 612774"/>
                <a:gd name="connsiteY125" fmla="*/ 377830 h 1655162"/>
                <a:gd name="connsiteX126" fmla="*/ 524550 w 612774"/>
                <a:gd name="connsiteY126" fmla="*/ 394132 h 1655162"/>
                <a:gd name="connsiteX127" fmla="*/ 508248 w 612774"/>
                <a:gd name="connsiteY127" fmla="*/ 398927 h 1655162"/>
                <a:gd name="connsiteX128" fmla="*/ 513043 w 612774"/>
                <a:gd name="connsiteY128" fmla="*/ 399886 h 1655162"/>
                <a:gd name="connsiteX129" fmla="*/ 518797 w 612774"/>
                <a:gd name="connsiteY129" fmla="*/ 411393 h 1655162"/>
                <a:gd name="connsiteX130" fmla="*/ 514961 w 612774"/>
                <a:gd name="connsiteY130" fmla="*/ 407557 h 1655162"/>
                <a:gd name="connsiteX131" fmla="*/ 515920 w 612774"/>
                <a:gd name="connsiteY131" fmla="*/ 413311 h 1655162"/>
                <a:gd name="connsiteX132" fmla="*/ 484274 w 612774"/>
                <a:gd name="connsiteY132" fmla="*/ 426737 h 1655162"/>
                <a:gd name="connsiteX133" fmla="*/ 491946 w 612774"/>
                <a:gd name="connsiteY133" fmla="*/ 427695 h 1655162"/>
                <a:gd name="connsiteX134" fmla="*/ 506330 w 612774"/>
                <a:gd name="connsiteY134" fmla="*/ 445916 h 1655162"/>
                <a:gd name="connsiteX135" fmla="*/ 484274 w 612774"/>
                <a:gd name="connsiteY135" fmla="*/ 487151 h 1655162"/>
                <a:gd name="connsiteX136" fmla="*/ 520715 w 612774"/>
                <a:gd name="connsiteY136" fmla="*/ 526468 h 1655162"/>
                <a:gd name="connsiteX137" fmla="*/ 498659 w 612774"/>
                <a:gd name="connsiteY137" fmla="*/ 559073 h 1655162"/>
                <a:gd name="connsiteX138" fmla="*/ 480438 w 612774"/>
                <a:gd name="connsiteY138" fmla="*/ 615651 h 1655162"/>
                <a:gd name="connsiteX139" fmla="*/ 476602 w 612774"/>
                <a:gd name="connsiteY139" fmla="*/ 609898 h 1655162"/>
                <a:gd name="connsiteX140" fmla="*/ 472767 w 612774"/>
                <a:gd name="connsiteY140" fmla="*/ 628118 h 1655162"/>
                <a:gd name="connsiteX141" fmla="*/ 467972 w 612774"/>
                <a:gd name="connsiteY141" fmla="*/ 619487 h 1655162"/>
                <a:gd name="connsiteX142" fmla="*/ 467013 w 612774"/>
                <a:gd name="connsiteY142" fmla="*/ 621405 h 1655162"/>
                <a:gd name="connsiteX143" fmla="*/ 466054 w 612774"/>
                <a:gd name="connsiteY143" fmla="*/ 621405 h 1655162"/>
                <a:gd name="connsiteX144" fmla="*/ 465095 w 612774"/>
                <a:gd name="connsiteY144" fmla="*/ 630995 h 1655162"/>
                <a:gd name="connsiteX145" fmla="*/ 448793 w 612774"/>
                <a:gd name="connsiteY145" fmla="*/ 638666 h 1655162"/>
                <a:gd name="connsiteX146" fmla="*/ 442080 w 612774"/>
                <a:gd name="connsiteY146" fmla="*/ 651133 h 1655162"/>
                <a:gd name="connsiteX147" fmla="*/ 424819 w 612774"/>
                <a:gd name="connsiteY147" fmla="*/ 647297 h 1655162"/>
                <a:gd name="connsiteX148" fmla="*/ 432490 w 612774"/>
                <a:gd name="connsiteY148" fmla="*/ 666476 h 1655162"/>
                <a:gd name="connsiteX149" fmla="*/ 420024 w 612774"/>
                <a:gd name="connsiteY149" fmla="*/ 659764 h 1655162"/>
                <a:gd name="connsiteX150" fmla="*/ 420024 w 612774"/>
                <a:gd name="connsiteY150" fmla="*/ 676066 h 1655162"/>
                <a:gd name="connsiteX151" fmla="*/ 412352 w 612774"/>
                <a:gd name="connsiteY151" fmla="*/ 695245 h 1655162"/>
                <a:gd name="connsiteX152" fmla="*/ 394132 w 612774"/>
                <a:gd name="connsiteY152" fmla="*/ 689491 h 1655162"/>
                <a:gd name="connsiteX153" fmla="*/ 402763 w 612774"/>
                <a:gd name="connsiteY153" fmla="*/ 696204 h 1655162"/>
                <a:gd name="connsiteX154" fmla="*/ 397009 w 612774"/>
                <a:gd name="connsiteY154" fmla="*/ 699081 h 1655162"/>
                <a:gd name="connsiteX155" fmla="*/ 397968 w 612774"/>
                <a:gd name="connsiteY155" fmla="*/ 692368 h 1655162"/>
                <a:gd name="connsiteX156" fmla="*/ 391255 w 612774"/>
                <a:gd name="connsiteY156" fmla="*/ 693327 h 1655162"/>
                <a:gd name="connsiteX157" fmla="*/ 395091 w 612774"/>
                <a:gd name="connsiteY157" fmla="*/ 700999 h 1655162"/>
                <a:gd name="connsiteX158" fmla="*/ 385501 w 612774"/>
                <a:gd name="connsiteY158" fmla="*/ 700040 h 1655162"/>
                <a:gd name="connsiteX159" fmla="*/ 391255 w 612774"/>
                <a:gd name="connsiteY159" fmla="*/ 705793 h 1655162"/>
                <a:gd name="connsiteX160" fmla="*/ 386460 w 612774"/>
                <a:gd name="connsiteY160" fmla="*/ 705793 h 1655162"/>
                <a:gd name="connsiteX161" fmla="*/ 383584 w 612774"/>
                <a:gd name="connsiteY161" fmla="*/ 718260 h 1655162"/>
                <a:gd name="connsiteX162" fmla="*/ 370158 w 612774"/>
                <a:gd name="connsiteY162" fmla="*/ 722096 h 1655162"/>
                <a:gd name="connsiteX163" fmla="*/ 390296 w 612774"/>
                <a:gd name="connsiteY163" fmla="*/ 725932 h 1655162"/>
                <a:gd name="connsiteX164" fmla="*/ 374953 w 612774"/>
                <a:gd name="connsiteY164" fmla="*/ 744152 h 1655162"/>
                <a:gd name="connsiteX165" fmla="*/ 368240 w 612774"/>
                <a:gd name="connsiteY165" fmla="*/ 750865 h 1655162"/>
                <a:gd name="connsiteX166" fmla="*/ 360569 w 612774"/>
                <a:gd name="connsiteY166" fmla="*/ 747988 h 1655162"/>
                <a:gd name="connsiteX167" fmla="*/ 368240 w 612774"/>
                <a:gd name="connsiteY167" fmla="*/ 744152 h 1655162"/>
                <a:gd name="connsiteX168" fmla="*/ 357692 w 612774"/>
                <a:gd name="connsiteY168" fmla="*/ 747029 h 1655162"/>
                <a:gd name="connsiteX169" fmla="*/ 362486 w 612774"/>
                <a:gd name="connsiteY169" fmla="*/ 754700 h 1655162"/>
                <a:gd name="connsiteX170" fmla="*/ 362486 w 612774"/>
                <a:gd name="connsiteY170" fmla="*/ 776756 h 1655162"/>
                <a:gd name="connsiteX171" fmla="*/ 359610 w 612774"/>
                <a:gd name="connsiteY171" fmla="*/ 769085 h 1655162"/>
                <a:gd name="connsiteX172" fmla="*/ 356733 w 612774"/>
                <a:gd name="connsiteY172" fmla="*/ 785387 h 1655162"/>
                <a:gd name="connsiteX173" fmla="*/ 349061 w 612774"/>
                <a:gd name="connsiteY173" fmla="*/ 784428 h 1655162"/>
                <a:gd name="connsiteX174" fmla="*/ 328923 w 612774"/>
                <a:gd name="connsiteY174" fmla="*/ 788264 h 1655162"/>
                <a:gd name="connsiteX175" fmla="*/ 350020 w 612774"/>
                <a:gd name="connsiteY175" fmla="*/ 816074 h 1655162"/>
                <a:gd name="connsiteX176" fmla="*/ 345225 w 612774"/>
                <a:gd name="connsiteY176" fmla="*/ 817033 h 1655162"/>
                <a:gd name="connsiteX177" fmla="*/ 342348 w 612774"/>
                <a:gd name="connsiteY177" fmla="*/ 817033 h 1655162"/>
                <a:gd name="connsiteX178" fmla="*/ 342348 w 612774"/>
                <a:gd name="connsiteY178" fmla="*/ 839089 h 1655162"/>
                <a:gd name="connsiteX179" fmla="*/ 336595 w 612774"/>
                <a:gd name="connsiteY179" fmla="*/ 851555 h 1655162"/>
                <a:gd name="connsiteX180" fmla="*/ 337553 w 612774"/>
                <a:gd name="connsiteY180" fmla="*/ 867857 h 1655162"/>
                <a:gd name="connsiteX181" fmla="*/ 341389 w 612774"/>
                <a:gd name="connsiteY181" fmla="*/ 866899 h 1655162"/>
                <a:gd name="connsiteX182" fmla="*/ 349061 w 612774"/>
                <a:gd name="connsiteY182" fmla="*/ 887996 h 1655162"/>
                <a:gd name="connsiteX183" fmla="*/ 327964 w 612774"/>
                <a:gd name="connsiteY183" fmla="*/ 880324 h 1655162"/>
                <a:gd name="connsiteX184" fmla="*/ 339471 w 612774"/>
                <a:gd name="connsiteY184" fmla="*/ 926354 h 1655162"/>
                <a:gd name="connsiteX185" fmla="*/ 330841 w 612774"/>
                <a:gd name="connsiteY185" fmla="*/ 927313 h 1655162"/>
                <a:gd name="connsiteX186" fmla="*/ 338512 w 612774"/>
                <a:gd name="connsiteY186" fmla="*/ 935944 h 1655162"/>
                <a:gd name="connsiteX187" fmla="*/ 334677 w 612774"/>
                <a:gd name="connsiteY187" fmla="*/ 938820 h 1655162"/>
                <a:gd name="connsiteX188" fmla="*/ 336595 w 612774"/>
                <a:gd name="connsiteY188" fmla="*/ 950328 h 1655162"/>
                <a:gd name="connsiteX189" fmla="*/ 338512 w 612774"/>
                <a:gd name="connsiteY189" fmla="*/ 961835 h 1655162"/>
                <a:gd name="connsiteX190" fmla="*/ 343307 w 612774"/>
                <a:gd name="connsiteY190" fmla="*/ 961835 h 1655162"/>
                <a:gd name="connsiteX191" fmla="*/ 338512 w 612774"/>
                <a:gd name="connsiteY191" fmla="*/ 963753 h 1655162"/>
                <a:gd name="connsiteX192" fmla="*/ 338512 w 612774"/>
                <a:gd name="connsiteY192" fmla="*/ 970466 h 1655162"/>
                <a:gd name="connsiteX193" fmla="*/ 347143 w 612774"/>
                <a:gd name="connsiteY193" fmla="*/ 982932 h 1655162"/>
                <a:gd name="connsiteX194" fmla="*/ 343307 w 612774"/>
                <a:gd name="connsiteY194" fmla="*/ 999235 h 1655162"/>
                <a:gd name="connsiteX195" fmla="*/ 348102 w 612774"/>
                <a:gd name="connsiteY195" fmla="*/ 999235 h 1655162"/>
                <a:gd name="connsiteX196" fmla="*/ 351938 w 612774"/>
                <a:gd name="connsiteY196" fmla="*/ 1006906 h 1655162"/>
                <a:gd name="connsiteX197" fmla="*/ 389337 w 612774"/>
                <a:gd name="connsiteY197" fmla="*/ 1006906 h 1655162"/>
                <a:gd name="connsiteX198" fmla="*/ 391255 w 612774"/>
                <a:gd name="connsiteY198" fmla="*/ 1018414 h 1655162"/>
                <a:gd name="connsiteX199" fmla="*/ 404681 w 612774"/>
                <a:gd name="connsiteY199" fmla="*/ 1030880 h 1655162"/>
                <a:gd name="connsiteX200" fmla="*/ 410434 w 612774"/>
                <a:gd name="connsiteY200" fmla="*/ 1029921 h 1655162"/>
                <a:gd name="connsiteX201" fmla="*/ 409475 w 612774"/>
                <a:gd name="connsiteY201" fmla="*/ 1036634 h 1655162"/>
                <a:gd name="connsiteX202" fmla="*/ 431531 w 612774"/>
                <a:gd name="connsiteY202" fmla="*/ 1045265 h 1655162"/>
                <a:gd name="connsiteX203" fmla="*/ 414270 w 612774"/>
                <a:gd name="connsiteY203" fmla="*/ 1038552 h 1655162"/>
                <a:gd name="connsiteX204" fmla="*/ 422901 w 612774"/>
                <a:gd name="connsiteY204" fmla="*/ 1047183 h 1655162"/>
                <a:gd name="connsiteX205" fmla="*/ 432490 w 612774"/>
                <a:gd name="connsiteY205" fmla="*/ 1064444 h 1655162"/>
                <a:gd name="connsiteX206" fmla="*/ 440162 w 612774"/>
                <a:gd name="connsiteY206" fmla="*/ 1056772 h 1655162"/>
                <a:gd name="connsiteX207" fmla="*/ 445916 w 612774"/>
                <a:gd name="connsiteY207" fmla="*/ 1069239 h 1655162"/>
                <a:gd name="connsiteX208" fmla="*/ 467013 w 612774"/>
                <a:gd name="connsiteY208" fmla="*/ 1098967 h 1655162"/>
                <a:gd name="connsiteX209" fmla="*/ 457423 w 612774"/>
                <a:gd name="connsiteY209" fmla="*/ 1098008 h 1655162"/>
                <a:gd name="connsiteX210" fmla="*/ 448793 w 612774"/>
                <a:gd name="connsiteY210" fmla="*/ 1106638 h 1655162"/>
                <a:gd name="connsiteX211" fmla="*/ 423860 w 612774"/>
                <a:gd name="connsiteY211" fmla="*/ 1135407 h 1655162"/>
                <a:gd name="connsiteX212" fmla="*/ 428655 w 612774"/>
                <a:gd name="connsiteY212" fmla="*/ 1144996 h 1655162"/>
                <a:gd name="connsiteX213" fmla="*/ 419065 w 612774"/>
                <a:gd name="connsiteY213" fmla="*/ 1144038 h 1655162"/>
                <a:gd name="connsiteX214" fmla="*/ 398927 w 612774"/>
                <a:gd name="connsiteY214" fmla="*/ 1150750 h 1655162"/>
                <a:gd name="connsiteX215" fmla="*/ 397968 w 612774"/>
                <a:gd name="connsiteY215" fmla="*/ 1130612 h 1655162"/>
                <a:gd name="connsiteX216" fmla="*/ 390296 w 612774"/>
                <a:gd name="connsiteY216" fmla="*/ 1121982 h 1655162"/>
                <a:gd name="connsiteX217" fmla="*/ 390296 w 612774"/>
                <a:gd name="connsiteY217" fmla="*/ 1117187 h 1655162"/>
                <a:gd name="connsiteX218" fmla="*/ 379748 w 612774"/>
                <a:gd name="connsiteY218" fmla="*/ 1100884 h 1655162"/>
                <a:gd name="connsiteX219" fmla="*/ 366322 w 612774"/>
                <a:gd name="connsiteY219" fmla="*/ 1108556 h 1655162"/>
                <a:gd name="connsiteX220" fmla="*/ 373994 w 612774"/>
                <a:gd name="connsiteY220" fmla="*/ 1109515 h 1655162"/>
                <a:gd name="connsiteX221" fmla="*/ 378789 w 612774"/>
                <a:gd name="connsiteY221" fmla="*/ 1129653 h 1655162"/>
                <a:gd name="connsiteX222" fmla="*/ 392214 w 612774"/>
                <a:gd name="connsiteY222" fmla="*/ 1137325 h 1655162"/>
                <a:gd name="connsiteX223" fmla="*/ 350020 w 612774"/>
                <a:gd name="connsiteY223" fmla="*/ 1128694 h 1655162"/>
                <a:gd name="connsiteX224" fmla="*/ 330841 w 612774"/>
                <a:gd name="connsiteY224" fmla="*/ 1140202 h 1655162"/>
                <a:gd name="connsiteX225" fmla="*/ 319333 w 612774"/>
                <a:gd name="connsiteY225" fmla="*/ 1129653 h 1655162"/>
                <a:gd name="connsiteX226" fmla="*/ 316456 w 612774"/>
                <a:gd name="connsiteY226" fmla="*/ 1144038 h 1655162"/>
                <a:gd name="connsiteX227" fmla="*/ 309744 w 612774"/>
                <a:gd name="connsiteY227" fmla="*/ 1142120 h 1655162"/>
                <a:gd name="connsiteX228" fmla="*/ 287688 w 612774"/>
                <a:gd name="connsiteY228" fmla="*/ 1146914 h 1655162"/>
                <a:gd name="connsiteX229" fmla="*/ 292482 w 612774"/>
                <a:gd name="connsiteY229" fmla="*/ 1152668 h 1655162"/>
                <a:gd name="connsiteX230" fmla="*/ 314539 w 612774"/>
                <a:gd name="connsiteY230" fmla="*/ 1147873 h 1655162"/>
                <a:gd name="connsiteX231" fmla="*/ 340430 w 612774"/>
                <a:gd name="connsiteY231" fmla="*/ 1155545 h 1655162"/>
                <a:gd name="connsiteX232" fmla="*/ 337553 w 612774"/>
                <a:gd name="connsiteY232" fmla="*/ 1144038 h 1655162"/>
                <a:gd name="connsiteX233" fmla="*/ 350020 w 612774"/>
                <a:gd name="connsiteY233" fmla="*/ 1156504 h 1655162"/>
                <a:gd name="connsiteX234" fmla="*/ 368240 w 612774"/>
                <a:gd name="connsiteY234" fmla="*/ 1156504 h 1655162"/>
                <a:gd name="connsiteX235" fmla="*/ 362486 w 612774"/>
                <a:gd name="connsiteY235" fmla="*/ 1168970 h 1655162"/>
                <a:gd name="connsiteX236" fmla="*/ 373994 w 612774"/>
                <a:gd name="connsiteY236" fmla="*/ 1167053 h 1655162"/>
                <a:gd name="connsiteX237" fmla="*/ 370158 w 612774"/>
                <a:gd name="connsiteY237" fmla="*/ 1159381 h 1655162"/>
                <a:gd name="connsiteX238" fmla="*/ 381666 w 612774"/>
                <a:gd name="connsiteY238" fmla="*/ 1164176 h 1655162"/>
                <a:gd name="connsiteX239" fmla="*/ 401804 w 612774"/>
                <a:gd name="connsiteY239" fmla="*/ 1168012 h 1655162"/>
                <a:gd name="connsiteX240" fmla="*/ 406598 w 612774"/>
                <a:gd name="connsiteY240" fmla="*/ 1153627 h 1655162"/>
                <a:gd name="connsiteX241" fmla="*/ 421942 w 612774"/>
                <a:gd name="connsiteY241" fmla="*/ 1153627 h 1655162"/>
                <a:gd name="connsiteX242" fmla="*/ 436326 w 612774"/>
                <a:gd name="connsiteY242" fmla="*/ 1138284 h 1655162"/>
                <a:gd name="connsiteX243" fmla="*/ 447834 w 612774"/>
                <a:gd name="connsiteY243" fmla="*/ 1150750 h 1655162"/>
                <a:gd name="connsiteX244" fmla="*/ 425778 w 612774"/>
                <a:gd name="connsiteY244" fmla="*/ 1153627 h 1655162"/>
                <a:gd name="connsiteX245" fmla="*/ 428655 w 612774"/>
                <a:gd name="connsiteY245" fmla="*/ 1157463 h 1655162"/>
                <a:gd name="connsiteX246" fmla="*/ 436326 w 612774"/>
                <a:gd name="connsiteY246" fmla="*/ 1174724 h 1655162"/>
                <a:gd name="connsiteX247" fmla="*/ 429614 w 612774"/>
                <a:gd name="connsiteY247" fmla="*/ 1175683 h 1655162"/>
                <a:gd name="connsiteX248" fmla="*/ 412352 w 612774"/>
                <a:gd name="connsiteY248" fmla="*/ 1189109 h 1655162"/>
                <a:gd name="connsiteX249" fmla="*/ 408516 w 612774"/>
                <a:gd name="connsiteY249" fmla="*/ 1210206 h 1655162"/>
                <a:gd name="connsiteX250" fmla="*/ 399886 w 612774"/>
                <a:gd name="connsiteY250" fmla="*/ 1198698 h 1655162"/>
                <a:gd name="connsiteX251" fmla="*/ 401804 w 612774"/>
                <a:gd name="connsiteY251" fmla="*/ 1208288 h 1655162"/>
                <a:gd name="connsiteX252" fmla="*/ 391255 w 612774"/>
                <a:gd name="connsiteY252" fmla="*/ 1175683 h 1655162"/>
                <a:gd name="connsiteX253" fmla="*/ 377830 w 612774"/>
                <a:gd name="connsiteY253" fmla="*/ 1226508 h 1655162"/>
                <a:gd name="connsiteX254" fmla="*/ 357692 w 612774"/>
                <a:gd name="connsiteY254" fmla="*/ 1228426 h 1655162"/>
                <a:gd name="connsiteX255" fmla="*/ 365363 w 612774"/>
                <a:gd name="connsiteY255" fmla="*/ 1234180 h 1655162"/>
                <a:gd name="connsiteX256" fmla="*/ 353856 w 612774"/>
                <a:gd name="connsiteY256" fmla="*/ 1239933 h 1655162"/>
                <a:gd name="connsiteX257" fmla="*/ 359610 w 612774"/>
                <a:gd name="connsiteY257" fmla="*/ 1243769 h 1655162"/>
                <a:gd name="connsiteX258" fmla="*/ 354815 w 612774"/>
                <a:gd name="connsiteY258" fmla="*/ 1243769 h 1655162"/>
                <a:gd name="connsiteX259" fmla="*/ 351938 w 612774"/>
                <a:gd name="connsiteY259" fmla="*/ 1246646 h 1655162"/>
                <a:gd name="connsiteX260" fmla="*/ 307826 w 612774"/>
                <a:gd name="connsiteY260" fmla="*/ 1248564 h 1655162"/>
                <a:gd name="connsiteX261" fmla="*/ 314539 w 612774"/>
                <a:gd name="connsiteY261" fmla="*/ 1250482 h 1655162"/>
                <a:gd name="connsiteX262" fmla="*/ 317415 w 612774"/>
                <a:gd name="connsiteY262" fmla="*/ 1247605 h 1655162"/>
                <a:gd name="connsiteX263" fmla="*/ 322210 w 612774"/>
                <a:gd name="connsiteY263" fmla="*/ 1253359 h 1655162"/>
                <a:gd name="connsiteX264" fmla="*/ 324128 w 612774"/>
                <a:gd name="connsiteY264" fmla="*/ 1247605 h 1655162"/>
                <a:gd name="connsiteX265" fmla="*/ 356733 w 612774"/>
                <a:gd name="connsiteY265" fmla="*/ 1261990 h 1655162"/>
                <a:gd name="connsiteX266" fmla="*/ 350979 w 612774"/>
                <a:gd name="connsiteY266" fmla="*/ 1261990 h 1655162"/>
                <a:gd name="connsiteX267" fmla="*/ 345225 w 612774"/>
                <a:gd name="connsiteY267" fmla="*/ 1270620 h 1655162"/>
                <a:gd name="connsiteX268" fmla="*/ 324128 w 612774"/>
                <a:gd name="connsiteY268" fmla="*/ 1265825 h 1655162"/>
                <a:gd name="connsiteX269" fmla="*/ 343307 w 612774"/>
                <a:gd name="connsiteY269" fmla="*/ 1272538 h 1655162"/>
                <a:gd name="connsiteX270" fmla="*/ 350979 w 612774"/>
                <a:gd name="connsiteY270" fmla="*/ 1295553 h 1655162"/>
                <a:gd name="connsiteX271" fmla="*/ 339471 w 612774"/>
                <a:gd name="connsiteY271" fmla="*/ 1296512 h 1655162"/>
                <a:gd name="connsiteX272" fmla="*/ 351938 w 612774"/>
                <a:gd name="connsiteY272" fmla="*/ 1332952 h 1655162"/>
                <a:gd name="connsiteX273" fmla="*/ 329882 w 612774"/>
                <a:gd name="connsiteY273" fmla="*/ 1332952 h 1655162"/>
                <a:gd name="connsiteX274" fmla="*/ 332759 w 612774"/>
                <a:gd name="connsiteY274" fmla="*/ 1338706 h 1655162"/>
                <a:gd name="connsiteX275" fmla="*/ 350979 w 612774"/>
                <a:gd name="connsiteY275" fmla="*/ 1355008 h 1655162"/>
                <a:gd name="connsiteX276" fmla="*/ 340430 w 612774"/>
                <a:gd name="connsiteY276" fmla="*/ 1372270 h 1655162"/>
                <a:gd name="connsiteX277" fmla="*/ 352897 w 612774"/>
                <a:gd name="connsiteY277" fmla="*/ 1381859 h 1655162"/>
                <a:gd name="connsiteX278" fmla="*/ 348102 w 612774"/>
                <a:gd name="connsiteY278" fmla="*/ 1384736 h 1655162"/>
                <a:gd name="connsiteX279" fmla="*/ 340430 w 612774"/>
                <a:gd name="connsiteY279" fmla="*/ 1405833 h 1655162"/>
                <a:gd name="connsiteX280" fmla="*/ 350020 w 612774"/>
                <a:gd name="connsiteY280" fmla="*/ 1432684 h 1655162"/>
                <a:gd name="connsiteX281" fmla="*/ 341389 w 612774"/>
                <a:gd name="connsiteY281" fmla="*/ 1433643 h 1655162"/>
                <a:gd name="connsiteX282" fmla="*/ 347143 w 612774"/>
                <a:gd name="connsiteY282" fmla="*/ 1467207 h 1655162"/>
                <a:gd name="connsiteX283" fmla="*/ 339471 w 612774"/>
                <a:gd name="connsiteY283" fmla="*/ 1470083 h 1655162"/>
                <a:gd name="connsiteX284" fmla="*/ 342348 w 612774"/>
                <a:gd name="connsiteY284" fmla="*/ 1478714 h 1655162"/>
                <a:gd name="connsiteX285" fmla="*/ 332759 w 612774"/>
                <a:gd name="connsiteY285" fmla="*/ 1487345 h 1655162"/>
                <a:gd name="connsiteX286" fmla="*/ 313579 w 612774"/>
                <a:gd name="connsiteY286" fmla="*/ 1550636 h 1655162"/>
                <a:gd name="connsiteX287" fmla="*/ 308785 w 612774"/>
                <a:gd name="connsiteY287" fmla="*/ 1548718 h 1655162"/>
                <a:gd name="connsiteX288" fmla="*/ 310703 w 612774"/>
                <a:gd name="connsiteY288" fmla="*/ 1542964 h 1655162"/>
                <a:gd name="connsiteX289" fmla="*/ 295359 w 612774"/>
                <a:gd name="connsiteY289" fmla="*/ 1542005 h 1655162"/>
                <a:gd name="connsiteX290" fmla="*/ 296318 w 612774"/>
                <a:gd name="connsiteY290" fmla="*/ 1537211 h 1655162"/>
                <a:gd name="connsiteX291" fmla="*/ 281934 w 612774"/>
                <a:gd name="connsiteY291" fmla="*/ 1546800 h 1655162"/>
                <a:gd name="connsiteX292" fmla="*/ 276180 w 612774"/>
                <a:gd name="connsiteY292" fmla="*/ 1540087 h 1655162"/>
                <a:gd name="connsiteX293" fmla="*/ 259878 w 612774"/>
                <a:gd name="connsiteY293" fmla="*/ 1545841 h 1655162"/>
                <a:gd name="connsiteX294" fmla="*/ 247411 w 612774"/>
                <a:gd name="connsiteY294" fmla="*/ 1544882 h 1655162"/>
                <a:gd name="connsiteX295" fmla="*/ 237822 w 612774"/>
                <a:gd name="connsiteY295" fmla="*/ 1545841 h 1655162"/>
                <a:gd name="connsiteX296" fmla="*/ 243575 w 612774"/>
                <a:gd name="connsiteY296" fmla="*/ 1561185 h 1655162"/>
                <a:gd name="connsiteX297" fmla="*/ 224396 w 612774"/>
                <a:gd name="connsiteY297" fmla="*/ 1562143 h 1655162"/>
                <a:gd name="connsiteX298" fmla="*/ 215766 w 612774"/>
                <a:gd name="connsiteY298" fmla="*/ 1574610 h 1655162"/>
                <a:gd name="connsiteX299" fmla="*/ 221520 w 612774"/>
                <a:gd name="connsiteY299" fmla="*/ 1621599 h 1655162"/>
                <a:gd name="connsiteX300" fmla="*/ 210971 w 612774"/>
                <a:gd name="connsiteY300" fmla="*/ 1640778 h 1655162"/>
                <a:gd name="connsiteX301" fmla="*/ 188915 w 612774"/>
                <a:gd name="connsiteY301" fmla="*/ 1635983 h 1655162"/>
                <a:gd name="connsiteX302" fmla="*/ 151516 w 612774"/>
                <a:gd name="connsiteY302" fmla="*/ 1649409 h 1655162"/>
                <a:gd name="connsiteX303" fmla="*/ 131377 w 612774"/>
                <a:gd name="connsiteY303" fmla="*/ 1643655 h 1655162"/>
                <a:gd name="connsiteX304" fmla="*/ 118911 w 612774"/>
                <a:gd name="connsiteY304" fmla="*/ 1644614 h 1655162"/>
                <a:gd name="connsiteX305" fmla="*/ 128500 w 612774"/>
                <a:gd name="connsiteY305" fmla="*/ 1637901 h 1655162"/>
                <a:gd name="connsiteX306" fmla="*/ 123706 w 612774"/>
                <a:gd name="connsiteY306" fmla="*/ 1622558 h 1655162"/>
                <a:gd name="connsiteX307" fmla="*/ 132336 w 612774"/>
                <a:gd name="connsiteY307" fmla="*/ 1610091 h 1655162"/>
                <a:gd name="connsiteX308" fmla="*/ 103568 w 612774"/>
                <a:gd name="connsiteY308" fmla="*/ 1567897 h 1655162"/>
                <a:gd name="connsiteX309" fmla="*/ 97814 w 612774"/>
                <a:gd name="connsiteY309" fmla="*/ 1579405 h 1655162"/>
                <a:gd name="connsiteX310" fmla="*/ 99732 w 612774"/>
                <a:gd name="connsiteY310" fmla="*/ 1613927 h 1655162"/>
                <a:gd name="connsiteX311" fmla="*/ 99732 w 612774"/>
                <a:gd name="connsiteY311" fmla="*/ 1613927 h 1655162"/>
                <a:gd name="connsiteX312" fmla="*/ 99732 w 612774"/>
                <a:gd name="connsiteY312" fmla="*/ 1613927 h 1655162"/>
                <a:gd name="connsiteX313" fmla="*/ 381666 w 612774"/>
                <a:gd name="connsiteY313" fmla="*/ 1390490 h 1655162"/>
                <a:gd name="connsiteX314" fmla="*/ 389337 w 612774"/>
                <a:gd name="connsiteY314" fmla="*/ 1387613 h 1655162"/>
                <a:gd name="connsiteX315" fmla="*/ 367281 w 612774"/>
                <a:gd name="connsiteY315" fmla="*/ 1482550 h 1655162"/>
                <a:gd name="connsiteX316" fmla="*/ 358651 w 612774"/>
                <a:gd name="connsiteY316" fmla="*/ 1522826 h 1655162"/>
                <a:gd name="connsiteX317" fmla="*/ 352897 w 612774"/>
                <a:gd name="connsiteY317" fmla="*/ 1479673 h 1655162"/>
                <a:gd name="connsiteX318" fmla="*/ 376871 w 612774"/>
                <a:gd name="connsiteY318" fmla="*/ 1415423 h 1655162"/>
                <a:gd name="connsiteX319" fmla="*/ 381666 w 612774"/>
                <a:gd name="connsiteY319" fmla="*/ 1390490 h 1655162"/>
                <a:gd name="connsiteX320" fmla="*/ 503453 w 612774"/>
                <a:gd name="connsiteY320" fmla="*/ 1366516 h 1655162"/>
                <a:gd name="connsiteX321" fmla="*/ 492905 w 612774"/>
                <a:gd name="connsiteY321" fmla="*/ 1376106 h 1655162"/>
                <a:gd name="connsiteX322" fmla="*/ 485233 w 612774"/>
                <a:gd name="connsiteY322" fmla="*/ 1393367 h 1655162"/>
                <a:gd name="connsiteX323" fmla="*/ 472767 w 612774"/>
                <a:gd name="connsiteY323" fmla="*/ 1416382 h 1655162"/>
                <a:gd name="connsiteX324" fmla="*/ 461259 w 612774"/>
                <a:gd name="connsiteY324" fmla="*/ 1428848 h 1655162"/>
                <a:gd name="connsiteX325" fmla="*/ 468931 w 612774"/>
                <a:gd name="connsiteY325" fmla="*/ 1409669 h 1655162"/>
                <a:gd name="connsiteX326" fmla="*/ 466054 w 612774"/>
                <a:gd name="connsiteY326" fmla="*/ 1412546 h 1655162"/>
                <a:gd name="connsiteX327" fmla="*/ 465095 w 612774"/>
                <a:gd name="connsiteY327" fmla="*/ 1408710 h 1655162"/>
                <a:gd name="connsiteX328" fmla="*/ 455505 w 612774"/>
                <a:gd name="connsiteY328" fmla="*/ 1389531 h 1655162"/>
                <a:gd name="connsiteX329" fmla="*/ 459341 w 612774"/>
                <a:gd name="connsiteY329" fmla="*/ 1373229 h 1655162"/>
                <a:gd name="connsiteX330" fmla="*/ 452629 w 612774"/>
                <a:gd name="connsiteY330" fmla="*/ 1355967 h 1655162"/>
                <a:gd name="connsiteX331" fmla="*/ 482356 w 612774"/>
                <a:gd name="connsiteY331" fmla="*/ 1306102 h 1655162"/>
                <a:gd name="connsiteX332" fmla="*/ 502494 w 612774"/>
                <a:gd name="connsiteY332" fmla="*/ 1305143 h 1655162"/>
                <a:gd name="connsiteX333" fmla="*/ 492905 w 612774"/>
                <a:gd name="connsiteY333" fmla="*/ 1340624 h 1655162"/>
                <a:gd name="connsiteX334" fmla="*/ 503453 w 612774"/>
                <a:gd name="connsiteY334" fmla="*/ 1366516 h 1655162"/>
                <a:gd name="connsiteX335" fmla="*/ 503453 w 612774"/>
                <a:gd name="connsiteY335" fmla="*/ 1366516 h 1655162"/>
                <a:gd name="connsiteX336" fmla="*/ 534140 w 612774"/>
                <a:gd name="connsiteY336" fmla="*/ 389337 h 1655162"/>
                <a:gd name="connsiteX337" fmla="*/ 538935 w 612774"/>
                <a:gd name="connsiteY337" fmla="*/ 392214 h 1655162"/>
                <a:gd name="connsiteX338" fmla="*/ 534140 w 612774"/>
                <a:gd name="connsiteY338" fmla="*/ 389337 h 1655162"/>
                <a:gd name="connsiteX339" fmla="*/ 471808 w 612774"/>
                <a:gd name="connsiteY339" fmla="*/ 629077 h 1655162"/>
                <a:gd name="connsiteX340" fmla="*/ 470849 w 612774"/>
                <a:gd name="connsiteY340" fmla="*/ 625241 h 1655162"/>
                <a:gd name="connsiteX341" fmla="*/ 471808 w 612774"/>
                <a:gd name="connsiteY341" fmla="*/ 629077 h 1655162"/>
                <a:gd name="connsiteX342" fmla="*/ 70004 w 612774"/>
                <a:gd name="connsiteY342" fmla="*/ 1595707 h 1655162"/>
                <a:gd name="connsiteX343" fmla="*/ 69045 w 612774"/>
                <a:gd name="connsiteY343" fmla="*/ 1592830 h 1655162"/>
                <a:gd name="connsiteX344" fmla="*/ 64250 w 612774"/>
                <a:gd name="connsiteY344" fmla="*/ 1582282 h 1655162"/>
                <a:gd name="connsiteX345" fmla="*/ 63291 w 612774"/>
                <a:gd name="connsiteY345" fmla="*/ 1578446 h 1655162"/>
                <a:gd name="connsiteX346" fmla="*/ 68086 w 612774"/>
                <a:gd name="connsiteY346" fmla="*/ 1581323 h 1655162"/>
                <a:gd name="connsiteX347" fmla="*/ 70004 w 612774"/>
                <a:gd name="connsiteY347" fmla="*/ 1595707 h 1655162"/>
                <a:gd name="connsiteX348" fmla="*/ 70004 w 612774"/>
                <a:gd name="connsiteY348" fmla="*/ 1595707 h 1655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</a:cxnLst>
              <a:rect l="l" t="t" r="r" b="b"/>
              <a:pathLst>
                <a:path w="612774" h="1655162">
                  <a:moveTo>
                    <a:pt x="96855" y="1655162"/>
                  </a:moveTo>
                  <a:cubicBezTo>
                    <a:pt x="98773" y="1649409"/>
                    <a:pt x="94937" y="1647491"/>
                    <a:pt x="89183" y="1644614"/>
                  </a:cubicBezTo>
                  <a:lnTo>
                    <a:pt x="85347" y="1635983"/>
                  </a:lnTo>
                  <a:cubicBezTo>
                    <a:pt x="93019" y="1640778"/>
                    <a:pt x="104526" y="1643655"/>
                    <a:pt x="100691" y="1651327"/>
                  </a:cubicBezTo>
                  <a:cubicBezTo>
                    <a:pt x="100691" y="1652286"/>
                    <a:pt x="99732" y="1654203"/>
                    <a:pt x="96855" y="1655162"/>
                  </a:cubicBezTo>
                  <a:lnTo>
                    <a:pt x="96855" y="1655162"/>
                  </a:lnTo>
                  <a:close/>
                  <a:moveTo>
                    <a:pt x="177407" y="1175683"/>
                  </a:moveTo>
                  <a:cubicBezTo>
                    <a:pt x="178366" y="1210206"/>
                    <a:pt x="178366" y="1229385"/>
                    <a:pt x="151516" y="1252400"/>
                  </a:cubicBezTo>
                  <a:cubicBezTo>
                    <a:pt x="144803" y="1258154"/>
                    <a:pt x="141926" y="1264866"/>
                    <a:pt x="134254" y="1267743"/>
                  </a:cubicBezTo>
                  <a:cubicBezTo>
                    <a:pt x="127542" y="1268702"/>
                    <a:pt x="121788" y="1261030"/>
                    <a:pt x="115075" y="1261990"/>
                  </a:cubicBezTo>
                  <a:cubicBezTo>
                    <a:pt x="105485" y="1263907"/>
                    <a:pt x="101650" y="1300348"/>
                    <a:pt x="82471" y="1288840"/>
                  </a:cubicBezTo>
                  <a:cubicBezTo>
                    <a:pt x="76717" y="1285963"/>
                    <a:pt x="92060" y="1270620"/>
                    <a:pt x="92060" y="1259113"/>
                  </a:cubicBezTo>
                  <a:cubicBezTo>
                    <a:pt x="92060" y="1252400"/>
                    <a:pt x="70963" y="1213083"/>
                    <a:pt x="97814" y="1209247"/>
                  </a:cubicBezTo>
                  <a:cubicBezTo>
                    <a:pt x="104526" y="1208288"/>
                    <a:pt x="110280" y="1216918"/>
                    <a:pt x="116034" y="1214042"/>
                  </a:cubicBezTo>
                  <a:lnTo>
                    <a:pt x="120829" y="1180478"/>
                  </a:lnTo>
                  <a:cubicBezTo>
                    <a:pt x="135213" y="1162258"/>
                    <a:pt x="161105" y="1169929"/>
                    <a:pt x="177407" y="1175683"/>
                  </a:cubicBezTo>
                  <a:lnTo>
                    <a:pt x="177407" y="1175683"/>
                  </a:lnTo>
                  <a:close/>
                  <a:moveTo>
                    <a:pt x="233986" y="1230344"/>
                  </a:moveTo>
                  <a:cubicBezTo>
                    <a:pt x="235904" y="1247605"/>
                    <a:pt x="241658" y="1261030"/>
                    <a:pt x="228232" y="1274456"/>
                  </a:cubicBezTo>
                  <a:cubicBezTo>
                    <a:pt x="225355" y="1277333"/>
                    <a:pt x="221520" y="1279251"/>
                    <a:pt x="220561" y="1282128"/>
                  </a:cubicBezTo>
                  <a:cubicBezTo>
                    <a:pt x="215766" y="1291717"/>
                    <a:pt x="216725" y="1304184"/>
                    <a:pt x="212889" y="1314732"/>
                  </a:cubicBezTo>
                  <a:lnTo>
                    <a:pt x="201381" y="1340624"/>
                  </a:lnTo>
                  <a:cubicBezTo>
                    <a:pt x="178366" y="1331993"/>
                    <a:pt x="213848" y="1241851"/>
                    <a:pt x="233986" y="1230344"/>
                  </a:cubicBezTo>
                  <a:lnTo>
                    <a:pt x="233986" y="1230344"/>
                  </a:lnTo>
                  <a:close/>
                  <a:moveTo>
                    <a:pt x="82471" y="1625435"/>
                  </a:moveTo>
                  <a:lnTo>
                    <a:pt x="82471" y="1625435"/>
                  </a:lnTo>
                  <a:lnTo>
                    <a:pt x="82471" y="1625435"/>
                  </a:lnTo>
                  <a:lnTo>
                    <a:pt x="82471" y="1625435"/>
                  </a:lnTo>
                  <a:close/>
                  <a:moveTo>
                    <a:pt x="99732" y="1613927"/>
                  </a:moveTo>
                  <a:cubicBezTo>
                    <a:pt x="112198" y="1599543"/>
                    <a:pt x="97814" y="1600502"/>
                    <a:pt x="96855" y="1582282"/>
                  </a:cubicBezTo>
                  <a:cubicBezTo>
                    <a:pt x="96855" y="1576528"/>
                    <a:pt x="102609" y="1573651"/>
                    <a:pt x="103568" y="1567897"/>
                  </a:cubicBezTo>
                  <a:cubicBezTo>
                    <a:pt x="103568" y="1565979"/>
                    <a:pt x="99732" y="1564061"/>
                    <a:pt x="98773" y="1562143"/>
                  </a:cubicBezTo>
                  <a:cubicBezTo>
                    <a:pt x="87265" y="1560226"/>
                    <a:pt x="71922" y="1556390"/>
                    <a:pt x="62332" y="1564061"/>
                  </a:cubicBezTo>
                  <a:cubicBezTo>
                    <a:pt x="71922" y="1551595"/>
                    <a:pt x="89183" y="1555431"/>
                    <a:pt x="102609" y="1557349"/>
                  </a:cubicBezTo>
                  <a:cubicBezTo>
                    <a:pt x="94937" y="1545841"/>
                    <a:pt x="91101" y="1536252"/>
                    <a:pt x="93019" y="1535293"/>
                  </a:cubicBezTo>
                  <a:cubicBezTo>
                    <a:pt x="96855" y="1527621"/>
                    <a:pt x="109321" y="1544882"/>
                    <a:pt x="116993" y="1542005"/>
                  </a:cubicBezTo>
                  <a:cubicBezTo>
                    <a:pt x="124665" y="1539128"/>
                    <a:pt x="98773" y="1528580"/>
                    <a:pt x="102609" y="1520908"/>
                  </a:cubicBezTo>
                  <a:cubicBezTo>
                    <a:pt x="105485" y="1514195"/>
                    <a:pt x="117952" y="1521867"/>
                    <a:pt x="120829" y="1516114"/>
                  </a:cubicBezTo>
                  <a:cubicBezTo>
                    <a:pt x="125624" y="1509401"/>
                    <a:pt x="122747" y="1500770"/>
                    <a:pt x="118911" y="1494057"/>
                  </a:cubicBezTo>
                  <a:cubicBezTo>
                    <a:pt x="116993" y="1490222"/>
                    <a:pt x="111239" y="1493098"/>
                    <a:pt x="108362" y="1492140"/>
                  </a:cubicBezTo>
                  <a:cubicBezTo>
                    <a:pt x="100691" y="1489263"/>
                    <a:pt x="102609" y="1476796"/>
                    <a:pt x="97814" y="1470083"/>
                  </a:cubicBezTo>
                  <a:cubicBezTo>
                    <a:pt x="93978" y="1465289"/>
                    <a:pt x="87265" y="1465289"/>
                    <a:pt x="83429" y="1461453"/>
                  </a:cubicBezTo>
                  <a:cubicBezTo>
                    <a:pt x="81511" y="1457617"/>
                    <a:pt x="84388" y="1453781"/>
                    <a:pt x="82471" y="1449945"/>
                  </a:cubicBezTo>
                  <a:cubicBezTo>
                    <a:pt x="80552" y="1445150"/>
                    <a:pt x="70004" y="1430766"/>
                    <a:pt x="70004" y="1429807"/>
                  </a:cubicBezTo>
                  <a:cubicBezTo>
                    <a:pt x="70004" y="1427889"/>
                    <a:pt x="73840" y="1426930"/>
                    <a:pt x="72881" y="1425971"/>
                  </a:cubicBezTo>
                  <a:cubicBezTo>
                    <a:pt x="71922" y="1424053"/>
                    <a:pt x="68086" y="1425012"/>
                    <a:pt x="66168" y="1424053"/>
                  </a:cubicBezTo>
                  <a:cubicBezTo>
                    <a:pt x="61373" y="1420218"/>
                    <a:pt x="58497" y="1415423"/>
                    <a:pt x="55620" y="1410628"/>
                  </a:cubicBezTo>
                  <a:cubicBezTo>
                    <a:pt x="50825" y="1402956"/>
                    <a:pt x="56579" y="1380900"/>
                    <a:pt x="49866" y="1371311"/>
                  </a:cubicBezTo>
                  <a:cubicBezTo>
                    <a:pt x="47948" y="1368434"/>
                    <a:pt x="42194" y="1372270"/>
                    <a:pt x="39317" y="1369393"/>
                  </a:cubicBezTo>
                  <a:cubicBezTo>
                    <a:pt x="36440" y="1365557"/>
                    <a:pt x="37399" y="1359803"/>
                    <a:pt x="37399" y="1354049"/>
                  </a:cubicBezTo>
                  <a:cubicBezTo>
                    <a:pt x="35481" y="1340624"/>
                    <a:pt x="60414" y="1308978"/>
                    <a:pt x="48907" y="1294594"/>
                  </a:cubicBezTo>
                  <a:cubicBezTo>
                    <a:pt x="32605" y="1273497"/>
                    <a:pt x="41235" y="1330075"/>
                    <a:pt x="7672" y="1295553"/>
                  </a:cubicBezTo>
                  <a:cubicBezTo>
                    <a:pt x="1918" y="1289799"/>
                    <a:pt x="11507" y="1273497"/>
                    <a:pt x="11507" y="1267743"/>
                  </a:cubicBezTo>
                  <a:cubicBezTo>
                    <a:pt x="10549" y="1257195"/>
                    <a:pt x="0" y="1216918"/>
                    <a:pt x="0" y="1216918"/>
                  </a:cubicBezTo>
                  <a:cubicBezTo>
                    <a:pt x="3836" y="1212124"/>
                    <a:pt x="12466" y="1220754"/>
                    <a:pt x="18220" y="1219795"/>
                  </a:cubicBezTo>
                  <a:cubicBezTo>
                    <a:pt x="21097" y="1228426"/>
                    <a:pt x="24933" y="1238016"/>
                    <a:pt x="32605" y="1226508"/>
                  </a:cubicBezTo>
                  <a:cubicBezTo>
                    <a:pt x="52743" y="1198698"/>
                    <a:pt x="26851" y="1162258"/>
                    <a:pt x="32605" y="1146914"/>
                  </a:cubicBezTo>
                  <a:cubicBezTo>
                    <a:pt x="34523" y="1140202"/>
                    <a:pt x="43153" y="1139243"/>
                    <a:pt x="46030" y="1134448"/>
                  </a:cubicBezTo>
                  <a:cubicBezTo>
                    <a:pt x="47948" y="1130612"/>
                    <a:pt x="46030" y="1126776"/>
                    <a:pt x="44112" y="1122941"/>
                  </a:cubicBezTo>
                  <a:cubicBezTo>
                    <a:pt x="44112" y="1120064"/>
                    <a:pt x="39317" y="1119105"/>
                    <a:pt x="40276" y="1117187"/>
                  </a:cubicBezTo>
                  <a:cubicBezTo>
                    <a:pt x="42194" y="1110474"/>
                    <a:pt x="70963" y="1109515"/>
                    <a:pt x="78635" y="1088418"/>
                  </a:cubicBezTo>
                  <a:lnTo>
                    <a:pt x="77676" y="1062526"/>
                  </a:lnTo>
                  <a:cubicBezTo>
                    <a:pt x="87265" y="1011701"/>
                    <a:pt x="64250" y="1021291"/>
                    <a:pt x="59455" y="982932"/>
                  </a:cubicBezTo>
                  <a:cubicBezTo>
                    <a:pt x="58497" y="974302"/>
                    <a:pt x="76717" y="978138"/>
                    <a:pt x="83429" y="972384"/>
                  </a:cubicBezTo>
                  <a:lnTo>
                    <a:pt x="93019" y="935944"/>
                  </a:lnTo>
                  <a:cubicBezTo>
                    <a:pt x="89183" y="913888"/>
                    <a:pt x="55620" y="914846"/>
                    <a:pt x="49866" y="894708"/>
                  </a:cubicBezTo>
                  <a:cubicBezTo>
                    <a:pt x="45071" y="875529"/>
                    <a:pt x="59455" y="850596"/>
                    <a:pt x="57538" y="830458"/>
                  </a:cubicBezTo>
                  <a:cubicBezTo>
                    <a:pt x="55620" y="817033"/>
                    <a:pt x="41235" y="805525"/>
                    <a:pt x="40276" y="792100"/>
                  </a:cubicBezTo>
                  <a:cubicBezTo>
                    <a:pt x="39317" y="786346"/>
                    <a:pt x="44112" y="780592"/>
                    <a:pt x="44112" y="774839"/>
                  </a:cubicBezTo>
                  <a:cubicBezTo>
                    <a:pt x="43153" y="768126"/>
                    <a:pt x="39317" y="763331"/>
                    <a:pt x="40276" y="756618"/>
                  </a:cubicBezTo>
                  <a:cubicBezTo>
                    <a:pt x="40276" y="750865"/>
                    <a:pt x="46989" y="747988"/>
                    <a:pt x="46989" y="742234"/>
                  </a:cubicBezTo>
                  <a:cubicBezTo>
                    <a:pt x="46989" y="633872"/>
                    <a:pt x="33564" y="821827"/>
                    <a:pt x="33564" y="713465"/>
                  </a:cubicBezTo>
                  <a:cubicBezTo>
                    <a:pt x="33564" y="703876"/>
                    <a:pt x="46030" y="697163"/>
                    <a:pt x="46989" y="687573"/>
                  </a:cubicBezTo>
                  <a:cubicBezTo>
                    <a:pt x="47948" y="683737"/>
                    <a:pt x="42194" y="679902"/>
                    <a:pt x="43153" y="676066"/>
                  </a:cubicBezTo>
                  <a:cubicBezTo>
                    <a:pt x="46030" y="661681"/>
                    <a:pt x="65209" y="630995"/>
                    <a:pt x="77676" y="624282"/>
                  </a:cubicBezTo>
                  <a:cubicBezTo>
                    <a:pt x="114116" y="601267"/>
                    <a:pt x="139049" y="643461"/>
                    <a:pt x="144803" y="601267"/>
                  </a:cubicBezTo>
                  <a:cubicBezTo>
                    <a:pt x="151516" y="557155"/>
                    <a:pt x="113157" y="565786"/>
                    <a:pt x="118911" y="550442"/>
                  </a:cubicBezTo>
                  <a:cubicBezTo>
                    <a:pt x="126583" y="525509"/>
                    <a:pt x="140008" y="499617"/>
                    <a:pt x="147680" y="475643"/>
                  </a:cubicBezTo>
                  <a:cubicBezTo>
                    <a:pt x="148639" y="471808"/>
                    <a:pt x="153433" y="470849"/>
                    <a:pt x="154392" y="467972"/>
                  </a:cubicBezTo>
                  <a:lnTo>
                    <a:pt x="151516" y="434408"/>
                  </a:lnTo>
                  <a:cubicBezTo>
                    <a:pt x="151516" y="433449"/>
                    <a:pt x="156310" y="406598"/>
                    <a:pt x="156310" y="406598"/>
                  </a:cubicBezTo>
                  <a:lnTo>
                    <a:pt x="147680" y="371117"/>
                  </a:lnTo>
                  <a:cubicBezTo>
                    <a:pt x="151516" y="363445"/>
                    <a:pt x="165900" y="371117"/>
                    <a:pt x="172613" y="367281"/>
                  </a:cubicBezTo>
                  <a:lnTo>
                    <a:pt x="192751" y="350020"/>
                  </a:lnTo>
                  <a:cubicBezTo>
                    <a:pt x="195628" y="342348"/>
                    <a:pt x="184120" y="334677"/>
                    <a:pt x="185079" y="327005"/>
                  </a:cubicBezTo>
                  <a:cubicBezTo>
                    <a:pt x="190833" y="310703"/>
                    <a:pt x="220561" y="276180"/>
                    <a:pt x="225355" y="260837"/>
                  </a:cubicBezTo>
                  <a:cubicBezTo>
                    <a:pt x="234945" y="236863"/>
                    <a:pt x="211930" y="234945"/>
                    <a:pt x="208094" y="214807"/>
                  </a:cubicBezTo>
                  <a:cubicBezTo>
                    <a:pt x="205217" y="198504"/>
                    <a:pt x="215766" y="208094"/>
                    <a:pt x="220561" y="202340"/>
                  </a:cubicBezTo>
                  <a:cubicBezTo>
                    <a:pt x="228232" y="193710"/>
                    <a:pt x="228232" y="180284"/>
                    <a:pt x="229191" y="170695"/>
                  </a:cubicBezTo>
                  <a:cubicBezTo>
                    <a:pt x="230150" y="163023"/>
                    <a:pt x="247411" y="132336"/>
                    <a:pt x="252206" y="132336"/>
                  </a:cubicBezTo>
                  <a:lnTo>
                    <a:pt x="280975" y="144803"/>
                  </a:lnTo>
                  <a:cubicBezTo>
                    <a:pt x="299195" y="137131"/>
                    <a:pt x="276180" y="86306"/>
                    <a:pt x="281934" y="79594"/>
                  </a:cubicBezTo>
                  <a:cubicBezTo>
                    <a:pt x="294400" y="63291"/>
                    <a:pt x="356733" y="93978"/>
                    <a:pt x="364404" y="88224"/>
                  </a:cubicBezTo>
                  <a:cubicBezTo>
                    <a:pt x="394132" y="69045"/>
                    <a:pt x="362486" y="70963"/>
                    <a:pt x="361527" y="63291"/>
                  </a:cubicBezTo>
                  <a:cubicBezTo>
                    <a:pt x="358651" y="52743"/>
                    <a:pt x="373994" y="44112"/>
                    <a:pt x="373994" y="33564"/>
                  </a:cubicBezTo>
                  <a:cubicBezTo>
                    <a:pt x="373994" y="26851"/>
                    <a:pt x="372076" y="21097"/>
                    <a:pt x="369199" y="15343"/>
                  </a:cubicBezTo>
                  <a:cubicBezTo>
                    <a:pt x="366322" y="10549"/>
                    <a:pt x="354815" y="7672"/>
                    <a:pt x="357692" y="3836"/>
                  </a:cubicBezTo>
                  <a:cubicBezTo>
                    <a:pt x="361527" y="-2877"/>
                    <a:pt x="371117" y="1918"/>
                    <a:pt x="378789" y="0"/>
                  </a:cubicBezTo>
                  <a:lnTo>
                    <a:pt x="380707" y="0"/>
                  </a:lnTo>
                  <a:cubicBezTo>
                    <a:pt x="383584" y="1918"/>
                    <a:pt x="388378" y="1918"/>
                    <a:pt x="391255" y="4795"/>
                  </a:cubicBezTo>
                  <a:cubicBezTo>
                    <a:pt x="401804" y="12466"/>
                    <a:pt x="387419" y="11508"/>
                    <a:pt x="395091" y="15343"/>
                  </a:cubicBezTo>
                  <a:cubicBezTo>
                    <a:pt x="410434" y="26851"/>
                    <a:pt x="436326" y="48907"/>
                    <a:pt x="452629" y="55620"/>
                  </a:cubicBezTo>
                  <a:cubicBezTo>
                    <a:pt x="471808" y="63291"/>
                    <a:pt x="487151" y="56579"/>
                    <a:pt x="503453" y="73840"/>
                  </a:cubicBezTo>
                  <a:cubicBezTo>
                    <a:pt x="507289" y="76717"/>
                    <a:pt x="504412" y="84388"/>
                    <a:pt x="508248" y="86306"/>
                  </a:cubicBezTo>
                  <a:cubicBezTo>
                    <a:pt x="511125" y="87265"/>
                    <a:pt x="513043" y="82470"/>
                    <a:pt x="514961" y="83429"/>
                  </a:cubicBezTo>
                  <a:cubicBezTo>
                    <a:pt x="522633" y="86306"/>
                    <a:pt x="524550" y="94937"/>
                    <a:pt x="530304" y="100691"/>
                  </a:cubicBezTo>
                  <a:cubicBezTo>
                    <a:pt x="532222" y="102609"/>
                    <a:pt x="537976" y="102609"/>
                    <a:pt x="537017" y="105485"/>
                  </a:cubicBezTo>
                  <a:cubicBezTo>
                    <a:pt x="527427" y="124665"/>
                    <a:pt x="537976" y="125624"/>
                    <a:pt x="540853" y="146721"/>
                  </a:cubicBezTo>
                  <a:cubicBezTo>
                    <a:pt x="541812" y="150556"/>
                    <a:pt x="537976" y="154392"/>
                    <a:pt x="537976" y="157269"/>
                  </a:cubicBezTo>
                  <a:cubicBezTo>
                    <a:pt x="536058" y="167818"/>
                    <a:pt x="549483" y="160146"/>
                    <a:pt x="554278" y="163982"/>
                  </a:cubicBezTo>
                  <a:cubicBezTo>
                    <a:pt x="565786" y="172613"/>
                    <a:pt x="546606" y="186038"/>
                    <a:pt x="552360" y="194669"/>
                  </a:cubicBezTo>
                  <a:cubicBezTo>
                    <a:pt x="558114" y="207135"/>
                    <a:pt x="579211" y="218643"/>
                    <a:pt x="581129" y="233027"/>
                  </a:cubicBezTo>
                  <a:cubicBezTo>
                    <a:pt x="582088" y="243575"/>
                    <a:pt x="573457" y="278098"/>
                    <a:pt x="574416" y="282893"/>
                  </a:cubicBezTo>
                  <a:cubicBezTo>
                    <a:pt x="582088" y="311662"/>
                    <a:pt x="602226" y="321251"/>
                    <a:pt x="612775" y="345225"/>
                  </a:cubicBezTo>
                  <a:cubicBezTo>
                    <a:pt x="609898" y="349061"/>
                    <a:pt x="607021" y="352897"/>
                    <a:pt x="604144" y="354815"/>
                  </a:cubicBezTo>
                  <a:cubicBezTo>
                    <a:pt x="600308" y="356733"/>
                    <a:pt x="597431" y="347143"/>
                    <a:pt x="593595" y="348102"/>
                  </a:cubicBezTo>
                  <a:cubicBezTo>
                    <a:pt x="591678" y="349061"/>
                    <a:pt x="590719" y="353856"/>
                    <a:pt x="588801" y="353856"/>
                  </a:cubicBezTo>
                  <a:cubicBezTo>
                    <a:pt x="581129" y="354815"/>
                    <a:pt x="573457" y="348102"/>
                    <a:pt x="566745" y="351938"/>
                  </a:cubicBezTo>
                  <a:cubicBezTo>
                    <a:pt x="561950" y="354815"/>
                    <a:pt x="569621" y="365363"/>
                    <a:pt x="564827" y="368240"/>
                  </a:cubicBezTo>
                  <a:cubicBezTo>
                    <a:pt x="545647" y="379748"/>
                    <a:pt x="539894" y="358651"/>
                    <a:pt x="526468" y="355774"/>
                  </a:cubicBezTo>
                  <a:cubicBezTo>
                    <a:pt x="524550" y="355774"/>
                    <a:pt x="528386" y="361527"/>
                    <a:pt x="528386" y="363445"/>
                  </a:cubicBezTo>
                  <a:cubicBezTo>
                    <a:pt x="528386" y="365363"/>
                    <a:pt x="529345" y="367281"/>
                    <a:pt x="528386" y="369199"/>
                  </a:cubicBezTo>
                  <a:cubicBezTo>
                    <a:pt x="527427" y="375912"/>
                    <a:pt x="521673" y="380707"/>
                    <a:pt x="523592" y="386460"/>
                  </a:cubicBezTo>
                  <a:cubicBezTo>
                    <a:pt x="523592" y="387419"/>
                    <a:pt x="524550" y="388378"/>
                    <a:pt x="525509" y="389337"/>
                  </a:cubicBezTo>
                  <a:cubicBezTo>
                    <a:pt x="518797" y="387419"/>
                    <a:pt x="513043" y="386460"/>
                    <a:pt x="507289" y="383583"/>
                  </a:cubicBezTo>
                  <a:cubicBezTo>
                    <a:pt x="504412" y="382624"/>
                    <a:pt x="501535" y="375912"/>
                    <a:pt x="500576" y="377830"/>
                  </a:cubicBezTo>
                  <a:cubicBezTo>
                    <a:pt x="498659" y="387419"/>
                    <a:pt x="522633" y="384542"/>
                    <a:pt x="524550" y="394132"/>
                  </a:cubicBezTo>
                  <a:cubicBezTo>
                    <a:pt x="526468" y="399886"/>
                    <a:pt x="514002" y="396050"/>
                    <a:pt x="508248" y="398927"/>
                  </a:cubicBezTo>
                  <a:cubicBezTo>
                    <a:pt x="507289" y="399886"/>
                    <a:pt x="511125" y="399886"/>
                    <a:pt x="513043" y="399886"/>
                  </a:cubicBezTo>
                  <a:cubicBezTo>
                    <a:pt x="514002" y="400845"/>
                    <a:pt x="523592" y="407557"/>
                    <a:pt x="518797" y="411393"/>
                  </a:cubicBezTo>
                  <a:cubicBezTo>
                    <a:pt x="517838" y="412352"/>
                    <a:pt x="516879" y="406598"/>
                    <a:pt x="514961" y="407557"/>
                  </a:cubicBezTo>
                  <a:cubicBezTo>
                    <a:pt x="514002" y="408516"/>
                    <a:pt x="517838" y="412352"/>
                    <a:pt x="515920" y="413311"/>
                  </a:cubicBezTo>
                  <a:cubicBezTo>
                    <a:pt x="508248" y="418106"/>
                    <a:pt x="488110" y="413311"/>
                    <a:pt x="484274" y="426737"/>
                  </a:cubicBezTo>
                  <a:cubicBezTo>
                    <a:pt x="484274" y="429613"/>
                    <a:pt x="490028" y="426737"/>
                    <a:pt x="491946" y="427695"/>
                  </a:cubicBezTo>
                  <a:cubicBezTo>
                    <a:pt x="498659" y="432490"/>
                    <a:pt x="503453" y="438244"/>
                    <a:pt x="506330" y="445916"/>
                  </a:cubicBezTo>
                  <a:cubicBezTo>
                    <a:pt x="512084" y="462218"/>
                    <a:pt x="484274" y="468931"/>
                    <a:pt x="484274" y="487151"/>
                  </a:cubicBezTo>
                  <a:cubicBezTo>
                    <a:pt x="483315" y="509207"/>
                    <a:pt x="513043" y="510166"/>
                    <a:pt x="520715" y="526468"/>
                  </a:cubicBezTo>
                  <a:cubicBezTo>
                    <a:pt x="521673" y="527427"/>
                    <a:pt x="502494" y="550442"/>
                    <a:pt x="498659" y="559073"/>
                  </a:cubicBezTo>
                  <a:cubicBezTo>
                    <a:pt x="492905" y="569621"/>
                    <a:pt x="490987" y="613733"/>
                    <a:pt x="480438" y="615651"/>
                  </a:cubicBezTo>
                  <a:cubicBezTo>
                    <a:pt x="478520" y="615651"/>
                    <a:pt x="478520" y="608939"/>
                    <a:pt x="476602" y="609898"/>
                  </a:cubicBezTo>
                  <a:cubicBezTo>
                    <a:pt x="469890" y="610857"/>
                    <a:pt x="479479" y="625241"/>
                    <a:pt x="472767" y="628118"/>
                  </a:cubicBezTo>
                  <a:cubicBezTo>
                    <a:pt x="469890" y="630036"/>
                    <a:pt x="470849" y="617569"/>
                    <a:pt x="467972" y="619487"/>
                  </a:cubicBezTo>
                  <a:cubicBezTo>
                    <a:pt x="467013" y="619487"/>
                    <a:pt x="467013" y="620446"/>
                    <a:pt x="467013" y="621405"/>
                  </a:cubicBezTo>
                  <a:lnTo>
                    <a:pt x="466054" y="621405"/>
                  </a:lnTo>
                  <a:cubicBezTo>
                    <a:pt x="464136" y="624282"/>
                    <a:pt x="467972" y="629077"/>
                    <a:pt x="465095" y="630995"/>
                  </a:cubicBezTo>
                  <a:cubicBezTo>
                    <a:pt x="462218" y="634831"/>
                    <a:pt x="451670" y="632913"/>
                    <a:pt x="448793" y="638666"/>
                  </a:cubicBezTo>
                  <a:cubicBezTo>
                    <a:pt x="445916" y="642502"/>
                    <a:pt x="446875" y="649215"/>
                    <a:pt x="442080" y="651133"/>
                  </a:cubicBezTo>
                  <a:cubicBezTo>
                    <a:pt x="436326" y="653051"/>
                    <a:pt x="428655" y="643461"/>
                    <a:pt x="424819" y="647297"/>
                  </a:cubicBezTo>
                  <a:cubicBezTo>
                    <a:pt x="420983" y="653051"/>
                    <a:pt x="434408" y="659764"/>
                    <a:pt x="432490" y="666476"/>
                  </a:cubicBezTo>
                  <a:cubicBezTo>
                    <a:pt x="429614" y="671271"/>
                    <a:pt x="423860" y="657846"/>
                    <a:pt x="420024" y="659764"/>
                  </a:cubicBezTo>
                  <a:cubicBezTo>
                    <a:pt x="415229" y="663599"/>
                    <a:pt x="420983" y="670312"/>
                    <a:pt x="420024" y="676066"/>
                  </a:cubicBezTo>
                  <a:cubicBezTo>
                    <a:pt x="419065" y="682778"/>
                    <a:pt x="418106" y="691409"/>
                    <a:pt x="412352" y="695245"/>
                  </a:cubicBezTo>
                  <a:cubicBezTo>
                    <a:pt x="406598" y="698122"/>
                    <a:pt x="400845" y="688532"/>
                    <a:pt x="394132" y="689491"/>
                  </a:cubicBezTo>
                  <a:cubicBezTo>
                    <a:pt x="390296" y="689491"/>
                    <a:pt x="401804" y="692368"/>
                    <a:pt x="402763" y="696204"/>
                  </a:cubicBezTo>
                  <a:cubicBezTo>
                    <a:pt x="403722" y="698122"/>
                    <a:pt x="398927" y="699081"/>
                    <a:pt x="397009" y="699081"/>
                  </a:cubicBezTo>
                  <a:cubicBezTo>
                    <a:pt x="395091" y="699081"/>
                    <a:pt x="399886" y="694286"/>
                    <a:pt x="397968" y="692368"/>
                  </a:cubicBezTo>
                  <a:cubicBezTo>
                    <a:pt x="396050" y="691409"/>
                    <a:pt x="392214" y="691409"/>
                    <a:pt x="391255" y="693327"/>
                  </a:cubicBezTo>
                  <a:cubicBezTo>
                    <a:pt x="390296" y="696204"/>
                    <a:pt x="397009" y="699081"/>
                    <a:pt x="395091" y="700999"/>
                  </a:cubicBezTo>
                  <a:cubicBezTo>
                    <a:pt x="393173" y="702917"/>
                    <a:pt x="387419" y="697163"/>
                    <a:pt x="385501" y="700040"/>
                  </a:cubicBezTo>
                  <a:cubicBezTo>
                    <a:pt x="383584" y="701958"/>
                    <a:pt x="390296" y="702917"/>
                    <a:pt x="391255" y="705793"/>
                  </a:cubicBezTo>
                  <a:cubicBezTo>
                    <a:pt x="391255" y="706752"/>
                    <a:pt x="387419" y="704835"/>
                    <a:pt x="386460" y="705793"/>
                  </a:cubicBezTo>
                  <a:cubicBezTo>
                    <a:pt x="384543" y="709629"/>
                    <a:pt x="386460" y="715383"/>
                    <a:pt x="383584" y="718260"/>
                  </a:cubicBezTo>
                  <a:cubicBezTo>
                    <a:pt x="379748" y="722096"/>
                    <a:pt x="366322" y="719219"/>
                    <a:pt x="370158" y="722096"/>
                  </a:cubicBezTo>
                  <a:cubicBezTo>
                    <a:pt x="375912" y="726891"/>
                    <a:pt x="392214" y="719219"/>
                    <a:pt x="390296" y="725932"/>
                  </a:cubicBezTo>
                  <a:cubicBezTo>
                    <a:pt x="387419" y="733603"/>
                    <a:pt x="379748" y="737439"/>
                    <a:pt x="374953" y="744152"/>
                  </a:cubicBezTo>
                  <a:cubicBezTo>
                    <a:pt x="373035" y="746070"/>
                    <a:pt x="371117" y="749906"/>
                    <a:pt x="368240" y="750865"/>
                  </a:cubicBezTo>
                  <a:cubicBezTo>
                    <a:pt x="365363" y="751824"/>
                    <a:pt x="360569" y="750865"/>
                    <a:pt x="360569" y="747988"/>
                  </a:cubicBezTo>
                  <a:cubicBezTo>
                    <a:pt x="361527" y="745111"/>
                    <a:pt x="368240" y="747029"/>
                    <a:pt x="368240" y="744152"/>
                  </a:cubicBezTo>
                  <a:cubicBezTo>
                    <a:pt x="371117" y="738398"/>
                    <a:pt x="360569" y="746070"/>
                    <a:pt x="357692" y="747029"/>
                  </a:cubicBezTo>
                  <a:cubicBezTo>
                    <a:pt x="358651" y="749906"/>
                    <a:pt x="360569" y="752782"/>
                    <a:pt x="362486" y="754700"/>
                  </a:cubicBezTo>
                  <a:cubicBezTo>
                    <a:pt x="365363" y="761413"/>
                    <a:pt x="370158" y="777715"/>
                    <a:pt x="362486" y="776756"/>
                  </a:cubicBezTo>
                  <a:cubicBezTo>
                    <a:pt x="360569" y="776756"/>
                    <a:pt x="361527" y="768126"/>
                    <a:pt x="359610" y="769085"/>
                  </a:cubicBezTo>
                  <a:cubicBezTo>
                    <a:pt x="356733" y="773880"/>
                    <a:pt x="360569" y="780592"/>
                    <a:pt x="356733" y="785387"/>
                  </a:cubicBezTo>
                  <a:cubicBezTo>
                    <a:pt x="355774" y="788264"/>
                    <a:pt x="350979" y="784428"/>
                    <a:pt x="349061" y="784428"/>
                  </a:cubicBezTo>
                  <a:cubicBezTo>
                    <a:pt x="342348" y="785387"/>
                    <a:pt x="334677" y="784428"/>
                    <a:pt x="328923" y="788264"/>
                  </a:cubicBezTo>
                  <a:cubicBezTo>
                    <a:pt x="314539" y="798812"/>
                    <a:pt x="338512" y="803607"/>
                    <a:pt x="350020" y="816074"/>
                  </a:cubicBezTo>
                  <a:cubicBezTo>
                    <a:pt x="350979" y="817033"/>
                    <a:pt x="346184" y="817992"/>
                    <a:pt x="345225" y="817033"/>
                  </a:cubicBezTo>
                  <a:cubicBezTo>
                    <a:pt x="345225" y="816074"/>
                    <a:pt x="342348" y="816074"/>
                    <a:pt x="342348" y="817033"/>
                  </a:cubicBezTo>
                  <a:cubicBezTo>
                    <a:pt x="341389" y="824704"/>
                    <a:pt x="343307" y="831417"/>
                    <a:pt x="342348" y="839089"/>
                  </a:cubicBezTo>
                  <a:cubicBezTo>
                    <a:pt x="341389" y="843884"/>
                    <a:pt x="337553" y="846760"/>
                    <a:pt x="336595" y="851555"/>
                  </a:cubicBezTo>
                  <a:cubicBezTo>
                    <a:pt x="335636" y="857309"/>
                    <a:pt x="335636" y="862104"/>
                    <a:pt x="337553" y="867857"/>
                  </a:cubicBezTo>
                  <a:cubicBezTo>
                    <a:pt x="337553" y="868816"/>
                    <a:pt x="340430" y="865940"/>
                    <a:pt x="341389" y="866899"/>
                  </a:cubicBezTo>
                  <a:cubicBezTo>
                    <a:pt x="345225" y="873611"/>
                    <a:pt x="354815" y="882242"/>
                    <a:pt x="349061" y="887996"/>
                  </a:cubicBezTo>
                  <a:cubicBezTo>
                    <a:pt x="343307" y="893749"/>
                    <a:pt x="335636" y="878406"/>
                    <a:pt x="327964" y="880324"/>
                  </a:cubicBezTo>
                  <a:cubicBezTo>
                    <a:pt x="306867" y="887996"/>
                    <a:pt x="342348" y="906216"/>
                    <a:pt x="339471" y="926354"/>
                  </a:cubicBezTo>
                  <a:cubicBezTo>
                    <a:pt x="339471" y="930190"/>
                    <a:pt x="330841" y="924436"/>
                    <a:pt x="330841" y="927313"/>
                  </a:cubicBezTo>
                  <a:cubicBezTo>
                    <a:pt x="329882" y="932108"/>
                    <a:pt x="337553" y="933067"/>
                    <a:pt x="338512" y="935944"/>
                  </a:cubicBezTo>
                  <a:cubicBezTo>
                    <a:pt x="339471" y="937861"/>
                    <a:pt x="334677" y="936902"/>
                    <a:pt x="334677" y="938820"/>
                  </a:cubicBezTo>
                  <a:cubicBezTo>
                    <a:pt x="334677" y="942656"/>
                    <a:pt x="334677" y="946492"/>
                    <a:pt x="336595" y="950328"/>
                  </a:cubicBezTo>
                  <a:cubicBezTo>
                    <a:pt x="337553" y="954164"/>
                    <a:pt x="336595" y="958000"/>
                    <a:pt x="338512" y="961835"/>
                  </a:cubicBezTo>
                  <a:cubicBezTo>
                    <a:pt x="339471" y="963753"/>
                    <a:pt x="343307" y="959918"/>
                    <a:pt x="343307" y="961835"/>
                  </a:cubicBezTo>
                  <a:cubicBezTo>
                    <a:pt x="344266" y="962794"/>
                    <a:pt x="339471" y="962794"/>
                    <a:pt x="338512" y="963753"/>
                  </a:cubicBezTo>
                  <a:cubicBezTo>
                    <a:pt x="337553" y="965671"/>
                    <a:pt x="337553" y="968548"/>
                    <a:pt x="338512" y="970466"/>
                  </a:cubicBezTo>
                  <a:cubicBezTo>
                    <a:pt x="340430" y="975261"/>
                    <a:pt x="346184" y="978138"/>
                    <a:pt x="347143" y="982932"/>
                  </a:cubicBezTo>
                  <a:cubicBezTo>
                    <a:pt x="348102" y="987727"/>
                    <a:pt x="342348" y="993481"/>
                    <a:pt x="343307" y="999235"/>
                  </a:cubicBezTo>
                  <a:cubicBezTo>
                    <a:pt x="343307" y="1001153"/>
                    <a:pt x="346184" y="998276"/>
                    <a:pt x="348102" y="999235"/>
                  </a:cubicBezTo>
                  <a:cubicBezTo>
                    <a:pt x="350979" y="1000194"/>
                    <a:pt x="349061" y="1006906"/>
                    <a:pt x="351938" y="1006906"/>
                  </a:cubicBezTo>
                  <a:cubicBezTo>
                    <a:pt x="361527" y="1006906"/>
                    <a:pt x="380707" y="1001153"/>
                    <a:pt x="389337" y="1006906"/>
                  </a:cubicBezTo>
                  <a:cubicBezTo>
                    <a:pt x="393173" y="1008824"/>
                    <a:pt x="389337" y="1014578"/>
                    <a:pt x="391255" y="1018414"/>
                  </a:cubicBezTo>
                  <a:cubicBezTo>
                    <a:pt x="394132" y="1024168"/>
                    <a:pt x="398927" y="1027045"/>
                    <a:pt x="404681" y="1030880"/>
                  </a:cubicBezTo>
                  <a:cubicBezTo>
                    <a:pt x="405640" y="1031839"/>
                    <a:pt x="409475" y="1028004"/>
                    <a:pt x="410434" y="1029921"/>
                  </a:cubicBezTo>
                  <a:cubicBezTo>
                    <a:pt x="412352" y="1031839"/>
                    <a:pt x="407557" y="1035675"/>
                    <a:pt x="409475" y="1036634"/>
                  </a:cubicBezTo>
                  <a:cubicBezTo>
                    <a:pt x="410434" y="1036634"/>
                    <a:pt x="456464" y="1018414"/>
                    <a:pt x="431531" y="1045265"/>
                  </a:cubicBezTo>
                  <a:cubicBezTo>
                    <a:pt x="427696" y="1050060"/>
                    <a:pt x="420024" y="1037593"/>
                    <a:pt x="414270" y="1038552"/>
                  </a:cubicBezTo>
                  <a:cubicBezTo>
                    <a:pt x="409475" y="1040470"/>
                    <a:pt x="420983" y="1044306"/>
                    <a:pt x="422901" y="1047183"/>
                  </a:cubicBezTo>
                  <a:cubicBezTo>
                    <a:pt x="426737" y="1052937"/>
                    <a:pt x="427696" y="1060608"/>
                    <a:pt x="432490" y="1064444"/>
                  </a:cubicBezTo>
                  <a:cubicBezTo>
                    <a:pt x="435367" y="1065403"/>
                    <a:pt x="437285" y="1055813"/>
                    <a:pt x="440162" y="1056772"/>
                  </a:cubicBezTo>
                  <a:cubicBezTo>
                    <a:pt x="444957" y="1058690"/>
                    <a:pt x="442080" y="1066362"/>
                    <a:pt x="445916" y="1069239"/>
                  </a:cubicBezTo>
                  <a:cubicBezTo>
                    <a:pt x="459341" y="1084582"/>
                    <a:pt x="468931" y="1074993"/>
                    <a:pt x="467013" y="1098967"/>
                  </a:cubicBezTo>
                  <a:cubicBezTo>
                    <a:pt x="466054" y="1107597"/>
                    <a:pt x="458382" y="1098008"/>
                    <a:pt x="457423" y="1098008"/>
                  </a:cubicBezTo>
                  <a:cubicBezTo>
                    <a:pt x="452629" y="1098967"/>
                    <a:pt x="451670" y="1104720"/>
                    <a:pt x="448793" y="1106638"/>
                  </a:cubicBezTo>
                  <a:cubicBezTo>
                    <a:pt x="441121" y="1115269"/>
                    <a:pt x="448793" y="1123899"/>
                    <a:pt x="423860" y="1135407"/>
                  </a:cubicBezTo>
                  <a:cubicBezTo>
                    <a:pt x="422901" y="1136366"/>
                    <a:pt x="428655" y="1144038"/>
                    <a:pt x="428655" y="1144996"/>
                  </a:cubicBezTo>
                  <a:cubicBezTo>
                    <a:pt x="426737" y="1147873"/>
                    <a:pt x="421942" y="1143079"/>
                    <a:pt x="419065" y="1144038"/>
                  </a:cubicBezTo>
                  <a:cubicBezTo>
                    <a:pt x="412352" y="1144996"/>
                    <a:pt x="406598" y="1150750"/>
                    <a:pt x="398927" y="1150750"/>
                  </a:cubicBezTo>
                  <a:cubicBezTo>
                    <a:pt x="391255" y="1150750"/>
                    <a:pt x="397968" y="1137325"/>
                    <a:pt x="397968" y="1130612"/>
                  </a:cubicBezTo>
                  <a:cubicBezTo>
                    <a:pt x="398927" y="1123899"/>
                    <a:pt x="393173" y="1124858"/>
                    <a:pt x="390296" y="1121982"/>
                  </a:cubicBezTo>
                  <a:cubicBezTo>
                    <a:pt x="390296" y="1121022"/>
                    <a:pt x="391255" y="1119105"/>
                    <a:pt x="390296" y="1117187"/>
                  </a:cubicBezTo>
                  <a:cubicBezTo>
                    <a:pt x="386460" y="1111433"/>
                    <a:pt x="385501" y="1103761"/>
                    <a:pt x="379748" y="1100884"/>
                  </a:cubicBezTo>
                  <a:cubicBezTo>
                    <a:pt x="374953" y="1098967"/>
                    <a:pt x="369199" y="1103761"/>
                    <a:pt x="366322" y="1108556"/>
                  </a:cubicBezTo>
                  <a:cubicBezTo>
                    <a:pt x="365363" y="1111433"/>
                    <a:pt x="373994" y="1107597"/>
                    <a:pt x="373994" y="1109515"/>
                  </a:cubicBezTo>
                  <a:cubicBezTo>
                    <a:pt x="377830" y="1116228"/>
                    <a:pt x="374953" y="1123899"/>
                    <a:pt x="378789" y="1129653"/>
                  </a:cubicBezTo>
                  <a:cubicBezTo>
                    <a:pt x="381666" y="1134448"/>
                    <a:pt x="395091" y="1133489"/>
                    <a:pt x="392214" y="1137325"/>
                  </a:cubicBezTo>
                  <a:cubicBezTo>
                    <a:pt x="381666" y="1158422"/>
                    <a:pt x="355774" y="1126776"/>
                    <a:pt x="350020" y="1128694"/>
                  </a:cubicBezTo>
                  <a:cubicBezTo>
                    <a:pt x="342348" y="1130612"/>
                    <a:pt x="339471" y="1140202"/>
                    <a:pt x="330841" y="1140202"/>
                  </a:cubicBezTo>
                  <a:cubicBezTo>
                    <a:pt x="325087" y="1140202"/>
                    <a:pt x="324128" y="1128694"/>
                    <a:pt x="319333" y="1129653"/>
                  </a:cubicBezTo>
                  <a:cubicBezTo>
                    <a:pt x="314539" y="1130612"/>
                    <a:pt x="319333" y="1139243"/>
                    <a:pt x="316456" y="1144038"/>
                  </a:cubicBezTo>
                  <a:cubicBezTo>
                    <a:pt x="315497" y="1145955"/>
                    <a:pt x="312621" y="1142120"/>
                    <a:pt x="309744" y="1142120"/>
                  </a:cubicBezTo>
                  <a:cubicBezTo>
                    <a:pt x="302072" y="1143079"/>
                    <a:pt x="294400" y="1143079"/>
                    <a:pt x="287688" y="1146914"/>
                  </a:cubicBezTo>
                  <a:cubicBezTo>
                    <a:pt x="285770" y="1147873"/>
                    <a:pt x="290565" y="1150750"/>
                    <a:pt x="292482" y="1152668"/>
                  </a:cubicBezTo>
                  <a:cubicBezTo>
                    <a:pt x="300154" y="1157463"/>
                    <a:pt x="308785" y="1149791"/>
                    <a:pt x="314539" y="1147873"/>
                  </a:cubicBezTo>
                  <a:cubicBezTo>
                    <a:pt x="323169" y="1146914"/>
                    <a:pt x="332759" y="1158422"/>
                    <a:pt x="340430" y="1155545"/>
                  </a:cubicBezTo>
                  <a:cubicBezTo>
                    <a:pt x="344266" y="1153627"/>
                    <a:pt x="332759" y="1143079"/>
                    <a:pt x="337553" y="1144038"/>
                  </a:cubicBezTo>
                  <a:cubicBezTo>
                    <a:pt x="343307" y="1144038"/>
                    <a:pt x="345225" y="1153627"/>
                    <a:pt x="350020" y="1156504"/>
                  </a:cubicBezTo>
                  <a:cubicBezTo>
                    <a:pt x="355774" y="1158422"/>
                    <a:pt x="363445" y="1151709"/>
                    <a:pt x="368240" y="1156504"/>
                  </a:cubicBezTo>
                  <a:cubicBezTo>
                    <a:pt x="371117" y="1159381"/>
                    <a:pt x="360569" y="1164176"/>
                    <a:pt x="362486" y="1168970"/>
                  </a:cubicBezTo>
                  <a:cubicBezTo>
                    <a:pt x="364404" y="1171847"/>
                    <a:pt x="371117" y="1169929"/>
                    <a:pt x="373994" y="1167053"/>
                  </a:cubicBezTo>
                  <a:cubicBezTo>
                    <a:pt x="375912" y="1165135"/>
                    <a:pt x="368240" y="1160340"/>
                    <a:pt x="370158" y="1159381"/>
                  </a:cubicBezTo>
                  <a:cubicBezTo>
                    <a:pt x="374953" y="1157463"/>
                    <a:pt x="377830" y="1163217"/>
                    <a:pt x="381666" y="1164176"/>
                  </a:cubicBezTo>
                  <a:cubicBezTo>
                    <a:pt x="389337" y="1166094"/>
                    <a:pt x="395091" y="1170888"/>
                    <a:pt x="401804" y="1168012"/>
                  </a:cubicBezTo>
                  <a:cubicBezTo>
                    <a:pt x="406598" y="1166094"/>
                    <a:pt x="402763" y="1156504"/>
                    <a:pt x="406598" y="1153627"/>
                  </a:cubicBezTo>
                  <a:cubicBezTo>
                    <a:pt x="411393" y="1150750"/>
                    <a:pt x="417147" y="1156504"/>
                    <a:pt x="421942" y="1153627"/>
                  </a:cubicBezTo>
                  <a:cubicBezTo>
                    <a:pt x="428655" y="1150750"/>
                    <a:pt x="429614" y="1139243"/>
                    <a:pt x="436326" y="1138284"/>
                  </a:cubicBezTo>
                  <a:cubicBezTo>
                    <a:pt x="442080" y="1137325"/>
                    <a:pt x="450711" y="1145955"/>
                    <a:pt x="447834" y="1150750"/>
                  </a:cubicBezTo>
                  <a:cubicBezTo>
                    <a:pt x="443039" y="1157463"/>
                    <a:pt x="432490" y="1150750"/>
                    <a:pt x="425778" y="1153627"/>
                  </a:cubicBezTo>
                  <a:cubicBezTo>
                    <a:pt x="424819" y="1153627"/>
                    <a:pt x="427696" y="1156504"/>
                    <a:pt x="428655" y="1157463"/>
                  </a:cubicBezTo>
                  <a:cubicBezTo>
                    <a:pt x="431531" y="1163217"/>
                    <a:pt x="436326" y="1168012"/>
                    <a:pt x="436326" y="1174724"/>
                  </a:cubicBezTo>
                  <a:cubicBezTo>
                    <a:pt x="437285" y="1176642"/>
                    <a:pt x="431531" y="1173765"/>
                    <a:pt x="429614" y="1175683"/>
                  </a:cubicBezTo>
                  <a:cubicBezTo>
                    <a:pt x="422901" y="1179519"/>
                    <a:pt x="416188" y="1183355"/>
                    <a:pt x="412352" y="1189109"/>
                  </a:cubicBezTo>
                  <a:cubicBezTo>
                    <a:pt x="408516" y="1195821"/>
                    <a:pt x="411393" y="1203493"/>
                    <a:pt x="408516" y="1210206"/>
                  </a:cubicBezTo>
                  <a:cubicBezTo>
                    <a:pt x="406598" y="1214042"/>
                    <a:pt x="403722" y="1196780"/>
                    <a:pt x="399886" y="1198698"/>
                  </a:cubicBezTo>
                  <a:cubicBezTo>
                    <a:pt x="397009" y="1200616"/>
                    <a:pt x="404681" y="1210206"/>
                    <a:pt x="401804" y="1208288"/>
                  </a:cubicBezTo>
                  <a:cubicBezTo>
                    <a:pt x="393173" y="1204452"/>
                    <a:pt x="405640" y="1173765"/>
                    <a:pt x="391255" y="1175683"/>
                  </a:cubicBezTo>
                  <a:cubicBezTo>
                    <a:pt x="391255" y="1175683"/>
                    <a:pt x="394132" y="1215000"/>
                    <a:pt x="377830" y="1226508"/>
                  </a:cubicBezTo>
                  <a:cubicBezTo>
                    <a:pt x="372076" y="1230344"/>
                    <a:pt x="364404" y="1227467"/>
                    <a:pt x="357692" y="1228426"/>
                  </a:cubicBezTo>
                  <a:cubicBezTo>
                    <a:pt x="354815" y="1229385"/>
                    <a:pt x="365363" y="1231303"/>
                    <a:pt x="365363" y="1234180"/>
                  </a:cubicBezTo>
                  <a:cubicBezTo>
                    <a:pt x="369199" y="1244728"/>
                    <a:pt x="355774" y="1238016"/>
                    <a:pt x="353856" y="1239933"/>
                  </a:cubicBezTo>
                  <a:cubicBezTo>
                    <a:pt x="351938" y="1240892"/>
                    <a:pt x="359610" y="1240892"/>
                    <a:pt x="359610" y="1243769"/>
                  </a:cubicBezTo>
                  <a:cubicBezTo>
                    <a:pt x="360569" y="1244728"/>
                    <a:pt x="356733" y="1242810"/>
                    <a:pt x="354815" y="1243769"/>
                  </a:cubicBezTo>
                  <a:cubicBezTo>
                    <a:pt x="353856" y="1244728"/>
                    <a:pt x="352897" y="1246646"/>
                    <a:pt x="351938" y="1246646"/>
                  </a:cubicBezTo>
                  <a:cubicBezTo>
                    <a:pt x="350020" y="1246646"/>
                    <a:pt x="303990" y="1239933"/>
                    <a:pt x="307826" y="1248564"/>
                  </a:cubicBezTo>
                  <a:cubicBezTo>
                    <a:pt x="308785" y="1250482"/>
                    <a:pt x="311662" y="1250482"/>
                    <a:pt x="314539" y="1250482"/>
                  </a:cubicBezTo>
                  <a:cubicBezTo>
                    <a:pt x="315497" y="1250482"/>
                    <a:pt x="316456" y="1247605"/>
                    <a:pt x="317415" y="1247605"/>
                  </a:cubicBezTo>
                  <a:cubicBezTo>
                    <a:pt x="319333" y="1248564"/>
                    <a:pt x="319333" y="1254318"/>
                    <a:pt x="322210" y="1253359"/>
                  </a:cubicBezTo>
                  <a:cubicBezTo>
                    <a:pt x="324128" y="1253359"/>
                    <a:pt x="321251" y="1247605"/>
                    <a:pt x="324128" y="1247605"/>
                  </a:cubicBezTo>
                  <a:cubicBezTo>
                    <a:pt x="338512" y="1243769"/>
                    <a:pt x="350020" y="1247605"/>
                    <a:pt x="356733" y="1261990"/>
                  </a:cubicBezTo>
                  <a:cubicBezTo>
                    <a:pt x="356733" y="1263907"/>
                    <a:pt x="351938" y="1261030"/>
                    <a:pt x="350979" y="1261990"/>
                  </a:cubicBezTo>
                  <a:cubicBezTo>
                    <a:pt x="347143" y="1265825"/>
                    <a:pt x="355774" y="1270620"/>
                    <a:pt x="345225" y="1270620"/>
                  </a:cubicBezTo>
                  <a:cubicBezTo>
                    <a:pt x="337553" y="1270620"/>
                    <a:pt x="328923" y="1261030"/>
                    <a:pt x="324128" y="1265825"/>
                  </a:cubicBezTo>
                  <a:cubicBezTo>
                    <a:pt x="319333" y="1271579"/>
                    <a:pt x="337553" y="1268702"/>
                    <a:pt x="343307" y="1272538"/>
                  </a:cubicBezTo>
                  <a:cubicBezTo>
                    <a:pt x="347143" y="1275415"/>
                    <a:pt x="353856" y="1291717"/>
                    <a:pt x="350979" y="1295553"/>
                  </a:cubicBezTo>
                  <a:cubicBezTo>
                    <a:pt x="349061" y="1299389"/>
                    <a:pt x="340430" y="1292676"/>
                    <a:pt x="339471" y="1296512"/>
                  </a:cubicBezTo>
                  <a:cubicBezTo>
                    <a:pt x="338512" y="1301307"/>
                    <a:pt x="358651" y="1325281"/>
                    <a:pt x="351938" y="1332952"/>
                  </a:cubicBezTo>
                  <a:cubicBezTo>
                    <a:pt x="347143" y="1338706"/>
                    <a:pt x="336595" y="1330075"/>
                    <a:pt x="329882" y="1332952"/>
                  </a:cubicBezTo>
                  <a:cubicBezTo>
                    <a:pt x="327005" y="1332952"/>
                    <a:pt x="330841" y="1336788"/>
                    <a:pt x="332759" y="1338706"/>
                  </a:cubicBezTo>
                  <a:cubicBezTo>
                    <a:pt x="336595" y="1343501"/>
                    <a:pt x="350979" y="1347337"/>
                    <a:pt x="350979" y="1355008"/>
                  </a:cubicBezTo>
                  <a:cubicBezTo>
                    <a:pt x="350979" y="1361721"/>
                    <a:pt x="339471" y="1364598"/>
                    <a:pt x="340430" y="1372270"/>
                  </a:cubicBezTo>
                  <a:cubicBezTo>
                    <a:pt x="340430" y="1378023"/>
                    <a:pt x="349061" y="1378023"/>
                    <a:pt x="352897" y="1381859"/>
                  </a:cubicBezTo>
                  <a:cubicBezTo>
                    <a:pt x="353856" y="1383777"/>
                    <a:pt x="349061" y="1383777"/>
                    <a:pt x="348102" y="1384736"/>
                  </a:cubicBezTo>
                  <a:cubicBezTo>
                    <a:pt x="344266" y="1391449"/>
                    <a:pt x="340430" y="1398162"/>
                    <a:pt x="340430" y="1405833"/>
                  </a:cubicBezTo>
                  <a:cubicBezTo>
                    <a:pt x="338512" y="1411587"/>
                    <a:pt x="350979" y="1430766"/>
                    <a:pt x="350020" y="1432684"/>
                  </a:cubicBezTo>
                  <a:cubicBezTo>
                    <a:pt x="348102" y="1434602"/>
                    <a:pt x="343307" y="1430766"/>
                    <a:pt x="341389" y="1433643"/>
                  </a:cubicBezTo>
                  <a:cubicBezTo>
                    <a:pt x="333718" y="1441315"/>
                    <a:pt x="349061" y="1455699"/>
                    <a:pt x="347143" y="1467207"/>
                  </a:cubicBezTo>
                  <a:cubicBezTo>
                    <a:pt x="347143" y="1470083"/>
                    <a:pt x="339471" y="1467207"/>
                    <a:pt x="339471" y="1470083"/>
                  </a:cubicBezTo>
                  <a:cubicBezTo>
                    <a:pt x="337553" y="1472960"/>
                    <a:pt x="344266" y="1476796"/>
                    <a:pt x="342348" y="1478714"/>
                  </a:cubicBezTo>
                  <a:cubicBezTo>
                    <a:pt x="332759" y="1508442"/>
                    <a:pt x="336595" y="1456658"/>
                    <a:pt x="332759" y="1487345"/>
                  </a:cubicBezTo>
                  <a:cubicBezTo>
                    <a:pt x="329882" y="1506524"/>
                    <a:pt x="328923" y="1536252"/>
                    <a:pt x="313579" y="1550636"/>
                  </a:cubicBezTo>
                  <a:cubicBezTo>
                    <a:pt x="312621" y="1551595"/>
                    <a:pt x="309744" y="1550636"/>
                    <a:pt x="308785" y="1548718"/>
                  </a:cubicBezTo>
                  <a:cubicBezTo>
                    <a:pt x="308785" y="1546800"/>
                    <a:pt x="311662" y="1544882"/>
                    <a:pt x="310703" y="1542964"/>
                  </a:cubicBezTo>
                  <a:cubicBezTo>
                    <a:pt x="310703" y="1540087"/>
                    <a:pt x="295359" y="1542005"/>
                    <a:pt x="295359" y="1542005"/>
                  </a:cubicBezTo>
                  <a:cubicBezTo>
                    <a:pt x="294400" y="1541046"/>
                    <a:pt x="297277" y="1537211"/>
                    <a:pt x="296318" y="1537211"/>
                  </a:cubicBezTo>
                  <a:cubicBezTo>
                    <a:pt x="287688" y="1538169"/>
                    <a:pt x="286729" y="1542964"/>
                    <a:pt x="281934" y="1546800"/>
                  </a:cubicBezTo>
                  <a:cubicBezTo>
                    <a:pt x="274262" y="1553513"/>
                    <a:pt x="279057" y="1539128"/>
                    <a:pt x="276180" y="1540087"/>
                  </a:cubicBezTo>
                  <a:cubicBezTo>
                    <a:pt x="269467" y="1543923"/>
                    <a:pt x="261796" y="1545841"/>
                    <a:pt x="259878" y="1545841"/>
                  </a:cubicBezTo>
                  <a:cubicBezTo>
                    <a:pt x="255083" y="1546800"/>
                    <a:pt x="252206" y="1544882"/>
                    <a:pt x="247411" y="1544882"/>
                  </a:cubicBezTo>
                  <a:cubicBezTo>
                    <a:pt x="243575" y="1544882"/>
                    <a:pt x="238781" y="1542005"/>
                    <a:pt x="237822" y="1545841"/>
                  </a:cubicBezTo>
                  <a:cubicBezTo>
                    <a:pt x="235904" y="1551595"/>
                    <a:pt x="245493" y="1556390"/>
                    <a:pt x="243575" y="1561185"/>
                  </a:cubicBezTo>
                  <a:cubicBezTo>
                    <a:pt x="238781" y="1565979"/>
                    <a:pt x="231109" y="1560226"/>
                    <a:pt x="224396" y="1562143"/>
                  </a:cubicBezTo>
                  <a:cubicBezTo>
                    <a:pt x="218643" y="1564061"/>
                    <a:pt x="217684" y="1569815"/>
                    <a:pt x="215766" y="1574610"/>
                  </a:cubicBezTo>
                  <a:cubicBezTo>
                    <a:pt x="192751" y="1609132"/>
                    <a:pt x="222478" y="1597625"/>
                    <a:pt x="221520" y="1621599"/>
                  </a:cubicBezTo>
                  <a:cubicBezTo>
                    <a:pt x="220561" y="1629270"/>
                    <a:pt x="215766" y="1635024"/>
                    <a:pt x="210971" y="1640778"/>
                  </a:cubicBezTo>
                  <a:cubicBezTo>
                    <a:pt x="206176" y="1645573"/>
                    <a:pt x="191792" y="1635983"/>
                    <a:pt x="188915" y="1635983"/>
                  </a:cubicBezTo>
                  <a:cubicBezTo>
                    <a:pt x="166859" y="1634065"/>
                    <a:pt x="173572" y="1649409"/>
                    <a:pt x="151516" y="1649409"/>
                  </a:cubicBezTo>
                  <a:cubicBezTo>
                    <a:pt x="143844" y="1649409"/>
                    <a:pt x="138090" y="1644614"/>
                    <a:pt x="131377" y="1643655"/>
                  </a:cubicBezTo>
                  <a:cubicBezTo>
                    <a:pt x="127542" y="1643655"/>
                    <a:pt x="122747" y="1646532"/>
                    <a:pt x="118911" y="1644614"/>
                  </a:cubicBezTo>
                  <a:cubicBezTo>
                    <a:pt x="112198" y="1640778"/>
                    <a:pt x="128500" y="1637901"/>
                    <a:pt x="128500" y="1637901"/>
                  </a:cubicBezTo>
                  <a:cubicBezTo>
                    <a:pt x="128500" y="1632147"/>
                    <a:pt x="122747" y="1628312"/>
                    <a:pt x="123706" y="1622558"/>
                  </a:cubicBezTo>
                  <a:cubicBezTo>
                    <a:pt x="123706" y="1616804"/>
                    <a:pt x="131377" y="1614886"/>
                    <a:pt x="132336" y="1610091"/>
                  </a:cubicBezTo>
                  <a:cubicBezTo>
                    <a:pt x="132336" y="1610091"/>
                    <a:pt x="116034" y="1588035"/>
                    <a:pt x="103568" y="1567897"/>
                  </a:cubicBezTo>
                  <a:cubicBezTo>
                    <a:pt x="102609" y="1571733"/>
                    <a:pt x="97814" y="1575569"/>
                    <a:pt x="97814" y="1579405"/>
                  </a:cubicBezTo>
                  <a:cubicBezTo>
                    <a:pt x="102609" y="1596666"/>
                    <a:pt x="120829" y="1594748"/>
                    <a:pt x="99732" y="1613927"/>
                  </a:cubicBezTo>
                  <a:cubicBezTo>
                    <a:pt x="100691" y="1613927"/>
                    <a:pt x="100691" y="1613927"/>
                    <a:pt x="99732" y="1613927"/>
                  </a:cubicBezTo>
                  <a:lnTo>
                    <a:pt x="99732" y="1613927"/>
                  </a:lnTo>
                  <a:close/>
                  <a:moveTo>
                    <a:pt x="381666" y="1390490"/>
                  </a:moveTo>
                  <a:cubicBezTo>
                    <a:pt x="383584" y="1387613"/>
                    <a:pt x="387419" y="1388572"/>
                    <a:pt x="389337" y="1387613"/>
                  </a:cubicBezTo>
                  <a:cubicBezTo>
                    <a:pt x="382624" y="1401997"/>
                    <a:pt x="370158" y="1464330"/>
                    <a:pt x="367281" y="1482550"/>
                  </a:cubicBezTo>
                  <a:cubicBezTo>
                    <a:pt x="366322" y="1487345"/>
                    <a:pt x="370158" y="1521867"/>
                    <a:pt x="358651" y="1522826"/>
                  </a:cubicBezTo>
                  <a:cubicBezTo>
                    <a:pt x="356733" y="1522826"/>
                    <a:pt x="352897" y="1482550"/>
                    <a:pt x="352897" y="1479673"/>
                  </a:cubicBezTo>
                  <a:cubicBezTo>
                    <a:pt x="354815" y="1453781"/>
                    <a:pt x="373035" y="1440356"/>
                    <a:pt x="376871" y="1415423"/>
                  </a:cubicBezTo>
                  <a:cubicBezTo>
                    <a:pt x="379748" y="1405833"/>
                    <a:pt x="373994" y="1401997"/>
                    <a:pt x="381666" y="1390490"/>
                  </a:cubicBezTo>
                  <a:close/>
                  <a:moveTo>
                    <a:pt x="503453" y="1366516"/>
                  </a:moveTo>
                  <a:cubicBezTo>
                    <a:pt x="503453" y="1372270"/>
                    <a:pt x="495782" y="1373229"/>
                    <a:pt x="492905" y="1376106"/>
                  </a:cubicBezTo>
                  <a:cubicBezTo>
                    <a:pt x="481397" y="1389531"/>
                    <a:pt x="501535" y="1379941"/>
                    <a:pt x="485233" y="1393367"/>
                  </a:cubicBezTo>
                  <a:cubicBezTo>
                    <a:pt x="471808" y="1402956"/>
                    <a:pt x="479479" y="1402956"/>
                    <a:pt x="472767" y="1416382"/>
                  </a:cubicBezTo>
                  <a:cubicBezTo>
                    <a:pt x="469890" y="1421177"/>
                    <a:pt x="464136" y="1434602"/>
                    <a:pt x="461259" y="1428848"/>
                  </a:cubicBezTo>
                  <a:cubicBezTo>
                    <a:pt x="458382" y="1423094"/>
                    <a:pt x="466054" y="1416382"/>
                    <a:pt x="468931" y="1409669"/>
                  </a:cubicBezTo>
                  <a:cubicBezTo>
                    <a:pt x="467972" y="1410628"/>
                    <a:pt x="467013" y="1412546"/>
                    <a:pt x="466054" y="1412546"/>
                  </a:cubicBezTo>
                  <a:cubicBezTo>
                    <a:pt x="465095" y="1412546"/>
                    <a:pt x="465095" y="1409669"/>
                    <a:pt x="465095" y="1408710"/>
                  </a:cubicBezTo>
                  <a:cubicBezTo>
                    <a:pt x="464136" y="1401997"/>
                    <a:pt x="455505" y="1391449"/>
                    <a:pt x="455505" y="1389531"/>
                  </a:cubicBezTo>
                  <a:cubicBezTo>
                    <a:pt x="455505" y="1383777"/>
                    <a:pt x="459341" y="1378982"/>
                    <a:pt x="459341" y="1373229"/>
                  </a:cubicBezTo>
                  <a:cubicBezTo>
                    <a:pt x="458382" y="1366516"/>
                    <a:pt x="452629" y="1362680"/>
                    <a:pt x="452629" y="1355967"/>
                  </a:cubicBezTo>
                  <a:cubicBezTo>
                    <a:pt x="451670" y="1351173"/>
                    <a:pt x="478520" y="1308019"/>
                    <a:pt x="482356" y="1306102"/>
                  </a:cubicBezTo>
                  <a:cubicBezTo>
                    <a:pt x="489069" y="1303225"/>
                    <a:pt x="495782" y="1306102"/>
                    <a:pt x="502494" y="1305143"/>
                  </a:cubicBezTo>
                  <a:cubicBezTo>
                    <a:pt x="512084" y="1319527"/>
                    <a:pt x="500576" y="1321445"/>
                    <a:pt x="492905" y="1340624"/>
                  </a:cubicBezTo>
                  <a:cubicBezTo>
                    <a:pt x="480438" y="1365557"/>
                    <a:pt x="503453" y="1358844"/>
                    <a:pt x="503453" y="1366516"/>
                  </a:cubicBezTo>
                  <a:lnTo>
                    <a:pt x="503453" y="1366516"/>
                  </a:lnTo>
                  <a:close/>
                  <a:moveTo>
                    <a:pt x="534140" y="389337"/>
                  </a:moveTo>
                  <a:cubicBezTo>
                    <a:pt x="536058" y="390296"/>
                    <a:pt x="537017" y="391255"/>
                    <a:pt x="538935" y="392214"/>
                  </a:cubicBezTo>
                  <a:cubicBezTo>
                    <a:pt x="538935" y="393173"/>
                    <a:pt x="536058" y="391255"/>
                    <a:pt x="534140" y="389337"/>
                  </a:cubicBezTo>
                  <a:close/>
                  <a:moveTo>
                    <a:pt x="471808" y="629077"/>
                  </a:moveTo>
                  <a:cubicBezTo>
                    <a:pt x="471808" y="630995"/>
                    <a:pt x="471808" y="628118"/>
                    <a:pt x="470849" y="625241"/>
                  </a:cubicBezTo>
                  <a:cubicBezTo>
                    <a:pt x="471808" y="626200"/>
                    <a:pt x="471808" y="628118"/>
                    <a:pt x="471808" y="629077"/>
                  </a:cubicBezTo>
                  <a:close/>
                  <a:moveTo>
                    <a:pt x="70004" y="1595707"/>
                  </a:moveTo>
                  <a:lnTo>
                    <a:pt x="69045" y="1592830"/>
                  </a:lnTo>
                  <a:cubicBezTo>
                    <a:pt x="69045" y="1587076"/>
                    <a:pt x="67127" y="1584199"/>
                    <a:pt x="64250" y="1582282"/>
                  </a:cubicBezTo>
                  <a:lnTo>
                    <a:pt x="63291" y="1578446"/>
                  </a:lnTo>
                  <a:cubicBezTo>
                    <a:pt x="65209" y="1578446"/>
                    <a:pt x="67127" y="1579405"/>
                    <a:pt x="68086" y="1581323"/>
                  </a:cubicBezTo>
                  <a:cubicBezTo>
                    <a:pt x="69045" y="1585158"/>
                    <a:pt x="70004" y="1590912"/>
                    <a:pt x="70004" y="1595707"/>
                  </a:cubicBezTo>
                  <a:lnTo>
                    <a:pt x="70004" y="1595707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BBD1BCAC-E3EF-5066-2933-06BF7934933C}"/>
                </a:ext>
              </a:extLst>
            </p:cNvPr>
            <p:cNvSpPr/>
            <p:nvPr/>
          </p:nvSpPr>
          <p:spPr>
            <a:xfrm>
              <a:off x="4447074" y="3268713"/>
              <a:ext cx="366861" cy="418159"/>
            </a:xfrm>
            <a:custGeom>
              <a:avLst/>
              <a:gdLst>
                <a:gd name="connsiteX0" fmla="*/ 350112 w 357783"/>
                <a:gd name="connsiteY0" fmla="*/ 161298 h 407812"/>
                <a:gd name="connsiteX1" fmla="*/ 356824 w 357783"/>
                <a:gd name="connsiteY1" fmla="*/ 173764 h 407812"/>
                <a:gd name="connsiteX2" fmla="*/ 336686 w 357783"/>
                <a:gd name="connsiteY2" fmla="*/ 178559 h 407812"/>
                <a:gd name="connsiteX3" fmla="*/ 344358 w 357783"/>
                <a:gd name="connsiteY3" fmla="*/ 186231 h 407812"/>
                <a:gd name="connsiteX4" fmla="*/ 340522 w 357783"/>
                <a:gd name="connsiteY4" fmla="*/ 208287 h 407812"/>
                <a:gd name="connsiteX5" fmla="*/ 348194 w 357783"/>
                <a:gd name="connsiteY5" fmla="*/ 224589 h 407812"/>
                <a:gd name="connsiteX6" fmla="*/ 340522 w 357783"/>
                <a:gd name="connsiteY6" fmla="*/ 237056 h 407812"/>
                <a:gd name="connsiteX7" fmla="*/ 345317 w 357783"/>
                <a:gd name="connsiteY7" fmla="*/ 247604 h 407812"/>
                <a:gd name="connsiteX8" fmla="*/ 333809 w 357783"/>
                <a:gd name="connsiteY8" fmla="*/ 246645 h 407812"/>
                <a:gd name="connsiteX9" fmla="*/ 339563 w 357783"/>
                <a:gd name="connsiteY9" fmla="*/ 258153 h 407812"/>
                <a:gd name="connsiteX10" fmla="*/ 337645 w 357783"/>
                <a:gd name="connsiteY10" fmla="*/ 263907 h 407812"/>
                <a:gd name="connsiteX11" fmla="*/ 338604 w 357783"/>
                <a:gd name="connsiteY11" fmla="*/ 294593 h 407812"/>
                <a:gd name="connsiteX12" fmla="*/ 299287 w 357783"/>
                <a:gd name="connsiteY12" fmla="*/ 353090 h 407812"/>
                <a:gd name="connsiteX13" fmla="*/ 291615 w 357783"/>
                <a:gd name="connsiteY13" fmla="*/ 359802 h 407812"/>
                <a:gd name="connsiteX14" fmla="*/ 291615 w 357783"/>
                <a:gd name="connsiteY14" fmla="*/ 379941 h 407812"/>
                <a:gd name="connsiteX15" fmla="*/ 289697 w 357783"/>
                <a:gd name="connsiteY15" fmla="*/ 379941 h 407812"/>
                <a:gd name="connsiteX16" fmla="*/ 276272 w 357783"/>
                <a:gd name="connsiteY16" fmla="*/ 378023 h 407812"/>
                <a:gd name="connsiteX17" fmla="*/ 268600 w 357783"/>
                <a:gd name="connsiteY17" fmla="*/ 370351 h 407812"/>
                <a:gd name="connsiteX18" fmla="*/ 237913 w 357783"/>
                <a:gd name="connsiteY18" fmla="*/ 373228 h 407812"/>
                <a:gd name="connsiteX19" fmla="*/ 241749 w 357783"/>
                <a:gd name="connsiteY19" fmla="*/ 369392 h 407812"/>
                <a:gd name="connsiteX20" fmla="*/ 233119 w 357783"/>
                <a:gd name="connsiteY20" fmla="*/ 371310 h 407812"/>
                <a:gd name="connsiteX21" fmla="*/ 202432 w 357783"/>
                <a:gd name="connsiteY21" fmla="*/ 367474 h 407812"/>
                <a:gd name="connsiteX22" fmla="*/ 206268 w 357783"/>
                <a:gd name="connsiteY22" fmla="*/ 375146 h 407812"/>
                <a:gd name="connsiteX23" fmla="*/ 189006 w 357783"/>
                <a:gd name="connsiteY23" fmla="*/ 382817 h 407812"/>
                <a:gd name="connsiteX24" fmla="*/ 180376 w 357783"/>
                <a:gd name="connsiteY24" fmla="*/ 378023 h 407812"/>
                <a:gd name="connsiteX25" fmla="*/ 165991 w 357783"/>
                <a:gd name="connsiteY25" fmla="*/ 392407 h 407812"/>
                <a:gd name="connsiteX26" fmla="*/ 142018 w 357783"/>
                <a:gd name="connsiteY26" fmla="*/ 378023 h 407812"/>
                <a:gd name="connsiteX27" fmla="*/ 144894 w 357783"/>
                <a:gd name="connsiteY27" fmla="*/ 393366 h 407812"/>
                <a:gd name="connsiteX28" fmla="*/ 131469 w 357783"/>
                <a:gd name="connsiteY28" fmla="*/ 400079 h 407812"/>
                <a:gd name="connsiteX29" fmla="*/ 123797 w 357783"/>
                <a:gd name="connsiteY29" fmla="*/ 407750 h 407812"/>
                <a:gd name="connsiteX30" fmla="*/ 120920 w 357783"/>
                <a:gd name="connsiteY30" fmla="*/ 402956 h 407812"/>
                <a:gd name="connsiteX31" fmla="*/ 113249 w 357783"/>
                <a:gd name="connsiteY31" fmla="*/ 400079 h 407812"/>
                <a:gd name="connsiteX32" fmla="*/ 110372 w 357783"/>
                <a:gd name="connsiteY32" fmla="*/ 407750 h 407812"/>
                <a:gd name="connsiteX33" fmla="*/ 79685 w 357783"/>
                <a:gd name="connsiteY33" fmla="*/ 399120 h 407812"/>
                <a:gd name="connsiteX34" fmla="*/ 60506 w 357783"/>
                <a:gd name="connsiteY34" fmla="*/ 406791 h 407812"/>
                <a:gd name="connsiteX35" fmla="*/ 55711 w 357783"/>
                <a:gd name="connsiteY35" fmla="*/ 397202 h 407812"/>
                <a:gd name="connsiteX36" fmla="*/ 26942 w 357783"/>
                <a:gd name="connsiteY36" fmla="*/ 400079 h 407812"/>
                <a:gd name="connsiteX37" fmla="*/ 61465 w 357783"/>
                <a:gd name="connsiteY37" fmla="*/ 377064 h 407812"/>
                <a:gd name="connsiteX38" fmla="*/ 56670 w 357783"/>
                <a:gd name="connsiteY38" fmla="*/ 374187 h 407812"/>
                <a:gd name="connsiteX39" fmla="*/ 8722 w 357783"/>
                <a:gd name="connsiteY39" fmla="*/ 374187 h 407812"/>
                <a:gd name="connsiteX40" fmla="*/ 22148 w 357783"/>
                <a:gd name="connsiteY40" fmla="*/ 369392 h 407812"/>
                <a:gd name="connsiteX41" fmla="*/ 25984 w 357783"/>
                <a:gd name="connsiteY41" fmla="*/ 366515 h 407812"/>
                <a:gd name="connsiteX42" fmla="*/ 24066 w 357783"/>
                <a:gd name="connsiteY42" fmla="*/ 363638 h 407812"/>
                <a:gd name="connsiteX43" fmla="*/ 39409 w 357783"/>
                <a:gd name="connsiteY43" fmla="*/ 363638 h 407812"/>
                <a:gd name="connsiteX44" fmla="*/ 56670 w 357783"/>
                <a:gd name="connsiteY44" fmla="*/ 355967 h 407812"/>
                <a:gd name="connsiteX45" fmla="*/ 13517 w 357783"/>
                <a:gd name="connsiteY45" fmla="*/ 360761 h 407812"/>
                <a:gd name="connsiteX46" fmla="*/ 92 w 357783"/>
                <a:gd name="connsiteY46" fmla="*/ 337746 h 407812"/>
                <a:gd name="connsiteX47" fmla="*/ 10640 w 357783"/>
                <a:gd name="connsiteY47" fmla="*/ 339664 h 407812"/>
                <a:gd name="connsiteX48" fmla="*/ 8722 w 357783"/>
                <a:gd name="connsiteY48" fmla="*/ 331993 h 407812"/>
                <a:gd name="connsiteX49" fmla="*/ 32696 w 357783"/>
                <a:gd name="connsiteY49" fmla="*/ 326239 h 407812"/>
                <a:gd name="connsiteX50" fmla="*/ 51875 w 357783"/>
                <a:gd name="connsiteY50" fmla="*/ 321444 h 407812"/>
                <a:gd name="connsiteX51" fmla="*/ 38450 w 357783"/>
                <a:gd name="connsiteY51" fmla="*/ 314731 h 407812"/>
                <a:gd name="connsiteX52" fmla="*/ 38450 w 357783"/>
                <a:gd name="connsiteY52" fmla="*/ 321444 h 407812"/>
                <a:gd name="connsiteX53" fmla="*/ 4886 w 357783"/>
                <a:gd name="connsiteY53" fmla="*/ 301306 h 407812"/>
                <a:gd name="connsiteX54" fmla="*/ 12558 w 357783"/>
                <a:gd name="connsiteY54" fmla="*/ 303224 h 407812"/>
                <a:gd name="connsiteX55" fmla="*/ 14476 w 357783"/>
                <a:gd name="connsiteY55" fmla="*/ 297470 h 407812"/>
                <a:gd name="connsiteX56" fmla="*/ 37491 w 357783"/>
                <a:gd name="connsiteY56" fmla="*/ 296511 h 407812"/>
                <a:gd name="connsiteX57" fmla="*/ 58588 w 357783"/>
                <a:gd name="connsiteY57" fmla="*/ 308019 h 407812"/>
                <a:gd name="connsiteX58" fmla="*/ 48998 w 357783"/>
                <a:gd name="connsiteY58" fmla="*/ 285963 h 407812"/>
                <a:gd name="connsiteX59" fmla="*/ 69137 w 357783"/>
                <a:gd name="connsiteY59" fmla="*/ 281168 h 407812"/>
                <a:gd name="connsiteX60" fmla="*/ 76808 w 357783"/>
                <a:gd name="connsiteY60" fmla="*/ 273496 h 407812"/>
                <a:gd name="connsiteX61" fmla="*/ 142018 w 357783"/>
                <a:gd name="connsiteY61" fmla="*/ 280209 h 407812"/>
                <a:gd name="connsiteX62" fmla="*/ 127633 w 357783"/>
                <a:gd name="connsiteY62" fmla="*/ 273496 h 407812"/>
                <a:gd name="connsiteX63" fmla="*/ 129551 w 357783"/>
                <a:gd name="connsiteY63" fmla="*/ 263907 h 407812"/>
                <a:gd name="connsiteX64" fmla="*/ 101741 w 357783"/>
                <a:gd name="connsiteY64" fmla="*/ 279250 h 407812"/>
                <a:gd name="connsiteX65" fmla="*/ 104618 w 357783"/>
                <a:gd name="connsiteY65" fmla="*/ 272537 h 407812"/>
                <a:gd name="connsiteX66" fmla="*/ 95029 w 357783"/>
                <a:gd name="connsiteY66" fmla="*/ 274455 h 407812"/>
                <a:gd name="connsiteX67" fmla="*/ 87357 w 357783"/>
                <a:gd name="connsiteY67" fmla="*/ 267742 h 407812"/>
                <a:gd name="connsiteX68" fmla="*/ 87357 w 357783"/>
                <a:gd name="connsiteY68" fmla="*/ 262948 h 407812"/>
                <a:gd name="connsiteX69" fmla="*/ 57629 w 357783"/>
                <a:gd name="connsiteY69" fmla="*/ 266784 h 407812"/>
                <a:gd name="connsiteX70" fmla="*/ 66260 w 357783"/>
                <a:gd name="connsiteY70" fmla="*/ 265825 h 407812"/>
                <a:gd name="connsiteX71" fmla="*/ 86398 w 357783"/>
                <a:gd name="connsiteY71" fmla="*/ 255276 h 407812"/>
                <a:gd name="connsiteX72" fmla="*/ 94070 w 357783"/>
                <a:gd name="connsiteY72" fmla="*/ 255276 h 407812"/>
                <a:gd name="connsiteX73" fmla="*/ 102700 w 357783"/>
                <a:gd name="connsiteY73" fmla="*/ 240892 h 407812"/>
                <a:gd name="connsiteX74" fmla="*/ 110372 w 357783"/>
                <a:gd name="connsiteY74" fmla="*/ 237056 h 407812"/>
                <a:gd name="connsiteX75" fmla="*/ 102700 w 357783"/>
                <a:gd name="connsiteY75" fmla="*/ 234179 h 407812"/>
                <a:gd name="connsiteX76" fmla="*/ 114208 w 357783"/>
                <a:gd name="connsiteY76" fmla="*/ 222671 h 407812"/>
                <a:gd name="connsiteX77" fmla="*/ 122838 w 357783"/>
                <a:gd name="connsiteY77" fmla="*/ 214041 h 407812"/>
                <a:gd name="connsiteX78" fmla="*/ 129551 w 357783"/>
                <a:gd name="connsiteY78" fmla="*/ 219794 h 407812"/>
                <a:gd name="connsiteX79" fmla="*/ 150648 w 357783"/>
                <a:gd name="connsiteY79" fmla="*/ 213082 h 407812"/>
                <a:gd name="connsiteX80" fmla="*/ 142976 w 357783"/>
                <a:gd name="connsiteY80" fmla="*/ 211164 h 407812"/>
                <a:gd name="connsiteX81" fmla="*/ 149689 w 357783"/>
                <a:gd name="connsiteY81" fmla="*/ 206369 h 407812"/>
                <a:gd name="connsiteX82" fmla="*/ 111331 w 357783"/>
                <a:gd name="connsiteY82" fmla="*/ 201574 h 407812"/>
                <a:gd name="connsiteX83" fmla="*/ 106536 w 357783"/>
                <a:gd name="connsiteY83" fmla="*/ 181436 h 407812"/>
                <a:gd name="connsiteX84" fmla="*/ 70096 w 357783"/>
                <a:gd name="connsiteY84" fmla="*/ 166093 h 407812"/>
                <a:gd name="connsiteX85" fmla="*/ 88316 w 357783"/>
                <a:gd name="connsiteY85" fmla="*/ 150749 h 407812"/>
                <a:gd name="connsiteX86" fmla="*/ 85439 w 357783"/>
                <a:gd name="connsiteY86" fmla="*/ 145955 h 407812"/>
                <a:gd name="connsiteX87" fmla="*/ 100782 w 357783"/>
                <a:gd name="connsiteY87" fmla="*/ 131570 h 407812"/>
                <a:gd name="connsiteX88" fmla="*/ 121879 w 357783"/>
                <a:gd name="connsiteY88" fmla="*/ 135406 h 407812"/>
                <a:gd name="connsiteX89" fmla="*/ 126674 w 357783"/>
                <a:gd name="connsiteY89" fmla="*/ 132529 h 407812"/>
                <a:gd name="connsiteX90" fmla="*/ 103659 w 357783"/>
                <a:gd name="connsiteY90" fmla="*/ 117186 h 407812"/>
                <a:gd name="connsiteX91" fmla="*/ 114208 w 357783"/>
                <a:gd name="connsiteY91" fmla="*/ 114309 h 407812"/>
                <a:gd name="connsiteX92" fmla="*/ 109413 w 357783"/>
                <a:gd name="connsiteY92" fmla="*/ 100884 h 407812"/>
                <a:gd name="connsiteX93" fmla="*/ 113249 w 357783"/>
                <a:gd name="connsiteY93" fmla="*/ 80745 h 407812"/>
                <a:gd name="connsiteX94" fmla="*/ 98864 w 357783"/>
                <a:gd name="connsiteY94" fmla="*/ 87458 h 407812"/>
                <a:gd name="connsiteX95" fmla="*/ 106536 w 357783"/>
                <a:gd name="connsiteY95" fmla="*/ 74992 h 407812"/>
                <a:gd name="connsiteX96" fmla="*/ 106536 w 357783"/>
                <a:gd name="connsiteY96" fmla="*/ 70197 h 407812"/>
                <a:gd name="connsiteX97" fmla="*/ 161197 w 357783"/>
                <a:gd name="connsiteY97" fmla="*/ 79787 h 407812"/>
                <a:gd name="connsiteX98" fmla="*/ 165991 w 357783"/>
                <a:gd name="connsiteY98" fmla="*/ 98007 h 407812"/>
                <a:gd name="connsiteX99" fmla="*/ 175581 w 357783"/>
                <a:gd name="connsiteY99" fmla="*/ 86499 h 407812"/>
                <a:gd name="connsiteX100" fmla="*/ 208186 w 357783"/>
                <a:gd name="connsiteY100" fmla="*/ 106637 h 407812"/>
                <a:gd name="connsiteX101" fmla="*/ 202432 w 357783"/>
                <a:gd name="connsiteY101" fmla="*/ 85540 h 407812"/>
                <a:gd name="connsiteX102" fmla="*/ 231201 w 357783"/>
                <a:gd name="connsiteY102" fmla="*/ 78828 h 407812"/>
                <a:gd name="connsiteX103" fmla="*/ 248462 w 357783"/>
                <a:gd name="connsiteY103" fmla="*/ 65402 h 407812"/>
                <a:gd name="connsiteX104" fmla="*/ 235037 w 357783"/>
                <a:gd name="connsiteY104" fmla="*/ 63484 h 407812"/>
                <a:gd name="connsiteX105" fmla="*/ 223529 w 357783"/>
                <a:gd name="connsiteY105" fmla="*/ 66361 h 407812"/>
                <a:gd name="connsiteX106" fmla="*/ 224488 w 357783"/>
                <a:gd name="connsiteY106" fmla="*/ 60607 h 407812"/>
                <a:gd name="connsiteX107" fmla="*/ 223529 w 357783"/>
                <a:gd name="connsiteY107" fmla="*/ 57731 h 407812"/>
                <a:gd name="connsiteX108" fmla="*/ 204350 w 357783"/>
                <a:gd name="connsiteY108" fmla="*/ 44305 h 407812"/>
                <a:gd name="connsiteX109" fmla="*/ 233119 w 357783"/>
                <a:gd name="connsiteY109" fmla="*/ 44305 h 407812"/>
                <a:gd name="connsiteX110" fmla="*/ 225447 w 357783"/>
                <a:gd name="connsiteY110" fmla="*/ 33757 h 407812"/>
                <a:gd name="connsiteX111" fmla="*/ 240790 w 357783"/>
                <a:gd name="connsiteY111" fmla="*/ 36633 h 407812"/>
                <a:gd name="connsiteX112" fmla="*/ 234078 w 357783"/>
                <a:gd name="connsiteY112" fmla="*/ 27044 h 407812"/>
                <a:gd name="connsiteX113" fmla="*/ 241749 w 357783"/>
                <a:gd name="connsiteY113" fmla="*/ 22249 h 407812"/>
                <a:gd name="connsiteX114" fmla="*/ 253257 w 357783"/>
                <a:gd name="connsiteY114" fmla="*/ 193 h 407812"/>
                <a:gd name="connsiteX115" fmla="*/ 262846 w 357783"/>
                <a:gd name="connsiteY115" fmla="*/ 3070 h 407812"/>
                <a:gd name="connsiteX116" fmla="*/ 300246 w 357783"/>
                <a:gd name="connsiteY116" fmla="*/ 12660 h 407812"/>
                <a:gd name="connsiteX117" fmla="*/ 287779 w 357783"/>
                <a:gd name="connsiteY117" fmla="*/ 32798 h 407812"/>
                <a:gd name="connsiteX118" fmla="*/ 303123 w 357783"/>
                <a:gd name="connsiteY118" fmla="*/ 25126 h 407812"/>
                <a:gd name="connsiteX119" fmla="*/ 304082 w 357783"/>
                <a:gd name="connsiteY119" fmla="*/ 15536 h 407812"/>
                <a:gd name="connsiteX120" fmla="*/ 316548 w 357783"/>
                <a:gd name="connsiteY120" fmla="*/ 28962 h 407812"/>
                <a:gd name="connsiteX121" fmla="*/ 316548 w 357783"/>
                <a:gd name="connsiteY121" fmla="*/ 28962 h 407812"/>
                <a:gd name="connsiteX122" fmla="*/ 287779 w 357783"/>
                <a:gd name="connsiteY122" fmla="*/ 60607 h 407812"/>
                <a:gd name="connsiteX123" fmla="*/ 263805 w 357783"/>
                <a:gd name="connsiteY123" fmla="*/ 60607 h 407812"/>
                <a:gd name="connsiteX124" fmla="*/ 274354 w 357783"/>
                <a:gd name="connsiteY124" fmla="*/ 74033 h 407812"/>
                <a:gd name="connsiteX125" fmla="*/ 237913 w 357783"/>
                <a:gd name="connsiteY125" fmla="*/ 82663 h 407812"/>
                <a:gd name="connsiteX126" fmla="*/ 282984 w 357783"/>
                <a:gd name="connsiteY126" fmla="*/ 133488 h 407812"/>
                <a:gd name="connsiteX127" fmla="*/ 313671 w 357783"/>
                <a:gd name="connsiteY127" fmla="*/ 106637 h 407812"/>
                <a:gd name="connsiteX128" fmla="*/ 323261 w 357783"/>
                <a:gd name="connsiteY128" fmla="*/ 135406 h 407812"/>
                <a:gd name="connsiteX129" fmla="*/ 332850 w 357783"/>
                <a:gd name="connsiteY129" fmla="*/ 143078 h 407812"/>
                <a:gd name="connsiteX130" fmla="*/ 329014 w 357783"/>
                <a:gd name="connsiteY130" fmla="*/ 156503 h 407812"/>
                <a:gd name="connsiteX131" fmla="*/ 353947 w 357783"/>
                <a:gd name="connsiteY131" fmla="*/ 154585 h 407812"/>
                <a:gd name="connsiteX132" fmla="*/ 357783 w 357783"/>
                <a:gd name="connsiteY132" fmla="*/ 159380 h 407812"/>
                <a:gd name="connsiteX133" fmla="*/ 350112 w 357783"/>
                <a:gd name="connsiteY133" fmla="*/ 161298 h 407812"/>
                <a:gd name="connsiteX134" fmla="*/ 350112 w 357783"/>
                <a:gd name="connsiteY134" fmla="*/ 161298 h 407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</a:cxnLst>
              <a:rect l="l" t="t" r="r" b="b"/>
              <a:pathLst>
                <a:path w="357783" h="407812">
                  <a:moveTo>
                    <a:pt x="350112" y="161298"/>
                  </a:moveTo>
                  <a:cubicBezTo>
                    <a:pt x="352029" y="166093"/>
                    <a:pt x="359701" y="169929"/>
                    <a:pt x="356824" y="173764"/>
                  </a:cubicBezTo>
                  <a:cubicBezTo>
                    <a:pt x="352988" y="179518"/>
                    <a:pt x="342440" y="174723"/>
                    <a:pt x="336686" y="178559"/>
                  </a:cubicBezTo>
                  <a:cubicBezTo>
                    <a:pt x="333809" y="181436"/>
                    <a:pt x="344358" y="183354"/>
                    <a:pt x="344358" y="186231"/>
                  </a:cubicBezTo>
                  <a:cubicBezTo>
                    <a:pt x="345317" y="193903"/>
                    <a:pt x="340522" y="200615"/>
                    <a:pt x="340522" y="208287"/>
                  </a:cubicBezTo>
                  <a:cubicBezTo>
                    <a:pt x="341481" y="215000"/>
                    <a:pt x="348194" y="217877"/>
                    <a:pt x="348194" y="224589"/>
                  </a:cubicBezTo>
                  <a:cubicBezTo>
                    <a:pt x="348194" y="229384"/>
                    <a:pt x="340522" y="232261"/>
                    <a:pt x="340522" y="237056"/>
                  </a:cubicBezTo>
                  <a:cubicBezTo>
                    <a:pt x="339563" y="240892"/>
                    <a:pt x="347235" y="244727"/>
                    <a:pt x="345317" y="247604"/>
                  </a:cubicBezTo>
                  <a:cubicBezTo>
                    <a:pt x="342440" y="251440"/>
                    <a:pt x="335727" y="242810"/>
                    <a:pt x="333809" y="246645"/>
                  </a:cubicBezTo>
                  <a:cubicBezTo>
                    <a:pt x="330932" y="250481"/>
                    <a:pt x="338604" y="254317"/>
                    <a:pt x="339563" y="258153"/>
                  </a:cubicBezTo>
                  <a:cubicBezTo>
                    <a:pt x="339563" y="260071"/>
                    <a:pt x="337645" y="261989"/>
                    <a:pt x="337645" y="263907"/>
                  </a:cubicBezTo>
                  <a:cubicBezTo>
                    <a:pt x="338604" y="275414"/>
                    <a:pt x="342440" y="283086"/>
                    <a:pt x="338604" y="294593"/>
                  </a:cubicBezTo>
                  <a:cubicBezTo>
                    <a:pt x="335727" y="302265"/>
                    <a:pt x="304082" y="348295"/>
                    <a:pt x="299287" y="353090"/>
                  </a:cubicBezTo>
                  <a:cubicBezTo>
                    <a:pt x="297369" y="355008"/>
                    <a:pt x="292574" y="355967"/>
                    <a:pt x="291615" y="359802"/>
                  </a:cubicBezTo>
                  <a:cubicBezTo>
                    <a:pt x="289697" y="366515"/>
                    <a:pt x="292574" y="373228"/>
                    <a:pt x="291615" y="379941"/>
                  </a:cubicBezTo>
                  <a:cubicBezTo>
                    <a:pt x="291615" y="380900"/>
                    <a:pt x="289697" y="380900"/>
                    <a:pt x="289697" y="379941"/>
                  </a:cubicBezTo>
                  <a:cubicBezTo>
                    <a:pt x="286820" y="373228"/>
                    <a:pt x="284902" y="381859"/>
                    <a:pt x="276272" y="378023"/>
                  </a:cubicBezTo>
                  <a:cubicBezTo>
                    <a:pt x="272436" y="377064"/>
                    <a:pt x="272436" y="371310"/>
                    <a:pt x="268600" y="370351"/>
                  </a:cubicBezTo>
                  <a:cubicBezTo>
                    <a:pt x="261887" y="368433"/>
                    <a:pt x="242708" y="378023"/>
                    <a:pt x="237913" y="373228"/>
                  </a:cubicBezTo>
                  <a:cubicBezTo>
                    <a:pt x="236954" y="371310"/>
                    <a:pt x="241749" y="371310"/>
                    <a:pt x="241749" y="369392"/>
                  </a:cubicBezTo>
                  <a:cubicBezTo>
                    <a:pt x="242708" y="366515"/>
                    <a:pt x="235037" y="372269"/>
                    <a:pt x="233119" y="371310"/>
                  </a:cubicBezTo>
                  <a:cubicBezTo>
                    <a:pt x="219693" y="370351"/>
                    <a:pt x="214898" y="363638"/>
                    <a:pt x="202432" y="367474"/>
                  </a:cubicBezTo>
                  <a:cubicBezTo>
                    <a:pt x="200514" y="368433"/>
                    <a:pt x="206268" y="372269"/>
                    <a:pt x="206268" y="375146"/>
                  </a:cubicBezTo>
                  <a:cubicBezTo>
                    <a:pt x="205309" y="379941"/>
                    <a:pt x="189006" y="382817"/>
                    <a:pt x="189006" y="382817"/>
                  </a:cubicBezTo>
                  <a:cubicBezTo>
                    <a:pt x="185171" y="382817"/>
                    <a:pt x="183253" y="377064"/>
                    <a:pt x="180376" y="378023"/>
                  </a:cubicBezTo>
                  <a:cubicBezTo>
                    <a:pt x="173663" y="380900"/>
                    <a:pt x="171745" y="388571"/>
                    <a:pt x="165991" y="392407"/>
                  </a:cubicBezTo>
                  <a:cubicBezTo>
                    <a:pt x="146812" y="401997"/>
                    <a:pt x="158320" y="375146"/>
                    <a:pt x="142018" y="378023"/>
                  </a:cubicBezTo>
                  <a:cubicBezTo>
                    <a:pt x="136264" y="378982"/>
                    <a:pt x="146812" y="388571"/>
                    <a:pt x="144894" y="393366"/>
                  </a:cubicBezTo>
                  <a:cubicBezTo>
                    <a:pt x="142018" y="397202"/>
                    <a:pt x="136264" y="397202"/>
                    <a:pt x="131469" y="400079"/>
                  </a:cubicBezTo>
                  <a:cubicBezTo>
                    <a:pt x="128592" y="401997"/>
                    <a:pt x="126674" y="407750"/>
                    <a:pt x="123797" y="407750"/>
                  </a:cubicBezTo>
                  <a:cubicBezTo>
                    <a:pt x="121879" y="407750"/>
                    <a:pt x="122838" y="403914"/>
                    <a:pt x="120920" y="402956"/>
                  </a:cubicBezTo>
                  <a:cubicBezTo>
                    <a:pt x="119003" y="401038"/>
                    <a:pt x="116126" y="399120"/>
                    <a:pt x="113249" y="400079"/>
                  </a:cubicBezTo>
                  <a:cubicBezTo>
                    <a:pt x="111331" y="401997"/>
                    <a:pt x="113249" y="407750"/>
                    <a:pt x="110372" y="407750"/>
                  </a:cubicBezTo>
                  <a:cubicBezTo>
                    <a:pt x="101741" y="408709"/>
                    <a:pt x="85439" y="398161"/>
                    <a:pt x="79685" y="399120"/>
                  </a:cubicBezTo>
                  <a:cubicBezTo>
                    <a:pt x="72014" y="400079"/>
                    <a:pt x="67219" y="405833"/>
                    <a:pt x="60506" y="406791"/>
                  </a:cubicBezTo>
                  <a:cubicBezTo>
                    <a:pt x="42286" y="408709"/>
                    <a:pt x="70096" y="394325"/>
                    <a:pt x="55711" y="397202"/>
                  </a:cubicBezTo>
                  <a:cubicBezTo>
                    <a:pt x="49957" y="399120"/>
                    <a:pt x="28860" y="401997"/>
                    <a:pt x="26942" y="400079"/>
                  </a:cubicBezTo>
                  <a:cubicBezTo>
                    <a:pt x="23107" y="394325"/>
                    <a:pt x="57629" y="384735"/>
                    <a:pt x="61465" y="377064"/>
                  </a:cubicBezTo>
                  <a:cubicBezTo>
                    <a:pt x="62424" y="375146"/>
                    <a:pt x="58588" y="375146"/>
                    <a:pt x="56670" y="374187"/>
                  </a:cubicBezTo>
                  <a:cubicBezTo>
                    <a:pt x="55711" y="372269"/>
                    <a:pt x="34614" y="377064"/>
                    <a:pt x="8722" y="374187"/>
                  </a:cubicBezTo>
                  <a:cubicBezTo>
                    <a:pt x="7763" y="374187"/>
                    <a:pt x="10640" y="373228"/>
                    <a:pt x="22148" y="369392"/>
                  </a:cubicBezTo>
                  <a:cubicBezTo>
                    <a:pt x="24066" y="369392"/>
                    <a:pt x="25984" y="368433"/>
                    <a:pt x="25984" y="366515"/>
                  </a:cubicBezTo>
                  <a:cubicBezTo>
                    <a:pt x="25984" y="365556"/>
                    <a:pt x="23107" y="364597"/>
                    <a:pt x="24066" y="363638"/>
                  </a:cubicBezTo>
                  <a:cubicBezTo>
                    <a:pt x="31737" y="355967"/>
                    <a:pt x="28860" y="368433"/>
                    <a:pt x="39409" y="363638"/>
                  </a:cubicBezTo>
                  <a:cubicBezTo>
                    <a:pt x="45163" y="361720"/>
                    <a:pt x="60506" y="360761"/>
                    <a:pt x="56670" y="355967"/>
                  </a:cubicBezTo>
                  <a:cubicBezTo>
                    <a:pt x="55711" y="355008"/>
                    <a:pt x="15435" y="360761"/>
                    <a:pt x="13517" y="360761"/>
                  </a:cubicBezTo>
                  <a:cubicBezTo>
                    <a:pt x="5845" y="358843"/>
                    <a:pt x="-867" y="346377"/>
                    <a:pt x="92" y="337746"/>
                  </a:cubicBezTo>
                  <a:cubicBezTo>
                    <a:pt x="1051" y="333911"/>
                    <a:pt x="7763" y="341582"/>
                    <a:pt x="10640" y="339664"/>
                  </a:cubicBezTo>
                  <a:cubicBezTo>
                    <a:pt x="13517" y="337746"/>
                    <a:pt x="8722" y="334869"/>
                    <a:pt x="8722" y="331993"/>
                  </a:cubicBezTo>
                  <a:cubicBezTo>
                    <a:pt x="10640" y="324321"/>
                    <a:pt x="25025" y="328157"/>
                    <a:pt x="32696" y="326239"/>
                  </a:cubicBezTo>
                  <a:cubicBezTo>
                    <a:pt x="39409" y="325280"/>
                    <a:pt x="47081" y="326239"/>
                    <a:pt x="51875" y="321444"/>
                  </a:cubicBezTo>
                  <a:cubicBezTo>
                    <a:pt x="55711" y="318567"/>
                    <a:pt x="43245" y="312813"/>
                    <a:pt x="38450" y="314731"/>
                  </a:cubicBezTo>
                  <a:cubicBezTo>
                    <a:pt x="37491" y="316649"/>
                    <a:pt x="40368" y="320485"/>
                    <a:pt x="38450" y="321444"/>
                  </a:cubicBezTo>
                  <a:cubicBezTo>
                    <a:pt x="37491" y="322403"/>
                    <a:pt x="10640" y="308978"/>
                    <a:pt x="4886" y="301306"/>
                  </a:cubicBezTo>
                  <a:cubicBezTo>
                    <a:pt x="3927" y="299388"/>
                    <a:pt x="10640" y="304183"/>
                    <a:pt x="12558" y="303224"/>
                  </a:cubicBezTo>
                  <a:cubicBezTo>
                    <a:pt x="14476" y="302265"/>
                    <a:pt x="12558" y="298429"/>
                    <a:pt x="14476" y="297470"/>
                  </a:cubicBezTo>
                  <a:cubicBezTo>
                    <a:pt x="19271" y="294593"/>
                    <a:pt x="31737" y="295552"/>
                    <a:pt x="37491" y="296511"/>
                  </a:cubicBezTo>
                  <a:cubicBezTo>
                    <a:pt x="45163" y="296511"/>
                    <a:pt x="50916" y="304183"/>
                    <a:pt x="58588" y="308019"/>
                  </a:cubicBezTo>
                  <a:cubicBezTo>
                    <a:pt x="66260" y="311855"/>
                    <a:pt x="45163" y="293634"/>
                    <a:pt x="48998" y="285963"/>
                  </a:cubicBezTo>
                  <a:cubicBezTo>
                    <a:pt x="51875" y="279250"/>
                    <a:pt x="62424" y="284045"/>
                    <a:pt x="69137" y="281168"/>
                  </a:cubicBezTo>
                  <a:cubicBezTo>
                    <a:pt x="72972" y="279250"/>
                    <a:pt x="72972" y="273496"/>
                    <a:pt x="76808" y="273496"/>
                  </a:cubicBezTo>
                  <a:cubicBezTo>
                    <a:pt x="77767" y="273496"/>
                    <a:pt x="135305" y="283086"/>
                    <a:pt x="142018" y="280209"/>
                  </a:cubicBezTo>
                  <a:cubicBezTo>
                    <a:pt x="146812" y="277332"/>
                    <a:pt x="130510" y="278291"/>
                    <a:pt x="127633" y="273496"/>
                  </a:cubicBezTo>
                  <a:cubicBezTo>
                    <a:pt x="126674" y="270619"/>
                    <a:pt x="130510" y="265825"/>
                    <a:pt x="129551" y="263907"/>
                  </a:cubicBezTo>
                  <a:cubicBezTo>
                    <a:pt x="128592" y="261989"/>
                    <a:pt x="110372" y="280209"/>
                    <a:pt x="101741" y="279250"/>
                  </a:cubicBezTo>
                  <a:cubicBezTo>
                    <a:pt x="99823" y="278291"/>
                    <a:pt x="107495" y="273496"/>
                    <a:pt x="104618" y="272537"/>
                  </a:cubicBezTo>
                  <a:cubicBezTo>
                    <a:pt x="101741" y="271578"/>
                    <a:pt x="97905" y="275414"/>
                    <a:pt x="95029" y="274455"/>
                  </a:cubicBezTo>
                  <a:cubicBezTo>
                    <a:pt x="91193" y="273496"/>
                    <a:pt x="88316" y="270619"/>
                    <a:pt x="87357" y="267742"/>
                  </a:cubicBezTo>
                  <a:cubicBezTo>
                    <a:pt x="86398" y="265825"/>
                    <a:pt x="88316" y="263907"/>
                    <a:pt x="87357" y="262948"/>
                  </a:cubicBezTo>
                  <a:cubicBezTo>
                    <a:pt x="87357" y="262948"/>
                    <a:pt x="61465" y="268701"/>
                    <a:pt x="57629" y="266784"/>
                  </a:cubicBezTo>
                  <a:cubicBezTo>
                    <a:pt x="54752" y="265825"/>
                    <a:pt x="64342" y="266784"/>
                    <a:pt x="66260" y="265825"/>
                  </a:cubicBezTo>
                  <a:cubicBezTo>
                    <a:pt x="73931" y="261989"/>
                    <a:pt x="78726" y="258153"/>
                    <a:pt x="86398" y="255276"/>
                  </a:cubicBezTo>
                  <a:cubicBezTo>
                    <a:pt x="88316" y="253358"/>
                    <a:pt x="92152" y="256235"/>
                    <a:pt x="94070" y="255276"/>
                  </a:cubicBezTo>
                  <a:cubicBezTo>
                    <a:pt x="97905" y="251440"/>
                    <a:pt x="98864" y="245686"/>
                    <a:pt x="102700" y="240892"/>
                  </a:cubicBezTo>
                  <a:cubicBezTo>
                    <a:pt x="104618" y="238974"/>
                    <a:pt x="107495" y="238015"/>
                    <a:pt x="110372" y="237056"/>
                  </a:cubicBezTo>
                  <a:cubicBezTo>
                    <a:pt x="112290" y="235138"/>
                    <a:pt x="103659" y="237056"/>
                    <a:pt x="102700" y="234179"/>
                  </a:cubicBezTo>
                  <a:cubicBezTo>
                    <a:pt x="98864" y="229384"/>
                    <a:pt x="110372" y="226507"/>
                    <a:pt x="114208" y="222671"/>
                  </a:cubicBezTo>
                  <a:cubicBezTo>
                    <a:pt x="117085" y="218836"/>
                    <a:pt x="119003" y="215000"/>
                    <a:pt x="122838" y="214041"/>
                  </a:cubicBezTo>
                  <a:cubicBezTo>
                    <a:pt x="125715" y="213082"/>
                    <a:pt x="126674" y="220753"/>
                    <a:pt x="129551" y="219794"/>
                  </a:cubicBezTo>
                  <a:cubicBezTo>
                    <a:pt x="137223" y="219794"/>
                    <a:pt x="143935" y="216918"/>
                    <a:pt x="150648" y="213082"/>
                  </a:cubicBezTo>
                  <a:cubicBezTo>
                    <a:pt x="152566" y="212123"/>
                    <a:pt x="142976" y="214041"/>
                    <a:pt x="142976" y="211164"/>
                  </a:cubicBezTo>
                  <a:cubicBezTo>
                    <a:pt x="142976" y="208287"/>
                    <a:pt x="149689" y="209246"/>
                    <a:pt x="149689" y="206369"/>
                  </a:cubicBezTo>
                  <a:cubicBezTo>
                    <a:pt x="148730" y="203492"/>
                    <a:pt x="130510" y="207328"/>
                    <a:pt x="111331" y="201574"/>
                  </a:cubicBezTo>
                  <a:cubicBezTo>
                    <a:pt x="92152" y="195821"/>
                    <a:pt x="111331" y="196780"/>
                    <a:pt x="106536" y="181436"/>
                  </a:cubicBezTo>
                  <a:cubicBezTo>
                    <a:pt x="101741" y="165134"/>
                    <a:pt x="76808" y="176641"/>
                    <a:pt x="70096" y="166093"/>
                  </a:cubicBezTo>
                  <a:cubicBezTo>
                    <a:pt x="49957" y="140201"/>
                    <a:pt x="87357" y="150749"/>
                    <a:pt x="88316" y="150749"/>
                  </a:cubicBezTo>
                  <a:cubicBezTo>
                    <a:pt x="89275" y="149790"/>
                    <a:pt x="84480" y="146914"/>
                    <a:pt x="85439" y="145955"/>
                  </a:cubicBezTo>
                  <a:cubicBezTo>
                    <a:pt x="89275" y="139242"/>
                    <a:pt x="93111" y="133488"/>
                    <a:pt x="100782" y="131570"/>
                  </a:cubicBezTo>
                  <a:cubicBezTo>
                    <a:pt x="107495" y="129652"/>
                    <a:pt x="114208" y="135406"/>
                    <a:pt x="121879" y="135406"/>
                  </a:cubicBezTo>
                  <a:cubicBezTo>
                    <a:pt x="123797" y="135406"/>
                    <a:pt x="125715" y="134447"/>
                    <a:pt x="126674" y="132529"/>
                  </a:cubicBezTo>
                  <a:cubicBezTo>
                    <a:pt x="138182" y="104719"/>
                    <a:pt x="104618" y="124858"/>
                    <a:pt x="103659" y="117186"/>
                  </a:cubicBezTo>
                  <a:cubicBezTo>
                    <a:pt x="101741" y="113350"/>
                    <a:pt x="111331" y="117186"/>
                    <a:pt x="114208" y="114309"/>
                  </a:cubicBezTo>
                  <a:cubicBezTo>
                    <a:pt x="119961" y="110473"/>
                    <a:pt x="110372" y="101843"/>
                    <a:pt x="109413" y="100884"/>
                  </a:cubicBezTo>
                  <a:cubicBezTo>
                    <a:pt x="109413" y="94171"/>
                    <a:pt x="117085" y="86499"/>
                    <a:pt x="113249" y="80745"/>
                  </a:cubicBezTo>
                  <a:cubicBezTo>
                    <a:pt x="109413" y="76910"/>
                    <a:pt x="102700" y="90335"/>
                    <a:pt x="98864" y="87458"/>
                  </a:cubicBezTo>
                  <a:cubicBezTo>
                    <a:pt x="95029" y="83622"/>
                    <a:pt x="104618" y="79787"/>
                    <a:pt x="106536" y="74992"/>
                  </a:cubicBezTo>
                  <a:cubicBezTo>
                    <a:pt x="107495" y="71156"/>
                    <a:pt x="98864" y="72115"/>
                    <a:pt x="106536" y="70197"/>
                  </a:cubicBezTo>
                  <a:cubicBezTo>
                    <a:pt x="114208" y="68279"/>
                    <a:pt x="157361" y="68279"/>
                    <a:pt x="161197" y="79787"/>
                  </a:cubicBezTo>
                  <a:cubicBezTo>
                    <a:pt x="164074" y="86499"/>
                    <a:pt x="160238" y="96089"/>
                    <a:pt x="165991" y="98007"/>
                  </a:cubicBezTo>
                  <a:cubicBezTo>
                    <a:pt x="171745" y="99925"/>
                    <a:pt x="171745" y="89376"/>
                    <a:pt x="175581" y="86499"/>
                  </a:cubicBezTo>
                  <a:cubicBezTo>
                    <a:pt x="183253" y="81705"/>
                    <a:pt x="207227" y="108555"/>
                    <a:pt x="208186" y="106637"/>
                  </a:cubicBezTo>
                  <a:cubicBezTo>
                    <a:pt x="211063" y="99925"/>
                    <a:pt x="201473" y="93212"/>
                    <a:pt x="202432" y="85540"/>
                  </a:cubicBezTo>
                  <a:cubicBezTo>
                    <a:pt x="204350" y="77869"/>
                    <a:pt x="231201" y="79787"/>
                    <a:pt x="231201" y="78828"/>
                  </a:cubicBezTo>
                  <a:cubicBezTo>
                    <a:pt x="238872" y="75951"/>
                    <a:pt x="243667" y="71156"/>
                    <a:pt x="248462" y="65402"/>
                  </a:cubicBezTo>
                  <a:cubicBezTo>
                    <a:pt x="251339" y="61566"/>
                    <a:pt x="235037" y="65402"/>
                    <a:pt x="235037" y="63484"/>
                  </a:cubicBezTo>
                  <a:cubicBezTo>
                    <a:pt x="232160" y="53895"/>
                    <a:pt x="235037" y="67320"/>
                    <a:pt x="223529" y="66361"/>
                  </a:cubicBezTo>
                  <a:cubicBezTo>
                    <a:pt x="221611" y="66361"/>
                    <a:pt x="224488" y="62525"/>
                    <a:pt x="224488" y="60607"/>
                  </a:cubicBezTo>
                  <a:cubicBezTo>
                    <a:pt x="224488" y="59648"/>
                    <a:pt x="224488" y="57731"/>
                    <a:pt x="223529" y="57731"/>
                  </a:cubicBezTo>
                  <a:cubicBezTo>
                    <a:pt x="219693" y="55813"/>
                    <a:pt x="201473" y="54854"/>
                    <a:pt x="204350" y="44305"/>
                  </a:cubicBezTo>
                  <a:cubicBezTo>
                    <a:pt x="210104" y="26085"/>
                    <a:pt x="227365" y="46223"/>
                    <a:pt x="233119" y="44305"/>
                  </a:cubicBezTo>
                  <a:cubicBezTo>
                    <a:pt x="236954" y="42387"/>
                    <a:pt x="222570" y="36633"/>
                    <a:pt x="225447" y="33757"/>
                  </a:cubicBezTo>
                  <a:cubicBezTo>
                    <a:pt x="229283" y="29921"/>
                    <a:pt x="235995" y="37592"/>
                    <a:pt x="240790" y="36633"/>
                  </a:cubicBezTo>
                  <a:cubicBezTo>
                    <a:pt x="245585" y="35674"/>
                    <a:pt x="236954" y="28962"/>
                    <a:pt x="234078" y="27044"/>
                  </a:cubicBezTo>
                  <a:cubicBezTo>
                    <a:pt x="232160" y="25126"/>
                    <a:pt x="240790" y="25126"/>
                    <a:pt x="241749" y="22249"/>
                  </a:cubicBezTo>
                  <a:cubicBezTo>
                    <a:pt x="245585" y="6906"/>
                    <a:pt x="206268" y="22249"/>
                    <a:pt x="253257" y="193"/>
                  </a:cubicBezTo>
                  <a:cubicBezTo>
                    <a:pt x="256134" y="-766"/>
                    <a:pt x="259969" y="2111"/>
                    <a:pt x="262846" y="3070"/>
                  </a:cubicBezTo>
                  <a:cubicBezTo>
                    <a:pt x="275313" y="6906"/>
                    <a:pt x="289697" y="5947"/>
                    <a:pt x="300246" y="12660"/>
                  </a:cubicBezTo>
                  <a:cubicBezTo>
                    <a:pt x="306958" y="17454"/>
                    <a:pt x="283943" y="26085"/>
                    <a:pt x="287779" y="32798"/>
                  </a:cubicBezTo>
                  <a:cubicBezTo>
                    <a:pt x="291615" y="36633"/>
                    <a:pt x="298328" y="29921"/>
                    <a:pt x="303123" y="25126"/>
                  </a:cubicBezTo>
                  <a:cubicBezTo>
                    <a:pt x="305041" y="23208"/>
                    <a:pt x="300246" y="15536"/>
                    <a:pt x="304082" y="15536"/>
                  </a:cubicBezTo>
                  <a:cubicBezTo>
                    <a:pt x="309835" y="17454"/>
                    <a:pt x="312712" y="24167"/>
                    <a:pt x="316548" y="28962"/>
                  </a:cubicBezTo>
                  <a:lnTo>
                    <a:pt x="316548" y="28962"/>
                  </a:lnTo>
                  <a:cubicBezTo>
                    <a:pt x="296410" y="28962"/>
                    <a:pt x="302164" y="51018"/>
                    <a:pt x="287779" y="60607"/>
                  </a:cubicBezTo>
                  <a:cubicBezTo>
                    <a:pt x="284902" y="62525"/>
                    <a:pt x="261887" y="54854"/>
                    <a:pt x="263805" y="60607"/>
                  </a:cubicBezTo>
                  <a:cubicBezTo>
                    <a:pt x="264764" y="66361"/>
                    <a:pt x="276272" y="68279"/>
                    <a:pt x="274354" y="74033"/>
                  </a:cubicBezTo>
                  <a:cubicBezTo>
                    <a:pt x="274354" y="74033"/>
                    <a:pt x="238872" y="82663"/>
                    <a:pt x="237913" y="82663"/>
                  </a:cubicBezTo>
                  <a:cubicBezTo>
                    <a:pt x="234078" y="87458"/>
                    <a:pt x="269559" y="133488"/>
                    <a:pt x="282984" y="133488"/>
                  </a:cubicBezTo>
                  <a:cubicBezTo>
                    <a:pt x="324220" y="129652"/>
                    <a:pt x="275313" y="111432"/>
                    <a:pt x="313671" y="106637"/>
                  </a:cubicBezTo>
                  <a:cubicBezTo>
                    <a:pt x="323261" y="104719"/>
                    <a:pt x="319425" y="126776"/>
                    <a:pt x="323261" y="135406"/>
                  </a:cubicBezTo>
                  <a:cubicBezTo>
                    <a:pt x="325179" y="139242"/>
                    <a:pt x="333809" y="137324"/>
                    <a:pt x="332850" y="143078"/>
                  </a:cubicBezTo>
                  <a:cubicBezTo>
                    <a:pt x="330932" y="147873"/>
                    <a:pt x="325179" y="155544"/>
                    <a:pt x="329014" y="156503"/>
                  </a:cubicBezTo>
                  <a:cubicBezTo>
                    <a:pt x="359701" y="167052"/>
                    <a:pt x="340522" y="146914"/>
                    <a:pt x="353947" y="154585"/>
                  </a:cubicBezTo>
                  <a:lnTo>
                    <a:pt x="357783" y="159380"/>
                  </a:lnTo>
                  <a:cubicBezTo>
                    <a:pt x="352029" y="163216"/>
                    <a:pt x="351071" y="162257"/>
                    <a:pt x="350112" y="161298"/>
                  </a:cubicBezTo>
                  <a:lnTo>
                    <a:pt x="350112" y="161298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BEA102E9-889E-0D14-BC39-862DAB54CFE6}"/>
                </a:ext>
              </a:extLst>
            </p:cNvPr>
            <p:cNvSpPr/>
            <p:nvPr/>
          </p:nvSpPr>
          <p:spPr>
            <a:xfrm>
              <a:off x="6457013" y="4159770"/>
              <a:ext cx="537860" cy="377237"/>
            </a:xfrm>
            <a:custGeom>
              <a:avLst/>
              <a:gdLst>
                <a:gd name="connsiteX0" fmla="*/ 14384 w 524550"/>
                <a:gd name="connsiteY0" fmla="*/ 253165 h 367903"/>
                <a:gd name="connsiteX1" fmla="*/ 14384 w 524550"/>
                <a:gd name="connsiteY1" fmla="*/ 253165 h 367903"/>
                <a:gd name="connsiteX2" fmla="*/ 14384 w 524550"/>
                <a:gd name="connsiteY2" fmla="*/ 253165 h 367903"/>
                <a:gd name="connsiteX3" fmla="*/ 14384 w 524550"/>
                <a:gd name="connsiteY3" fmla="*/ 253165 h 367903"/>
                <a:gd name="connsiteX4" fmla="*/ 44112 w 524550"/>
                <a:gd name="connsiteY4" fmla="*/ 296318 h 367903"/>
                <a:gd name="connsiteX5" fmla="*/ 108362 w 524550"/>
                <a:gd name="connsiteY5" fmla="*/ 350979 h 367903"/>
                <a:gd name="connsiteX6" fmla="*/ 130418 w 524550"/>
                <a:gd name="connsiteY6" fmla="*/ 352897 h 367903"/>
                <a:gd name="connsiteX7" fmla="*/ 149598 w 524550"/>
                <a:gd name="connsiteY7" fmla="*/ 364404 h 367903"/>
                <a:gd name="connsiteX8" fmla="*/ 213848 w 524550"/>
                <a:gd name="connsiteY8" fmla="*/ 358650 h 367903"/>
                <a:gd name="connsiteX9" fmla="*/ 222479 w 524550"/>
                <a:gd name="connsiteY9" fmla="*/ 344266 h 367903"/>
                <a:gd name="connsiteX10" fmla="*/ 252206 w 524550"/>
                <a:gd name="connsiteY10" fmla="*/ 327964 h 367903"/>
                <a:gd name="connsiteX11" fmla="*/ 266591 w 524550"/>
                <a:gd name="connsiteY11" fmla="*/ 327964 h 367903"/>
                <a:gd name="connsiteX12" fmla="*/ 289606 w 524550"/>
                <a:gd name="connsiteY12" fmla="*/ 305908 h 367903"/>
                <a:gd name="connsiteX13" fmla="*/ 308785 w 524550"/>
                <a:gd name="connsiteY13" fmla="*/ 306867 h 367903"/>
                <a:gd name="connsiteX14" fmla="*/ 333718 w 524550"/>
                <a:gd name="connsiteY14" fmla="*/ 299195 h 367903"/>
                <a:gd name="connsiteX15" fmla="*/ 347143 w 524550"/>
                <a:gd name="connsiteY15" fmla="*/ 303990 h 367903"/>
                <a:gd name="connsiteX16" fmla="*/ 351938 w 524550"/>
                <a:gd name="connsiteY16" fmla="*/ 298236 h 367903"/>
                <a:gd name="connsiteX17" fmla="*/ 386461 w 524550"/>
                <a:gd name="connsiteY17" fmla="*/ 287688 h 367903"/>
                <a:gd name="connsiteX18" fmla="*/ 391255 w 524550"/>
                <a:gd name="connsiteY18" fmla="*/ 277139 h 367903"/>
                <a:gd name="connsiteX19" fmla="*/ 409476 w 524550"/>
                <a:gd name="connsiteY19" fmla="*/ 280975 h 367903"/>
                <a:gd name="connsiteX20" fmla="*/ 425778 w 524550"/>
                <a:gd name="connsiteY20" fmla="*/ 232068 h 367903"/>
                <a:gd name="connsiteX21" fmla="*/ 433449 w 524550"/>
                <a:gd name="connsiteY21" fmla="*/ 226314 h 367903"/>
                <a:gd name="connsiteX22" fmla="*/ 443039 w 524550"/>
                <a:gd name="connsiteY22" fmla="*/ 194669 h 367903"/>
                <a:gd name="connsiteX23" fmla="*/ 447834 w 524550"/>
                <a:gd name="connsiteY23" fmla="*/ 182202 h 367903"/>
                <a:gd name="connsiteX24" fmla="*/ 443039 w 524550"/>
                <a:gd name="connsiteY24" fmla="*/ 178366 h 367903"/>
                <a:gd name="connsiteX25" fmla="*/ 458382 w 524550"/>
                <a:gd name="connsiteY25" fmla="*/ 138090 h 367903"/>
                <a:gd name="connsiteX26" fmla="*/ 465095 w 524550"/>
                <a:gd name="connsiteY26" fmla="*/ 135213 h 367903"/>
                <a:gd name="connsiteX27" fmla="*/ 483315 w 524550"/>
                <a:gd name="connsiteY27" fmla="*/ 86306 h 367903"/>
                <a:gd name="connsiteX28" fmla="*/ 506330 w 524550"/>
                <a:gd name="connsiteY28" fmla="*/ 79594 h 367903"/>
                <a:gd name="connsiteX29" fmla="*/ 524551 w 524550"/>
                <a:gd name="connsiteY29" fmla="*/ 54661 h 367903"/>
                <a:gd name="connsiteX30" fmla="*/ 516879 w 524550"/>
                <a:gd name="connsiteY30" fmla="*/ 39317 h 367903"/>
                <a:gd name="connsiteX31" fmla="*/ 509207 w 524550"/>
                <a:gd name="connsiteY31" fmla="*/ 36441 h 367903"/>
                <a:gd name="connsiteX32" fmla="*/ 499618 w 524550"/>
                <a:gd name="connsiteY32" fmla="*/ 41235 h 367903"/>
                <a:gd name="connsiteX33" fmla="*/ 488110 w 524550"/>
                <a:gd name="connsiteY33" fmla="*/ 24933 h 367903"/>
                <a:gd name="connsiteX34" fmla="*/ 479479 w 524550"/>
                <a:gd name="connsiteY34" fmla="*/ 26851 h 367903"/>
                <a:gd name="connsiteX35" fmla="*/ 457423 w 524550"/>
                <a:gd name="connsiteY35" fmla="*/ 10549 h 367903"/>
                <a:gd name="connsiteX36" fmla="*/ 436326 w 524550"/>
                <a:gd name="connsiteY36" fmla="*/ 19179 h 367903"/>
                <a:gd name="connsiteX37" fmla="*/ 426737 w 524550"/>
                <a:gd name="connsiteY37" fmla="*/ 23015 h 367903"/>
                <a:gd name="connsiteX38" fmla="*/ 400845 w 524550"/>
                <a:gd name="connsiteY38" fmla="*/ 0 h 367903"/>
                <a:gd name="connsiteX39" fmla="*/ 377830 w 524550"/>
                <a:gd name="connsiteY39" fmla="*/ 13425 h 367903"/>
                <a:gd name="connsiteX40" fmla="*/ 328923 w 524550"/>
                <a:gd name="connsiteY40" fmla="*/ 17261 h 367903"/>
                <a:gd name="connsiteX41" fmla="*/ 317415 w 524550"/>
                <a:gd name="connsiteY41" fmla="*/ 53702 h 367903"/>
                <a:gd name="connsiteX42" fmla="*/ 304949 w 524550"/>
                <a:gd name="connsiteY42" fmla="*/ 52743 h 367903"/>
                <a:gd name="connsiteX43" fmla="*/ 288647 w 524550"/>
                <a:gd name="connsiteY43" fmla="*/ 71922 h 367903"/>
                <a:gd name="connsiteX44" fmla="*/ 257960 w 524550"/>
                <a:gd name="connsiteY44" fmla="*/ 65209 h 367903"/>
                <a:gd name="connsiteX45" fmla="*/ 256042 w 524550"/>
                <a:gd name="connsiteY45" fmla="*/ 81511 h 367903"/>
                <a:gd name="connsiteX46" fmla="*/ 205217 w 524550"/>
                <a:gd name="connsiteY46" fmla="*/ 93978 h 367903"/>
                <a:gd name="connsiteX47" fmla="*/ 210012 w 524550"/>
                <a:gd name="connsiteY47" fmla="*/ 118911 h 367903"/>
                <a:gd name="connsiteX48" fmla="*/ 126583 w 524550"/>
                <a:gd name="connsiteY48" fmla="*/ 137131 h 367903"/>
                <a:gd name="connsiteX49" fmla="*/ 80553 w 524550"/>
                <a:gd name="connsiteY49" fmla="*/ 108362 h 367903"/>
                <a:gd name="connsiteX50" fmla="*/ 72881 w 524550"/>
                <a:gd name="connsiteY50" fmla="*/ 109321 h 367903"/>
                <a:gd name="connsiteX51" fmla="*/ 72881 w 524550"/>
                <a:gd name="connsiteY51" fmla="*/ 109321 h 367903"/>
                <a:gd name="connsiteX52" fmla="*/ 71922 w 524550"/>
                <a:gd name="connsiteY52" fmla="*/ 146721 h 367903"/>
                <a:gd name="connsiteX53" fmla="*/ 21097 w 524550"/>
                <a:gd name="connsiteY53" fmla="*/ 153433 h 367903"/>
                <a:gd name="connsiteX54" fmla="*/ 43153 w 524550"/>
                <a:gd name="connsiteY54" fmla="*/ 171654 h 367903"/>
                <a:gd name="connsiteX55" fmla="*/ 23015 w 524550"/>
                <a:gd name="connsiteY55" fmla="*/ 188915 h 367903"/>
                <a:gd name="connsiteX56" fmla="*/ 32605 w 524550"/>
                <a:gd name="connsiteY56" fmla="*/ 220560 h 367903"/>
                <a:gd name="connsiteX57" fmla="*/ 959 w 524550"/>
                <a:gd name="connsiteY57" fmla="*/ 255083 h 367903"/>
                <a:gd name="connsiteX58" fmla="*/ 959 w 524550"/>
                <a:gd name="connsiteY58" fmla="*/ 255083 h 367903"/>
                <a:gd name="connsiteX59" fmla="*/ 0 w 524550"/>
                <a:gd name="connsiteY59" fmla="*/ 256042 h 367903"/>
                <a:gd name="connsiteX60" fmla="*/ 4795 w 524550"/>
                <a:gd name="connsiteY60" fmla="*/ 254124 h 367903"/>
                <a:gd name="connsiteX61" fmla="*/ 14384 w 524550"/>
                <a:gd name="connsiteY61" fmla="*/ 253165 h 367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24550" h="367903">
                  <a:moveTo>
                    <a:pt x="14384" y="253165"/>
                  </a:moveTo>
                  <a:lnTo>
                    <a:pt x="14384" y="253165"/>
                  </a:lnTo>
                  <a:lnTo>
                    <a:pt x="14384" y="253165"/>
                  </a:lnTo>
                  <a:lnTo>
                    <a:pt x="14384" y="253165"/>
                  </a:lnTo>
                  <a:cubicBezTo>
                    <a:pt x="18220" y="253165"/>
                    <a:pt x="24933" y="280975"/>
                    <a:pt x="44112" y="296318"/>
                  </a:cubicBezTo>
                  <a:cubicBezTo>
                    <a:pt x="68086" y="316456"/>
                    <a:pt x="89183" y="327005"/>
                    <a:pt x="108362" y="350979"/>
                  </a:cubicBezTo>
                  <a:cubicBezTo>
                    <a:pt x="111239" y="354815"/>
                    <a:pt x="129459" y="351938"/>
                    <a:pt x="130418" y="352897"/>
                  </a:cubicBezTo>
                  <a:cubicBezTo>
                    <a:pt x="138090" y="355774"/>
                    <a:pt x="142885" y="361527"/>
                    <a:pt x="149598" y="364404"/>
                  </a:cubicBezTo>
                  <a:cubicBezTo>
                    <a:pt x="162064" y="370158"/>
                    <a:pt x="201381" y="369199"/>
                    <a:pt x="213848" y="358650"/>
                  </a:cubicBezTo>
                  <a:cubicBezTo>
                    <a:pt x="215766" y="356733"/>
                    <a:pt x="216725" y="344266"/>
                    <a:pt x="222479" y="344266"/>
                  </a:cubicBezTo>
                  <a:cubicBezTo>
                    <a:pt x="239740" y="341389"/>
                    <a:pt x="236863" y="345225"/>
                    <a:pt x="252206" y="327964"/>
                  </a:cubicBezTo>
                  <a:cubicBezTo>
                    <a:pt x="255083" y="325087"/>
                    <a:pt x="258919" y="334676"/>
                    <a:pt x="266591" y="327964"/>
                  </a:cubicBezTo>
                  <a:cubicBezTo>
                    <a:pt x="274262" y="321251"/>
                    <a:pt x="280016" y="310703"/>
                    <a:pt x="289606" y="305908"/>
                  </a:cubicBezTo>
                  <a:cubicBezTo>
                    <a:pt x="310703" y="292482"/>
                    <a:pt x="293441" y="305908"/>
                    <a:pt x="308785" y="306867"/>
                  </a:cubicBezTo>
                  <a:cubicBezTo>
                    <a:pt x="309744" y="306867"/>
                    <a:pt x="332759" y="299195"/>
                    <a:pt x="333718" y="299195"/>
                  </a:cubicBezTo>
                  <a:cubicBezTo>
                    <a:pt x="338513" y="299195"/>
                    <a:pt x="342348" y="303990"/>
                    <a:pt x="347143" y="303990"/>
                  </a:cubicBezTo>
                  <a:cubicBezTo>
                    <a:pt x="349061" y="303031"/>
                    <a:pt x="350020" y="299195"/>
                    <a:pt x="351938" y="298236"/>
                  </a:cubicBezTo>
                  <a:cubicBezTo>
                    <a:pt x="357692" y="296318"/>
                    <a:pt x="384543" y="293441"/>
                    <a:pt x="386461" y="287688"/>
                  </a:cubicBezTo>
                  <a:cubicBezTo>
                    <a:pt x="388378" y="283852"/>
                    <a:pt x="374953" y="280016"/>
                    <a:pt x="391255" y="277139"/>
                  </a:cubicBezTo>
                  <a:cubicBezTo>
                    <a:pt x="397968" y="276180"/>
                    <a:pt x="403722" y="282893"/>
                    <a:pt x="409476" y="280975"/>
                  </a:cubicBezTo>
                  <a:cubicBezTo>
                    <a:pt x="426737" y="274262"/>
                    <a:pt x="420983" y="242617"/>
                    <a:pt x="425778" y="232068"/>
                  </a:cubicBezTo>
                  <a:cubicBezTo>
                    <a:pt x="427696" y="229191"/>
                    <a:pt x="432490" y="229191"/>
                    <a:pt x="433449" y="226314"/>
                  </a:cubicBezTo>
                  <a:lnTo>
                    <a:pt x="443039" y="194669"/>
                  </a:lnTo>
                  <a:cubicBezTo>
                    <a:pt x="444957" y="189874"/>
                    <a:pt x="447834" y="186997"/>
                    <a:pt x="447834" y="182202"/>
                  </a:cubicBezTo>
                  <a:cubicBezTo>
                    <a:pt x="447834" y="180284"/>
                    <a:pt x="443039" y="180284"/>
                    <a:pt x="443039" y="178366"/>
                  </a:cubicBezTo>
                  <a:cubicBezTo>
                    <a:pt x="443998" y="170695"/>
                    <a:pt x="453588" y="144803"/>
                    <a:pt x="458382" y="138090"/>
                  </a:cubicBezTo>
                  <a:cubicBezTo>
                    <a:pt x="460300" y="136172"/>
                    <a:pt x="465095" y="138090"/>
                    <a:pt x="465095" y="135213"/>
                  </a:cubicBezTo>
                  <a:cubicBezTo>
                    <a:pt x="469890" y="117952"/>
                    <a:pt x="463177" y="105485"/>
                    <a:pt x="483315" y="86306"/>
                  </a:cubicBezTo>
                  <a:cubicBezTo>
                    <a:pt x="490028" y="78635"/>
                    <a:pt x="496741" y="83430"/>
                    <a:pt x="506330" y="79594"/>
                  </a:cubicBezTo>
                  <a:cubicBezTo>
                    <a:pt x="515920" y="74799"/>
                    <a:pt x="516879" y="61373"/>
                    <a:pt x="524551" y="54661"/>
                  </a:cubicBezTo>
                  <a:cubicBezTo>
                    <a:pt x="514002" y="46030"/>
                    <a:pt x="528386" y="46989"/>
                    <a:pt x="516879" y="39317"/>
                  </a:cubicBezTo>
                  <a:cubicBezTo>
                    <a:pt x="514961" y="38358"/>
                    <a:pt x="512084" y="36441"/>
                    <a:pt x="509207" y="36441"/>
                  </a:cubicBezTo>
                  <a:cubicBezTo>
                    <a:pt x="505371" y="37399"/>
                    <a:pt x="502494" y="42194"/>
                    <a:pt x="499618" y="41235"/>
                  </a:cubicBezTo>
                  <a:cubicBezTo>
                    <a:pt x="493864" y="37399"/>
                    <a:pt x="492905" y="28769"/>
                    <a:pt x="488110" y="24933"/>
                  </a:cubicBezTo>
                  <a:cubicBezTo>
                    <a:pt x="485233" y="23015"/>
                    <a:pt x="481397" y="27810"/>
                    <a:pt x="479479" y="26851"/>
                  </a:cubicBezTo>
                  <a:cubicBezTo>
                    <a:pt x="465095" y="21097"/>
                    <a:pt x="478520" y="11508"/>
                    <a:pt x="457423" y="10549"/>
                  </a:cubicBezTo>
                  <a:cubicBezTo>
                    <a:pt x="457423" y="18220"/>
                    <a:pt x="443998" y="18220"/>
                    <a:pt x="436326" y="19179"/>
                  </a:cubicBezTo>
                  <a:cubicBezTo>
                    <a:pt x="432490" y="20138"/>
                    <a:pt x="428655" y="24933"/>
                    <a:pt x="426737" y="23015"/>
                  </a:cubicBezTo>
                  <a:cubicBezTo>
                    <a:pt x="409476" y="17261"/>
                    <a:pt x="422901" y="959"/>
                    <a:pt x="400845" y="0"/>
                  </a:cubicBezTo>
                  <a:cubicBezTo>
                    <a:pt x="392214" y="0"/>
                    <a:pt x="386461" y="12467"/>
                    <a:pt x="377830" y="13425"/>
                  </a:cubicBezTo>
                  <a:cubicBezTo>
                    <a:pt x="362487" y="16302"/>
                    <a:pt x="342348" y="0"/>
                    <a:pt x="328923" y="17261"/>
                  </a:cubicBezTo>
                  <a:cubicBezTo>
                    <a:pt x="323169" y="24933"/>
                    <a:pt x="327005" y="48907"/>
                    <a:pt x="317415" y="53702"/>
                  </a:cubicBezTo>
                  <a:cubicBezTo>
                    <a:pt x="313580" y="54661"/>
                    <a:pt x="308785" y="50825"/>
                    <a:pt x="304949" y="52743"/>
                  </a:cubicBezTo>
                  <a:cubicBezTo>
                    <a:pt x="290565" y="61373"/>
                    <a:pt x="311662" y="68086"/>
                    <a:pt x="288647" y="71922"/>
                  </a:cubicBezTo>
                  <a:cubicBezTo>
                    <a:pt x="280975" y="72881"/>
                    <a:pt x="265632" y="52743"/>
                    <a:pt x="257960" y="65209"/>
                  </a:cubicBezTo>
                  <a:cubicBezTo>
                    <a:pt x="255083" y="70004"/>
                    <a:pt x="259878" y="77676"/>
                    <a:pt x="256042" y="81511"/>
                  </a:cubicBezTo>
                  <a:cubicBezTo>
                    <a:pt x="246453" y="91101"/>
                    <a:pt x="218643" y="85347"/>
                    <a:pt x="205217" y="93978"/>
                  </a:cubicBezTo>
                  <a:cubicBezTo>
                    <a:pt x="193710" y="101650"/>
                    <a:pt x="206176" y="114116"/>
                    <a:pt x="210012" y="118911"/>
                  </a:cubicBezTo>
                  <a:cubicBezTo>
                    <a:pt x="213848" y="125624"/>
                    <a:pt x="137131" y="139049"/>
                    <a:pt x="126583" y="137131"/>
                  </a:cubicBezTo>
                  <a:cubicBezTo>
                    <a:pt x="109321" y="133295"/>
                    <a:pt x="96855" y="110280"/>
                    <a:pt x="80553" y="108362"/>
                  </a:cubicBezTo>
                  <a:cubicBezTo>
                    <a:pt x="76717" y="107403"/>
                    <a:pt x="73840" y="108362"/>
                    <a:pt x="72881" y="109321"/>
                  </a:cubicBezTo>
                  <a:lnTo>
                    <a:pt x="72881" y="109321"/>
                  </a:lnTo>
                  <a:cubicBezTo>
                    <a:pt x="60414" y="115075"/>
                    <a:pt x="72881" y="143844"/>
                    <a:pt x="71922" y="146721"/>
                  </a:cubicBezTo>
                  <a:cubicBezTo>
                    <a:pt x="66168" y="156310"/>
                    <a:pt x="34523" y="141926"/>
                    <a:pt x="21097" y="153433"/>
                  </a:cubicBezTo>
                  <a:cubicBezTo>
                    <a:pt x="15343" y="158228"/>
                    <a:pt x="43153" y="156310"/>
                    <a:pt x="43153" y="171654"/>
                  </a:cubicBezTo>
                  <a:cubicBezTo>
                    <a:pt x="45071" y="189874"/>
                    <a:pt x="29728" y="176448"/>
                    <a:pt x="23015" y="188915"/>
                  </a:cubicBezTo>
                  <a:cubicBezTo>
                    <a:pt x="18220" y="197546"/>
                    <a:pt x="34523" y="216725"/>
                    <a:pt x="32605" y="220560"/>
                  </a:cubicBezTo>
                  <a:cubicBezTo>
                    <a:pt x="24933" y="233986"/>
                    <a:pt x="17261" y="236863"/>
                    <a:pt x="959" y="255083"/>
                  </a:cubicBezTo>
                  <a:lnTo>
                    <a:pt x="959" y="255083"/>
                  </a:lnTo>
                  <a:cubicBezTo>
                    <a:pt x="959" y="255083"/>
                    <a:pt x="959" y="255083"/>
                    <a:pt x="0" y="256042"/>
                  </a:cubicBezTo>
                  <a:cubicBezTo>
                    <a:pt x="1918" y="255083"/>
                    <a:pt x="2877" y="254124"/>
                    <a:pt x="4795" y="254124"/>
                  </a:cubicBezTo>
                  <a:lnTo>
                    <a:pt x="14384" y="253165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0221CCA3-01C9-D465-D785-5476BB9B0ECB}"/>
                </a:ext>
              </a:extLst>
            </p:cNvPr>
            <p:cNvSpPr/>
            <p:nvPr/>
          </p:nvSpPr>
          <p:spPr>
            <a:xfrm>
              <a:off x="6696937" y="3174420"/>
              <a:ext cx="404482" cy="318893"/>
            </a:xfrm>
            <a:custGeom>
              <a:avLst/>
              <a:gdLst>
                <a:gd name="connsiteX0" fmla="*/ 147680 w 394473"/>
                <a:gd name="connsiteY0" fmla="*/ 269559 h 311002"/>
                <a:gd name="connsiteX1" fmla="*/ 152475 w 394473"/>
                <a:gd name="connsiteY1" fmla="*/ 262847 h 311002"/>
                <a:gd name="connsiteX2" fmla="*/ 168777 w 394473"/>
                <a:gd name="connsiteY2" fmla="*/ 273395 h 311002"/>
                <a:gd name="connsiteX3" fmla="*/ 200423 w 394473"/>
                <a:gd name="connsiteY3" fmla="*/ 287779 h 311002"/>
                <a:gd name="connsiteX4" fmla="*/ 206176 w 394473"/>
                <a:gd name="connsiteY4" fmla="*/ 308876 h 311002"/>
                <a:gd name="connsiteX5" fmla="*/ 250288 w 394473"/>
                <a:gd name="connsiteY5" fmla="*/ 298328 h 311002"/>
                <a:gd name="connsiteX6" fmla="*/ 269467 w 394473"/>
                <a:gd name="connsiteY6" fmla="*/ 305041 h 311002"/>
                <a:gd name="connsiteX7" fmla="*/ 280975 w 394473"/>
                <a:gd name="connsiteY7" fmla="*/ 288738 h 311002"/>
                <a:gd name="connsiteX8" fmla="*/ 295359 w 394473"/>
                <a:gd name="connsiteY8" fmla="*/ 287779 h 311002"/>
                <a:gd name="connsiteX9" fmla="*/ 290565 w 394473"/>
                <a:gd name="connsiteY9" fmla="*/ 272436 h 311002"/>
                <a:gd name="connsiteX10" fmla="*/ 310703 w 394473"/>
                <a:gd name="connsiteY10" fmla="*/ 265723 h 311002"/>
                <a:gd name="connsiteX11" fmla="*/ 315498 w 394473"/>
                <a:gd name="connsiteY11" fmla="*/ 248462 h 311002"/>
                <a:gd name="connsiteX12" fmla="*/ 340430 w 394473"/>
                <a:gd name="connsiteY12" fmla="*/ 246544 h 311002"/>
                <a:gd name="connsiteX13" fmla="*/ 336595 w 394473"/>
                <a:gd name="connsiteY13" fmla="*/ 254216 h 311002"/>
                <a:gd name="connsiteX14" fmla="*/ 355774 w 394473"/>
                <a:gd name="connsiteY14" fmla="*/ 251339 h 311002"/>
                <a:gd name="connsiteX15" fmla="*/ 335636 w 394473"/>
                <a:gd name="connsiteY15" fmla="*/ 233119 h 311002"/>
                <a:gd name="connsiteX16" fmla="*/ 343307 w 394473"/>
                <a:gd name="connsiteY16" fmla="*/ 203391 h 311002"/>
                <a:gd name="connsiteX17" fmla="*/ 335636 w 394473"/>
                <a:gd name="connsiteY17" fmla="*/ 178458 h 311002"/>
                <a:gd name="connsiteX18" fmla="*/ 339472 w 394473"/>
                <a:gd name="connsiteY18" fmla="*/ 175581 h 311002"/>
                <a:gd name="connsiteX19" fmla="*/ 359610 w 394473"/>
                <a:gd name="connsiteY19" fmla="*/ 150648 h 311002"/>
                <a:gd name="connsiteX20" fmla="*/ 363446 w 394473"/>
                <a:gd name="connsiteY20" fmla="*/ 129551 h 311002"/>
                <a:gd name="connsiteX21" fmla="*/ 386461 w 394473"/>
                <a:gd name="connsiteY21" fmla="*/ 125715 h 311002"/>
                <a:gd name="connsiteX22" fmla="*/ 386461 w 394473"/>
                <a:gd name="connsiteY22" fmla="*/ 113249 h 311002"/>
                <a:gd name="connsiteX23" fmla="*/ 394132 w 394473"/>
                <a:gd name="connsiteY23" fmla="*/ 107495 h 311002"/>
                <a:gd name="connsiteX24" fmla="*/ 369199 w 394473"/>
                <a:gd name="connsiteY24" fmla="*/ 102700 h 311002"/>
                <a:gd name="connsiteX25" fmla="*/ 371117 w 394473"/>
                <a:gd name="connsiteY25" fmla="*/ 64342 h 311002"/>
                <a:gd name="connsiteX26" fmla="*/ 371117 w 394473"/>
                <a:gd name="connsiteY26" fmla="*/ 63383 h 311002"/>
                <a:gd name="connsiteX27" fmla="*/ 363446 w 394473"/>
                <a:gd name="connsiteY27" fmla="*/ 64342 h 311002"/>
                <a:gd name="connsiteX28" fmla="*/ 298236 w 394473"/>
                <a:gd name="connsiteY28" fmla="*/ 23107 h 311002"/>
                <a:gd name="connsiteX29" fmla="*/ 262755 w 394473"/>
                <a:gd name="connsiteY29" fmla="*/ 26943 h 311002"/>
                <a:gd name="connsiteX30" fmla="*/ 238781 w 394473"/>
                <a:gd name="connsiteY30" fmla="*/ 92 h 311002"/>
                <a:gd name="connsiteX31" fmla="*/ 222479 w 394473"/>
                <a:gd name="connsiteY31" fmla="*/ 23107 h 311002"/>
                <a:gd name="connsiteX32" fmla="*/ 207135 w 394473"/>
                <a:gd name="connsiteY32" fmla="*/ 22148 h 311002"/>
                <a:gd name="connsiteX33" fmla="*/ 196587 w 394473"/>
                <a:gd name="connsiteY33" fmla="*/ 29820 h 311002"/>
                <a:gd name="connsiteX34" fmla="*/ 167818 w 394473"/>
                <a:gd name="connsiteY34" fmla="*/ 24066 h 311002"/>
                <a:gd name="connsiteX35" fmla="*/ 154392 w 394473"/>
                <a:gd name="connsiteY35" fmla="*/ 30778 h 311002"/>
                <a:gd name="connsiteX36" fmla="*/ 132336 w 394473"/>
                <a:gd name="connsiteY36" fmla="*/ 30778 h 311002"/>
                <a:gd name="connsiteX37" fmla="*/ 127542 w 394473"/>
                <a:gd name="connsiteY37" fmla="*/ 39409 h 311002"/>
                <a:gd name="connsiteX38" fmla="*/ 114116 w 394473"/>
                <a:gd name="connsiteY38" fmla="*/ 27902 h 311002"/>
                <a:gd name="connsiteX39" fmla="*/ 104527 w 394473"/>
                <a:gd name="connsiteY39" fmla="*/ 35573 h 311002"/>
                <a:gd name="connsiteX40" fmla="*/ 63291 w 394473"/>
                <a:gd name="connsiteY40" fmla="*/ 37491 h 311002"/>
                <a:gd name="connsiteX41" fmla="*/ 16302 w 394473"/>
                <a:gd name="connsiteY41" fmla="*/ 67219 h 311002"/>
                <a:gd name="connsiteX42" fmla="*/ 9590 w 394473"/>
                <a:gd name="connsiteY42" fmla="*/ 86398 h 311002"/>
                <a:gd name="connsiteX43" fmla="*/ 0 w 394473"/>
                <a:gd name="connsiteY43" fmla="*/ 88316 h 311002"/>
                <a:gd name="connsiteX44" fmla="*/ 1918 w 394473"/>
                <a:gd name="connsiteY44" fmla="*/ 92152 h 311002"/>
                <a:gd name="connsiteX45" fmla="*/ 6713 w 394473"/>
                <a:gd name="connsiteY45" fmla="*/ 123798 h 311002"/>
                <a:gd name="connsiteX46" fmla="*/ 10549 w 394473"/>
                <a:gd name="connsiteY46" fmla="*/ 129551 h 311002"/>
                <a:gd name="connsiteX47" fmla="*/ 16302 w 394473"/>
                <a:gd name="connsiteY47" fmla="*/ 138182 h 311002"/>
                <a:gd name="connsiteX48" fmla="*/ 24933 w 394473"/>
                <a:gd name="connsiteY48" fmla="*/ 159279 h 311002"/>
                <a:gd name="connsiteX49" fmla="*/ 23015 w 394473"/>
                <a:gd name="connsiteY49" fmla="*/ 175581 h 311002"/>
                <a:gd name="connsiteX50" fmla="*/ 26851 w 394473"/>
                <a:gd name="connsiteY50" fmla="*/ 170786 h 311002"/>
                <a:gd name="connsiteX51" fmla="*/ 31646 w 394473"/>
                <a:gd name="connsiteY51" fmla="*/ 179417 h 311002"/>
                <a:gd name="connsiteX52" fmla="*/ 31646 w 394473"/>
                <a:gd name="connsiteY52" fmla="*/ 183253 h 311002"/>
                <a:gd name="connsiteX53" fmla="*/ 38358 w 394473"/>
                <a:gd name="connsiteY53" fmla="*/ 178458 h 311002"/>
                <a:gd name="connsiteX54" fmla="*/ 44112 w 394473"/>
                <a:gd name="connsiteY54" fmla="*/ 186130 h 311002"/>
                <a:gd name="connsiteX55" fmla="*/ 84389 w 394473"/>
                <a:gd name="connsiteY55" fmla="*/ 194760 h 311002"/>
                <a:gd name="connsiteX56" fmla="*/ 85348 w 394473"/>
                <a:gd name="connsiteY56" fmla="*/ 198596 h 311002"/>
                <a:gd name="connsiteX57" fmla="*/ 123706 w 394473"/>
                <a:gd name="connsiteY57" fmla="*/ 190925 h 311002"/>
                <a:gd name="connsiteX58" fmla="*/ 129459 w 394473"/>
                <a:gd name="connsiteY58" fmla="*/ 201473 h 311002"/>
                <a:gd name="connsiteX59" fmla="*/ 135213 w 394473"/>
                <a:gd name="connsiteY59" fmla="*/ 200514 h 311002"/>
                <a:gd name="connsiteX60" fmla="*/ 144803 w 394473"/>
                <a:gd name="connsiteY60" fmla="*/ 208186 h 311002"/>
                <a:gd name="connsiteX61" fmla="*/ 147680 w 394473"/>
                <a:gd name="connsiteY61" fmla="*/ 269559 h 311002"/>
                <a:gd name="connsiteX62" fmla="*/ 147680 w 394473"/>
                <a:gd name="connsiteY62" fmla="*/ 269559 h 311002"/>
                <a:gd name="connsiteX63" fmla="*/ 7672 w 394473"/>
                <a:gd name="connsiteY63" fmla="*/ 130510 h 311002"/>
                <a:gd name="connsiteX64" fmla="*/ 6713 w 394473"/>
                <a:gd name="connsiteY64" fmla="*/ 132428 h 311002"/>
                <a:gd name="connsiteX65" fmla="*/ 11508 w 394473"/>
                <a:gd name="connsiteY65" fmla="*/ 154484 h 311002"/>
                <a:gd name="connsiteX66" fmla="*/ 6713 w 394473"/>
                <a:gd name="connsiteY66" fmla="*/ 184212 h 311002"/>
                <a:gd name="connsiteX67" fmla="*/ 7672 w 394473"/>
                <a:gd name="connsiteY67" fmla="*/ 184212 h 311002"/>
                <a:gd name="connsiteX68" fmla="*/ 12467 w 394473"/>
                <a:gd name="connsiteY68" fmla="*/ 165992 h 311002"/>
                <a:gd name="connsiteX69" fmla="*/ 13426 w 394473"/>
                <a:gd name="connsiteY69" fmla="*/ 140100 h 311002"/>
                <a:gd name="connsiteX70" fmla="*/ 7672 w 394473"/>
                <a:gd name="connsiteY70" fmla="*/ 130510 h 311002"/>
                <a:gd name="connsiteX71" fmla="*/ 7672 w 394473"/>
                <a:gd name="connsiteY71" fmla="*/ 130510 h 311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394473" h="311002">
                  <a:moveTo>
                    <a:pt x="147680" y="269559"/>
                  </a:moveTo>
                  <a:cubicBezTo>
                    <a:pt x="149598" y="267641"/>
                    <a:pt x="149598" y="263805"/>
                    <a:pt x="152475" y="262847"/>
                  </a:cubicBezTo>
                  <a:cubicBezTo>
                    <a:pt x="165900" y="258052"/>
                    <a:pt x="160146" y="270518"/>
                    <a:pt x="168777" y="273395"/>
                  </a:cubicBezTo>
                  <a:cubicBezTo>
                    <a:pt x="193710" y="283944"/>
                    <a:pt x="184120" y="264764"/>
                    <a:pt x="200423" y="287779"/>
                  </a:cubicBezTo>
                  <a:cubicBezTo>
                    <a:pt x="206176" y="295451"/>
                    <a:pt x="200423" y="305041"/>
                    <a:pt x="206176" y="308876"/>
                  </a:cubicBezTo>
                  <a:cubicBezTo>
                    <a:pt x="216725" y="316548"/>
                    <a:pt x="242617" y="301205"/>
                    <a:pt x="250288" y="298328"/>
                  </a:cubicBezTo>
                  <a:cubicBezTo>
                    <a:pt x="257960" y="295451"/>
                    <a:pt x="260837" y="311753"/>
                    <a:pt x="269467" y="305041"/>
                  </a:cubicBezTo>
                  <a:cubicBezTo>
                    <a:pt x="275221" y="301205"/>
                    <a:pt x="276180" y="292574"/>
                    <a:pt x="280975" y="288738"/>
                  </a:cubicBezTo>
                  <a:cubicBezTo>
                    <a:pt x="285770" y="285861"/>
                    <a:pt x="290565" y="288738"/>
                    <a:pt x="295359" y="287779"/>
                  </a:cubicBezTo>
                  <a:cubicBezTo>
                    <a:pt x="300154" y="285861"/>
                    <a:pt x="287688" y="276272"/>
                    <a:pt x="290565" y="272436"/>
                  </a:cubicBezTo>
                  <a:cubicBezTo>
                    <a:pt x="295359" y="266682"/>
                    <a:pt x="303990" y="268600"/>
                    <a:pt x="310703" y="265723"/>
                  </a:cubicBezTo>
                  <a:cubicBezTo>
                    <a:pt x="325087" y="258052"/>
                    <a:pt x="304949" y="258052"/>
                    <a:pt x="315498" y="248462"/>
                  </a:cubicBezTo>
                  <a:cubicBezTo>
                    <a:pt x="318374" y="244626"/>
                    <a:pt x="338513" y="235037"/>
                    <a:pt x="340430" y="246544"/>
                  </a:cubicBezTo>
                  <a:cubicBezTo>
                    <a:pt x="341389" y="249421"/>
                    <a:pt x="336595" y="251339"/>
                    <a:pt x="336595" y="254216"/>
                  </a:cubicBezTo>
                  <a:cubicBezTo>
                    <a:pt x="335636" y="261888"/>
                    <a:pt x="353856" y="256134"/>
                    <a:pt x="355774" y="251339"/>
                  </a:cubicBezTo>
                  <a:cubicBezTo>
                    <a:pt x="363446" y="231201"/>
                    <a:pt x="335636" y="236955"/>
                    <a:pt x="335636" y="233119"/>
                  </a:cubicBezTo>
                  <a:cubicBezTo>
                    <a:pt x="334677" y="229283"/>
                    <a:pt x="343307" y="204350"/>
                    <a:pt x="343307" y="203391"/>
                  </a:cubicBezTo>
                  <a:lnTo>
                    <a:pt x="335636" y="178458"/>
                  </a:lnTo>
                  <a:cubicBezTo>
                    <a:pt x="335636" y="177499"/>
                    <a:pt x="339472" y="177499"/>
                    <a:pt x="339472" y="175581"/>
                  </a:cubicBezTo>
                  <a:cubicBezTo>
                    <a:pt x="350020" y="142018"/>
                    <a:pt x="342348" y="177499"/>
                    <a:pt x="359610" y="150648"/>
                  </a:cubicBezTo>
                  <a:cubicBezTo>
                    <a:pt x="364404" y="144895"/>
                    <a:pt x="359610" y="136264"/>
                    <a:pt x="363446" y="129551"/>
                  </a:cubicBezTo>
                  <a:cubicBezTo>
                    <a:pt x="368240" y="122839"/>
                    <a:pt x="381666" y="132428"/>
                    <a:pt x="386461" y="125715"/>
                  </a:cubicBezTo>
                  <a:cubicBezTo>
                    <a:pt x="389337" y="121880"/>
                    <a:pt x="385502" y="117085"/>
                    <a:pt x="386461" y="113249"/>
                  </a:cubicBezTo>
                  <a:cubicBezTo>
                    <a:pt x="388378" y="110372"/>
                    <a:pt x="393173" y="110372"/>
                    <a:pt x="394132" y="107495"/>
                  </a:cubicBezTo>
                  <a:cubicBezTo>
                    <a:pt x="397968" y="95029"/>
                    <a:pt x="368240" y="111331"/>
                    <a:pt x="369199" y="102700"/>
                  </a:cubicBezTo>
                  <a:cubicBezTo>
                    <a:pt x="370158" y="89275"/>
                    <a:pt x="376871" y="77768"/>
                    <a:pt x="371117" y="64342"/>
                  </a:cubicBezTo>
                  <a:lnTo>
                    <a:pt x="371117" y="63383"/>
                  </a:lnTo>
                  <a:cubicBezTo>
                    <a:pt x="368240" y="64342"/>
                    <a:pt x="365363" y="64342"/>
                    <a:pt x="363446" y="64342"/>
                  </a:cubicBezTo>
                  <a:cubicBezTo>
                    <a:pt x="342348" y="60506"/>
                    <a:pt x="315498" y="27902"/>
                    <a:pt x="298236" y="23107"/>
                  </a:cubicBezTo>
                  <a:cubicBezTo>
                    <a:pt x="286729" y="19271"/>
                    <a:pt x="275221" y="26943"/>
                    <a:pt x="262755" y="26943"/>
                  </a:cubicBezTo>
                  <a:cubicBezTo>
                    <a:pt x="250288" y="26943"/>
                    <a:pt x="247412" y="-1826"/>
                    <a:pt x="238781" y="92"/>
                  </a:cubicBezTo>
                  <a:cubicBezTo>
                    <a:pt x="228232" y="2010"/>
                    <a:pt x="228232" y="17353"/>
                    <a:pt x="222479" y="23107"/>
                  </a:cubicBezTo>
                  <a:cubicBezTo>
                    <a:pt x="214807" y="33655"/>
                    <a:pt x="214807" y="20230"/>
                    <a:pt x="207135" y="22148"/>
                  </a:cubicBezTo>
                  <a:cubicBezTo>
                    <a:pt x="202340" y="23107"/>
                    <a:pt x="200423" y="29820"/>
                    <a:pt x="196587" y="29820"/>
                  </a:cubicBezTo>
                  <a:cubicBezTo>
                    <a:pt x="195628" y="30778"/>
                    <a:pt x="168777" y="23107"/>
                    <a:pt x="167818" y="24066"/>
                  </a:cubicBezTo>
                  <a:cubicBezTo>
                    <a:pt x="162064" y="24066"/>
                    <a:pt x="160146" y="29820"/>
                    <a:pt x="154392" y="30778"/>
                  </a:cubicBezTo>
                  <a:cubicBezTo>
                    <a:pt x="144803" y="31737"/>
                    <a:pt x="140967" y="23107"/>
                    <a:pt x="132336" y="30778"/>
                  </a:cubicBezTo>
                  <a:cubicBezTo>
                    <a:pt x="129459" y="33655"/>
                    <a:pt x="130418" y="38450"/>
                    <a:pt x="127542" y="39409"/>
                  </a:cubicBezTo>
                  <a:cubicBezTo>
                    <a:pt x="123706" y="44204"/>
                    <a:pt x="119870" y="28861"/>
                    <a:pt x="114116" y="27902"/>
                  </a:cubicBezTo>
                  <a:cubicBezTo>
                    <a:pt x="110280" y="27902"/>
                    <a:pt x="107403" y="35573"/>
                    <a:pt x="104527" y="35573"/>
                  </a:cubicBezTo>
                  <a:cubicBezTo>
                    <a:pt x="97814" y="37491"/>
                    <a:pt x="69045" y="35573"/>
                    <a:pt x="63291" y="37491"/>
                  </a:cubicBezTo>
                  <a:cubicBezTo>
                    <a:pt x="52743" y="40368"/>
                    <a:pt x="23974" y="58588"/>
                    <a:pt x="16302" y="67219"/>
                  </a:cubicBezTo>
                  <a:cubicBezTo>
                    <a:pt x="12467" y="72973"/>
                    <a:pt x="13426" y="80644"/>
                    <a:pt x="9590" y="86398"/>
                  </a:cubicBezTo>
                  <a:cubicBezTo>
                    <a:pt x="6713" y="89275"/>
                    <a:pt x="2877" y="88316"/>
                    <a:pt x="0" y="88316"/>
                  </a:cubicBezTo>
                  <a:cubicBezTo>
                    <a:pt x="959" y="90234"/>
                    <a:pt x="959" y="91193"/>
                    <a:pt x="1918" y="92152"/>
                  </a:cubicBezTo>
                  <a:cubicBezTo>
                    <a:pt x="8631" y="115167"/>
                    <a:pt x="-2877" y="100782"/>
                    <a:pt x="6713" y="123798"/>
                  </a:cubicBezTo>
                  <a:cubicBezTo>
                    <a:pt x="7672" y="125715"/>
                    <a:pt x="8631" y="127633"/>
                    <a:pt x="10549" y="129551"/>
                  </a:cubicBezTo>
                  <a:cubicBezTo>
                    <a:pt x="12467" y="133387"/>
                    <a:pt x="14384" y="136264"/>
                    <a:pt x="16302" y="138182"/>
                  </a:cubicBezTo>
                  <a:cubicBezTo>
                    <a:pt x="21097" y="144895"/>
                    <a:pt x="23974" y="151607"/>
                    <a:pt x="24933" y="159279"/>
                  </a:cubicBezTo>
                  <a:cubicBezTo>
                    <a:pt x="25892" y="165033"/>
                    <a:pt x="22056" y="169827"/>
                    <a:pt x="23015" y="175581"/>
                  </a:cubicBezTo>
                  <a:cubicBezTo>
                    <a:pt x="23974" y="177499"/>
                    <a:pt x="24933" y="170786"/>
                    <a:pt x="26851" y="170786"/>
                  </a:cubicBezTo>
                  <a:cubicBezTo>
                    <a:pt x="30687" y="169827"/>
                    <a:pt x="30687" y="177499"/>
                    <a:pt x="31646" y="179417"/>
                  </a:cubicBezTo>
                  <a:cubicBezTo>
                    <a:pt x="31646" y="181335"/>
                    <a:pt x="31646" y="182294"/>
                    <a:pt x="31646" y="183253"/>
                  </a:cubicBezTo>
                  <a:cubicBezTo>
                    <a:pt x="34523" y="182294"/>
                    <a:pt x="35482" y="178458"/>
                    <a:pt x="38358" y="178458"/>
                  </a:cubicBezTo>
                  <a:cubicBezTo>
                    <a:pt x="41235" y="179417"/>
                    <a:pt x="41235" y="184212"/>
                    <a:pt x="44112" y="186130"/>
                  </a:cubicBezTo>
                  <a:cubicBezTo>
                    <a:pt x="54661" y="192843"/>
                    <a:pt x="72881" y="191884"/>
                    <a:pt x="84389" y="194760"/>
                  </a:cubicBezTo>
                  <a:cubicBezTo>
                    <a:pt x="86306" y="195719"/>
                    <a:pt x="83430" y="198596"/>
                    <a:pt x="85348" y="198596"/>
                  </a:cubicBezTo>
                  <a:cubicBezTo>
                    <a:pt x="98773" y="198596"/>
                    <a:pt x="111239" y="187089"/>
                    <a:pt x="123706" y="190925"/>
                  </a:cubicBezTo>
                  <a:cubicBezTo>
                    <a:pt x="127542" y="191884"/>
                    <a:pt x="125624" y="198596"/>
                    <a:pt x="129459" y="201473"/>
                  </a:cubicBezTo>
                  <a:cubicBezTo>
                    <a:pt x="130418" y="202432"/>
                    <a:pt x="133296" y="199555"/>
                    <a:pt x="135213" y="200514"/>
                  </a:cubicBezTo>
                  <a:cubicBezTo>
                    <a:pt x="139049" y="202432"/>
                    <a:pt x="142885" y="205309"/>
                    <a:pt x="144803" y="208186"/>
                  </a:cubicBezTo>
                  <a:cubicBezTo>
                    <a:pt x="146721" y="218734"/>
                    <a:pt x="127542" y="242708"/>
                    <a:pt x="147680" y="269559"/>
                  </a:cubicBezTo>
                  <a:lnTo>
                    <a:pt x="147680" y="269559"/>
                  </a:lnTo>
                  <a:close/>
                  <a:moveTo>
                    <a:pt x="7672" y="130510"/>
                  </a:moveTo>
                  <a:cubicBezTo>
                    <a:pt x="6713" y="131469"/>
                    <a:pt x="6713" y="132428"/>
                    <a:pt x="6713" y="132428"/>
                  </a:cubicBezTo>
                  <a:cubicBezTo>
                    <a:pt x="3836" y="140100"/>
                    <a:pt x="10549" y="146812"/>
                    <a:pt x="11508" y="154484"/>
                  </a:cubicBezTo>
                  <a:cubicBezTo>
                    <a:pt x="12467" y="163115"/>
                    <a:pt x="10549" y="173663"/>
                    <a:pt x="6713" y="184212"/>
                  </a:cubicBezTo>
                  <a:lnTo>
                    <a:pt x="7672" y="184212"/>
                  </a:lnTo>
                  <a:cubicBezTo>
                    <a:pt x="10549" y="178458"/>
                    <a:pt x="11508" y="173663"/>
                    <a:pt x="12467" y="165992"/>
                  </a:cubicBezTo>
                  <a:cubicBezTo>
                    <a:pt x="12467" y="162156"/>
                    <a:pt x="13426" y="149689"/>
                    <a:pt x="13426" y="140100"/>
                  </a:cubicBezTo>
                  <a:cubicBezTo>
                    <a:pt x="13426" y="127633"/>
                    <a:pt x="12467" y="119003"/>
                    <a:pt x="7672" y="130510"/>
                  </a:cubicBezTo>
                  <a:lnTo>
                    <a:pt x="7672" y="13051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13730B80-D5D3-E82C-64CF-DBCBF31C7B5C}"/>
                </a:ext>
              </a:extLst>
            </p:cNvPr>
            <p:cNvSpPr/>
            <p:nvPr/>
          </p:nvSpPr>
          <p:spPr>
            <a:xfrm>
              <a:off x="6680740" y="2974906"/>
              <a:ext cx="483660" cy="292194"/>
            </a:xfrm>
            <a:custGeom>
              <a:avLst/>
              <a:gdLst>
                <a:gd name="connsiteX0" fmla="*/ 13878 w 471692"/>
                <a:gd name="connsiteY0" fmla="*/ 284811 h 284964"/>
                <a:gd name="connsiteX1" fmla="*/ 23468 w 471692"/>
                <a:gd name="connsiteY1" fmla="*/ 282893 h 284964"/>
                <a:gd name="connsiteX2" fmla="*/ 30180 w 471692"/>
                <a:gd name="connsiteY2" fmla="*/ 263714 h 284964"/>
                <a:gd name="connsiteX3" fmla="*/ 77170 w 471692"/>
                <a:gd name="connsiteY3" fmla="*/ 233986 h 284964"/>
                <a:gd name="connsiteX4" fmla="*/ 118405 w 471692"/>
                <a:gd name="connsiteY4" fmla="*/ 232068 h 284964"/>
                <a:gd name="connsiteX5" fmla="*/ 127994 w 471692"/>
                <a:gd name="connsiteY5" fmla="*/ 224396 h 284964"/>
                <a:gd name="connsiteX6" fmla="*/ 141420 w 471692"/>
                <a:gd name="connsiteY6" fmla="*/ 235904 h 284964"/>
                <a:gd name="connsiteX7" fmla="*/ 146214 w 471692"/>
                <a:gd name="connsiteY7" fmla="*/ 227273 h 284964"/>
                <a:gd name="connsiteX8" fmla="*/ 168271 w 471692"/>
                <a:gd name="connsiteY8" fmla="*/ 227273 h 284964"/>
                <a:gd name="connsiteX9" fmla="*/ 181696 w 471692"/>
                <a:gd name="connsiteY9" fmla="*/ 220560 h 284964"/>
                <a:gd name="connsiteX10" fmla="*/ 210465 w 471692"/>
                <a:gd name="connsiteY10" fmla="*/ 226314 h 284964"/>
                <a:gd name="connsiteX11" fmla="*/ 221013 w 471692"/>
                <a:gd name="connsiteY11" fmla="*/ 218643 h 284964"/>
                <a:gd name="connsiteX12" fmla="*/ 236357 w 471692"/>
                <a:gd name="connsiteY12" fmla="*/ 219602 h 284964"/>
                <a:gd name="connsiteX13" fmla="*/ 252659 w 471692"/>
                <a:gd name="connsiteY13" fmla="*/ 196587 h 284964"/>
                <a:gd name="connsiteX14" fmla="*/ 276633 w 471692"/>
                <a:gd name="connsiteY14" fmla="*/ 223437 h 284964"/>
                <a:gd name="connsiteX15" fmla="*/ 312114 w 471692"/>
                <a:gd name="connsiteY15" fmla="*/ 219602 h 284964"/>
                <a:gd name="connsiteX16" fmla="*/ 377324 w 471692"/>
                <a:gd name="connsiteY16" fmla="*/ 260837 h 284964"/>
                <a:gd name="connsiteX17" fmla="*/ 413764 w 471692"/>
                <a:gd name="connsiteY17" fmla="*/ 231109 h 284964"/>
                <a:gd name="connsiteX18" fmla="*/ 424312 w 471692"/>
                <a:gd name="connsiteY18" fmla="*/ 236863 h 284964"/>
                <a:gd name="connsiteX19" fmla="*/ 427190 w 471692"/>
                <a:gd name="connsiteY19" fmla="*/ 229191 h 284964"/>
                <a:gd name="connsiteX20" fmla="*/ 444451 w 471692"/>
                <a:gd name="connsiteY20" fmla="*/ 229191 h 284964"/>
                <a:gd name="connsiteX21" fmla="*/ 451164 w 471692"/>
                <a:gd name="connsiteY21" fmla="*/ 199463 h 284964"/>
                <a:gd name="connsiteX22" fmla="*/ 470343 w 471692"/>
                <a:gd name="connsiteY22" fmla="*/ 179325 h 284964"/>
                <a:gd name="connsiteX23" fmla="*/ 435820 w 471692"/>
                <a:gd name="connsiteY23" fmla="*/ 116034 h 284964"/>
                <a:gd name="connsiteX24" fmla="*/ 429107 w 471692"/>
                <a:gd name="connsiteY24" fmla="*/ 101650 h 284964"/>
                <a:gd name="connsiteX25" fmla="*/ 416641 w 471692"/>
                <a:gd name="connsiteY25" fmla="*/ 107403 h 284964"/>
                <a:gd name="connsiteX26" fmla="*/ 416641 w 471692"/>
                <a:gd name="connsiteY26" fmla="*/ 102609 h 284964"/>
                <a:gd name="connsiteX27" fmla="*/ 417600 w 471692"/>
                <a:gd name="connsiteY27" fmla="*/ 98773 h 284964"/>
                <a:gd name="connsiteX28" fmla="*/ 418559 w 471692"/>
                <a:gd name="connsiteY28" fmla="*/ 79594 h 284964"/>
                <a:gd name="connsiteX29" fmla="*/ 410887 w 471692"/>
                <a:gd name="connsiteY29" fmla="*/ 74799 h 284964"/>
                <a:gd name="connsiteX30" fmla="*/ 403216 w 471692"/>
                <a:gd name="connsiteY30" fmla="*/ 45071 h 284964"/>
                <a:gd name="connsiteX31" fmla="*/ 391708 w 471692"/>
                <a:gd name="connsiteY31" fmla="*/ 41235 h 284964"/>
                <a:gd name="connsiteX32" fmla="*/ 389790 w 471692"/>
                <a:gd name="connsiteY32" fmla="*/ 29728 h 284964"/>
                <a:gd name="connsiteX33" fmla="*/ 378283 w 471692"/>
                <a:gd name="connsiteY33" fmla="*/ 32605 h 284964"/>
                <a:gd name="connsiteX34" fmla="*/ 346637 w 471692"/>
                <a:gd name="connsiteY34" fmla="*/ 27810 h 284964"/>
                <a:gd name="connsiteX35" fmla="*/ 328417 w 471692"/>
                <a:gd name="connsiteY35" fmla="*/ 46989 h 284964"/>
                <a:gd name="connsiteX36" fmla="*/ 290058 w 471692"/>
                <a:gd name="connsiteY36" fmla="*/ 23974 h 284964"/>
                <a:gd name="connsiteX37" fmla="*/ 289099 w 471692"/>
                <a:gd name="connsiteY37" fmla="*/ 16302 h 284964"/>
                <a:gd name="connsiteX38" fmla="*/ 272797 w 471692"/>
                <a:gd name="connsiteY38" fmla="*/ 18220 h 284964"/>
                <a:gd name="connsiteX39" fmla="*/ 268002 w 471692"/>
                <a:gd name="connsiteY39" fmla="*/ 10549 h 284964"/>
                <a:gd name="connsiteX40" fmla="*/ 260330 w 471692"/>
                <a:gd name="connsiteY40" fmla="*/ 15343 h 284964"/>
                <a:gd name="connsiteX41" fmla="*/ 237316 w 471692"/>
                <a:gd name="connsiteY41" fmla="*/ 0 h 284964"/>
                <a:gd name="connsiteX42" fmla="*/ 237316 w 471692"/>
                <a:gd name="connsiteY42" fmla="*/ 4795 h 284964"/>
                <a:gd name="connsiteX43" fmla="*/ 238275 w 471692"/>
                <a:gd name="connsiteY43" fmla="*/ 6713 h 284964"/>
                <a:gd name="connsiteX44" fmla="*/ 225808 w 471692"/>
                <a:gd name="connsiteY44" fmla="*/ 4795 h 284964"/>
                <a:gd name="connsiteX45" fmla="*/ 182655 w 471692"/>
                <a:gd name="connsiteY45" fmla="*/ 39317 h 284964"/>
                <a:gd name="connsiteX46" fmla="*/ 180737 w 471692"/>
                <a:gd name="connsiteY46" fmla="*/ 38358 h 284964"/>
                <a:gd name="connsiteX47" fmla="*/ 181696 w 471692"/>
                <a:gd name="connsiteY47" fmla="*/ 46030 h 284964"/>
                <a:gd name="connsiteX48" fmla="*/ 203752 w 471692"/>
                <a:gd name="connsiteY48" fmla="*/ 111239 h 284964"/>
                <a:gd name="connsiteX49" fmla="*/ 166353 w 471692"/>
                <a:gd name="connsiteY49" fmla="*/ 151515 h 284964"/>
                <a:gd name="connsiteX50" fmla="*/ 152927 w 471692"/>
                <a:gd name="connsiteY50" fmla="*/ 145762 h 284964"/>
                <a:gd name="connsiteX51" fmla="*/ 136625 w 471692"/>
                <a:gd name="connsiteY51" fmla="*/ 140008 h 284964"/>
                <a:gd name="connsiteX52" fmla="*/ 122240 w 471692"/>
                <a:gd name="connsiteY52" fmla="*/ 111239 h 284964"/>
                <a:gd name="connsiteX53" fmla="*/ 85800 w 471692"/>
                <a:gd name="connsiteY53" fmla="*/ 91101 h 284964"/>
                <a:gd name="connsiteX54" fmla="*/ 80046 w 471692"/>
                <a:gd name="connsiteY54" fmla="*/ 71922 h 284964"/>
                <a:gd name="connsiteX55" fmla="*/ 57990 w 471692"/>
                <a:gd name="connsiteY55" fmla="*/ 85347 h 284964"/>
                <a:gd name="connsiteX56" fmla="*/ 28263 w 471692"/>
                <a:gd name="connsiteY56" fmla="*/ 103568 h 284964"/>
                <a:gd name="connsiteX57" fmla="*/ 17714 w 471692"/>
                <a:gd name="connsiteY57" fmla="*/ 174531 h 284964"/>
                <a:gd name="connsiteX58" fmla="*/ 453 w 471692"/>
                <a:gd name="connsiteY58" fmla="*/ 196587 h 284964"/>
                <a:gd name="connsiteX59" fmla="*/ 3330 w 471692"/>
                <a:gd name="connsiteY59" fmla="*/ 213848 h 284964"/>
                <a:gd name="connsiteX60" fmla="*/ 2371 w 471692"/>
                <a:gd name="connsiteY60" fmla="*/ 232068 h 284964"/>
                <a:gd name="connsiteX61" fmla="*/ 4289 w 471692"/>
                <a:gd name="connsiteY61" fmla="*/ 233986 h 284964"/>
                <a:gd name="connsiteX62" fmla="*/ 4289 w 471692"/>
                <a:gd name="connsiteY62" fmla="*/ 233986 h 284964"/>
                <a:gd name="connsiteX63" fmla="*/ 13878 w 471692"/>
                <a:gd name="connsiteY63" fmla="*/ 284811 h 284964"/>
                <a:gd name="connsiteX64" fmla="*/ 13878 w 471692"/>
                <a:gd name="connsiteY64" fmla="*/ 284811 h 284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471692" h="284964">
                  <a:moveTo>
                    <a:pt x="13878" y="284811"/>
                  </a:moveTo>
                  <a:cubicBezTo>
                    <a:pt x="17714" y="284811"/>
                    <a:pt x="21550" y="285770"/>
                    <a:pt x="23468" y="282893"/>
                  </a:cubicBezTo>
                  <a:cubicBezTo>
                    <a:pt x="27304" y="277139"/>
                    <a:pt x="26345" y="269467"/>
                    <a:pt x="30180" y="263714"/>
                  </a:cubicBezTo>
                  <a:cubicBezTo>
                    <a:pt x="37852" y="255083"/>
                    <a:pt x="66621" y="236863"/>
                    <a:pt x="77170" y="233986"/>
                  </a:cubicBezTo>
                  <a:cubicBezTo>
                    <a:pt x="83882" y="232068"/>
                    <a:pt x="112651" y="233986"/>
                    <a:pt x="118405" y="232068"/>
                  </a:cubicBezTo>
                  <a:cubicBezTo>
                    <a:pt x="122240" y="231109"/>
                    <a:pt x="125118" y="224396"/>
                    <a:pt x="127994" y="224396"/>
                  </a:cubicBezTo>
                  <a:cubicBezTo>
                    <a:pt x="134707" y="225355"/>
                    <a:pt x="137584" y="240699"/>
                    <a:pt x="141420" y="235904"/>
                  </a:cubicBezTo>
                  <a:cubicBezTo>
                    <a:pt x="144297" y="233986"/>
                    <a:pt x="143338" y="229191"/>
                    <a:pt x="146214" y="227273"/>
                  </a:cubicBezTo>
                  <a:cubicBezTo>
                    <a:pt x="153886" y="219602"/>
                    <a:pt x="157722" y="228232"/>
                    <a:pt x="168271" y="227273"/>
                  </a:cubicBezTo>
                  <a:cubicBezTo>
                    <a:pt x="174024" y="226314"/>
                    <a:pt x="175942" y="220560"/>
                    <a:pt x="181696" y="220560"/>
                  </a:cubicBezTo>
                  <a:cubicBezTo>
                    <a:pt x="182655" y="219602"/>
                    <a:pt x="209506" y="227273"/>
                    <a:pt x="210465" y="226314"/>
                  </a:cubicBezTo>
                  <a:cubicBezTo>
                    <a:pt x="215260" y="225355"/>
                    <a:pt x="217177" y="218643"/>
                    <a:pt x="221013" y="218643"/>
                  </a:cubicBezTo>
                  <a:cubicBezTo>
                    <a:pt x="228685" y="216725"/>
                    <a:pt x="228685" y="230150"/>
                    <a:pt x="236357" y="219602"/>
                  </a:cubicBezTo>
                  <a:cubicBezTo>
                    <a:pt x="242110" y="212889"/>
                    <a:pt x="242110" y="197546"/>
                    <a:pt x="252659" y="196587"/>
                  </a:cubicBezTo>
                  <a:cubicBezTo>
                    <a:pt x="261289" y="194669"/>
                    <a:pt x="265125" y="223437"/>
                    <a:pt x="276633" y="223437"/>
                  </a:cubicBezTo>
                  <a:cubicBezTo>
                    <a:pt x="288141" y="223437"/>
                    <a:pt x="299648" y="215766"/>
                    <a:pt x="312114" y="219602"/>
                  </a:cubicBezTo>
                  <a:cubicBezTo>
                    <a:pt x="329376" y="224396"/>
                    <a:pt x="356226" y="257001"/>
                    <a:pt x="377324" y="260837"/>
                  </a:cubicBezTo>
                  <a:cubicBezTo>
                    <a:pt x="399379" y="264673"/>
                    <a:pt x="400339" y="230150"/>
                    <a:pt x="413764" y="231109"/>
                  </a:cubicBezTo>
                  <a:cubicBezTo>
                    <a:pt x="418559" y="231109"/>
                    <a:pt x="421436" y="236863"/>
                    <a:pt x="424312" y="236863"/>
                  </a:cubicBezTo>
                  <a:cubicBezTo>
                    <a:pt x="427190" y="236863"/>
                    <a:pt x="425272" y="230150"/>
                    <a:pt x="427190" y="229191"/>
                  </a:cubicBezTo>
                  <a:cubicBezTo>
                    <a:pt x="432943" y="227273"/>
                    <a:pt x="439656" y="233027"/>
                    <a:pt x="444451" y="229191"/>
                  </a:cubicBezTo>
                  <a:cubicBezTo>
                    <a:pt x="444451" y="229191"/>
                    <a:pt x="449245" y="202340"/>
                    <a:pt x="451164" y="199463"/>
                  </a:cubicBezTo>
                  <a:cubicBezTo>
                    <a:pt x="453081" y="193710"/>
                    <a:pt x="470343" y="180284"/>
                    <a:pt x="470343" y="179325"/>
                  </a:cubicBezTo>
                  <a:cubicBezTo>
                    <a:pt x="478014" y="153433"/>
                    <a:pt x="451164" y="128501"/>
                    <a:pt x="435820" y="116034"/>
                  </a:cubicBezTo>
                  <a:cubicBezTo>
                    <a:pt x="429107" y="111239"/>
                    <a:pt x="442533" y="103568"/>
                    <a:pt x="429107" y="101650"/>
                  </a:cubicBezTo>
                  <a:cubicBezTo>
                    <a:pt x="424312" y="100691"/>
                    <a:pt x="421436" y="108362"/>
                    <a:pt x="416641" y="107403"/>
                  </a:cubicBezTo>
                  <a:cubicBezTo>
                    <a:pt x="414723" y="107403"/>
                    <a:pt x="416641" y="104527"/>
                    <a:pt x="416641" y="102609"/>
                  </a:cubicBezTo>
                  <a:cubicBezTo>
                    <a:pt x="416641" y="101650"/>
                    <a:pt x="417600" y="99732"/>
                    <a:pt x="417600" y="98773"/>
                  </a:cubicBezTo>
                  <a:cubicBezTo>
                    <a:pt x="417600" y="92060"/>
                    <a:pt x="419518" y="86306"/>
                    <a:pt x="418559" y="79594"/>
                  </a:cubicBezTo>
                  <a:cubicBezTo>
                    <a:pt x="417600" y="76717"/>
                    <a:pt x="410887" y="77676"/>
                    <a:pt x="410887" y="74799"/>
                  </a:cubicBezTo>
                  <a:cubicBezTo>
                    <a:pt x="410887" y="63291"/>
                    <a:pt x="432943" y="55620"/>
                    <a:pt x="403216" y="45071"/>
                  </a:cubicBezTo>
                  <a:cubicBezTo>
                    <a:pt x="399379" y="44112"/>
                    <a:pt x="394585" y="44112"/>
                    <a:pt x="391708" y="41235"/>
                  </a:cubicBezTo>
                  <a:cubicBezTo>
                    <a:pt x="388831" y="37399"/>
                    <a:pt x="393626" y="31646"/>
                    <a:pt x="389790" y="29728"/>
                  </a:cubicBezTo>
                  <a:cubicBezTo>
                    <a:pt x="385954" y="26851"/>
                    <a:pt x="382118" y="31646"/>
                    <a:pt x="378283" y="32605"/>
                  </a:cubicBezTo>
                  <a:cubicBezTo>
                    <a:pt x="377324" y="37399"/>
                    <a:pt x="350473" y="26851"/>
                    <a:pt x="346637" y="27810"/>
                  </a:cubicBezTo>
                  <a:cubicBezTo>
                    <a:pt x="346637" y="27810"/>
                    <a:pt x="329376" y="46989"/>
                    <a:pt x="328417" y="46989"/>
                  </a:cubicBezTo>
                  <a:cubicBezTo>
                    <a:pt x="321704" y="47948"/>
                    <a:pt x="292935" y="28769"/>
                    <a:pt x="290058" y="23974"/>
                  </a:cubicBezTo>
                  <a:cubicBezTo>
                    <a:pt x="288141" y="22056"/>
                    <a:pt x="291976" y="16302"/>
                    <a:pt x="289099" y="16302"/>
                  </a:cubicBezTo>
                  <a:cubicBezTo>
                    <a:pt x="283346" y="14384"/>
                    <a:pt x="278551" y="20138"/>
                    <a:pt x="272797" y="18220"/>
                  </a:cubicBezTo>
                  <a:cubicBezTo>
                    <a:pt x="269920" y="17261"/>
                    <a:pt x="270879" y="11508"/>
                    <a:pt x="268002" y="10549"/>
                  </a:cubicBezTo>
                  <a:cubicBezTo>
                    <a:pt x="265125" y="10549"/>
                    <a:pt x="262249" y="16302"/>
                    <a:pt x="260330" y="15343"/>
                  </a:cubicBezTo>
                  <a:cubicBezTo>
                    <a:pt x="254577" y="13426"/>
                    <a:pt x="244987" y="0"/>
                    <a:pt x="237316" y="0"/>
                  </a:cubicBezTo>
                  <a:cubicBezTo>
                    <a:pt x="235398" y="0"/>
                    <a:pt x="237316" y="2877"/>
                    <a:pt x="237316" y="4795"/>
                  </a:cubicBezTo>
                  <a:cubicBezTo>
                    <a:pt x="237316" y="5754"/>
                    <a:pt x="238275" y="5754"/>
                    <a:pt x="238275" y="6713"/>
                  </a:cubicBezTo>
                  <a:cubicBezTo>
                    <a:pt x="241151" y="18220"/>
                    <a:pt x="230603" y="959"/>
                    <a:pt x="225808" y="4795"/>
                  </a:cubicBezTo>
                  <a:cubicBezTo>
                    <a:pt x="218136" y="11508"/>
                    <a:pt x="189368" y="37399"/>
                    <a:pt x="182655" y="39317"/>
                  </a:cubicBezTo>
                  <a:lnTo>
                    <a:pt x="180737" y="38358"/>
                  </a:lnTo>
                  <a:cubicBezTo>
                    <a:pt x="181696" y="40276"/>
                    <a:pt x="181696" y="43153"/>
                    <a:pt x="181696" y="46030"/>
                  </a:cubicBezTo>
                  <a:cubicBezTo>
                    <a:pt x="185532" y="65209"/>
                    <a:pt x="208547" y="91101"/>
                    <a:pt x="203752" y="111239"/>
                  </a:cubicBezTo>
                  <a:cubicBezTo>
                    <a:pt x="200875" y="123706"/>
                    <a:pt x="179778" y="149598"/>
                    <a:pt x="166353" y="151515"/>
                  </a:cubicBezTo>
                  <a:cubicBezTo>
                    <a:pt x="160599" y="152474"/>
                    <a:pt x="157722" y="146721"/>
                    <a:pt x="152927" y="145762"/>
                  </a:cubicBezTo>
                  <a:cubicBezTo>
                    <a:pt x="144297" y="142885"/>
                    <a:pt x="142379" y="149598"/>
                    <a:pt x="136625" y="140008"/>
                  </a:cubicBezTo>
                  <a:cubicBezTo>
                    <a:pt x="129912" y="131377"/>
                    <a:pt x="129912" y="117952"/>
                    <a:pt x="122240" y="111239"/>
                  </a:cubicBezTo>
                  <a:cubicBezTo>
                    <a:pt x="114569" y="103568"/>
                    <a:pt x="95390" y="99732"/>
                    <a:pt x="85800" y="91101"/>
                  </a:cubicBezTo>
                  <a:cubicBezTo>
                    <a:pt x="80046" y="86306"/>
                    <a:pt x="85800" y="74799"/>
                    <a:pt x="80046" y="71922"/>
                  </a:cubicBezTo>
                  <a:cubicBezTo>
                    <a:pt x="72375" y="68086"/>
                    <a:pt x="65662" y="80553"/>
                    <a:pt x="57990" y="85347"/>
                  </a:cubicBezTo>
                  <a:cubicBezTo>
                    <a:pt x="49360" y="93019"/>
                    <a:pt x="35934" y="93978"/>
                    <a:pt x="28263" y="103568"/>
                  </a:cubicBezTo>
                  <a:cubicBezTo>
                    <a:pt x="6206" y="125624"/>
                    <a:pt x="25386" y="152474"/>
                    <a:pt x="17714" y="174531"/>
                  </a:cubicBezTo>
                  <a:cubicBezTo>
                    <a:pt x="14837" y="183161"/>
                    <a:pt x="3330" y="186997"/>
                    <a:pt x="453" y="196587"/>
                  </a:cubicBezTo>
                  <a:cubicBezTo>
                    <a:pt x="-1465" y="202340"/>
                    <a:pt x="3330" y="207135"/>
                    <a:pt x="3330" y="213848"/>
                  </a:cubicBezTo>
                  <a:cubicBezTo>
                    <a:pt x="3330" y="220560"/>
                    <a:pt x="453" y="226314"/>
                    <a:pt x="2371" y="232068"/>
                  </a:cubicBezTo>
                  <a:cubicBezTo>
                    <a:pt x="2371" y="233027"/>
                    <a:pt x="3330" y="233986"/>
                    <a:pt x="4289" y="233986"/>
                  </a:cubicBezTo>
                  <a:lnTo>
                    <a:pt x="4289" y="233986"/>
                  </a:lnTo>
                  <a:cubicBezTo>
                    <a:pt x="-6260" y="244534"/>
                    <a:pt x="8124" y="271385"/>
                    <a:pt x="13878" y="284811"/>
                  </a:cubicBezTo>
                  <a:lnTo>
                    <a:pt x="13878" y="28481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7C28296B-9230-D2EA-1B5D-3B863F491875}"/>
                </a:ext>
              </a:extLst>
            </p:cNvPr>
            <p:cNvSpPr/>
            <p:nvPr/>
          </p:nvSpPr>
          <p:spPr>
            <a:xfrm>
              <a:off x="6810998" y="4109623"/>
              <a:ext cx="812197" cy="599932"/>
            </a:xfrm>
            <a:custGeom>
              <a:avLst/>
              <a:gdLst>
                <a:gd name="connsiteX0" fmla="*/ 736481 w 792099"/>
                <a:gd name="connsiteY0" fmla="*/ 488110 h 585087"/>
                <a:gd name="connsiteX1" fmla="*/ 685656 w 792099"/>
                <a:gd name="connsiteY1" fmla="*/ 487151 h 585087"/>
                <a:gd name="connsiteX2" fmla="*/ 675107 w 792099"/>
                <a:gd name="connsiteY2" fmla="*/ 473726 h 585087"/>
                <a:gd name="connsiteX3" fmla="*/ 667435 w 792099"/>
                <a:gd name="connsiteY3" fmla="*/ 479479 h 585087"/>
                <a:gd name="connsiteX4" fmla="*/ 651133 w 792099"/>
                <a:gd name="connsiteY4" fmla="*/ 473726 h 585087"/>
                <a:gd name="connsiteX5" fmla="*/ 630995 w 792099"/>
                <a:gd name="connsiteY5" fmla="*/ 482356 h 585087"/>
                <a:gd name="connsiteX6" fmla="*/ 587842 w 792099"/>
                <a:gd name="connsiteY6" fmla="*/ 477562 h 585087"/>
                <a:gd name="connsiteX7" fmla="*/ 525510 w 792099"/>
                <a:gd name="connsiteY7" fmla="*/ 513043 h 585087"/>
                <a:gd name="connsiteX8" fmla="*/ 488110 w 792099"/>
                <a:gd name="connsiteY8" fmla="*/ 560032 h 585087"/>
                <a:gd name="connsiteX9" fmla="*/ 438244 w 792099"/>
                <a:gd name="connsiteY9" fmla="*/ 562909 h 585087"/>
                <a:gd name="connsiteX10" fmla="*/ 395091 w 792099"/>
                <a:gd name="connsiteY10" fmla="*/ 565786 h 585087"/>
                <a:gd name="connsiteX11" fmla="*/ 382624 w 792099"/>
                <a:gd name="connsiteY11" fmla="*/ 576334 h 585087"/>
                <a:gd name="connsiteX12" fmla="*/ 303031 w 792099"/>
                <a:gd name="connsiteY12" fmla="*/ 573457 h 585087"/>
                <a:gd name="connsiteX13" fmla="*/ 255083 w 792099"/>
                <a:gd name="connsiteY13" fmla="*/ 582088 h 585087"/>
                <a:gd name="connsiteX14" fmla="*/ 265632 w 792099"/>
                <a:gd name="connsiteY14" fmla="*/ 552360 h 585087"/>
                <a:gd name="connsiteX15" fmla="*/ 210971 w 792099"/>
                <a:gd name="connsiteY15" fmla="*/ 514002 h 585087"/>
                <a:gd name="connsiteX16" fmla="*/ 233027 w 792099"/>
                <a:gd name="connsiteY16" fmla="*/ 500576 h 585087"/>
                <a:gd name="connsiteX17" fmla="*/ 184120 w 792099"/>
                <a:gd name="connsiteY17" fmla="*/ 518797 h 585087"/>
                <a:gd name="connsiteX18" fmla="*/ 167818 w 792099"/>
                <a:gd name="connsiteY18" fmla="*/ 504412 h 585087"/>
                <a:gd name="connsiteX19" fmla="*/ 152474 w 792099"/>
                <a:gd name="connsiteY19" fmla="*/ 504412 h 585087"/>
                <a:gd name="connsiteX20" fmla="*/ 136172 w 792099"/>
                <a:gd name="connsiteY20" fmla="*/ 505371 h 585087"/>
                <a:gd name="connsiteX21" fmla="*/ 133295 w 792099"/>
                <a:gd name="connsiteY21" fmla="*/ 495782 h 585087"/>
                <a:gd name="connsiteX22" fmla="*/ 111239 w 792099"/>
                <a:gd name="connsiteY22" fmla="*/ 486192 h 585087"/>
                <a:gd name="connsiteX23" fmla="*/ 125624 w 792099"/>
                <a:gd name="connsiteY23" fmla="*/ 475643 h 585087"/>
                <a:gd name="connsiteX24" fmla="*/ 110280 w 792099"/>
                <a:gd name="connsiteY24" fmla="*/ 469890 h 585087"/>
                <a:gd name="connsiteX25" fmla="*/ 116034 w 792099"/>
                <a:gd name="connsiteY25" fmla="*/ 447834 h 585087"/>
                <a:gd name="connsiteX26" fmla="*/ 52743 w 792099"/>
                <a:gd name="connsiteY26" fmla="*/ 421942 h 585087"/>
                <a:gd name="connsiteX27" fmla="*/ 49866 w 792099"/>
                <a:gd name="connsiteY27" fmla="*/ 390296 h 585087"/>
                <a:gd name="connsiteX28" fmla="*/ 49866 w 792099"/>
                <a:gd name="connsiteY28" fmla="*/ 388378 h 585087"/>
                <a:gd name="connsiteX29" fmla="*/ 43153 w 792099"/>
                <a:gd name="connsiteY29" fmla="*/ 393173 h 585087"/>
                <a:gd name="connsiteX30" fmla="*/ 30687 w 792099"/>
                <a:gd name="connsiteY30" fmla="*/ 374953 h 585087"/>
                <a:gd name="connsiteX31" fmla="*/ 11508 w 792099"/>
                <a:gd name="connsiteY31" fmla="*/ 367281 h 585087"/>
                <a:gd name="connsiteX32" fmla="*/ 0 w 792099"/>
                <a:gd name="connsiteY32" fmla="*/ 353856 h 585087"/>
                <a:gd name="connsiteX33" fmla="*/ 4795 w 792099"/>
                <a:gd name="connsiteY33" fmla="*/ 348102 h 585087"/>
                <a:gd name="connsiteX34" fmla="*/ 39317 w 792099"/>
                <a:gd name="connsiteY34" fmla="*/ 337554 h 585087"/>
                <a:gd name="connsiteX35" fmla="*/ 44112 w 792099"/>
                <a:gd name="connsiteY35" fmla="*/ 327005 h 585087"/>
                <a:gd name="connsiteX36" fmla="*/ 62332 w 792099"/>
                <a:gd name="connsiteY36" fmla="*/ 330841 h 585087"/>
                <a:gd name="connsiteX37" fmla="*/ 78635 w 792099"/>
                <a:gd name="connsiteY37" fmla="*/ 281934 h 585087"/>
                <a:gd name="connsiteX38" fmla="*/ 86306 w 792099"/>
                <a:gd name="connsiteY38" fmla="*/ 276180 h 585087"/>
                <a:gd name="connsiteX39" fmla="*/ 95896 w 792099"/>
                <a:gd name="connsiteY39" fmla="*/ 244534 h 585087"/>
                <a:gd name="connsiteX40" fmla="*/ 100691 w 792099"/>
                <a:gd name="connsiteY40" fmla="*/ 232068 h 585087"/>
                <a:gd name="connsiteX41" fmla="*/ 95896 w 792099"/>
                <a:gd name="connsiteY41" fmla="*/ 228232 h 585087"/>
                <a:gd name="connsiteX42" fmla="*/ 111239 w 792099"/>
                <a:gd name="connsiteY42" fmla="*/ 187956 h 585087"/>
                <a:gd name="connsiteX43" fmla="*/ 117952 w 792099"/>
                <a:gd name="connsiteY43" fmla="*/ 185079 h 585087"/>
                <a:gd name="connsiteX44" fmla="*/ 136172 w 792099"/>
                <a:gd name="connsiteY44" fmla="*/ 136172 h 585087"/>
                <a:gd name="connsiteX45" fmla="*/ 159187 w 792099"/>
                <a:gd name="connsiteY45" fmla="*/ 129459 h 585087"/>
                <a:gd name="connsiteX46" fmla="*/ 177407 w 792099"/>
                <a:gd name="connsiteY46" fmla="*/ 104527 h 585087"/>
                <a:gd name="connsiteX47" fmla="*/ 191792 w 792099"/>
                <a:gd name="connsiteY47" fmla="*/ 85348 h 585087"/>
                <a:gd name="connsiteX48" fmla="*/ 194669 w 792099"/>
                <a:gd name="connsiteY48" fmla="*/ 80553 h 585087"/>
                <a:gd name="connsiteX49" fmla="*/ 222479 w 792099"/>
                <a:gd name="connsiteY49" fmla="*/ 91101 h 585087"/>
                <a:gd name="connsiteX50" fmla="*/ 227273 w 792099"/>
                <a:gd name="connsiteY50" fmla="*/ 85348 h 585087"/>
                <a:gd name="connsiteX51" fmla="*/ 282893 w 792099"/>
                <a:gd name="connsiteY51" fmla="*/ 89183 h 585087"/>
                <a:gd name="connsiteX52" fmla="*/ 304949 w 792099"/>
                <a:gd name="connsiteY52" fmla="*/ 78635 h 585087"/>
                <a:gd name="connsiteX53" fmla="*/ 339471 w 792099"/>
                <a:gd name="connsiteY53" fmla="*/ 99732 h 585087"/>
                <a:gd name="connsiteX54" fmla="*/ 361528 w 792099"/>
                <a:gd name="connsiteY54" fmla="*/ 75758 h 585087"/>
                <a:gd name="connsiteX55" fmla="*/ 431531 w 792099"/>
                <a:gd name="connsiteY55" fmla="*/ 47948 h 585087"/>
                <a:gd name="connsiteX56" fmla="*/ 438244 w 792099"/>
                <a:gd name="connsiteY56" fmla="*/ 22056 h 585087"/>
                <a:gd name="connsiteX57" fmla="*/ 457423 w 792099"/>
                <a:gd name="connsiteY57" fmla="*/ 10549 h 585087"/>
                <a:gd name="connsiteX58" fmla="*/ 458382 w 792099"/>
                <a:gd name="connsiteY58" fmla="*/ 7672 h 585087"/>
                <a:gd name="connsiteX59" fmla="*/ 462218 w 792099"/>
                <a:gd name="connsiteY59" fmla="*/ 0 h 585087"/>
                <a:gd name="connsiteX60" fmla="*/ 462218 w 792099"/>
                <a:gd name="connsiteY60" fmla="*/ 0 h 585087"/>
                <a:gd name="connsiteX61" fmla="*/ 461259 w 792099"/>
                <a:gd name="connsiteY61" fmla="*/ 7672 h 585087"/>
                <a:gd name="connsiteX62" fmla="*/ 491946 w 792099"/>
                <a:gd name="connsiteY62" fmla="*/ 15343 h 585087"/>
                <a:gd name="connsiteX63" fmla="*/ 529345 w 792099"/>
                <a:gd name="connsiteY63" fmla="*/ 66168 h 585087"/>
                <a:gd name="connsiteX64" fmla="*/ 630995 w 792099"/>
                <a:gd name="connsiteY64" fmla="*/ 168777 h 585087"/>
                <a:gd name="connsiteX65" fmla="*/ 634831 w 792099"/>
                <a:gd name="connsiteY65" fmla="*/ 238781 h 585087"/>
                <a:gd name="connsiteX66" fmla="*/ 652092 w 792099"/>
                <a:gd name="connsiteY66" fmla="*/ 280975 h 585087"/>
                <a:gd name="connsiteX67" fmla="*/ 645379 w 792099"/>
                <a:gd name="connsiteY67" fmla="*/ 288647 h 585087"/>
                <a:gd name="connsiteX68" fmla="*/ 654010 w 792099"/>
                <a:gd name="connsiteY68" fmla="*/ 292482 h 585087"/>
                <a:gd name="connsiteX69" fmla="*/ 660723 w 792099"/>
                <a:gd name="connsiteY69" fmla="*/ 300154 h 585087"/>
                <a:gd name="connsiteX70" fmla="*/ 667435 w 792099"/>
                <a:gd name="connsiteY70" fmla="*/ 301113 h 585087"/>
                <a:gd name="connsiteX71" fmla="*/ 673189 w 792099"/>
                <a:gd name="connsiteY71" fmla="*/ 311662 h 585087"/>
                <a:gd name="connsiteX72" fmla="*/ 714424 w 792099"/>
                <a:gd name="connsiteY72" fmla="*/ 312621 h 585087"/>
                <a:gd name="connsiteX73" fmla="*/ 710588 w 792099"/>
                <a:gd name="connsiteY73" fmla="*/ 303990 h 585087"/>
                <a:gd name="connsiteX74" fmla="*/ 727850 w 792099"/>
                <a:gd name="connsiteY74" fmla="*/ 299195 h 585087"/>
                <a:gd name="connsiteX75" fmla="*/ 749906 w 792099"/>
                <a:gd name="connsiteY75" fmla="*/ 278098 h 585087"/>
                <a:gd name="connsiteX76" fmla="*/ 784428 w 792099"/>
                <a:gd name="connsiteY76" fmla="*/ 295359 h 585087"/>
                <a:gd name="connsiteX77" fmla="*/ 780592 w 792099"/>
                <a:gd name="connsiteY77" fmla="*/ 296318 h 585087"/>
                <a:gd name="connsiteX78" fmla="*/ 784428 w 792099"/>
                <a:gd name="connsiteY78" fmla="*/ 302072 h 585087"/>
                <a:gd name="connsiteX79" fmla="*/ 789223 w 792099"/>
                <a:gd name="connsiteY79" fmla="*/ 301113 h 585087"/>
                <a:gd name="connsiteX80" fmla="*/ 792100 w 792099"/>
                <a:gd name="connsiteY80" fmla="*/ 338513 h 585087"/>
                <a:gd name="connsiteX81" fmla="*/ 756618 w 792099"/>
                <a:gd name="connsiteY81" fmla="*/ 356733 h 585087"/>
                <a:gd name="connsiteX82" fmla="*/ 747029 w 792099"/>
                <a:gd name="connsiteY82" fmla="*/ 372076 h 585087"/>
                <a:gd name="connsiteX83" fmla="*/ 740316 w 792099"/>
                <a:gd name="connsiteY83" fmla="*/ 334677 h 585087"/>
                <a:gd name="connsiteX84" fmla="*/ 727850 w 792099"/>
                <a:gd name="connsiteY84" fmla="*/ 344266 h 585087"/>
                <a:gd name="connsiteX85" fmla="*/ 739357 w 792099"/>
                <a:gd name="connsiteY85" fmla="*/ 363446 h 585087"/>
                <a:gd name="connsiteX86" fmla="*/ 729768 w 792099"/>
                <a:gd name="connsiteY86" fmla="*/ 380707 h 585087"/>
                <a:gd name="connsiteX87" fmla="*/ 747029 w 792099"/>
                <a:gd name="connsiteY87" fmla="*/ 373035 h 585087"/>
                <a:gd name="connsiteX88" fmla="*/ 744152 w 792099"/>
                <a:gd name="connsiteY88" fmla="*/ 379748 h 585087"/>
                <a:gd name="connsiteX89" fmla="*/ 740316 w 792099"/>
                <a:gd name="connsiteY89" fmla="*/ 382625 h 585087"/>
                <a:gd name="connsiteX90" fmla="*/ 743193 w 792099"/>
                <a:gd name="connsiteY90" fmla="*/ 382625 h 585087"/>
                <a:gd name="connsiteX91" fmla="*/ 726891 w 792099"/>
                <a:gd name="connsiteY91" fmla="*/ 422901 h 585087"/>
                <a:gd name="connsiteX92" fmla="*/ 740316 w 792099"/>
                <a:gd name="connsiteY92" fmla="*/ 489069 h 585087"/>
                <a:gd name="connsiteX93" fmla="*/ 736481 w 792099"/>
                <a:gd name="connsiteY93" fmla="*/ 488110 h 585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792099" h="585087">
                  <a:moveTo>
                    <a:pt x="736481" y="488110"/>
                  </a:moveTo>
                  <a:cubicBezTo>
                    <a:pt x="722096" y="490987"/>
                    <a:pt x="699081" y="498658"/>
                    <a:pt x="685656" y="487151"/>
                  </a:cubicBezTo>
                  <a:cubicBezTo>
                    <a:pt x="680861" y="483315"/>
                    <a:pt x="679902" y="470849"/>
                    <a:pt x="675107" y="473726"/>
                  </a:cubicBezTo>
                  <a:cubicBezTo>
                    <a:pt x="672230" y="474684"/>
                    <a:pt x="670312" y="478521"/>
                    <a:pt x="667435" y="479479"/>
                  </a:cubicBezTo>
                  <a:cubicBezTo>
                    <a:pt x="645379" y="490987"/>
                    <a:pt x="675107" y="472767"/>
                    <a:pt x="651133" y="473726"/>
                  </a:cubicBezTo>
                  <a:cubicBezTo>
                    <a:pt x="643461" y="473726"/>
                    <a:pt x="638667" y="481397"/>
                    <a:pt x="630995" y="482356"/>
                  </a:cubicBezTo>
                  <a:cubicBezTo>
                    <a:pt x="615652" y="484274"/>
                    <a:pt x="628118" y="462218"/>
                    <a:pt x="587842" y="477562"/>
                  </a:cubicBezTo>
                  <a:cubicBezTo>
                    <a:pt x="570580" y="485233"/>
                    <a:pt x="538935" y="499617"/>
                    <a:pt x="525510" y="513043"/>
                  </a:cubicBezTo>
                  <a:cubicBezTo>
                    <a:pt x="510166" y="528386"/>
                    <a:pt x="507289" y="547565"/>
                    <a:pt x="488110" y="560032"/>
                  </a:cubicBezTo>
                  <a:cubicBezTo>
                    <a:pt x="469890" y="570580"/>
                    <a:pt x="456464" y="563868"/>
                    <a:pt x="438244" y="562909"/>
                  </a:cubicBezTo>
                  <a:cubicBezTo>
                    <a:pt x="423860" y="561950"/>
                    <a:pt x="408516" y="560991"/>
                    <a:pt x="395091" y="565786"/>
                  </a:cubicBezTo>
                  <a:cubicBezTo>
                    <a:pt x="389337" y="567704"/>
                    <a:pt x="387419" y="574416"/>
                    <a:pt x="382624" y="576334"/>
                  </a:cubicBezTo>
                  <a:cubicBezTo>
                    <a:pt x="357692" y="584965"/>
                    <a:pt x="327964" y="570580"/>
                    <a:pt x="303031" y="573457"/>
                  </a:cubicBezTo>
                  <a:cubicBezTo>
                    <a:pt x="282893" y="575375"/>
                    <a:pt x="277139" y="591678"/>
                    <a:pt x="255083" y="582088"/>
                  </a:cubicBezTo>
                  <a:cubicBezTo>
                    <a:pt x="239740" y="575375"/>
                    <a:pt x="274262" y="556196"/>
                    <a:pt x="265632" y="552360"/>
                  </a:cubicBezTo>
                  <a:cubicBezTo>
                    <a:pt x="251247" y="545648"/>
                    <a:pt x="208094" y="537017"/>
                    <a:pt x="210971" y="514002"/>
                  </a:cubicBezTo>
                  <a:cubicBezTo>
                    <a:pt x="211930" y="506330"/>
                    <a:pt x="241658" y="505371"/>
                    <a:pt x="233027" y="500576"/>
                  </a:cubicBezTo>
                  <a:cubicBezTo>
                    <a:pt x="138090" y="452629"/>
                    <a:pt x="223438" y="495782"/>
                    <a:pt x="184120" y="518797"/>
                  </a:cubicBezTo>
                  <a:cubicBezTo>
                    <a:pt x="177407" y="523591"/>
                    <a:pt x="174531" y="507289"/>
                    <a:pt x="167818" y="504412"/>
                  </a:cubicBezTo>
                  <a:cubicBezTo>
                    <a:pt x="163023" y="501535"/>
                    <a:pt x="157269" y="504412"/>
                    <a:pt x="152474" y="504412"/>
                  </a:cubicBezTo>
                  <a:cubicBezTo>
                    <a:pt x="146721" y="504412"/>
                    <a:pt x="141926" y="507289"/>
                    <a:pt x="136172" y="505371"/>
                  </a:cubicBezTo>
                  <a:cubicBezTo>
                    <a:pt x="133295" y="503453"/>
                    <a:pt x="135213" y="498658"/>
                    <a:pt x="133295" y="495782"/>
                  </a:cubicBezTo>
                  <a:cubicBezTo>
                    <a:pt x="128500" y="487151"/>
                    <a:pt x="90142" y="501535"/>
                    <a:pt x="111239" y="486192"/>
                  </a:cubicBezTo>
                  <a:cubicBezTo>
                    <a:pt x="116993" y="482356"/>
                    <a:pt x="130418" y="478521"/>
                    <a:pt x="125624" y="475643"/>
                  </a:cubicBezTo>
                  <a:cubicBezTo>
                    <a:pt x="120829" y="472767"/>
                    <a:pt x="112198" y="475643"/>
                    <a:pt x="110280" y="469890"/>
                  </a:cubicBezTo>
                  <a:cubicBezTo>
                    <a:pt x="109321" y="464136"/>
                    <a:pt x="128500" y="454547"/>
                    <a:pt x="116034" y="447834"/>
                  </a:cubicBezTo>
                  <a:cubicBezTo>
                    <a:pt x="98773" y="438244"/>
                    <a:pt x="65209" y="442080"/>
                    <a:pt x="52743" y="421942"/>
                  </a:cubicBezTo>
                  <a:cubicBezTo>
                    <a:pt x="49866" y="417147"/>
                    <a:pt x="49866" y="396050"/>
                    <a:pt x="49866" y="390296"/>
                  </a:cubicBezTo>
                  <a:cubicBezTo>
                    <a:pt x="49866" y="389337"/>
                    <a:pt x="49866" y="388378"/>
                    <a:pt x="49866" y="388378"/>
                  </a:cubicBezTo>
                  <a:cubicBezTo>
                    <a:pt x="46989" y="389337"/>
                    <a:pt x="45071" y="395091"/>
                    <a:pt x="43153" y="393173"/>
                  </a:cubicBezTo>
                  <a:cubicBezTo>
                    <a:pt x="36441" y="389337"/>
                    <a:pt x="35482" y="379748"/>
                    <a:pt x="30687" y="374953"/>
                  </a:cubicBezTo>
                  <a:cubicBezTo>
                    <a:pt x="24933" y="371117"/>
                    <a:pt x="17261" y="372076"/>
                    <a:pt x="11508" y="367281"/>
                  </a:cubicBezTo>
                  <a:cubicBezTo>
                    <a:pt x="5754" y="364404"/>
                    <a:pt x="3836" y="358651"/>
                    <a:pt x="0" y="353856"/>
                  </a:cubicBezTo>
                  <a:cubicBezTo>
                    <a:pt x="1918" y="352897"/>
                    <a:pt x="2877" y="349061"/>
                    <a:pt x="4795" y="348102"/>
                  </a:cubicBezTo>
                  <a:cubicBezTo>
                    <a:pt x="10549" y="346184"/>
                    <a:pt x="37399" y="343307"/>
                    <a:pt x="39317" y="337554"/>
                  </a:cubicBezTo>
                  <a:cubicBezTo>
                    <a:pt x="41235" y="333718"/>
                    <a:pt x="27810" y="329882"/>
                    <a:pt x="44112" y="327005"/>
                  </a:cubicBezTo>
                  <a:cubicBezTo>
                    <a:pt x="50825" y="326046"/>
                    <a:pt x="56579" y="332759"/>
                    <a:pt x="62332" y="330841"/>
                  </a:cubicBezTo>
                  <a:cubicBezTo>
                    <a:pt x="79594" y="324128"/>
                    <a:pt x="73840" y="292482"/>
                    <a:pt x="78635" y="281934"/>
                  </a:cubicBezTo>
                  <a:cubicBezTo>
                    <a:pt x="80552" y="279057"/>
                    <a:pt x="85347" y="279057"/>
                    <a:pt x="86306" y="276180"/>
                  </a:cubicBezTo>
                  <a:lnTo>
                    <a:pt x="95896" y="244534"/>
                  </a:lnTo>
                  <a:cubicBezTo>
                    <a:pt x="97814" y="239740"/>
                    <a:pt x="100691" y="236863"/>
                    <a:pt x="100691" y="232068"/>
                  </a:cubicBezTo>
                  <a:cubicBezTo>
                    <a:pt x="100691" y="230150"/>
                    <a:pt x="95896" y="230150"/>
                    <a:pt x="95896" y="228232"/>
                  </a:cubicBezTo>
                  <a:cubicBezTo>
                    <a:pt x="96855" y="220560"/>
                    <a:pt x="106444" y="194669"/>
                    <a:pt x="111239" y="187956"/>
                  </a:cubicBezTo>
                  <a:cubicBezTo>
                    <a:pt x="113157" y="186038"/>
                    <a:pt x="117952" y="187956"/>
                    <a:pt x="117952" y="185079"/>
                  </a:cubicBezTo>
                  <a:cubicBezTo>
                    <a:pt x="122747" y="167818"/>
                    <a:pt x="116034" y="155351"/>
                    <a:pt x="136172" y="136172"/>
                  </a:cubicBezTo>
                  <a:cubicBezTo>
                    <a:pt x="142885" y="128501"/>
                    <a:pt x="149598" y="133295"/>
                    <a:pt x="159187" y="129459"/>
                  </a:cubicBezTo>
                  <a:cubicBezTo>
                    <a:pt x="168777" y="124665"/>
                    <a:pt x="169736" y="111239"/>
                    <a:pt x="177407" y="104527"/>
                  </a:cubicBezTo>
                  <a:cubicBezTo>
                    <a:pt x="180284" y="106444"/>
                    <a:pt x="185079" y="102609"/>
                    <a:pt x="191792" y="85348"/>
                  </a:cubicBezTo>
                  <a:cubicBezTo>
                    <a:pt x="192751" y="83430"/>
                    <a:pt x="192751" y="80553"/>
                    <a:pt x="194669" y="80553"/>
                  </a:cubicBezTo>
                  <a:cubicBezTo>
                    <a:pt x="197546" y="80553"/>
                    <a:pt x="219601" y="91101"/>
                    <a:pt x="222479" y="91101"/>
                  </a:cubicBezTo>
                  <a:cubicBezTo>
                    <a:pt x="224396" y="91101"/>
                    <a:pt x="225355" y="86306"/>
                    <a:pt x="227273" y="85348"/>
                  </a:cubicBezTo>
                  <a:cubicBezTo>
                    <a:pt x="238781" y="80553"/>
                    <a:pt x="268508" y="93019"/>
                    <a:pt x="282893" y="89183"/>
                  </a:cubicBezTo>
                  <a:cubicBezTo>
                    <a:pt x="290565" y="86306"/>
                    <a:pt x="296318" y="79594"/>
                    <a:pt x="304949" y="78635"/>
                  </a:cubicBezTo>
                  <a:cubicBezTo>
                    <a:pt x="319333" y="77676"/>
                    <a:pt x="328923" y="96855"/>
                    <a:pt x="339471" y="99732"/>
                  </a:cubicBezTo>
                  <a:cubicBezTo>
                    <a:pt x="352897" y="104527"/>
                    <a:pt x="357692" y="78635"/>
                    <a:pt x="361528" y="75758"/>
                  </a:cubicBezTo>
                  <a:cubicBezTo>
                    <a:pt x="377830" y="58497"/>
                    <a:pt x="419065" y="60415"/>
                    <a:pt x="431531" y="47948"/>
                  </a:cubicBezTo>
                  <a:cubicBezTo>
                    <a:pt x="455505" y="24933"/>
                    <a:pt x="420983" y="44112"/>
                    <a:pt x="438244" y="22056"/>
                  </a:cubicBezTo>
                  <a:cubicBezTo>
                    <a:pt x="443039" y="16302"/>
                    <a:pt x="449752" y="12467"/>
                    <a:pt x="457423" y="10549"/>
                  </a:cubicBezTo>
                  <a:lnTo>
                    <a:pt x="458382" y="7672"/>
                  </a:lnTo>
                  <a:lnTo>
                    <a:pt x="462218" y="0"/>
                  </a:lnTo>
                  <a:lnTo>
                    <a:pt x="462218" y="0"/>
                  </a:lnTo>
                  <a:cubicBezTo>
                    <a:pt x="461259" y="1918"/>
                    <a:pt x="461259" y="5754"/>
                    <a:pt x="461259" y="7672"/>
                  </a:cubicBezTo>
                  <a:cubicBezTo>
                    <a:pt x="473726" y="959"/>
                    <a:pt x="482356" y="6713"/>
                    <a:pt x="491946" y="15343"/>
                  </a:cubicBezTo>
                  <a:cubicBezTo>
                    <a:pt x="511125" y="28769"/>
                    <a:pt x="514002" y="51784"/>
                    <a:pt x="529345" y="66168"/>
                  </a:cubicBezTo>
                  <a:cubicBezTo>
                    <a:pt x="554278" y="90142"/>
                    <a:pt x="623323" y="133295"/>
                    <a:pt x="630995" y="168777"/>
                  </a:cubicBezTo>
                  <a:cubicBezTo>
                    <a:pt x="637708" y="190833"/>
                    <a:pt x="629077" y="216725"/>
                    <a:pt x="634831" y="238781"/>
                  </a:cubicBezTo>
                  <a:cubicBezTo>
                    <a:pt x="636749" y="248370"/>
                    <a:pt x="653051" y="271385"/>
                    <a:pt x="652092" y="280975"/>
                  </a:cubicBezTo>
                  <a:cubicBezTo>
                    <a:pt x="652092" y="284811"/>
                    <a:pt x="644420" y="285770"/>
                    <a:pt x="645379" y="288647"/>
                  </a:cubicBezTo>
                  <a:cubicBezTo>
                    <a:pt x="646338" y="292482"/>
                    <a:pt x="652092" y="290565"/>
                    <a:pt x="654010" y="292482"/>
                  </a:cubicBezTo>
                  <a:cubicBezTo>
                    <a:pt x="656887" y="294400"/>
                    <a:pt x="656887" y="300154"/>
                    <a:pt x="660723" y="300154"/>
                  </a:cubicBezTo>
                  <a:cubicBezTo>
                    <a:pt x="662641" y="301113"/>
                    <a:pt x="665517" y="299195"/>
                    <a:pt x="667435" y="301113"/>
                  </a:cubicBezTo>
                  <a:cubicBezTo>
                    <a:pt x="670312" y="303990"/>
                    <a:pt x="669353" y="308785"/>
                    <a:pt x="673189" y="311662"/>
                  </a:cubicBezTo>
                  <a:cubicBezTo>
                    <a:pt x="677025" y="315498"/>
                    <a:pt x="715383" y="317415"/>
                    <a:pt x="714424" y="312621"/>
                  </a:cubicBezTo>
                  <a:cubicBezTo>
                    <a:pt x="714424" y="311662"/>
                    <a:pt x="701958" y="308785"/>
                    <a:pt x="710588" y="303990"/>
                  </a:cubicBezTo>
                  <a:cubicBezTo>
                    <a:pt x="716342" y="301113"/>
                    <a:pt x="722096" y="302072"/>
                    <a:pt x="727850" y="299195"/>
                  </a:cubicBezTo>
                  <a:cubicBezTo>
                    <a:pt x="736481" y="294400"/>
                    <a:pt x="740316" y="281934"/>
                    <a:pt x="749906" y="278098"/>
                  </a:cubicBezTo>
                  <a:cubicBezTo>
                    <a:pt x="770044" y="270426"/>
                    <a:pt x="779634" y="278098"/>
                    <a:pt x="784428" y="295359"/>
                  </a:cubicBezTo>
                  <a:cubicBezTo>
                    <a:pt x="783469" y="296318"/>
                    <a:pt x="780592" y="295359"/>
                    <a:pt x="780592" y="296318"/>
                  </a:cubicBezTo>
                  <a:cubicBezTo>
                    <a:pt x="780592" y="299195"/>
                    <a:pt x="782510" y="301113"/>
                    <a:pt x="784428" y="302072"/>
                  </a:cubicBezTo>
                  <a:cubicBezTo>
                    <a:pt x="786346" y="303031"/>
                    <a:pt x="788264" y="299195"/>
                    <a:pt x="789223" y="301113"/>
                  </a:cubicBezTo>
                  <a:cubicBezTo>
                    <a:pt x="791141" y="304949"/>
                    <a:pt x="792100" y="335635"/>
                    <a:pt x="792100" y="338513"/>
                  </a:cubicBezTo>
                  <a:cubicBezTo>
                    <a:pt x="791141" y="350020"/>
                    <a:pt x="764290" y="350979"/>
                    <a:pt x="756618" y="356733"/>
                  </a:cubicBezTo>
                  <a:cubicBezTo>
                    <a:pt x="751824" y="360568"/>
                    <a:pt x="751824" y="373035"/>
                    <a:pt x="747029" y="372076"/>
                  </a:cubicBezTo>
                  <a:cubicBezTo>
                    <a:pt x="746070" y="371117"/>
                    <a:pt x="753742" y="341389"/>
                    <a:pt x="740316" y="334677"/>
                  </a:cubicBezTo>
                  <a:cubicBezTo>
                    <a:pt x="735521" y="332759"/>
                    <a:pt x="730727" y="340430"/>
                    <a:pt x="727850" y="344266"/>
                  </a:cubicBezTo>
                  <a:cubicBezTo>
                    <a:pt x="724014" y="350979"/>
                    <a:pt x="740316" y="355774"/>
                    <a:pt x="739357" y="363446"/>
                  </a:cubicBezTo>
                  <a:cubicBezTo>
                    <a:pt x="739357" y="371117"/>
                    <a:pt x="725932" y="374953"/>
                    <a:pt x="729768" y="380707"/>
                  </a:cubicBezTo>
                  <a:cubicBezTo>
                    <a:pt x="733603" y="386460"/>
                    <a:pt x="740316" y="373035"/>
                    <a:pt x="747029" y="373035"/>
                  </a:cubicBezTo>
                  <a:cubicBezTo>
                    <a:pt x="748947" y="372076"/>
                    <a:pt x="746070" y="377830"/>
                    <a:pt x="744152" y="379748"/>
                  </a:cubicBezTo>
                  <a:cubicBezTo>
                    <a:pt x="743193" y="380707"/>
                    <a:pt x="742234" y="381666"/>
                    <a:pt x="740316" y="382625"/>
                  </a:cubicBezTo>
                  <a:cubicBezTo>
                    <a:pt x="741275" y="381666"/>
                    <a:pt x="742234" y="381666"/>
                    <a:pt x="743193" y="382625"/>
                  </a:cubicBezTo>
                  <a:cubicBezTo>
                    <a:pt x="748947" y="387419"/>
                    <a:pt x="726891" y="421942"/>
                    <a:pt x="726891" y="422901"/>
                  </a:cubicBezTo>
                  <a:cubicBezTo>
                    <a:pt x="727850" y="429614"/>
                    <a:pt x="735521" y="460300"/>
                    <a:pt x="740316" y="489069"/>
                  </a:cubicBezTo>
                  <a:lnTo>
                    <a:pt x="736481" y="48811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2A3F22E1-D6BB-A3E3-BE27-A0BDC8F7A605}"/>
                </a:ext>
              </a:extLst>
            </p:cNvPr>
            <p:cNvSpPr/>
            <p:nvPr/>
          </p:nvSpPr>
          <p:spPr>
            <a:xfrm>
              <a:off x="7028114" y="4591734"/>
              <a:ext cx="541624" cy="412682"/>
            </a:xfrm>
            <a:custGeom>
              <a:avLst/>
              <a:gdLst>
                <a:gd name="connsiteX0" fmla="*/ 388565 w 528221"/>
                <a:gd name="connsiteY0" fmla="*/ 297944 h 402470"/>
                <a:gd name="connsiteX1" fmla="*/ 377057 w 528221"/>
                <a:gd name="connsiteY1" fmla="*/ 296985 h 402470"/>
                <a:gd name="connsiteX2" fmla="*/ 378975 w 528221"/>
                <a:gd name="connsiteY2" fmla="*/ 344933 h 402470"/>
                <a:gd name="connsiteX3" fmla="*/ 350206 w 528221"/>
                <a:gd name="connsiteY3" fmla="*/ 353564 h 402470"/>
                <a:gd name="connsiteX4" fmla="*/ 303217 w 528221"/>
                <a:gd name="connsiteY4" fmla="*/ 373702 h 402470"/>
                <a:gd name="connsiteX5" fmla="*/ 300340 w 528221"/>
                <a:gd name="connsiteY5" fmla="*/ 367948 h 402470"/>
                <a:gd name="connsiteX6" fmla="*/ 269654 w 528221"/>
                <a:gd name="connsiteY6" fmla="*/ 360277 h 402470"/>
                <a:gd name="connsiteX7" fmla="*/ 261982 w 528221"/>
                <a:gd name="connsiteY7" fmla="*/ 368907 h 402470"/>
                <a:gd name="connsiteX8" fmla="*/ 254310 w 528221"/>
                <a:gd name="connsiteY8" fmla="*/ 362195 h 402470"/>
                <a:gd name="connsiteX9" fmla="*/ 248557 w 528221"/>
                <a:gd name="connsiteY9" fmla="*/ 363154 h 402470"/>
                <a:gd name="connsiteX10" fmla="*/ 233213 w 528221"/>
                <a:gd name="connsiteY10" fmla="*/ 348769 h 402470"/>
                <a:gd name="connsiteX11" fmla="*/ 219788 w 528221"/>
                <a:gd name="connsiteY11" fmla="*/ 356441 h 402470"/>
                <a:gd name="connsiteX12" fmla="*/ 209239 w 528221"/>
                <a:gd name="connsiteY12" fmla="*/ 352605 h 402470"/>
                <a:gd name="connsiteX13" fmla="*/ 161291 w 528221"/>
                <a:gd name="connsiteY13" fmla="*/ 382333 h 402470"/>
                <a:gd name="connsiteX14" fmla="*/ 126769 w 528221"/>
                <a:gd name="connsiteY14" fmla="*/ 389045 h 402470"/>
                <a:gd name="connsiteX15" fmla="*/ 119097 w 528221"/>
                <a:gd name="connsiteY15" fmla="*/ 399594 h 402470"/>
                <a:gd name="connsiteX16" fmla="*/ 108549 w 528221"/>
                <a:gd name="connsiteY16" fmla="*/ 399594 h 402470"/>
                <a:gd name="connsiteX17" fmla="*/ 97041 w 528221"/>
                <a:gd name="connsiteY17" fmla="*/ 399594 h 402470"/>
                <a:gd name="connsiteX18" fmla="*/ 97041 w 528221"/>
                <a:gd name="connsiteY18" fmla="*/ 402471 h 402470"/>
                <a:gd name="connsiteX19" fmla="*/ 96082 w 528221"/>
                <a:gd name="connsiteY19" fmla="*/ 350687 h 402470"/>
                <a:gd name="connsiteX20" fmla="*/ 72108 w 528221"/>
                <a:gd name="connsiteY20" fmla="*/ 320959 h 402470"/>
                <a:gd name="connsiteX21" fmla="*/ 55806 w 528221"/>
                <a:gd name="connsiteY21" fmla="*/ 318083 h 402470"/>
                <a:gd name="connsiteX22" fmla="*/ 29914 w 528221"/>
                <a:gd name="connsiteY22" fmla="*/ 296027 h 402470"/>
                <a:gd name="connsiteX23" fmla="*/ 42380 w 528221"/>
                <a:gd name="connsiteY23" fmla="*/ 273970 h 402470"/>
                <a:gd name="connsiteX24" fmla="*/ 35668 w 528221"/>
                <a:gd name="connsiteY24" fmla="*/ 266299 h 402470"/>
                <a:gd name="connsiteX25" fmla="*/ 29914 w 528221"/>
                <a:gd name="connsiteY25" fmla="*/ 265340 h 402470"/>
                <a:gd name="connsiteX26" fmla="*/ 29914 w 528221"/>
                <a:gd name="connsiteY26" fmla="*/ 251914 h 402470"/>
                <a:gd name="connsiteX27" fmla="*/ 25119 w 528221"/>
                <a:gd name="connsiteY27" fmla="*/ 236571 h 402470"/>
                <a:gd name="connsiteX28" fmla="*/ 50052 w 528221"/>
                <a:gd name="connsiteY28" fmla="*/ 224105 h 402470"/>
                <a:gd name="connsiteX29" fmla="*/ 66354 w 528221"/>
                <a:gd name="connsiteY29" fmla="*/ 182869 h 402470"/>
                <a:gd name="connsiteX30" fmla="*/ 23201 w 528221"/>
                <a:gd name="connsiteY30" fmla="*/ 159854 h 402470"/>
                <a:gd name="connsiteX31" fmla="*/ 1145 w 528221"/>
                <a:gd name="connsiteY31" fmla="*/ 99440 h 402470"/>
                <a:gd name="connsiteX32" fmla="*/ 17447 w 528221"/>
                <a:gd name="connsiteY32" fmla="*/ 88891 h 402470"/>
                <a:gd name="connsiteX33" fmla="*/ 19366 w 528221"/>
                <a:gd name="connsiteY33" fmla="*/ 67794 h 402470"/>
                <a:gd name="connsiteX34" fmla="*/ 51970 w 528221"/>
                <a:gd name="connsiteY34" fmla="*/ 80261 h 402470"/>
                <a:gd name="connsiteX35" fmla="*/ 41421 w 528221"/>
                <a:gd name="connsiteY35" fmla="*/ 109988 h 402470"/>
                <a:gd name="connsiteX36" fmla="*/ 89369 w 528221"/>
                <a:gd name="connsiteY36" fmla="*/ 101358 h 402470"/>
                <a:gd name="connsiteX37" fmla="*/ 168963 w 528221"/>
                <a:gd name="connsiteY37" fmla="*/ 104235 h 402470"/>
                <a:gd name="connsiteX38" fmla="*/ 181429 w 528221"/>
                <a:gd name="connsiteY38" fmla="*/ 93686 h 402470"/>
                <a:gd name="connsiteX39" fmla="*/ 224583 w 528221"/>
                <a:gd name="connsiteY39" fmla="*/ 90809 h 402470"/>
                <a:gd name="connsiteX40" fmla="*/ 274449 w 528221"/>
                <a:gd name="connsiteY40" fmla="*/ 87932 h 402470"/>
                <a:gd name="connsiteX41" fmla="*/ 311848 w 528221"/>
                <a:gd name="connsiteY41" fmla="*/ 40944 h 402470"/>
                <a:gd name="connsiteX42" fmla="*/ 374180 w 528221"/>
                <a:gd name="connsiteY42" fmla="*/ 5462 h 402470"/>
                <a:gd name="connsiteX43" fmla="*/ 417333 w 528221"/>
                <a:gd name="connsiteY43" fmla="*/ 10257 h 402470"/>
                <a:gd name="connsiteX44" fmla="*/ 437472 w 528221"/>
                <a:gd name="connsiteY44" fmla="*/ 1626 h 402470"/>
                <a:gd name="connsiteX45" fmla="*/ 453774 w 528221"/>
                <a:gd name="connsiteY45" fmla="*/ 7380 h 402470"/>
                <a:gd name="connsiteX46" fmla="*/ 461446 w 528221"/>
                <a:gd name="connsiteY46" fmla="*/ 1626 h 402470"/>
                <a:gd name="connsiteX47" fmla="*/ 471994 w 528221"/>
                <a:gd name="connsiteY47" fmla="*/ 15052 h 402470"/>
                <a:gd name="connsiteX48" fmla="*/ 522819 w 528221"/>
                <a:gd name="connsiteY48" fmla="*/ 16011 h 402470"/>
                <a:gd name="connsiteX49" fmla="*/ 524737 w 528221"/>
                <a:gd name="connsiteY49" fmla="*/ 16011 h 402470"/>
                <a:gd name="connsiteX50" fmla="*/ 523778 w 528221"/>
                <a:gd name="connsiteY50" fmla="*/ 62999 h 402470"/>
                <a:gd name="connsiteX51" fmla="*/ 511311 w 528221"/>
                <a:gd name="connsiteY51" fmla="*/ 59164 h 402470"/>
                <a:gd name="connsiteX52" fmla="*/ 489255 w 528221"/>
                <a:gd name="connsiteY52" fmla="*/ 86973 h 402470"/>
                <a:gd name="connsiteX53" fmla="*/ 480625 w 528221"/>
                <a:gd name="connsiteY53" fmla="*/ 93686 h 402470"/>
                <a:gd name="connsiteX54" fmla="*/ 486379 w 528221"/>
                <a:gd name="connsiteY54" fmla="*/ 96563 h 402470"/>
                <a:gd name="connsiteX55" fmla="*/ 491173 w 528221"/>
                <a:gd name="connsiteY55" fmla="*/ 133962 h 402470"/>
                <a:gd name="connsiteX56" fmla="*/ 495009 w 528221"/>
                <a:gd name="connsiteY56" fmla="*/ 151224 h 402470"/>
                <a:gd name="connsiteX57" fmla="*/ 479666 w 528221"/>
                <a:gd name="connsiteY57" fmla="*/ 156019 h 402470"/>
                <a:gd name="connsiteX58" fmla="*/ 482542 w 528221"/>
                <a:gd name="connsiteY58" fmla="*/ 158895 h 402470"/>
                <a:gd name="connsiteX59" fmla="*/ 474871 w 528221"/>
                <a:gd name="connsiteY59" fmla="*/ 166567 h 402470"/>
                <a:gd name="connsiteX60" fmla="*/ 477748 w 528221"/>
                <a:gd name="connsiteY60" fmla="*/ 174239 h 402470"/>
                <a:gd name="connsiteX61" fmla="*/ 462405 w 528221"/>
                <a:gd name="connsiteY61" fmla="*/ 186705 h 402470"/>
                <a:gd name="connsiteX62" fmla="*/ 495968 w 528221"/>
                <a:gd name="connsiteY62" fmla="*/ 200131 h 402470"/>
                <a:gd name="connsiteX63" fmla="*/ 494050 w 528221"/>
                <a:gd name="connsiteY63" fmla="*/ 206843 h 402470"/>
                <a:gd name="connsiteX64" fmla="*/ 518983 w 528221"/>
                <a:gd name="connsiteY64" fmla="*/ 223146 h 402470"/>
                <a:gd name="connsiteX65" fmla="*/ 525696 w 528221"/>
                <a:gd name="connsiteY65" fmla="*/ 231776 h 402470"/>
                <a:gd name="connsiteX66" fmla="*/ 523778 w 528221"/>
                <a:gd name="connsiteY66" fmla="*/ 231776 h 402470"/>
                <a:gd name="connsiteX67" fmla="*/ 507475 w 528221"/>
                <a:gd name="connsiteY67" fmla="*/ 233694 h 402470"/>
                <a:gd name="connsiteX68" fmla="*/ 488296 w 528221"/>
                <a:gd name="connsiteY68" fmla="*/ 247120 h 402470"/>
                <a:gd name="connsiteX69" fmla="*/ 487337 w 528221"/>
                <a:gd name="connsiteY69" fmla="*/ 250955 h 402470"/>
                <a:gd name="connsiteX70" fmla="*/ 439389 w 528221"/>
                <a:gd name="connsiteY70" fmla="*/ 241366 h 402470"/>
                <a:gd name="connsiteX71" fmla="*/ 424046 w 528221"/>
                <a:gd name="connsiteY71" fmla="*/ 258627 h 402470"/>
                <a:gd name="connsiteX72" fmla="*/ 404867 w 528221"/>
                <a:gd name="connsiteY72" fmla="*/ 261504 h 402470"/>
                <a:gd name="connsiteX73" fmla="*/ 401031 w 528221"/>
                <a:gd name="connsiteY73" fmla="*/ 280683 h 402470"/>
                <a:gd name="connsiteX74" fmla="*/ 388565 w 528221"/>
                <a:gd name="connsiteY74" fmla="*/ 297944 h 402470"/>
                <a:gd name="connsiteX75" fmla="*/ 388565 w 528221"/>
                <a:gd name="connsiteY75" fmla="*/ 297944 h 402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528221" h="402470">
                  <a:moveTo>
                    <a:pt x="388565" y="297944"/>
                  </a:moveTo>
                  <a:cubicBezTo>
                    <a:pt x="383770" y="296985"/>
                    <a:pt x="379934" y="296985"/>
                    <a:pt x="377057" y="296985"/>
                  </a:cubicBezTo>
                  <a:cubicBezTo>
                    <a:pt x="341576" y="304657"/>
                    <a:pt x="399113" y="329590"/>
                    <a:pt x="378975" y="344933"/>
                  </a:cubicBezTo>
                  <a:cubicBezTo>
                    <a:pt x="378975" y="344933"/>
                    <a:pt x="351165" y="353564"/>
                    <a:pt x="350206" y="353564"/>
                  </a:cubicBezTo>
                  <a:cubicBezTo>
                    <a:pt x="337740" y="358359"/>
                    <a:pt x="316643" y="374661"/>
                    <a:pt x="303217" y="373702"/>
                  </a:cubicBezTo>
                  <a:cubicBezTo>
                    <a:pt x="300340" y="373702"/>
                    <a:pt x="302258" y="368907"/>
                    <a:pt x="300340" y="367948"/>
                  </a:cubicBezTo>
                  <a:cubicBezTo>
                    <a:pt x="291710" y="363154"/>
                    <a:pt x="279243" y="358359"/>
                    <a:pt x="269654" y="360277"/>
                  </a:cubicBezTo>
                  <a:cubicBezTo>
                    <a:pt x="265818" y="361236"/>
                    <a:pt x="265818" y="367948"/>
                    <a:pt x="261982" y="368907"/>
                  </a:cubicBezTo>
                  <a:cubicBezTo>
                    <a:pt x="259105" y="369866"/>
                    <a:pt x="257187" y="363154"/>
                    <a:pt x="254310" y="362195"/>
                  </a:cubicBezTo>
                  <a:cubicBezTo>
                    <a:pt x="252392" y="361236"/>
                    <a:pt x="249516" y="365071"/>
                    <a:pt x="248557" y="363154"/>
                  </a:cubicBezTo>
                  <a:cubicBezTo>
                    <a:pt x="241844" y="359318"/>
                    <a:pt x="240885" y="349728"/>
                    <a:pt x="233213" y="348769"/>
                  </a:cubicBezTo>
                  <a:cubicBezTo>
                    <a:pt x="227460" y="346851"/>
                    <a:pt x="225542" y="356441"/>
                    <a:pt x="219788" y="356441"/>
                  </a:cubicBezTo>
                  <a:cubicBezTo>
                    <a:pt x="215952" y="358359"/>
                    <a:pt x="212116" y="350687"/>
                    <a:pt x="209239" y="352605"/>
                  </a:cubicBezTo>
                  <a:cubicBezTo>
                    <a:pt x="192937" y="362195"/>
                    <a:pt x="187183" y="373702"/>
                    <a:pt x="161291" y="382333"/>
                  </a:cubicBezTo>
                  <a:cubicBezTo>
                    <a:pt x="150743" y="386169"/>
                    <a:pt x="137317" y="382333"/>
                    <a:pt x="126769" y="389045"/>
                  </a:cubicBezTo>
                  <a:cubicBezTo>
                    <a:pt x="122933" y="390963"/>
                    <a:pt x="122933" y="397676"/>
                    <a:pt x="119097" y="399594"/>
                  </a:cubicBezTo>
                  <a:cubicBezTo>
                    <a:pt x="116220" y="402471"/>
                    <a:pt x="111426" y="399594"/>
                    <a:pt x="108549" y="399594"/>
                  </a:cubicBezTo>
                  <a:cubicBezTo>
                    <a:pt x="105672" y="399594"/>
                    <a:pt x="100877" y="399594"/>
                    <a:pt x="97041" y="399594"/>
                  </a:cubicBezTo>
                  <a:cubicBezTo>
                    <a:pt x="96082" y="400553"/>
                    <a:pt x="97041" y="402471"/>
                    <a:pt x="97041" y="402471"/>
                  </a:cubicBezTo>
                  <a:cubicBezTo>
                    <a:pt x="98959" y="396717"/>
                    <a:pt x="97041" y="350687"/>
                    <a:pt x="96082" y="350687"/>
                  </a:cubicBezTo>
                  <a:cubicBezTo>
                    <a:pt x="89369" y="343975"/>
                    <a:pt x="79780" y="326713"/>
                    <a:pt x="72108" y="320959"/>
                  </a:cubicBezTo>
                  <a:cubicBezTo>
                    <a:pt x="67313" y="318083"/>
                    <a:pt x="61560" y="320959"/>
                    <a:pt x="55806" y="318083"/>
                  </a:cubicBezTo>
                  <a:cubicBezTo>
                    <a:pt x="53888" y="317124"/>
                    <a:pt x="29914" y="297944"/>
                    <a:pt x="29914" y="296027"/>
                  </a:cubicBezTo>
                  <a:cubicBezTo>
                    <a:pt x="34709" y="288355"/>
                    <a:pt x="47175" y="286437"/>
                    <a:pt x="42380" y="273970"/>
                  </a:cubicBezTo>
                  <a:cubicBezTo>
                    <a:pt x="41421" y="270135"/>
                    <a:pt x="38545" y="268217"/>
                    <a:pt x="35668" y="266299"/>
                  </a:cubicBezTo>
                  <a:cubicBezTo>
                    <a:pt x="33750" y="265340"/>
                    <a:pt x="30873" y="267258"/>
                    <a:pt x="29914" y="265340"/>
                  </a:cubicBezTo>
                  <a:cubicBezTo>
                    <a:pt x="28955" y="260545"/>
                    <a:pt x="29914" y="256709"/>
                    <a:pt x="29914" y="251914"/>
                  </a:cubicBezTo>
                  <a:cubicBezTo>
                    <a:pt x="28955" y="246161"/>
                    <a:pt x="22242" y="241366"/>
                    <a:pt x="25119" y="236571"/>
                  </a:cubicBezTo>
                  <a:cubicBezTo>
                    <a:pt x="51011" y="193418"/>
                    <a:pt x="21284" y="246161"/>
                    <a:pt x="50052" y="224105"/>
                  </a:cubicBezTo>
                  <a:cubicBezTo>
                    <a:pt x="52929" y="221228"/>
                    <a:pt x="72108" y="187664"/>
                    <a:pt x="66354" y="182869"/>
                  </a:cubicBezTo>
                  <a:cubicBezTo>
                    <a:pt x="58683" y="177116"/>
                    <a:pt x="25119" y="160813"/>
                    <a:pt x="23201" y="159854"/>
                  </a:cubicBezTo>
                  <a:cubicBezTo>
                    <a:pt x="12653" y="151224"/>
                    <a:pt x="-4608" y="112865"/>
                    <a:pt x="1145" y="99440"/>
                  </a:cubicBezTo>
                  <a:cubicBezTo>
                    <a:pt x="4022" y="92727"/>
                    <a:pt x="13612" y="93686"/>
                    <a:pt x="17447" y="88891"/>
                  </a:cubicBezTo>
                  <a:cubicBezTo>
                    <a:pt x="20325" y="82179"/>
                    <a:pt x="16489" y="74507"/>
                    <a:pt x="19366" y="67794"/>
                  </a:cubicBezTo>
                  <a:cubicBezTo>
                    <a:pt x="30873" y="73548"/>
                    <a:pt x="45258" y="76425"/>
                    <a:pt x="51970" y="80261"/>
                  </a:cubicBezTo>
                  <a:cubicBezTo>
                    <a:pt x="59642" y="84097"/>
                    <a:pt x="26078" y="103276"/>
                    <a:pt x="41421" y="109988"/>
                  </a:cubicBezTo>
                  <a:cubicBezTo>
                    <a:pt x="63478" y="118619"/>
                    <a:pt x="69231" y="102317"/>
                    <a:pt x="89369" y="101358"/>
                  </a:cubicBezTo>
                  <a:cubicBezTo>
                    <a:pt x="114302" y="98481"/>
                    <a:pt x="144030" y="112865"/>
                    <a:pt x="168963" y="104235"/>
                  </a:cubicBezTo>
                  <a:cubicBezTo>
                    <a:pt x="174717" y="102317"/>
                    <a:pt x="176635" y="95604"/>
                    <a:pt x="181429" y="93686"/>
                  </a:cubicBezTo>
                  <a:cubicBezTo>
                    <a:pt x="194855" y="88891"/>
                    <a:pt x="210198" y="89851"/>
                    <a:pt x="224583" y="90809"/>
                  </a:cubicBezTo>
                  <a:cubicBezTo>
                    <a:pt x="242803" y="91768"/>
                    <a:pt x="256228" y="98481"/>
                    <a:pt x="274449" y="87932"/>
                  </a:cubicBezTo>
                  <a:cubicBezTo>
                    <a:pt x="294587" y="75466"/>
                    <a:pt x="296505" y="56287"/>
                    <a:pt x="311848" y="40944"/>
                  </a:cubicBezTo>
                  <a:cubicBezTo>
                    <a:pt x="325273" y="27518"/>
                    <a:pt x="356919" y="13134"/>
                    <a:pt x="374180" y="5462"/>
                  </a:cubicBezTo>
                  <a:cubicBezTo>
                    <a:pt x="414457" y="-9881"/>
                    <a:pt x="401990" y="12175"/>
                    <a:pt x="417333" y="10257"/>
                  </a:cubicBezTo>
                  <a:cubicBezTo>
                    <a:pt x="425005" y="9298"/>
                    <a:pt x="429800" y="1626"/>
                    <a:pt x="437472" y="1626"/>
                  </a:cubicBezTo>
                  <a:cubicBezTo>
                    <a:pt x="460487" y="667"/>
                    <a:pt x="431718" y="18887"/>
                    <a:pt x="453774" y="7380"/>
                  </a:cubicBezTo>
                  <a:cubicBezTo>
                    <a:pt x="456651" y="6421"/>
                    <a:pt x="458569" y="2585"/>
                    <a:pt x="461446" y="1626"/>
                  </a:cubicBezTo>
                  <a:cubicBezTo>
                    <a:pt x="467199" y="-1251"/>
                    <a:pt x="468158" y="11216"/>
                    <a:pt x="471994" y="15052"/>
                  </a:cubicBezTo>
                  <a:cubicBezTo>
                    <a:pt x="485420" y="26559"/>
                    <a:pt x="508434" y="18887"/>
                    <a:pt x="522819" y="16011"/>
                  </a:cubicBezTo>
                  <a:lnTo>
                    <a:pt x="524737" y="16011"/>
                  </a:lnTo>
                  <a:cubicBezTo>
                    <a:pt x="528573" y="38067"/>
                    <a:pt x="530490" y="59164"/>
                    <a:pt x="523778" y="62999"/>
                  </a:cubicBezTo>
                  <a:cubicBezTo>
                    <a:pt x="519942" y="64918"/>
                    <a:pt x="516106" y="58205"/>
                    <a:pt x="511311" y="59164"/>
                  </a:cubicBezTo>
                  <a:cubicBezTo>
                    <a:pt x="477748" y="67794"/>
                    <a:pt x="499804" y="66835"/>
                    <a:pt x="489255" y="86973"/>
                  </a:cubicBezTo>
                  <a:cubicBezTo>
                    <a:pt x="488296" y="90809"/>
                    <a:pt x="481584" y="90809"/>
                    <a:pt x="480625" y="93686"/>
                  </a:cubicBezTo>
                  <a:cubicBezTo>
                    <a:pt x="480625" y="95604"/>
                    <a:pt x="486379" y="94645"/>
                    <a:pt x="486379" y="96563"/>
                  </a:cubicBezTo>
                  <a:cubicBezTo>
                    <a:pt x="488296" y="110947"/>
                    <a:pt x="487337" y="119578"/>
                    <a:pt x="491173" y="133962"/>
                  </a:cubicBezTo>
                  <a:cubicBezTo>
                    <a:pt x="492132" y="139716"/>
                    <a:pt x="497886" y="146429"/>
                    <a:pt x="495009" y="151224"/>
                  </a:cubicBezTo>
                  <a:cubicBezTo>
                    <a:pt x="492132" y="156019"/>
                    <a:pt x="484461" y="153142"/>
                    <a:pt x="479666" y="156019"/>
                  </a:cubicBezTo>
                  <a:cubicBezTo>
                    <a:pt x="478707" y="156019"/>
                    <a:pt x="482542" y="157936"/>
                    <a:pt x="482542" y="158895"/>
                  </a:cubicBezTo>
                  <a:cubicBezTo>
                    <a:pt x="480625" y="162731"/>
                    <a:pt x="475830" y="163690"/>
                    <a:pt x="474871" y="166567"/>
                  </a:cubicBezTo>
                  <a:cubicBezTo>
                    <a:pt x="473912" y="169444"/>
                    <a:pt x="479666" y="172321"/>
                    <a:pt x="477748" y="174239"/>
                  </a:cubicBezTo>
                  <a:cubicBezTo>
                    <a:pt x="473912" y="179993"/>
                    <a:pt x="466240" y="181910"/>
                    <a:pt x="462405" y="186705"/>
                  </a:cubicBezTo>
                  <a:cubicBezTo>
                    <a:pt x="446102" y="208761"/>
                    <a:pt x="485420" y="176157"/>
                    <a:pt x="495968" y="200131"/>
                  </a:cubicBezTo>
                  <a:cubicBezTo>
                    <a:pt x="496927" y="202048"/>
                    <a:pt x="494050" y="204926"/>
                    <a:pt x="494050" y="206843"/>
                  </a:cubicBezTo>
                  <a:cubicBezTo>
                    <a:pt x="495009" y="207802"/>
                    <a:pt x="515147" y="219310"/>
                    <a:pt x="518983" y="223146"/>
                  </a:cubicBezTo>
                  <a:cubicBezTo>
                    <a:pt x="521860" y="226981"/>
                    <a:pt x="524737" y="229858"/>
                    <a:pt x="525696" y="231776"/>
                  </a:cubicBezTo>
                  <a:lnTo>
                    <a:pt x="523778" y="231776"/>
                  </a:lnTo>
                  <a:cubicBezTo>
                    <a:pt x="518024" y="232735"/>
                    <a:pt x="513229" y="231776"/>
                    <a:pt x="507475" y="233694"/>
                  </a:cubicBezTo>
                  <a:cubicBezTo>
                    <a:pt x="499804" y="236571"/>
                    <a:pt x="495009" y="242325"/>
                    <a:pt x="488296" y="247120"/>
                  </a:cubicBezTo>
                  <a:cubicBezTo>
                    <a:pt x="486379" y="248079"/>
                    <a:pt x="488296" y="251914"/>
                    <a:pt x="487337" y="250955"/>
                  </a:cubicBezTo>
                  <a:cubicBezTo>
                    <a:pt x="466240" y="246161"/>
                    <a:pt x="460487" y="229858"/>
                    <a:pt x="439389" y="241366"/>
                  </a:cubicBezTo>
                  <a:lnTo>
                    <a:pt x="424046" y="258627"/>
                  </a:lnTo>
                  <a:cubicBezTo>
                    <a:pt x="417333" y="261504"/>
                    <a:pt x="409662" y="256709"/>
                    <a:pt x="404867" y="261504"/>
                  </a:cubicBezTo>
                  <a:cubicBezTo>
                    <a:pt x="399113" y="266299"/>
                    <a:pt x="404867" y="274929"/>
                    <a:pt x="401031" y="280683"/>
                  </a:cubicBezTo>
                  <a:cubicBezTo>
                    <a:pt x="398154" y="287396"/>
                    <a:pt x="379934" y="284519"/>
                    <a:pt x="388565" y="297944"/>
                  </a:cubicBezTo>
                  <a:lnTo>
                    <a:pt x="388565" y="297944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F818CFF7-C7DB-7F56-696F-AAFB8A622022}"/>
                </a:ext>
              </a:extLst>
            </p:cNvPr>
            <p:cNvSpPr/>
            <p:nvPr/>
          </p:nvSpPr>
          <p:spPr>
            <a:xfrm>
              <a:off x="6694580" y="2767433"/>
              <a:ext cx="390831" cy="269417"/>
            </a:xfrm>
            <a:custGeom>
              <a:avLst/>
              <a:gdLst>
                <a:gd name="connsiteX0" fmla="*/ 167239 w 381160"/>
                <a:gd name="connsiteY0" fmla="*/ 240699 h 262751"/>
                <a:gd name="connsiteX1" fmla="*/ 210392 w 381160"/>
                <a:gd name="connsiteY1" fmla="*/ 206176 h 262751"/>
                <a:gd name="connsiteX2" fmla="*/ 222858 w 381160"/>
                <a:gd name="connsiteY2" fmla="*/ 208094 h 262751"/>
                <a:gd name="connsiteX3" fmla="*/ 221899 w 381160"/>
                <a:gd name="connsiteY3" fmla="*/ 206176 h 262751"/>
                <a:gd name="connsiteX4" fmla="*/ 221899 w 381160"/>
                <a:gd name="connsiteY4" fmla="*/ 201381 h 262751"/>
                <a:gd name="connsiteX5" fmla="*/ 244914 w 381160"/>
                <a:gd name="connsiteY5" fmla="*/ 216725 h 262751"/>
                <a:gd name="connsiteX6" fmla="*/ 252586 w 381160"/>
                <a:gd name="connsiteY6" fmla="*/ 211930 h 262751"/>
                <a:gd name="connsiteX7" fmla="*/ 257381 w 381160"/>
                <a:gd name="connsiteY7" fmla="*/ 219601 h 262751"/>
                <a:gd name="connsiteX8" fmla="*/ 273683 w 381160"/>
                <a:gd name="connsiteY8" fmla="*/ 217684 h 262751"/>
                <a:gd name="connsiteX9" fmla="*/ 274642 w 381160"/>
                <a:gd name="connsiteY9" fmla="*/ 225355 h 262751"/>
                <a:gd name="connsiteX10" fmla="*/ 313000 w 381160"/>
                <a:gd name="connsiteY10" fmla="*/ 248370 h 262751"/>
                <a:gd name="connsiteX11" fmla="*/ 331221 w 381160"/>
                <a:gd name="connsiteY11" fmla="*/ 229191 h 262751"/>
                <a:gd name="connsiteX12" fmla="*/ 362866 w 381160"/>
                <a:gd name="connsiteY12" fmla="*/ 233986 h 262751"/>
                <a:gd name="connsiteX13" fmla="*/ 360948 w 381160"/>
                <a:gd name="connsiteY13" fmla="*/ 213848 h 262751"/>
                <a:gd name="connsiteX14" fmla="*/ 368620 w 381160"/>
                <a:gd name="connsiteY14" fmla="*/ 209053 h 262751"/>
                <a:gd name="connsiteX15" fmla="*/ 365743 w 381160"/>
                <a:gd name="connsiteY15" fmla="*/ 203299 h 262751"/>
                <a:gd name="connsiteX16" fmla="*/ 365743 w 381160"/>
                <a:gd name="connsiteY16" fmla="*/ 196587 h 262751"/>
                <a:gd name="connsiteX17" fmla="*/ 381086 w 381160"/>
                <a:gd name="connsiteY17" fmla="*/ 186997 h 262751"/>
                <a:gd name="connsiteX18" fmla="*/ 371497 w 381160"/>
                <a:gd name="connsiteY18" fmla="*/ 183161 h 262751"/>
                <a:gd name="connsiteX19" fmla="*/ 366702 w 381160"/>
                <a:gd name="connsiteY19" fmla="*/ 165900 h 262751"/>
                <a:gd name="connsiteX20" fmla="*/ 348482 w 381160"/>
                <a:gd name="connsiteY20" fmla="*/ 152474 h 262751"/>
                <a:gd name="connsiteX21" fmla="*/ 349441 w 381160"/>
                <a:gd name="connsiteY21" fmla="*/ 133295 h 262751"/>
                <a:gd name="connsiteX22" fmla="*/ 328343 w 381160"/>
                <a:gd name="connsiteY22" fmla="*/ 83429 h 262751"/>
                <a:gd name="connsiteX23" fmla="*/ 340810 w 381160"/>
                <a:gd name="connsiteY23" fmla="*/ 59455 h 262751"/>
                <a:gd name="connsiteX24" fmla="*/ 341769 w 381160"/>
                <a:gd name="connsiteY24" fmla="*/ 37399 h 262751"/>
                <a:gd name="connsiteX25" fmla="*/ 340810 w 381160"/>
                <a:gd name="connsiteY25" fmla="*/ 23974 h 262751"/>
                <a:gd name="connsiteX26" fmla="*/ 343687 w 381160"/>
                <a:gd name="connsiteY26" fmla="*/ 0 h 262751"/>
                <a:gd name="connsiteX27" fmla="*/ 335056 w 381160"/>
                <a:gd name="connsiteY27" fmla="*/ 10548 h 262751"/>
                <a:gd name="connsiteX28" fmla="*/ 227653 w 381160"/>
                <a:gd name="connsiteY28" fmla="*/ 15343 h 262751"/>
                <a:gd name="connsiteX29" fmla="*/ 219981 w 381160"/>
                <a:gd name="connsiteY29" fmla="*/ 11507 h 262751"/>
                <a:gd name="connsiteX30" fmla="*/ 212310 w 381160"/>
                <a:gd name="connsiteY30" fmla="*/ 21097 h 262751"/>
                <a:gd name="connsiteX31" fmla="*/ 202720 w 381160"/>
                <a:gd name="connsiteY31" fmla="*/ 11507 h 262751"/>
                <a:gd name="connsiteX32" fmla="*/ 203679 w 381160"/>
                <a:gd name="connsiteY32" fmla="*/ 23015 h 262751"/>
                <a:gd name="connsiteX33" fmla="*/ 190253 w 381160"/>
                <a:gd name="connsiteY33" fmla="*/ 36440 h 262751"/>
                <a:gd name="connsiteX34" fmla="*/ 161485 w 381160"/>
                <a:gd name="connsiteY34" fmla="*/ 41235 h 262751"/>
                <a:gd name="connsiteX35" fmla="*/ 152854 w 381160"/>
                <a:gd name="connsiteY35" fmla="*/ 34522 h 262751"/>
                <a:gd name="connsiteX36" fmla="*/ 154772 w 381160"/>
                <a:gd name="connsiteY36" fmla="*/ 47948 h 262751"/>
                <a:gd name="connsiteX37" fmla="*/ 113537 w 381160"/>
                <a:gd name="connsiteY37" fmla="*/ 65209 h 262751"/>
                <a:gd name="connsiteX38" fmla="*/ 119291 w 381160"/>
                <a:gd name="connsiteY38" fmla="*/ 77676 h 262751"/>
                <a:gd name="connsiteX39" fmla="*/ 83809 w 381160"/>
                <a:gd name="connsiteY39" fmla="*/ 91101 h 262751"/>
                <a:gd name="connsiteX40" fmla="*/ 100111 w 381160"/>
                <a:gd name="connsiteY40" fmla="*/ 117952 h 262751"/>
                <a:gd name="connsiteX41" fmla="*/ 92440 w 381160"/>
                <a:gd name="connsiteY41" fmla="*/ 143844 h 262751"/>
                <a:gd name="connsiteX42" fmla="*/ 112578 w 381160"/>
                <a:gd name="connsiteY42" fmla="*/ 166859 h 262751"/>
                <a:gd name="connsiteX43" fmla="*/ 120250 w 381160"/>
                <a:gd name="connsiteY43" fmla="*/ 189874 h 262751"/>
                <a:gd name="connsiteX44" fmla="*/ 134634 w 381160"/>
                <a:gd name="connsiteY44" fmla="*/ 188915 h 262751"/>
                <a:gd name="connsiteX45" fmla="*/ 146141 w 381160"/>
                <a:gd name="connsiteY45" fmla="*/ 196587 h 262751"/>
                <a:gd name="connsiteX46" fmla="*/ 171074 w 381160"/>
                <a:gd name="connsiteY46" fmla="*/ 181243 h 262751"/>
                <a:gd name="connsiteX47" fmla="*/ 166279 w 381160"/>
                <a:gd name="connsiteY47" fmla="*/ 189874 h 262751"/>
                <a:gd name="connsiteX48" fmla="*/ 170115 w 381160"/>
                <a:gd name="connsiteY48" fmla="*/ 211930 h 262751"/>
                <a:gd name="connsiteX49" fmla="*/ 164362 w 381160"/>
                <a:gd name="connsiteY49" fmla="*/ 235904 h 262751"/>
                <a:gd name="connsiteX50" fmla="*/ 167239 w 381160"/>
                <a:gd name="connsiteY50" fmla="*/ 240699 h 262751"/>
                <a:gd name="connsiteX51" fmla="*/ 69425 w 381160"/>
                <a:gd name="connsiteY51" fmla="*/ 171654 h 262751"/>
                <a:gd name="connsiteX52" fmla="*/ 94358 w 381160"/>
                <a:gd name="connsiteY52" fmla="*/ 186997 h 262751"/>
                <a:gd name="connsiteX53" fmla="*/ 86686 w 381160"/>
                <a:gd name="connsiteY53" fmla="*/ 186038 h 262751"/>
                <a:gd name="connsiteX54" fmla="*/ 80932 w 381160"/>
                <a:gd name="connsiteY54" fmla="*/ 183161 h 262751"/>
                <a:gd name="connsiteX55" fmla="*/ 76137 w 381160"/>
                <a:gd name="connsiteY55" fmla="*/ 200422 h 262751"/>
                <a:gd name="connsiteX56" fmla="*/ 70384 w 381160"/>
                <a:gd name="connsiteY56" fmla="*/ 197545 h 262751"/>
                <a:gd name="connsiteX57" fmla="*/ 70384 w 381160"/>
                <a:gd name="connsiteY57" fmla="*/ 207135 h 262751"/>
                <a:gd name="connsiteX58" fmla="*/ 54081 w 381160"/>
                <a:gd name="connsiteY58" fmla="*/ 215766 h 262751"/>
                <a:gd name="connsiteX59" fmla="*/ 50245 w 381160"/>
                <a:gd name="connsiteY59" fmla="*/ 220560 h 262751"/>
                <a:gd name="connsiteX60" fmla="*/ 33943 w 381160"/>
                <a:gd name="connsiteY60" fmla="*/ 228232 h 262751"/>
                <a:gd name="connsiteX61" fmla="*/ 32984 w 381160"/>
                <a:gd name="connsiteY61" fmla="*/ 230150 h 262751"/>
                <a:gd name="connsiteX62" fmla="*/ 32984 w 381160"/>
                <a:gd name="connsiteY62" fmla="*/ 252206 h 262751"/>
                <a:gd name="connsiteX63" fmla="*/ 21477 w 381160"/>
                <a:gd name="connsiteY63" fmla="*/ 261796 h 262751"/>
                <a:gd name="connsiteX64" fmla="*/ 29149 w 381160"/>
                <a:gd name="connsiteY64" fmla="*/ 232068 h 262751"/>
                <a:gd name="connsiteX65" fmla="*/ 21477 w 381160"/>
                <a:gd name="connsiteY65" fmla="*/ 231109 h 262751"/>
                <a:gd name="connsiteX66" fmla="*/ 5175 w 381160"/>
                <a:gd name="connsiteY66" fmla="*/ 220560 h 262751"/>
                <a:gd name="connsiteX67" fmla="*/ 12846 w 381160"/>
                <a:gd name="connsiteY67" fmla="*/ 211930 h 262751"/>
                <a:gd name="connsiteX68" fmla="*/ 380 w 381160"/>
                <a:gd name="connsiteY68" fmla="*/ 195627 h 262751"/>
                <a:gd name="connsiteX69" fmla="*/ 17641 w 381160"/>
                <a:gd name="connsiteY69" fmla="*/ 203299 h 262751"/>
                <a:gd name="connsiteX70" fmla="*/ 20518 w 381160"/>
                <a:gd name="connsiteY70" fmla="*/ 186038 h 262751"/>
                <a:gd name="connsiteX71" fmla="*/ 28189 w 381160"/>
                <a:gd name="connsiteY71" fmla="*/ 191792 h 262751"/>
                <a:gd name="connsiteX72" fmla="*/ 69425 w 381160"/>
                <a:gd name="connsiteY72" fmla="*/ 171654 h 262751"/>
                <a:gd name="connsiteX73" fmla="*/ 69425 w 381160"/>
                <a:gd name="connsiteY73" fmla="*/ 171654 h 262751"/>
                <a:gd name="connsiteX74" fmla="*/ 36820 w 381160"/>
                <a:gd name="connsiteY74" fmla="*/ 119870 h 262751"/>
                <a:gd name="connsiteX75" fmla="*/ 42574 w 381160"/>
                <a:gd name="connsiteY75" fmla="*/ 120829 h 262751"/>
                <a:gd name="connsiteX76" fmla="*/ 44492 w 381160"/>
                <a:gd name="connsiteY76" fmla="*/ 128500 h 262751"/>
                <a:gd name="connsiteX77" fmla="*/ 57917 w 381160"/>
                <a:gd name="connsiteY77" fmla="*/ 127542 h 262751"/>
                <a:gd name="connsiteX78" fmla="*/ 57917 w 381160"/>
                <a:gd name="connsiteY78" fmla="*/ 145762 h 262751"/>
                <a:gd name="connsiteX79" fmla="*/ 42574 w 381160"/>
                <a:gd name="connsiteY79" fmla="*/ 167818 h 262751"/>
                <a:gd name="connsiteX80" fmla="*/ 32025 w 381160"/>
                <a:gd name="connsiteY80" fmla="*/ 151515 h 262751"/>
                <a:gd name="connsiteX81" fmla="*/ 6134 w 381160"/>
                <a:gd name="connsiteY81" fmla="*/ 143844 h 262751"/>
                <a:gd name="connsiteX82" fmla="*/ 26271 w 381160"/>
                <a:gd name="connsiteY82" fmla="*/ 138090 h 262751"/>
                <a:gd name="connsiteX83" fmla="*/ 36820 w 381160"/>
                <a:gd name="connsiteY83" fmla="*/ 119870 h 262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381160" h="262751">
                  <a:moveTo>
                    <a:pt x="167239" y="240699"/>
                  </a:moveTo>
                  <a:cubicBezTo>
                    <a:pt x="174910" y="238781"/>
                    <a:pt x="202720" y="212889"/>
                    <a:pt x="210392" y="206176"/>
                  </a:cubicBezTo>
                  <a:cubicBezTo>
                    <a:pt x="216145" y="202340"/>
                    <a:pt x="225735" y="219601"/>
                    <a:pt x="222858" y="208094"/>
                  </a:cubicBezTo>
                  <a:cubicBezTo>
                    <a:pt x="222858" y="207135"/>
                    <a:pt x="221899" y="207135"/>
                    <a:pt x="221899" y="206176"/>
                  </a:cubicBezTo>
                  <a:cubicBezTo>
                    <a:pt x="221899" y="204258"/>
                    <a:pt x="219981" y="201381"/>
                    <a:pt x="221899" y="201381"/>
                  </a:cubicBezTo>
                  <a:cubicBezTo>
                    <a:pt x="229571" y="201381"/>
                    <a:pt x="240119" y="214807"/>
                    <a:pt x="244914" y="216725"/>
                  </a:cubicBezTo>
                  <a:cubicBezTo>
                    <a:pt x="247791" y="217684"/>
                    <a:pt x="250668" y="211930"/>
                    <a:pt x="252586" y="211930"/>
                  </a:cubicBezTo>
                  <a:cubicBezTo>
                    <a:pt x="255463" y="212889"/>
                    <a:pt x="254504" y="218643"/>
                    <a:pt x="257381" y="219601"/>
                  </a:cubicBezTo>
                  <a:cubicBezTo>
                    <a:pt x="263134" y="221519"/>
                    <a:pt x="267929" y="215766"/>
                    <a:pt x="273683" y="217684"/>
                  </a:cubicBezTo>
                  <a:cubicBezTo>
                    <a:pt x="276560" y="218643"/>
                    <a:pt x="272724" y="224396"/>
                    <a:pt x="274642" y="225355"/>
                  </a:cubicBezTo>
                  <a:cubicBezTo>
                    <a:pt x="278478" y="231109"/>
                    <a:pt x="307247" y="249329"/>
                    <a:pt x="313000" y="248370"/>
                  </a:cubicBezTo>
                  <a:cubicBezTo>
                    <a:pt x="313959" y="248370"/>
                    <a:pt x="331221" y="229191"/>
                    <a:pt x="331221" y="229191"/>
                  </a:cubicBezTo>
                  <a:cubicBezTo>
                    <a:pt x="335056" y="228232"/>
                    <a:pt x="361907" y="237822"/>
                    <a:pt x="362866" y="233986"/>
                  </a:cubicBezTo>
                  <a:cubicBezTo>
                    <a:pt x="364784" y="229191"/>
                    <a:pt x="358071" y="216725"/>
                    <a:pt x="360948" y="213848"/>
                  </a:cubicBezTo>
                  <a:cubicBezTo>
                    <a:pt x="362866" y="211930"/>
                    <a:pt x="367661" y="211930"/>
                    <a:pt x="368620" y="209053"/>
                  </a:cubicBezTo>
                  <a:cubicBezTo>
                    <a:pt x="369579" y="207135"/>
                    <a:pt x="365743" y="206176"/>
                    <a:pt x="365743" y="203299"/>
                  </a:cubicBezTo>
                  <a:cubicBezTo>
                    <a:pt x="364784" y="201381"/>
                    <a:pt x="364784" y="198504"/>
                    <a:pt x="365743" y="196587"/>
                  </a:cubicBezTo>
                  <a:cubicBezTo>
                    <a:pt x="376291" y="187956"/>
                    <a:pt x="377250" y="197545"/>
                    <a:pt x="381086" y="186997"/>
                  </a:cubicBezTo>
                  <a:cubicBezTo>
                    <a:pt x="382045" y="184120"/>
                    <a:pt x="373415" y="186038"/>
                    <a:pt x="371497" y="183161"/>
                  </a:cubicBezTo>
                  <a:cubicBezTo>
                    <a:pt x="364784" y="176448"/>
                    <a:pt x="368620" y="172613"/>
                    <a:pt x="366702" y="165900"/>
                  </a:cubicBezTo>
                  <a:cubicBezTo>
                    <a:pt x="365743" y="163023"/>
                    <a:pt x="351359" y="155351"/>
                    <a:pt x="348482" y="152474"/>
                  </a:cubicBezTo>
                  <a:cubicBezTo>
                    <a:pt x="340810" y="140008"/>
                    <a:pt x="349441" y="144803"/>
                    <a:pt x="349441" y="133295"/>
                  </a:cubicBezTo>
                  <a:cubicBezTo>
                    <a:pt x="349441" y="116993"/>
                    <a:pt x="331221" y="99732"/>
                    <a:pt x="328343" y="83429"/>
                  </a:cubicBezTo>
                  <a:cubicBezTo>
                    <a:pt x="327385" y="73840"/>
                    <a:pt x="337933" y="66168"/>
                    <a:pt x="340810" y="59455"/>
                  </a:cubicBezTo>
                  <a:lnTo>
                    <a:pt x="341769" y="37399"/>
                  </a:lnTo>
                  <a:cubicBezTo>
                    <a:pt x="341769" y="32605"/>
                    <a:pt x="337933" y="27810"/>
                    <a:pt x="340810" y="23974"/>
                  </a:cubicBezTo>
                  <a:cubicBezTo>
                    <a:pt x="349441" y="4795"/>
                    <a:pt x="364784" y="13425"/>
                    <a:pt x="343687" y="0"/>
                  </a:cubicBezTo>
                  <a:cubicBezTo>
                    <a:pt x="342728" y="3836"/>
                    <a:pt x="340810" y="7672"/>
                    <a:pt x="335056" y="10548"/>
                  </a:cubicBezTo>
                  <a:cubicBezTo>
                    <a:pt x="327385" y="16302"/>
                    <a:pt x="242037" y="17261"/>
                    <a:pt x="227653" y="15343"/>
                  </a:cubicBezTo>
                  <a:cubicBezTo>
                    <a:pt x="224776" y="15343"/>
                    <a:pt x="222858" y="10548"/>
                    <a:pt x="219981" y="11507"/>
                  </a:cubicBezTo>
                  <a:cubicBezTo>
                    <a:pt x="202720" y="15343"/>
                    <a:pt x="242037" y="24933"/>
                    <a:pt x="212310" y="21097"/>
                  </a:cubicBezTo>
                  <a:cubicBezTo>
                    <a:pt x="207515" y="20138"/>
                    <a:pt x="206556" y="10548"/>
                    <a:pt x="202720" y="11507"/>
                  </a:cubicBezTo>
                  <a:cubicBezTo>
                    <a:pt x="198884" y="12466"/>
                    <a:pt x="205597" y="19179"/>
                    <a:pt x="203679" y="23015"/>
                  </a:cubicBezTo>
                  <a:cubicBezTo>
                    <a:pt x="200802" y="28769"/>
                    <a:pt x="196007" y="33564"/>
                    <a:pt x="190253" y="36440"/>
                  </a:cubicBezTo>
                  <a:cubicBezTo>
                    <a:pt x="181623" y="41235"/>
                    <a:pt x="171074" y="43153"/>
                    <a:pt x="161485" y="41235"/>
                  </a:cubicBezTo>
                  <a:cubicBezTo>
                    <a:pt x="157649" y="40276"/>
                    <a:pt x="154772" y="33564"/>
                    <a:pt x="152854" y="34522"/>
                  </a:cubicBezTo>
                  <a:cubicBezTo>
                    <a:pt x="148059" y="37399"/>
                    <a:pt x="159567" y="46989"/>
                    <a:pt x="154772" y="47948"/>
                  </a:cubicBezTo>
                  <a:cubicBezTo>
                    <a:pt x="146141" y="50825"/>
                    <a:pt x="118332" y="51784"/>
                    <a:pt x="113537" y="65209"/>
                  </a:cubicBezTo>
                  <a:cubicBezTo>
                    <a:pt x="111619" y="70004"/>
                    <a:pt x="121209" y="73840"/>
                    <a:pt x="119291" y="77676"/>
                  </a:cubicBezTo>
                  <a:cubicBezTo>
                    <a:pt x="114496" y="85347"/>
                    <a:pt x="87645" y="83429"/>
                    <a:pt x="83809" y="91101"/>
                  </a:cubicBezTo>
                  <a:cubicBezTo>
                    <a:pt x="71343" y="125623"/>
                    <a:pt x="94358" y="103568"/>
                    <a:pt x="100111" y="117952"/>
                  </a:cubicBezTo>
                  <a:cubicBezTo>
                    <a:pt x="102988" y="125623"/>
                    <a:pt x="89563" y="136172"/>
                    <a:pt x="92440" y="143844"/>
                  </a:cubicBezTo>
                  <a:cubicBezTo>
                    <a:pt x="96276" y="153433"/>
                    <a:pt x="110660" y="163982"/>
                    <a:pt x="112578" y="166859"/>
                  </a:cubicBezTo>
                  <a:cubicBezTo>
                    <a:pt x="118332" y="174530"/>
                    <a:pt x="108742" y="184120"/>
                    <a:pt x="120250" y="189874"/>
                  </a:cubicBezTo>
                  <a:cubicBezTo>
                    <a:pt x="125044" y="191792"/>
                    <a:pt x="129839" y="186997"/>
                    <a:pt x="134634" y="188915"/>
                  </a:cubicBezTo>
                  <a:cubicBezTo>
                    <a:pt x="139429" y="189874"/>
                    <a:pt x="142306" y="198504"/>
                    <a:pt x="146141" y="196587"/>
                  </a:cubicBezTo>
                  <a:cubicBezTo>
                    <a:pt x="152854" y="192751"/>
                    <a:pt x="152854" y="159187"/>
                    <a:pt x="171074" y="181243"/>
                  </a:cubicBezTo>
                  <a:cubicBezTo>
                    <a:pt x="172992" y="184120"/>
                    <a:pt x="166279" y="186997"/>
                    <a:pt x="166279" y="189874"/>
                  </a:cubicBezTo>
                  <a:cubicBezTo>
                    <a:pt x="166279" y="197545"/>
                    <a:pt x="170115" y="204258"/>
                    <a:pt x="170115" y="211930"/>
                  </a:cubicBezTo>
                  <a:cubicBezTo>
                    <a:pt x="170115" y="230150"/>
                    <a:pt x="162444" y="219601"/>
                    <a:pt x="164362" y="235904"/>
                  </a:cubicBezTo>
                  <a:lnTo>
                    <a:pt x="167239" y="240699"/>
                  </a:lnTo>
                  <a:close/>
                  <a:moveTo>
                    <a:pt x="69425" y="171654"/>
                  </a:moveTo>
                  <a:cubicBezTo>
                    <a:pt x="80932" y="179325"/>
                    <a:pt x="79973" y="180284"/>
                    <a:pt x="94358" y="186997"/>
                  </a:cubicBezTo>
                  <a:cubicBezTo>
                    <a:pt x="101070" y="190833"/>
                    <a:pt x="83809" y="179325"/>
                    <a:pt x="86686" y="186038"/>
                  </a:cubicBezTo>
                  <a:cubicBezTo>
                    <a:pt x="90522" y="193710"/>
                    <a:pt x="87645" y="182202"/>
                    <a:pt x="80932" y="183161"/>
                  </a:cubicBezTo>
                  <a:cubicBezTo>
                    <a:pt x="75178" y="184120"/>
                    <a:pt x="80932" y="195627"/>
                    <a:pt x="76137" y="200422"/>
                  </a:cubicBezTo>
                  <a:cubicBezTo>
                    <a:pt x="75178" y="201381"/>
                    <a:pt x="71343" y="195627"/>
                    <a:pt x="70384" y="197545"/>
                  </a:cubicBezTo>
                  <a:cubicBezTo>
                    <a:pt x="68466" y="199463"/>
                    <a:pt x="71343" y="204258"/>
                    <a:pt x="70384" y="207135"/>
                  </a:cubicBezTo>
                  <a:cubicBezTo>
                    <a:pt x="65589" y="218643"/>
                    <a:pt x="56958" y="214807"/>
                    <a:pt x="54081" y="215766"/>
                  </a:cubicBezTo>
                  <a:cubicBezTo>
                    <a:pt x="52163" y="215766"/>
                    <a:pt x="52163" y="219601"/>
                    <a:pt x="50245" y="220560"/>
                  </a:cubicBezTo>
                  <a:cubicBezTo>
                    <a:pt x="44492" y="223437"/>
                    <a:pt x="38738" y="225355"/>
                    <a:pt x="33943" y="228232"/>
                  </a:cubicBezTo>
                  <a:cubicBezTo>
                    <a:pt x="32984" y="228232"/>
                    <a:pt x="32984" y="229191"/>
                    <a:pt x="32984" y="230150"/>
                  </a:cubicBezTo>
                  <a:cubicBezTo>
                    <a:pt x="32984" y="237822"/>
                    <a:pt x="34902" y="245493"/>
                    <a:pt x="32984" y="252206"/>
                  </a:cubicBezTo>
                  <a:cubicBezTo>
                    <a:pt x="31066" y="257001"/>
                    <a:pt x="25313" y="265631"/>
                    <a:pt x="21477" y="261796"/>
                  </a:cubicBezTo>
                  <a:cubicBezTo>
                    <a:pt x="10928" y="249329"/>
                    <a:pt x="31066" y="241658"/>
                    <a:pt x="29149" y="232068"/>
                  </a:cubicBezTo>
                  <a:cubicBezTo>
                    <a:pt x="28189" y="229191"/>
                    <a:pt x="23395" y="233027"/>
                    <a:pt x="21477" y="231109"/>
                  </a:cubicBezTo>
                  <a:cubicBezTo>
                    <a:pt x="15723" y="228232"/>
                    <a:pt x="8051" y="226314"/>
                    <a:pt x="5175" y="220560"/>
                  </a:cubicBezTo>
                  <a:cubicBezTo>
                    <a:pt x="3256" y="216725"/>
                    <a:pt x="12846" y="214807"/>
                    <a:pt x="12846" y="211930"/>
                  </a:cubicBezTo>
                  <a:cubicBezTo>
                    <a:pt x="11887" y="204258"/>
                    <a:pt x="-2497" y="202340"/>
                    <a:pt x="380" y="195627"/>
                  </a:cubicBezTo>
                  <a:cubicBezTo>
                    <a:pt x="2297" y="189874"/>
                    <a:pt x="10928" y="203299"/>
                    <a:pt x="17641" y="203299"/>
                  </a:cubicBezTo>
                  <a:cubicBezTo>
                    <a:pt x="23395" y="203299"/>
                    <a:pt x="14764" y="188915"/>
                    <a:pt x="20518" y="186038"/>
                  </a:cubicBezTo>
                  <a:cubicBezTo>
                    <a:pt x="23395" y="185079"/>
                    <a:pt x="27230" y="193710"/>
                    <a:pt x="28189" y="191792"/>
                  </a:cubicBezTo>
                  <a:cubicBezTo>
                    <a:pt x="35861" y="169736"/>
                    <a:pt x="49287" y="178366"/>
                    <a:pt x="69425" y="171654"/>
                  </a:cubicBezTo>
                  <a:lnTo>
                    <a:pt x="69425" y="171654"/>
                  </a:lnTo>
                  <a:close/>
                  <a:moveTo>
                    <a:pt x="36820" y="119870"/>
                  </a:moveTo>
                  <a:cubicBezTo>
                    <a:pt x="38738" y="119870"/>
                    <a:pt x="41615" y="118911"/>
                    <a:pt x="42574" y="120829"/>
                  </a:cubicBezTo>
                  <a:cubicBezTo>
                    <a:pt x="44492" y="122747"/>
                    <a:pt x="41615" y="127542"/>
                    <a:pt x="44492" y="128500"/>
                  </a:cubicBezTo>
                  <a:cubicBezTo>
                    <a:pt x="48328" y="130418"/>
                    <a:pt x="54081" y="125623"/>
                    <a:pt x="57917" y="127542"/>
                  </a:cubicBezTo>
                  <a:cubicBezTo>
                    <a:pt x="88604" y="145762"/>
                    <a:pt x="59835" y="141926"/>
                    <a:pt x="57917" y="145762"/>
                  </a:cubicBezTo>
                  <a:cubicBezTo>
                    <a:pt x="50245" y="163023"/>
                    <a:pt x="76137" y="148639"/>
                    <a:pt x="42574" y="167818"/>
                  </a:cubicBezTo>
                  <a:cubicBezTo>
                    <a:pt x="32984" y="173571"/>
                    <a:pt x="32025" y="151515"/>
                    <a:pt x="32025" y="151515"/>
                  </a:cubicBezTo>
                  <a:cubicBezTo>
                    <a:pt x="28189" y="141926"/>
                    <a:pt x="11887" y="144803"/>
                    <a:pt x="6134" y="143844"/>
                  </a:cubicBezTo>
                  <a:cubicBezTo>
                    <a:pt x="-579" y="142885"/>
                    <a:pt x="19559" y="140008"/>
                    <a:pt x="26271" y="138090"/>
                  </a:cubicBezTo>
                  <a:cubicBezTo>
                    <a:pt x="33943" y="136172"/>
                    <a:pt x="35861" y="124665"/>
                    <a:pt x="36820" y="119870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FA48CA11-9461-EA61-0450-041743516599}"/>
                </a:ext>
              </a:extLst>
            </p:cNvPr>
            <p:cNvSpPr/>
            <p:nvPr/>
          </p:nvSpPr>
          <p:spPr>
            <a:xfrm>
              <a:off x="4755725" y="3903132"/>
              <a:ext cx="1155605" cy="1207019"/>
            </a:xfrm>
            <a:custGeom>
              <a:avLst/>
              <a:gdLst>
                <a:gd name="connsiteX0" fmla="*/ 611047 w 1127010"/>
                <a:gd name="connsiteY0" fmla="*/ 0 h 1177152"/>
                <a:gd name="connsiteX1" fmla="*/ 633103 w 1127010"/>
                <a:gd name="connsiteY1" fmla="*/ 46989 h 1177152"/>
                <a:gd name="connsiteX2" fmla="*/ 650364 w 1127010"/>
                <a:gd name="connsiteY2" fmla="*/ 37400 h 1177152"/>
                <a:gd name="connsiteX3" fmla="*/ 659954 w 1127010"/>
                <a:gd name="connsiteY3" fmla="*/ 70004 h 1177152"/>
                <a:gd name="connsiteX4" fmla="*/ 687764 w 1127010"/>
                <a:gd name="connsiteY4" fmla="*/ 82470 h 1177152"/>
                <a:gd name="connsiteX5" fmla="*/ 686805 w 1127010"/>
                <a:gd name="connsiteY5" fmla="*/ 93978 h 1177152"/>
                <a:gd name="connsiteX6" fmla="*/ 727081 w 1127010"/>
                <a:gd name="connsiteY6" fmla="*/ 107403 h 1177152"/>
                <a:gd name="connsiteX7" fmla="*/ 719409 w 1127010"/>
                <a:gd name="connsiteY7" fmla="*/ 122747 h 1177152"/>
                <a:gd name="connsiteX8" fmla="*/ 726122 w 1127010"/>
                <a:gd name="connsiteY8" fmla="*/ 129459 h 1177152"/>
                <a:gd name="connsiteX9" fmla="*/ 718451 w 1127010"/>
                <a:gd name="connsiteY9" fmla="*/ 140967 h 1177152"/>
                <a:gd name="connsiteX10" fmla="*/ 757768 w 1127010"/>
                <a:gd name="connsiteY10" fmla="*/ 141926 h 1177152"/>
                <a:gd name="connsiteX11" fmla="*/ 775988 w 1127010"/>
                <a:gd name="connsiteY11" fmla="*/ 125624 h 1177152"/>
                <a:gd name="connsiteX12" fmla="*/ 772152 w 1127010"/>
                <a:gd name="connsiteY12" fmla="*/ 133295 h 1177152"/>
                <a:gd name="connsiteX13" fmla="*/ 767357 w 1127010"/>
                <a:gd name="connsiteY13" fmla="*/ 144803 h 1177152"/>
                <a:gd name="connsiteX14" fmla="*/ 774070 w 1127010"/>
                <a:gd name="connsiteY14" fmla="*/ 152475 h 1177152"/>
                <a:gd name="connsiteX15" fmla="*/ 770234 w 1127010"/>
                <a:gd name="connsiteY15" fmla="*/ 165900 h 1177152"/>
                <a:gd name="connsiteX16" fmla="*/ 789413 w 1127010"/>
                <a:gd name="connsiteY16" fmla="*/ 171654 h 1177152"/>
                <a:gd name="connsiteX17" fmla="*/ 797085 w 1127010"/>
                <a:gd name="connsiteY17" fmla="*/ 182202 h 1177152"/>
                <a:gd name="connsiteX18" fmla="*/ 802839 w 1127010"/>
                <a:gd name="connsiteY18" fmla="*/ 180284 h 1177152"/>
                <a:gd name="connsiteX19" fmla="*/ 806675 w 1127010"/>
                <a:gd name="connsiteY19" fmla="*/ 185079 h 1177152"/>
                <a:gd name="connsiteX20" fmla="*/ 802839 w 1127010"/>
                <a:gd name="connsiteY20" fmla="*/ 188915 h 1177152"/>
                <a:gd name="connsiteX21" fmla="*/ 811470 w 1127010"/>
                <a:gd name="connsiteY21" fmla="*/ 191792 h 1177152"/>
                <a:gd name="connsiteX22" fmla="*/ 815305 w 1127010"/>
                <a:gd name="connsiteY22" fmla="*/ 205217 h 1177152"/>
                <a:gd name="connsiteX23" fmla="*/ 833526 w 1127010"/>
                <a:gd name="connsiteY23" fmla="*/ 202340 h 1177152"/>
                <a:gd name="connsiteX24" fmla="*/ 841197 w 1127010"/>
                <a:gd name="connsiteY24" fmla="*/ 204258 h 1177152"/>
                <a:gd name="connsiteX25" fmla="*/ 852705 w 1127010"/>
                <a:gd name="connsiteY25" fmla="*/ 210012 h 1177152"/>
                <a:gd name="connsiteX26" fmla="*/ 853664 w 1127010"/>
                <a:gd name="connsiteY26" fmla="*/ 213848 h 1177152"/>
                <a:gd name="connsiteX27" fmla="*/ 868048 w 1127010"/>
                <a:gd name="connsiteY27" fmla="*/ 209053 h 1177152"/>
                <a:gd name="connsiteX28" fmla="*/ 883391 w 1127010"/>
                <a:gd name="connsiteY28" fmla="*/ 213848 h 1177152"/>
                <a:gd name="connsiteX29" fmla="*/ 892981 w 1127010"/>
                <a:gd name="connsiteY29" fmla="*/ 216725 h 1177152"/>
                <a:gd name="connsiteX30" fmla="*/ 914078 w 1127010"/>
                <a:gd name="connsiteY30" fmla="*/ 251247 h 1177152"/>
                <a:gd name="connsiteX31" fmla="*/ 934216 w 1127010"/>
                <a:gd name="connsiteY31" fmla="*/ 250288 h 1177152"/>
                <a:gd name="connsiteX32" fmla="*/ 933257 w 1127010"/>
                <a:gd name="connsiteY32" fmla="*/ 257960 h 1177152"/>
                <a:gd name="connsiteX33" fmla="*/ 968739 w 1127010"/>
                <a:gd name="connsiteY33" fmla="*/ 252206 h 1177152"/>
                <a:gd name="connsiteX34" fmla="*/ 972575 w 1127010"/>
                <a:gd name="connsiteY34" fmla="*/ 262755 h 1177152"/>
                <a:gd name="connsiteX35" fmla="*/ 1026276 w 1127010"/>
                <a:gd name="connsiteY35" fmla="*/ 278098 h 1177152"/>
                <a:gd name="connsiteX36" fmla="*/ 990795 w 1127010"/>
                <a:gd name="connsiteY36" fmla="*/ 320292 h 1177152"/>
                <a:gd name="connsiteX37" fmla="*/ 986000 w 1127010"/>
                <a:gd name="connsiteY37" fmla="*/ 351938 h 1177152"/>
                <a:gd name="connsiteX38" fmla="*/ 973534 w 1127010"/>
                <a:gd name="connsiteY38" fmla="*/ 373035 h 1177152"/>
                <a:gd name="connsiteX39" fmla="*/ 970657 w 1127010"/>
                <a:gd name="connsiteY39" fmla="*/ 386460 h 1177152"/>
                <a:gd name="connsiteX40" fmla="*/ 974493 w 1127010"/>
                <a:gd name="connsiteY40" fmla="*/ 391255 h 1177152"/>
                <a:gd name="connsiteX41" fmla="*/ 965862 w 1127010"/>
                <a:gd name="connsiteY41" fmla="*/ 427696 h 1177152"/>
                <a:gd name="connsiteX42" fmla="*/ 966821 w 1127010"/>
                <a:gd name="connsiteY42" fmla="*/ 443039 h 1177152"/>
                <a:gd name="connsiteX43" fmla="*/ 921750 w 1127010"/>
                <a:gd name="connsiteY43" fmla="*/ 447834 h 1177152"/>
                <a:gd name="connsiteX44" fmla="*/ 923668 w 1127010"/>
                <a:gd name="connsiteY44" fmla="*/ 454547 h 1177152"/>
                <a:gd name="connsiteX45" fmla="*/ 921750 w 1127010"/>
                <a:gd name="connsiteY45" fmla="*/ 454547 h 1177152"/>
                <a:gd name="connsiteX46" fmla="*/ 914078 w 1127010"/>
                <a:gd name="connsiteY46" fmla="*/ 466054 h 1177152"/>
                <a:gd name="connsiteX47" fmla="*/ 928462 w 1127010"/>
                <a:gd name="connsiteY47" fmla="*/ 466054 h 1177152"/>
                <a:gd name="connsiteX48" fmla="*/ 918873 w 1127010"/>
                <a:gd name="connsiteY48" fmla="*/ 472767 h 1177152"/>
                <a:gd name="connsiteX49" fmla="*/ 896817 w 1127010"/>
                <a:gd name="connsiteY49" fmla="*/ 502495 h 1177152"/>
                <a:gd name="connsiteX50" fmla="*/ 874761 w 1127010"/>
                <a:gd name="connsiteY50" fmla="*/ 513043 h 1177152"/>
                <a:gd name="connsiteX51" fmla="*/ 874761 w 1127010"/>
                <a:gd name="connsiteY51" fmla="*/ 533181 h 1177152"/>
                <a:gd name="connsiteX52" fmla="*/ 848869 w 1127010"/>
                <a:gd name="connsiteY52" fmla="*/ 552360 h 1177152"/>
                <a:gd name="connsiteX53" fmla="*/ 845033 w 1127010"/>
                <a:gd name="connsiteY53" fmla="*/ 592637 h 1177152"/>
                <a:gd name="connsiteX54" fmla="*/ 835444 w 1127010"/>
                <a:gd name="connsiteY54" fmla="*/ 602226 h 1177152"/>
                <a:gd name="connsiteX55" fmla="*/ 831608 w 1127010"/>
                <a:gd name="connsiteY55" fmla="*/ 606062 h 1177152"/>
                <a:gd name="connsiteX56" fmla="*/ 860377 w 1127010"/>
                <a:gd name="connsiteY56" fmla="*/ 593596 h 1177152"/>
                <a:gd name="connsiteX57" fmla="*/ 855582 w 1127010"/>
                <a:gd name="connsiteY57" fmla="*/ 587842 h 1177152"/>
                <a:gd name="connsiteX58" fmla="*/ 856541 w 1127010"/>
                <a:gd name="connsiteY58" fmla="*/ 581129 h 1177152"/>
                <a:gd name="connsiteX59" fmla="*/ 901612 w 1127010"/>
                <a:gd name="connsiteY59" fmla="*/ 573457 h 1177152"/>
                <a:gd name="connsiteX60" fmla="*/ 898735 w 1127010"/>
                <a:gd name="connsiteY60" fmla="*/ 582088 h 1177152"/>
                <a:gd name="connsiteX61" fmla="*/ 905448 w 1127010"/>
                <a:gd name="connsiteY61" fmla="*/ 592637 h 1177152"/>
                <a:gd name="connsiteX62" fmla="*/ 898735 w 1127010"/>
                <a:gd name="connsiteY62" fmla="*/ 606062 h 1177152"/>
                <a:gd name="connsiteX63" fmla="*/ 906406 w 1127010"/>
                <a:gd name="connsiteY63" fmla="*/ 607980 h 1177152"/>
                <a:gd name="connsiteX64" fmla="*/ 904489 w 1127010"/>
                <a:gd name="connsiteY64" fmla="*/ 617570 h 1177152"/>
                <a:gd name="connsiteX65" fmla="*/ 910242 w 1127010"/>
                <a:gd name="connsiteY65" fmla="*/ 615652 h 1177152"/>
                <a:gd name="connsiteX66" fmla="*/ 917914 w 1127010"/>
                <a:gd name="connsiteY66" fmla="*/ 631954 h 1177152"/>
                <a:gd name="connsiteX67" fmla="*/ 912160 w 1127010"/>
                <a:gd name="connsiteY67" fmla="*/ 667435 h 1177152"/>
                <a:gd name="connsiteX68" fmla="*/ 913119 w 1127010"/>
                <a:gd name="connsiteY68" fmla="*/ 680861 h 1177152"/>
                <a:gd name="connsiteX69" fmla="*/ 927504 w 1127010"/>
                <a:gd name="connsiteY69" fmla="*/ 693327 h 1177152"/>
                <a:gd name="connsiteX70" fmla="*/ 898735 w 1127010"/>
                <a:gd name="connsiteY70" fmla="*/ 725932 h 1177152"/>
                <a:gd name="connsiteX71" fmla="*/ 891063 w 1127010"/>
                <a:gd name="connsiteY71" fmla="*/ 721137 h 1177152"/>
                <a:gd name="connsiteX72" fmla="*/ 878597 w 1127010"/>
                <a:gd name="connsiteY72" fmla="*/ 726891 h 1177152"/>
                <a:gd name="connsiteX73" fmla="*/ 911201 w 1127010"/>
                <a:gd name="connsiteY73" fmla="*/ 760454 h 1177152"/>
                <a:gd name="connsiteX74" fmla="*/ 915037 w 1127010"/>
                <a:gd name="connsiteY74" fmla="*/ 780592 h 1177152"/>
                <a:gd name="connsiteX75" fmla="*/ 905448 w 1127010"/>
                <a:gd name="connsiteY75" fmla="*/ 781551 h 1177152"/>
                <a:gd name="connsiteX76" fmla="*/ 906406 w 1127010"/>
                <a:gd name="connsiteY76" fmla="*/ 786346 h 1177152"/>
                <a:gd name="connsiteX77" fmla="*/ 895858 w 1127010"/>
                <a:gd name="connsiteY77" fmla="*/ 796895 h 1177152"/>
                <a:gd name="connsiteX78" fmla="*/ 903530 w 1127010"/>
                <a:gd name="connsiteY78" fmla="*/ 807443 h 1177152"/>
                <a:gd name="connsiteX79" fmla="*/ 898735 w 1127010"/>
                <a:gd name="connsiteY79" fmla="*/ 811279 h 1177152"/>
                <a:gd name="connsiteX80" fmla="*/ 931339 w 1127010"/>
                <a:gd name="connsiteY80" fmla="*/ 843884 h 1177152"/>
                <a:gd name="connsiteX81" fmla="*/ 948601 w 1127010"/>
                <a:gd name="connsiteY81" fmla="*/ 842925 h 1177152"/>
                <a:gd name="connsiteX82" fmla="*/ 964903 w 1127010"/>
                <a:gd name="connsiteY82" fmla="*/ 841007 h 1177152"/>
                <a:gd name="connsiteX83" fmla="*/ 952436 w 1127010"/>
                <a:gd name="connsiteY83" fmla="*/ 887996 h 1177152"/>
                <a:gd name="connsiteX84" fmla="*/ 934216 w 1127010"/>
                <a:gd name="connsiteY84" fmla="*/ 895668 h 1177152"/>
                <a:gd name="connsiteX85" fmla="*/ 934216 w 1127010"/>
                <a:gd name="connsiteY85" fmla="*/ 900462 h 1177152"/>
                <a:gd name="connsiteX86" fmla="*/ 933257 w 1127010"/>
                <a:gd name="connsiteY86" fmla="*/ 895668 h 1177152"/>
                <a:gd name="connsiteX87" fmla="*/ 917914 w 1127010"/>
                <a:gd name="connsiteY87" fmla="*/ 901421 h 1177152"/>
                <a:gd name="connsiteX88" fmla="*/ 915996 w 1127010"/>
                <a:gd name="connsiteY88" fmla="*/ 912929 h 1177152"/>
                <a:gd name="connsiteX89" fmla="*/ 901612 w 1127010"/>
                <a:gd name="connsiteY89" fmla="*/ 914847 h 1177152"/>
                <a:gd name="connsiteX90" fmla="*/ 893940 w 1127010"/>
                <a:gd name="connsiteY90" fmla="*/ 928272 h 1177152"/>
                <a:gd name="connsiteX91" fmla="*/ 882432 w 1127010"/>
                <a:gd name="connsiteY91" fmla="*/ 927313 h 1177152"/>
                <a:gd name="connsiteX92" fmla="*/ 878597 w 1127010"/>
                <a:gd name="connsiteY92" fmla="*/ 934985 h 1177152"/>
                <a:gd name="connsiteX93" fmla="*/ 867089 w 1127010"/>
                <a:gd name="connsiteY93" fmla="*/ 943615 h 1177152"/>
                <a:gd name="connsiteX94" fmla="*/ 870925 w 1127010"/>
                <a:gd name="connsiteY94" fmla="*/ 955123 h 1177152"/>
                <a:gd name="connsiteX95" fmla="*/ 850787 w 1127010"/>
                <a:gd name="connsiteY95" fmla="*/ 956082 h 1177152"/>
                <a:gd name="connsiteX96" fmla="*/ 829690 w 1127010"/>
                <a:gd name="connsiteY96" fmla="*/ 968548 h 1177152"/>
                <a:gd name="connsiteX97" fmla="*/ 809552 w 1127010"/>
                <a:gd name="connsiteY97" fmla="*/ 958000 h 1177152"/>
                <a:gd name="connsiteX98" fmla="*/ 808593 w 1127010"/>
                <a:gd name="connsiteY98" fmla="*/ 964712 h 1177152"/>
                <a:gd name="connsiteX99" fmla="*/ 800921 w 1127010"/>
                <a:gd name="connsiteY99" fmla="*/ 965671 h 1177152"/>
                <a:gd name="connsiteX100" fmla="*/ 794208 w 1127010"/>
                <a:gd name="connsiteY100" fmla="*/ 963753 h 1177152"/>
                <a:gd name="connsiteX101" fmla="*/ 787496 w 1127010"/>
                <a:gd name="connsiteY101" fmla="*/ 951287 h 1177152"/>
                <a:gd name="connsiteX102" fmla="*/ 778865 w 1127010"/>
                <a:gd name="connsiteY102" fmla="*/ 951287 h 1177152"/>
                <a:gd name="connsiteX103" fmla="*/ 760645 w 1127010"/>
                <a:gd name="connsiteY103" fmla="*/ 945533 h 1177152"/>
                <a:gd name="connsiteX104" fmla="*/ 756809 w 1127010"/>
                <a:gd name="connsiteY104" fmla="*/ 927313 h 1177152"/>
                <a:gd name="connsiteX105" fmla="*/ 748178 w 1127010"/>
                <a:gd name="connsiteY105" fmla="*/ 931149 h 1177152"/>
                <a:gd name="connsiteX106" fmla="*/ 732835 w 1127010"/>
                <a:gd name="connsiteY106" fmla="*/ 927313 h 1177152"/>
                <a:gd name="connsiteX107" fmla="*/ 751055 w 1127010"/>
                <a:gd name="connsiteY107" fmla="*/ 915805 h 1177152"/>
                <a:gd name="connsiteX108" fmla="*/ 734753 w 1127010"/>
                <a:gd name="connsiteY108" fmla="*/ 904298 h 1177152"/>
                <a:gd name="connsiteX109" fmla="*/ 736671 w 1127010"/>
                <a:gd name="connsiteY109" fmla="*/ 918682 h 1177152"/>
                <a:gd name="connsiteX110" fmla="*/ 718451 w 1127010"/>
                <a:gd name="connsiteY110" fmla="*/ 925395 h 1177152"/>
                <a:gd name="connsiteX111" fmla="*/ 705984 w 1127010"/>
                <a:gd name="connsiteY111" fmla="*/ 903339 h 1177152"/>
                <a:gd name="connsiteX112" fmla="*/ 713656 w 1127010"/>
                <a:gd name="connsiteY112" fmla="*/ 927313 h 1177152"/>
                <a:gd name="connsiteX113" fmla="*/ 696395 w 1127010"/>
                <a:gd name="connsiteY113" fmla="*/ 916764 h 1177152"/>
                <a:gd name="connsiteX114" fmla="*/ 660913 w 1127010"/>
                <a:gd name="connsiteY114" fmla="*/ 908134 h 1177152"/>
                <a:gd name="connsiteX115" fmla="*/ 635980 w 1127010"/>
                <a:gd name="connsiteY115" fmla="*/ 898544 h 1177152"/>
                <a:gd name="connsiteX116" fmla="*/ 601458 w 1127010"/>
                <a:gd name="connsiteY116" fmla="*/ 927313 h 1177152"/>
                <a:gd name="connsiteX117" fmla="*/ 564058 w 1127010"/>
                <a:gd name="connsiteY117" fmla="*/ 943615 h 1177152"/>
                <a:gd name="connsiteX118" fmla="*/ 566935 w 1127010"/>
                <a:gd name="connsiteY118" fmla="*/ 951287 h 1177152"/>
                <a:gd name="connsiteX119" fmla="*/ 552551 w 1127010"/>
                <a:gd name="connsiteY119" fmla="*/ 975261 h 1177152"/>
                <a:gd name="connsiteX120" fmla="*/ 560222 w 1127010"/>
                <a:gd name="connsiteY120" fmla="*/ 980056 h 1177152"/>
                <a:gd name="connsiteX121" fmla="*/ 559263 w 1127010"/>
                <a:gd name="connsiteY121" fmla="*/ 1009784 h 1177152"/>
                <a:gd name="connsiteX122" fmla="*/ 571730 w 1127010"/>
                <a:gd name="connsiteY122" fmla="*/ 1024168 h 1177152"/>
                <a:gd name="connsiteX123" fmla="*/ 567894 w 1127010"/>
                <a:gd name="connsiteY123" fmla="*/ 1024168 h 1177152"/>
                <a:gd name="connsiteX124" fmla="*/ 523782 w 1127010"/>
                <a:gd name="connsiteY124" fmla="*/ 1021291 h 1177152"/>
                <a:gd name="connsiteX125" fmla="*/ 520905 w 1127010"/>
                <a:gd name="connsiteY125" fmla="*/ 1030880 h 1177152"/>
                <a:gd name="connsiteX126" fmla="*/ 487341 w 1127010"/>
                <a:gd name="connsiteY126" fmla="*/ 1015537 h 1177152"/>
                <a:gd name="connsiteX127" fmla="*/ 465285 w 1127010"/>
                <a:gd name="connsiteY127" fmla="*/ 1021291 h 1177152"/>
                <a:gd name="connsiteX128" fmla="*/ 457614 w 1127010"/>
                <a:gd name="connsiteY128" fmla="*/ 1010743 h 1177152"/>
                <a:gd name="connsiteX129" fmla="*/ 439394 w 1127010"/>
                <a:gd name="connsiteY129" fmla="*/ 1003071 h 1177152"/>
                <a:gd name="connsiteX130" fmla="*/ 423091 w 1127010"/>
                <a:gd name="connsiteY130" fmla="*/ 981015 h 1177152"/>
                <a:gd name="connsiteX131" fmla="*/ 417338 w 1127010"/>
                <a:gd name="connsiteY131" fmla="*/ 988686 h 1177152"/>
                <a:gd name="connsiteX132" fmla="*/ 417338 w 1127010"/>
                <a:gd name="connsiteY132" fmla="*/ 984851 h 1177152"/>
                <a:gd name="connsiteX133" fmla="*/ 410625 w 1127010"/>
                <a:gd name="connsiteY133" fmla="*/ 970466 h 1177152"/>
                <a:gd name="connsiteX134" fmla="*/ 398158 w 1127010"/>
                <a:gd name="connsiteY134" fmla="*/ 966630 h 1177152"/>
                <a:gd name="connsiteX135" fmla="*/ 392405 w 1127010"/>
                <a:gd name="connsiteY135" fmla="*/ 966630 h 1177152"/>
                <a:gd name="connsiteX136" fmla="*/ 357882 w 1127010"/>
                <a:gd name="connsiteY136" fmla="*/ 944574 h 1177152"/>
                <a:gd name="connsiteX137" fmla="*/ 351169 w 1127010"/>
                <a:gd name="connsiteY137" fmla="*/ 963753 h 1177152"/>
                <a:gd name="connsiteX138" fmla="*/ 324318 w 1127010"/>
                <a:gd name="connsiteY138" fmla="*/ 956082 h 1177152"/>
                <a:gd name="connsiteX139" fmla="*/ 318565 w 1127010"/>
                <a:gd name="connsiteY139" fmla="*/ 961836 h 1177152"/>
                <a:gd name="connsiteX140" fmla="*/ 305139 w 1127010"/>
                <a:gd name="connsiteY140" fmla="*/ 954164 h 1177152"/>
                <a:gd name="connsiteX141" fmla="*/ 290755 w 1127010"/>
                <a:gd name="connsiteY141" fmla="*/ 958000 h 1177152"/>
                <a:gd name="connsiteX142" fmla="*/ 277330 w 1127010"/>
                <a:gd name="connsiteY142" fmla="*/ 940738 h 1177152"/>
                <a:gd name="connsiteX143" fmla="*/ 240889 w 1127010"/>
                <a:gd name="connsiteY143" fmla="*/ 936903 h 1177152"/>
                <a:gd name="connsiteX144" fmla="*/ 230341 w 1127010"/>
                <a:gd name="connsiteY144" fmla="*/ 914847 h 1177152"/>
                <a:gd name="connsiteX145" fmla="*/ 186228 w 1127010"/>
                <a:gd name="connsiteY145" fmla="*/ 898544 h 1177152"/>
                <a:gd name="connsiteX146" fmla="*/ 186228 w 1127010"/>
                <a:gd name="connsiteY146" fmla="*/ 890873 h 1177152"/>
                <a:gd name="connsiteX147" fmla="*/ 173762 w 1127010"/>
                <a:gd name="connsiteY147" fmla="*/ 897585 h 1177152"/>
                <a:gd name="connsiteX148" fmla="*/ 180475 w 1127010"/>
                <a:gd name="connsiteY148" fmla="*/ 872652 h 1177152"/>
                <a:gd name="connsiteX149" fmla="*/ 168008 w 1127010"/>
                <a:gd name="connsiteY149" fmla="*/ 865940 h 1177152"/>
                <a:gd name="connsiteX150" fmla="*/ 166090 w 1127010"/>
                <a:gd name="connsiteY150" fmla="*/ 869776 h 1177152"/>
                <a:gd name="connsiteX151" fmla="*/ 150747 w 1127010"/>
                <a:gd name="connsiteY151" fmla="*/ 855391 h 1177152"/>
                <a:gd name="connsiteX152" fmla="*/ 163213 w 1127010"/>
                <a:gd name="connsiteY152" fmla="*/ 851555 h 1177152"/>
                <a:gd name="connsiteX153" fmla="*/ 210202 w 1127010"/>
                <a:gd name="connsiteY153" fmla="*/ 725932 h 1177152"/>
                <a:gd name="connsiteX154" fmla="*/ 217874 w 1127010"/>
                <a:gd name="connsiteY154" fmla="*/ 713465 h 1177152"/>
                <a:gd name="connsiteX155" fmla="*/ 231300 w 1127010"/>
                <a:gd name="connsiteY155" fmla="*/ 715383 h 1177152"/>
                <a:gd name="connsiteX156" fmla="*/ 222669 w 1127010"/>
                <a:gd name="connsiteY156" fmla="*/ 702917 h 1177152"/>
                <a:gd name="connsiteX157" fmla="*/ 213079 w 1127010"/>
                <a:gd name="connsiteY157" fmla="*/ 712506 h 1177152"/>
                <a:gd name="connsiteX158" fmla="*/ 219792 w 1127010"/>
                <a:gd name="connsiteY158" fmla="*/ 686614 h 1177152"/>
                <a:gd name="connsiteX159" fmla="*/ 242807 w 1127010"/>
                <a:gd name="connsiteY159" fmla="*/ 611816 h 1177152"/>
                <a:gd name="connsiteX160" fmla="*/ 262945 w 1127010"/>
                <a:gd name="connsiteY160" fmla="*/ 638666 h 1177152"/>
                <a:gd name="connsiteX161" fmla="*/ 267740 w 1127010"/>
                <a:gd name="connsiteY161" fmla="*/ 669353 h 1177152"/>
                <a:gd name="connsiteX162" fmla="*/ 276371 w 1127010"/>
                <a:gd name="connsiteY162" fmla="*/ 684697 h 1177152"/>
                <a:gd name="connsiteX163" fmla="*/ 276371 w 1127010"/>
                <a:gd name="connsiteY163" fmla="*/ 694286 h 1177152"/>
                <a:gd name="connsiteX164" fmla="*/ 283083 w 1127010"/>
                <a:gd name="connsiteY164" fmla="*/ 683738 h 1177152"/>
                <a:gd name="connsiteX165" fmla="*/ 271576 w 1127010"/>
                <a:gd name="connsiteY165" fmla="*/ 672230 h 1177152"/>
                <a:gd name="connsiteX166" fmla="*/ 266781 w 1127010"/>
                <a:gd name="connsiteY166" fmla="*/ 625241 h 1177152"/>
                <a:gd name="connsiteX167" fmla="*/ 251438 w 1127010"/>
                <a:gd name="connsiteY167" fmla="*/ 605103 h 1177152"/>
                <a:gd name="connsiteX168" fmla="*/ 238012 w 1127010"/>
                <a:gd name="connsiteY168" fmla="*/ 592637 h 1177152"/>
                <a:gd name="connsiteX169" fmla="*/ 238012 w 1127010"/>
                <a:gd name="connsiteY169" fmla="*/ 592637 h 1177152"/>
                <a:gd name="connsiteX170" fmla="*/ 255273 w 1127010"/>
                <a:gd name="connsiteY170" fmla="*/ 593596 h 1177152"/>
                <a:gd name="connsiteX171" fmla="*/ 243766 w 1127010"/>
                <a:gd name="connsiteY171" fmla="*/ 573457 h 1177152"/>
                <a:gd name="connsiteX172" fmla="*/ 254315 w 1127010"/>
                <a:gd name="connsiteY172" fmla="*/ 555237 h 1177152"/>
                <a:gd name="connsiteX173" fmla="*/ 248561 w 1127010"/>
                <a:gd name="connsiteY173" fmla="*/ 539894 h 1177152"/>
                <a:gd name="connsiteX174" fmla="*/ 254315 w 1127010"/>
                <a:gd name="connsiteY174" fmla="*/ 520715 h 1177152"/>
                <a:gd name="connsiteX175" fmla="*/ 246643 w 1127010"/>
                <a:gd name="connsiteY175" fmla="*/ 519756 h 1177152"/>
                <a:gd name="connsiteX176" fmla="*/ 244725 w 1127010"/>
                <a:gd name="connsiteY176" fmla="*/ 525509 h 1177152"/>
                <a:gd name="connsiteX177" fmla="*/ 236094 w 1127010"/>
                <a:gd name="connsiteY177" fmla="*/ 514002 h 1177152"/>
                <a:gd name="connsiteX178" fmla="*/ 227464 w 1127010"/>
                <a:gd name="connsiteY178" fmla="*/ 514961 h 1177152"/>
                <a:gd name="connsiteX179" fmla="*/ 224587 w 1127010"/>
                <a:gd name="connsiteY179" fmla="*/ 505371 h 1177152"/>
                <a:gd name="connsiteX180" fmla="*/ 202531 w 1127010"/>
                <a:gd name="connsiteY180" fmla="*/ 493864 h 1177152"/>
                <a:gd name="connsiteX181" fmla="*/ 196777 w 1127010"/>
                <a:gd name="connsiteY181" fmla="*/ 467013 h 1177152"/>
                <a:gd name="connsiteX182" fmla="*/ 191982 w 1127010"/>
                <a:gd name="connsiteY182" fmla="*/ 466054 h 1177152"/>
                <a:gd name="connsiteX183" fmla="*/ 181434 w 1127010"/>
                <a:gd name="connsiteY183" fmla="*/ 447834 h 1177152"/>
                <a:gd name="connsiteX184" fmla="*/ 197736 w 1127010"/>
                <a:gd name="connsiteY184" fmla="*/ 425778 h 1177152"/>
                <a:gd name="connsiteX185" fmla="*/ 179516 w 1127010"/>
                <a:gd name="connsiteY185" fmla="*/ 411393 h 1177152"/>
                <a:gd name="connsiteX186" fmla="*/ 178557 w 1127010"/>
                <a:gd name="connsiteY186" fmla="*/ 398927 h 1177152"/>
                <a:gd name="connsiteX187" fmla="*/ 177598 w 1127010"/>
                <a:gd name="connsiteY187" fmla="*/ 398927 h 1177152"/>
                <a:gd name="connsiteX188" fmla="*/ 175680 w 1127010"/>
                <a:gd name="connsiteY188" fmla="*/ 366322 h 1177152"/>
                <a:gd name="connsiteX189" fmla="*/ 138281 w 1127010"/>
                <a:gd name="connsiteY189" fmla="*/ 359609 h 1177152"/>
                <a:gd name="connsiteX190" fmla="*/ 152665 w 1127010"/>
                <a:gd name="connsiteY190" fmla="*/ 346184 h 1177152"/>
                <a:gd name="connsiteX191" fmla="*/ 146911 w 1127010"/>
                <a:gd name="connsiteY191" fmla="*/ 347143 h 1177152"/>
                <a:gd name="connsiteX192" fmla="*/ 145952 w 1127010"/>
                <a:gd name="connsiteY192" fmla="*/ 342348 h 1177152"/>
                <a:gd name="connsiteX193" fmla="*/ 139239 w 1127010"/>
                <a:gd name="connsiteY193" fmla="*/ 346184 h 1177152"/>
                <a:gd name="connsiteX194" fmla="*/ 118142 w 1127010"/>
                <a:gd name="connsiteY194" fmla="*/ 343307 h 1177152"/>
                <a:gd name="connsiteX195" fmla="*/ 116224 w 1127010"/>
                <a:gd name="connsiteY195" fmla="*/ 346184 h 1177152"/>
                <a:gd name="connsiteX196" fmla="*/ 116224 w 1127010"/>
                <a:gd name="connsiteY196" fmla="*/ 345225 h 1177152"/>
                <a:gd name="connsiteX197" fmla="*/ 108553 w 1127010"/>
                <a:gd name="connsiteY197" fmla="*/ 320292 h 1177152"/>
                <a:gd name="connsiteX198" fmla="*/ 94168 w 1127010"/>
                <a:gd name="connsiteY198" fmla="*/ 327964 h 1177152"/>
                <a:gd name="connsiteX199" fmla="*/ 75948 w 1127010"/>
                <a:gd name="connsiteY199" fmla="*/ 309744 h 1177152"/>
                <a:gd name="connsiteX200" fmla="*/ 65400 w 1127010"/>
                <a:gd name="connsiteY200" fmla="*/ 309744 h 1177152"/>
                <a:gd name="connsiteX201" fmla="*/ 45262 w 1127010"/>
                <a:gd name="connsiteY201" fmla="*/ 291524 h 1177152"/>
                <a:gd name="connsiteX202" fmla="*/ 45262 w 1127010"/>
                <a:gd name="connsiteY202" fmla="*/ 298236 h 1177152"/>
                <a:gd name="connsiteX203" fmla="*/ 24164 w 1127010"/>
                <a:gd name="connsiteY203" fmla="*/ 302072 h 1177152"/>
                <a:gd name="connsiteX204" fmla="*/ 22246 w 1127010"/>
                <a:gd name="connsiteY204" fmla="*/ 281934 h 1177152"/>
                <a:gd name="connsiteX205" fmla="*/ 190 w 1127010"/>
                <a:gd name="connsiteY205" fmla="*/ 269467 h 1177152"/>
                <a:gd name="connsiteX206" fmla="*/ 4026 w 1127010"/>
                <a:gd name="connsiteY206" fmla="*/ 265632 h 1177152"/>
                <a:gd name="connsiteX207" fmla="*/ 30877 w 1127010"/>
                <a:gd name="connsiteY207" fmla="*/ 264673 h 1177152"/>
                <a:gd name="connsiteX208" fmla="*/ 37590 w 1127010"/>
                <a:gd name="connsiteY208" fmla="*/ 266591 h 1177152"/>
                <a:gd name="connsiteX209" fmla="*/ 24164 w 1127010"/>
                <a:gd name="connsiteY209" fmla="*/ 243576 h 1177152"/>
                <a:gd name="connsiteX210" fmla="*/ 25123 w 1127010"/>
                <a:gd name="connsiteY210" fmla="*/ 244534 h 1177152"/>
                <a:gd name="connsiteX211" fmla="*/ 40467 w 1127010"/>
                <a:gd name="connsiteY211" fmla="*/ 245493 h 1177152"/>
                <a:gd name="connsiteX212" fmla="*/ 49097 w 1127010"/>
                <a:gd name="connsiteY212" fmla="*/ 247411 h 1177152"/>
                <a:gd name="connsiteX213" fmla="*/ 28959 w 1127010"/>
                <a:gd name="connsiteY213" fmla="*/ 239740 h 1177152"/>
                <a:gd name="connsiteX214" fmla="*/ 42385 w 1127010"/>
                <a:gd name="connsiteY214" fmla="*/ 231109 h 1177152"/>
                <a:gd name="connsiteX215" fmla="*/ 6903 w 1127010"/>
                <a:gd name="connsiteY215" fmla="*/ 212889 h 1177152"/>
                <a:gd name="connsiteX216" fmla="*/ 45262 w 1127010"/>
                <a:gd name="connsiteY216" fmla="*/ 201381 h 1177152"/>
                <a:gd name="connsiteX217" fmla="*/ 53892 w 1127010"/>
                <a:gd name="connsiteY217" fmla="*/ 207135 h 1177152"/>
                <a:gd name="connsiteX218" fmla="*/ 73071 w 1127010"/>
                <a:gd name="connsiteY218" fmla="*/ 200423 h 1177152"/>
                <a:gd name="connsiteX219" fmla="*/ 80743 w 1127010"/>
                <a:gd name="connsiteY219" fmla="*/ 214807 h 1177152"/>
                <a:gd name="connsiteX220" fmla="*/ 85538 w 1127010"/>
                <a:gd name="connsiteY220" fmla="*/ 203299 h 1177152"/>
                <a:gd name="connsiteX221" fmla="*/ 102799 w 1127010"/>
                <a:gd name="connsiteY221" fmla="*/ 212889 h 1177152"/>
                <a:gd name="connsiteX222" fmla="*/ 110471 w 1127010"/>
                <a:gd name="connsiteY222" fmla="*/ 195628 h 1177152"/>
                <a:gd name="connsiteX223" fmla="*/ 118142 w 1127010"/>
                <a:gd name="connsiteY223" fmla="*/ 199464 h 1177152"/>
                <a:gd name="connsiteX224" fmla="*/ 134445 w 1127010"/>
                <a:gd name="connsiteY224" fmla="*/ 196587 h 1177152"/>
                <a:gd name="connsiteX225" fmla="*/ 140198 w 1127010"/>
                <a:gd name="connsiteY225" fmla="*/ 210971 h 1177152"/>
                <a:gd name="connsiteX226" fmla="*/ 145952 w 1127010"/>
                <a:gd name="connsiteY226" fmla="*/ 204258 h 1177152"/>
                <a:gd name="connsiteX227" fmla="*/ 168008 w 1127010"/>
                <a:gd name="connsiteY227" fmla="*/ 246452 h 1177152"/>
                <a:gd name="connsiteX228" fmla="*/ 170885 w 1127010"/>
                <a:gd name="connsiteY228" fmla="*/ 242617 h 1177152"/>
                <a:gd name="connsiteX229" fmla="*/ 188146 w 1127010"/>
                <a:gd name="connsiteY229" fmla="*/ 234945 h 1177152"/>
                <a:gd name="connsiteX230" fmla="*/ 200613 w 1127010"/>
                <a:gd name="connsiteY230" fmla="*/ 227273 h 1177152"/>
                <a:gd name="connsiteX231" fmla="*/ 222669 w 1127010"/>
                <a:gd name="connsiteY231" fmla="*/ 253165 h 1177152"/>
                <a:gd name="connsiteX232" fmla="*/ 230341 w 1127010"/>
                <a:gd name="connsiteY232" fmla="*/ 232068 h 1177152"/>
                <a:gd name="connsiteX233" fmla="*/ 240889 w 1127010"/>
                <a:gd name="connsiteY233" fmla="*/ 245493 h 1177152"/>
                <a:gd name="connsiteX234" fmla="*/ 256232 w 1127010"/>
                <a:gd name="connsiteY234" fmla="*/ 244534 h 1177152"/>
                <a:gd name="connsiteX235" fmla="*/ 274453 w 1127010"/>
                <a:gd name="connsiteY235" fmla="*/ 247411 h 1177152"/>
                <a:gd name="connsiteX236" fmla="*/ 258150 w 1127010"/>
                <a:gd name="connsiteY236" fmla="*/ 220560 h 1177152"/>
                <a:gd name="connsiteX237" fmla="*/ 264863 w 1127010"/>
                <a:gd name="connsiteY237" fmla="*/ 201381 h 1177152"/>
                <a:gd name="connsiteX238" fmla="*/ 261986 w 1127010"/>
                <a:gd name="connsiteY238" fmla="*/ 196587 h 1177152"/>
                <a:gd name="connsiteX239" fmla="*/ 269658 w 1127010"/>
                <a:gd name="connsiteY239" fmla="*/ 175490 h 1177152"/>
                <a:gd name="connsiteX240" fmla="*/ 262945 w 1127010"/>
                <a:gd name="connsiteY240" fmla="*/ 174531 h 1177152"/>
                <a:gd name="connsiteX241" fmla="*/ 260068 w 1127010"/>
                <a:gd name="connsiteY241" fmla="*/ 158228 h 1177152"/>
                <a:gd name="connsiteX242" fmla="*/ 252397 w 1127010"/>
                <a:gd name="connsiteY242" fmla="*/ 152475 h 1177152"/>
                <a:gd name="connsiteX243" fmla="*/ 250479 w 1127010"/>
                <a:gd name="connsiteY243" fmla="*/ 134254 h 1177152"/>
                <a:gd name="connsiteX244" fmla="*/ 255273 w 1127010"/>
                <a:gd name="connsiteY244" fmla="*/ 128501 h 1177152"/>
                <a:gd name="connsiteX245" fmla="*/ 250479 w 1127010"/>
                <a:gd name="connsiteY245" fmla="*/ 109322 h 1177152"/>
                <a:gd name="connsiteX246" fmla="*/ 253356 w 1127010"/>
                <a:gd name="connsiteY246" fmla="*/ 114116 h 1177152"/>
                <a:gd name="connsiteX247" fmla="*/ 274453 w 1127010"/>
                <a:gd name="connsiteY247" fmla="*/ 122747 h 1177152"/>
                <a:gd name="connsiteX248" fmla="*/ 281165 w 1127010"/>
                <a:gd name="connsiteY248" fmla="*/ 121788 h 1177152"/>
                <a:gd name="connsiteX249" fmla="*/ 302262 w 1127010"/>
                <a:gd name="connsiteY249" fmla="*/ 121788 h 1177152"/>
                <a:gd name="connsiteX250" fmla="*/ 302262 w 1127010"/>
                <a:gd name="connsiteY250" fmla="*/ 131377 h 1177152"/>
                <a:gd name="connsiteX251" fmla="*/ 296509 w 1127010"/>
                <a:gd name="connsiteY251" fmla="*/ 134254 h 1177152"/>
                <a:gd name="connsiteX252" fmla="*/ 304180 w 1127010"/>
                <a:gd name="connsiteY252" fmla="*/ 165900 h 1177152"/>
                <a:gd name="connsiteX253" fmla="*/ 316647 w 1127010"/>
                <a:gd name="connsiteY253" fmla="*/ 159187 h 1177152"/>
                <a:gd name="connsiteX254" fmla="*/ 359800 w 1127010"/>
                <a:gd name="connsiteY254" fmla="*/ 173572 h 1177152"/>
                <a:gd name="connsiteX255" fmla="*/ 371307 w 1127010"/>
                <a:gd name="connsiteY255" fmla="*/ 183161 h 1177152"/>
                <a:gd name="connsiteX256" fmla="*/ 402953 w 1127010"/>
                <a:gd name="connsiteY256" fmla="*/ 169736 h 1177152"/>
                <a:gd name="connsiteX257" fmla="*/ 414461 w 1127010"/>
                <a:gd name="connsiteY257" fmla="*/ 168777 h 1177152"/>
                <a:gd name="connsiteX258" fmla="*/ 407748 w 1127010"/>
                <a:gd name="connsiteY258" fmla="*/ 139049 h 1177152"/>
                <a:gd name="connsiteX259" fmla="*/ 493095 w 1127010"/>
                <a:gd name="connsiteY259" fmla="*/ 114116 h 1177152"/>
                <a:gd name="connsiteX260" fmla="*/ 510356 w 1127010"/>
                <a:gd name="connsiteY260" fmla="*/ 102609 h 1177152"/>
                <a:gd name="connsiteX261" fmla="*/ 528577 w 1127010"/>
                <a:gd name="connsiteY261" fmla="*/ 94937 h 1177152"/>
                <a:gd name="connsiteX262" fmla="*/ 520905 w 1127010"/>
                <a:gd name="connsiteY262" fmla="*/ 81511 h 1177152"/>
                <a:gd name="connsiteX263" fmla="*/ 522823 w 1127010"/>
                <a:gd name="connsiteY263" fmla="*/ 72881 h 1177152"/>
                <a:gd name="connsiteX264" fmla="*/ 528577 w 1127010"/>
                <a:gd name="connsiteY264" fmla="*/ 72881 h 1177152"/>
                <a:gd name="connsiteX265" fmla="*/ 523782 w 1127010"/>
                <a:gd name="connsiteY265" fmla="*/ 68086 h 1177152"/>
                <a:gd name="connsiteX266" fmla="*/ 532413 w 1127010"/>
                <a:gd name="connsiteY266" fmla="*/ 14384 h 1177152"/>
                <a:gd name="connsiteX267" fmla="*/ 573648 w 1127010"/>
                <a:gd name="connsiteY267" fmla="*/ 959 h 1177152"/>
                <a:gd name="connsiteX268" fmla="*/ 611047 w 1127010"/>
                <a:gd name="connsiteY268" fmla="*/ 0 h 1177152"/>
                <a:gd name="connsiteX269" fmla="*/ 611047 w 1127010"/>
                <a:gd name="connsiteY269" fmla="*/ 0 h 1177152"/>
                <a:gd name="connsiteX270" fmla="*/ 1115459 w 1127010"/>
                <a:gd name="connsiteY270" fmla="*/ 981015 h 1177152"/>
                <a:gd name="connsiteX271" fmla="*/ 1115459 w 1127010"/>
                <a:gd name="connsiteY271" fmla="*/ 1024168 h 1177152"/>
                <a:gd name="connsiteX272" fmla="*/ 1123131 w 1127010"/>
                <a:gd name="connsiteY272" fmla="*/ 1031839 h 1177152"/>
                <a:gd name="connsiteX273" fmla="*/ 1116418 w 1127010"/>
                <a:gd name="connsiteY273" fmla="*/ 1022250 h 1177152"/>
                <a:gd name="connsiteX274" fmla="*/ 1124090 w 1127010"/>
                <a:gd name="connsiteY274" fmla="*/ 1035675 h 1177152"/>
                <a:gd name="connsiteX275" fmla="*/ 1126967 w 1127010"/>
                <a:gd name="connsiteY275" fmla="*/ 1067321 h 1177152"/>
                <a:gd name="connsiteX276" fmla="*/ 1112583 w 1127010"/>
                <a:gd name="connsiteY276" fmla="*/ 1104720 h 1177152"/>
                <a:gd name="connsiteX277" fmla="*/ 1106829 w 1127010"/>
                <a:gd name="connsiteY277" fmla="*/ 1143079 h 1177152"/>
                <a:gd name="connsiteX278" fmla="*/ 1101075 w 1127010"/>
                <a:gd name="connsiteY278" fmla="*/ 1144997 h 1177152"/>
                <a:gd name="connsiteX279" fmla="*/ 1106829 w 1127010"/>
                <a:gd name="connsiteY279" fmla="*/ 1146914 h 1177152"/>
                <a:gd name="connsiteX280" fmla="*/ 1099157 w 1127010"/>
                <a:gd name="connsiteY280" fmla="*/ 1153627 h 1177152"/>
                <a:gd name="connsiteX281" fmla="*/ 1094362 w 1127010"/>
                <a:gd name="connsiteY281" fmla="*/ 1173765 h 1177152"/>
                <a:gd name="connsiteX282" fmla="*/ 1082855 w 1127010"/>
                <a:gd name="connsiteY282" fmla="*/ 1159381 h 1177152"/>
                <a:gd name="connsiteX283" fmla="*/ 1056004 w 1127010"/>
                <a:gd name="connsiteY283" fmla="*/ 1151709 h 1177152"/>
                <a:gd name="connsiteX284" fmla="*/ 1057922 w 1127010"/>
                <a:gd name="connsiteY284" fmla="*/ 1142120 h 1177152"/>
                <a:gd name="connsiteX285" fmla="*/ 1045455 w 1127010"/>
                <a:gd name="connsiteY285" fmla="*/ 1128694 h 1177152"/>
                <a:gd name="connsiteX286" fmla="*/ 1058881 w 1127010"/>
                <a:gd name="connsiteY286" fmla="*/ 1110474 h 1177152"/>
                <a:gd name="connsiteX287" fmla="*/ 1042579 w 1127010"/>
                <a:gd name="connsiteY287" fmla="*/ 1110474 h 1177152"/>
                <a:gd name="connsiteX288" fmla="*/ 1054086 w 1127010"/>
                <a:gd name="connsiteY288" fmla="*/ 1093213 h 1177152"/>
                <a:gd name="connsiteX289" fmla="*/ 1037784 w 1127010"/>
                <a:gd name="connsiteY289" fmla="*/ 1080746 h 1177152"/>
                <a:gd name="connsiteX290" fmla="*/ 1048332 w 1127010"/>
                <a:gd name="connsiteY290" fmla="*/ 1067321 h 1177152"/>
                <a:gd name="connsiteX291" fmla="*/ 1036825 w 1127010"/>
                <a:gd name="connsiteY291" fmla="*/ 1053896 h 1177152"/>
                <a:gd name="connsiteX292" fmla="*/ 1047373 w 1127010"/>
                <a:gd name="connsiteY292" fmla="*/ 1050060 h 1177152"/>
                <a:gd name="connsiteX293" fmla="*/ 1052168 w 1127010"/>
                <a:gd name="connsiteY293" fmla="*/ 1029922 h 1177152"/>
                <a:gd name="connsiteX294" fmla="*/ 1056963 w 1127010"/>
                <a:gd name="connsiteY294" fmla="*/ 1033757 h 1177152"/>
                <a:gd name="connsiteX295" fmla="*/ 1066553 w 1127010"/>
                <a:gd name="connsiteY295" fmla="*/ 1025127 h 1177152"/>
                <a:gd name="connsiteX296" fmla="*/ 1078060 w 1127010"/>
                <a:gd name="connsiteY296" fmla="*/ 1025127 h 1177152"/>
                <a:gd name="connsiteX297" fmla="*/ 1086691 w 1127010"/>
                <a:gd name="connsiteY297" fmla="*/ 1013619 h 1177152"/>
                <a:gd name="connsiteX298" fmla="*/ 1102993 w 1127010"/>
                <a:gd name="connsiteY298" fmla="*/ 1020332 h 1177152"/>
                <a:gd name="connsiteX299" fmla="*/ 1102993 w 1127010"/>
                <a:gd name="connsiteY299" fmla="*/ 1002112 h 1177152"/>
                <a:gd name="connsiteX300" fmla="*/ 1115459 w 1127010"/>
                <a:gd name="connsiteY300" fmla="*/ 981015 h 1177152"/>
                <a:gd name="connsiteX301" fmla="*/ 1115459 w 1127010"/>
                <a:gd name="connsiteY301" fmla="*/ 981015 h 1177152"/>
                <a:gd name="connsiteX302" fmla="*/ 908324 w 1127010"/>
                <a:gd name="connsiteY302" fmla="*/ 903339 h 1177152"/>
                <a:gd name="connsiteX303" fmla="*/ 921750 w 1127010"/>
                <a:gd name="connsiteY303" fmla="*/ 890873 h 1177152"/>
                <a:gd name="connsiteX304" fmla="*/ 908324 w 1127010"/>
                <a:gd name="connsiteY304" fmla="*/ 903339 h 1177152"/>
                <a:gd name="connsiteX305" fmla="*/ 908324 w 1127010"/>
                <a:gd name="connsiteY305" fmla="*/ 903339 h 1177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</a:cxnLst>
              <a:rect l="l" t="t" r="r" b="b"/>
              <a:pathLst>
                <a:path w="1127010" h="1177152">
                  <a:moveTo>
                    <a:pt x="611047" y="0"/>
                  </a:moveTo>
                  <a:cubicBezTo>
                    <a:pt x="612965" y="12467"/>
                    <a:pt x="613924" y="46989"/>
                    <a:pt x="633103" y="46989"/>
                  </a:cubicBezTo>
                  <a:cubicBezTo>
                    <a:pt x="640775" y="46989"/>
                    <a:pt x="644611" y="34523"/>
                    <a:pt x="650364" y="37400"/>
                  </a:cubicBezTo>
                  <a:cubicBezTo>
                    <a:pt x="661872" y="42194"/>
                    <a:pt x="657077" y="62332"/>
                    <a:pt x="659954" y="70004"/>
                  </a:cubicBezTo>
                  <a:cubicBezTo>
                    <a:pt x="665708" y="82470"/>
                    <a:pt x="684887" y="68086"/>
                    <a:pt x="687764" y="82470"/>
                  </a:cubicBezTo>
                  <a:cubicBezTo>
                    <a:pt x="688723" y="86306"/>
                    <a:pt x="685846" y="90142"/>
                    <a:pt x="686805" y="93978"/>
                  </a:cubicBezTo>
                  <a:cubicBezTo>
                    <a:pt x="688723" y="101650"/>
                    <a:pt x="725163" y="92060"/>
                    <a:pt x="727081" y="107403"/>
                  </a:cubicBezTo>
                  <a:cubicBezTo>
                    <a:pt x="727081" y="113157"/>
                    <a:pt x="719409" y="116993"/>
                    <a:pt x="719409" y="122747"/>
                  </a:cubicBezTo>
                  <a:cubicBezTo>
                    <a:pt x="718451" y="126583"/>
                    <a:pt x="726122" y="126583"/>
                    <a:pt x="726122" y="129459"/>
                  </a:cubicBezTo>
                  <a:cubicBezTo>
                    <a:pt x="726122" y="134254"/>
                    <a:pt x="721328" y="137131"/>
                    <a:pt x="718451" y="140967"/>
                  </a:cubicBezTo>
                  <a:cubicBezTo>
                    <a:pt x="715574" y="146721"/>
                    <a:pt x="745301" y="153433"/>
                    <a:pt x="757768" y="141926"/>
                  </a:cubicBezTo>
                  <a:cubicBezTo>
                    <a:pt x="764481" y="136172"/>
                    <a:pt x="769275" y="119870"/>
                    <a:pt x="775988" y="125624"/>
                  </a:cubicBezTo>
                  <a:cubicBezTo>
                    <a:pt x="777906" y="127542"/>
                    <a:pt x="773111" y="130418"/>
                    <a:pt x="772152" y="133295"/>
                  </a:cubicBezTo>
                  <a:cubicBezTo>
                    <a:pt x="771193" y="137131"/>
                    <a:pt x="767357" y="140967"/>
                    <a:pt x="767357" y="144803"/>
                  </a:cubicBezTo>
                  <a:cubicBezTo>
                    <a:pt x="767357" y="148639"/>
                    <a:pt x="773111" y="149598"/>
                    <a:pt x="774070" y="152475"/>
                  </a:cubicBezTo>
                  <a:cubicBezTo>
                    <a:pt x="774070" y="157269"/>
                    <a:pt x="766399" y="162064"/>
                    <a:pt x="770234" y="165900"/>
                  </a:cubicBezTo>
                  <a:cubicBezTo>
                    <a:pt x="774070" y="171654"/>
                    <a:pt x="782701" y="168777"/>
                    <a:pt x="789413" y="171654"/>
                  </a:cubicBezTo>
                  <a:cubicBezTo>
                    <a:pt x="793249" y="174531"/>
                    <a:pt x="794208" y="179325"/>
                    <a:pt x="797085" y="182202"/>
                  </a:cubicBezTo>
                  <a:cubicBezTo>
                    <a:pt x="798044" y="183161"/>
                    <a:pt x="800921" y="179325"/>
                    <a:pt x="802839" y="180284"/>
                  </a:cubicBezTo>
                  <a:cubicBezTo>
                    <a:pt x="804757" y="181243"/>
                    <a:pt x="805716" y="183161"/>
                    <a:pt x="806675" y="185079"/>
                  </a:cubicBezTo>
                  <a:cubicBezTo>
                    <a:pt x="806675" y="186038"/>
                    <a:pt x="801880" y="187956"/>
                    <a:pt x="802839" y="188915"/>
                  </a:cubicBezTo>
                  <a:cubicBezTo>
                    <a:pt x="805716" y="190833"/>
                    <a:pt x="810511" y="188915"/>
                    <a:pt x="811470" y="191792"/>
                  </a:cubicBezTo>
                  <a:cubicBezTo>
                    <a:pt x="814346" y="195628"/>
                    <a:pt x="810511" y="203299"/>
                    <a:pt x="815305" y="205217"/>
                  </a:cubicBezTo>
                  <a:cubicBezTo>
                    <a:pt x="821059" y="208094"/>
                    <a:pt x="826813" y="201381"/>
                    <a:pt x="833526" y="202340"/>
                  </a:cubicBezTo>
                  <a:cubicBezTo>
                    <a:pt x="836403" y="202340"/>
                    <a:pt x="839279" y="203299"/>
                    <a:pt x="841197" y="204258"/>
                  </a:cubicBezTo>
                  <a:cubicBezTo>
                    <a:pt x="845992" y="206176"/>
                    <a:pt x="848869" y="208094"/>
                    <a:pt x="852705" y="210012"/>
                  </a:cubicBezTo>
                  <a:cubicBezTo>
                    <a:pt x="853664" y="210971"/>
                    <a:pt x="852705" y="214807"/>
                    <a:pt x="853664" y="213848"/>
                  </a:cubicBezTo>
                  <a:cubicBezTo>
                    <a:pt x="859418" y="213848"/>
                    <a:pt x="863253" y="209053"/>
                    <a:pt x="868048" y="209053"/>
                  </a:cubicBezTo>
                  <a:cubicBezTo>
                    <a:pt x="873802" y="209053"/>
                    <a:pt x="878597" y="211930"/>
                    <a:pt x="883391" y="213848"/>
                  </a:cubicBezTo>
                  <a:cubicBezTo>
                    <a:pt x="885309" y="216725"/>
                    <a:pt x="891063" y="213848"/>
                    <a:pt x="892981" y="216725"/>
                  </a:cubicBezTo>
                  <a:cubicBezTo>
                    <a:pt x="900653" y="221519"/>
                    <a:pt x="904489" y="241658"/>
                    <a:pt x="914078" y="251247"/>
                  </a:cubicBezTo>
                  <a:cubicBezTo>
                    <a:pt x="924627" y="262755"/>
                    <a:pt x="906406" y="226314"/>
                    <a:pt x="934216" y="250288"/>
                  </a:cubicBezTo>
                  <a:cubicBezTo>
                    <a:pt x="936134" y="252206"/>
                    <a:pt x="932298" y="256042"/>
                    <a:pt x="933257" y="257960"/>
                  </a:cubicBezTo>
                  <a:cubicBezTo>
                    <a:pt x="935175" y="260837"/>
                    <a:pt x="963944" y="249329"/>
                    <a:pt x="968739" y="252206"/>
                  </a:cubicBezTo>
                  <a:cubicBezTo>
                    <a:pt x="971616" y="255083"/>
                    <a:pt x="969698" y="259878"/>
                    <a:pt x="972575" y="262755"/>
                  </a:cubicBezTo>
                  <a:cubicBezTo>
                    <a:pt x="976410" y="265632"/>
                    <a:pt x="1030112" y="271385"/>
                    <a:pt x="1026276" y="278098"/>
                  </a:cubicBezTo>
                  <a:cubicBezTo>
                    <a:pt x="1016687" y="295359"/>
                    <a:pt x="998467" y="305908"/>
                    <a:pt x="990795" y="320292"/>
                  </a:cubicBezTo>
                  <a:cubicBezTo>
                    <a:pt x="987918" y="327005"/>
                    <a:pt x="986959" y="346184"/>
                    <a:pt x="986000" y="351938"/>
                  </a:cubicBezTo>
                  <a:lnTo>
                    <a:pt x="973534" y="373035"/>
                  </a:lnTo>
                  <a:cubicBezTo>
                    <a:pt x="971616" y="377830"/>
                    <a:pt x="969698" y="381666"/>
                    <a:pt x="970657" y="386460"/>
                  </a:cubicBezTo>
                  <a:cubicBezTo>
                    <a:pt x="970657" y="389337"/>
                    <a:pt x="974493" y="389337"/>
                    <a:pt x="974493" y="391255"/>
                  </a:cubicBezTo>
                  <a:cubicBezTo>
                    <a:pt x="973534" y="403722"/>
                    <a:pt x="964903" y="415229"/>
                    <a:pt x="965862" y="427696"/>
                  </a:cubicBezTo>
                  <a:cubicBezTo>
                    <a:pt x="965862" y="439203"/>
                    <a:pt x="965862" y="443039"/>
                    <a:pt x="966821" y="443039"/>
                  </a:cubicBezTo>
                  <a:cubicBezTo>
                    <a:pt x="936134" y="474684"/>
                    <a:pt x="946683" y="440162"/>
                    <a:pt x="921750" y="447834"/>
                  </a:cubicBezTo>
                  <a:cubicBezTo>
                    <a:pt x="919832" y="448793"/>
                    <a:pt x="923668" y="452629"/>
                    <a:pt x="923668" y="454547"/>
                  </a:cubicBezTo>
                  <a:cubicBezTo>
                    <a:pt x="923668" y="455505"/>
                    <a:pt x="921750" y="454547"/>
                    <a:pt x="921750" y="454547"/>
                  </a:cubicBezTo>
                  <a:cubicBezTo>
                    <a:pt x="918873" y="458382"/>
                    <a:pt x="912160" y="462218"/>
                    <a:pt x="914078" y="466054"/>
                  </a:cubicBezTo>
                  <a:cubicBezTo>
                    <a:pt x="915037" y="470849"/>
                    <a:pt x="928462" y="461259"/>
                    <a:pt x="928462" y="466054"/>
                  </a:cubicBezTo>
                  <a:cubicBezTo>
                    <a:pt x="927504" y="478521"/>
                    <a:pt x="922709" y="468931"/>
                    <a:pt x="918873" y="472767"/>
                  </a:cubicBezTo>
                  <a:cubicBezTo>
                    <a:pt x="911201" y="479479"/>
                    <a:pt x="903530" y="496741"/>
                    <a:pt x="896817" y="502495"/>
                  </a:cubicBezTo>
                  <a:cubicBezTo>
                    <a:pt x="891063" y="509207"/>
                    <a:pt x="878597" y="506330"/>
                    <a:pt x="874761" y="513043"/>
                  </a:cubicBezTo>
                  <a:cubicBezTo>
                    <a:pt x="871884" y="519756"/>
                    <a:pt x="877638" y="527427"/>
                    <a:pt x="874761" y="533181"/>
                  </a:cubicBezTo>
                  <a:cubicBezTo>
                    <a:pt x="870925" y="542771"/>
                    <a:pt x="854623" y="542771"/>
                    <a:pt x="848869" y="552360"/>
                  </a:cubicBezTo>
                  <a:cubicBezTo>
                    <a:pt x="838320" y="565786"/>
                    <a:pt x="849828" y="578252"/>
                    <a:pt x="845033" y="592637"/>
                  </a:cubicBezTo>
                  <a:cubicBezTo>
                    <a:pt x="844074" y="595513"/>
                    <a:pt x="835444" y="590719"/>
                    <a:pt x="835444" y="602226"/>
                  </a:cubicBezTo>
                  <a:cubicBezTo>
                    <a:pt x="835444" y="604144"/>
                    <a:pt x="830649" y="606062"/>
                    <a:pt x="831608" y="606062"/>
                  </a:cubicBezTo>
                  <a:cubicBezTo>
                    <a:pt x="842156" y="608939"/>
                    <a:pt x="854623" y="604144"/>
                    <a:pt x="860377" y="593596"/>
                  </a:cubicBezTo>
                  <a:cubicBezTo>
                    <a:pt x="861335" y="591678"/>
                    <a:pt x="856541" y="589760"/>
                    <a:pt x="855582" y="587842"/>
                  </a:cubicBezTo>
                  <a:cubicBezTo>
                    <a:pt x="855582" y="584965"/>
                    <a:pt x="854623" y="583047"/>
                    <a:pt x="856541" y="581129"/>
                  </a:cubicBezTo>
                  <a:cubicBezTo>
                    <a:pt x="864212" y="568663"/>
                    <a:pt x="890104" y="568663"/>
                    <a:pt x="901612" y="573457"/>
                  </a:cubicBezTo>
                  <a:cubicBezTo>
                    <a:pt x="905448" y="574416"/>
                    <a:pt x="897776" y="580170"/>
                    <a:pt x="898735" y="582088"/>
                  </a:cubicBezTo>
                  <a:cubicBezTo>
                    <a:pt x="898735" y="586883"/>
                    <a:pt x="904489" y="588801"/>
                    <a:pt x="905448" y="592637"/>
                  </a:cubicBezTo>
                  <a:cubicBezTo>
                    <a:pt x="906406" y="598390"/>
                    <a:pt x="893940" y="597431"/>
                    <a:pt x="898735" y="606062"/>
                  </a:cubicBezTo>
                  <a:cubicBezTo>
                    <a:pt x="900653" y="607980"/>
                    <a:pt x="906406" y="605103"/>
                    <a:pt x="906406" y="607980"/>
                  </a:cubicBezTo>
                  <a:cubicBezTo>
                    <a:pt x="908324" y="610857"/>
                    <a:pt x="903530" y="615652"/>
                    <a:pt x="904489" y="617570"/>
                  </a:cubicBezTo>
                  <a:cubicBezTo>
                    <a:pt x="905448" y="619487"/>
                    <a:pt x="909283" y="613733"/>
                    <a:pt x="910242" y="615652"/>
                  </a:cubicBezTo>
                  <a:cubicBezTo>
                    <a:pt x="915037" y="620446"/>
                    <a:pt x="915037" y="626200"/>
                    <a:pt x="917914" y="631954"/>
                  </a:cubicBezTo>
                  <a:cubicBezTo>
                    <a:pt x="876679" y="655928"/>
                    <a:pt x="899694" y="645379"/>
                    <a:pt x="912160" y="667435"/>
                  </a:cubicBezTo>
                  <a:cubicBezTo>
                    <a:pt x="914078" y="671271"/>
                    <a:pt x="910242" y="677025"/>
                    <a:pt x="913119" y="680861"/>
                  </a:cubicBezTo>
                  <a:cubicBezTo>
                    <a:pt x="915996" y="687573"/>
                    <a:pt x="924627" y="688532"/>
                    <a:pt x="927504" y="693327"/>
                  </a:cubicBezTo>
                  <a:cubicBezTo>
                    <a:pt x="932298" y="700999"/>
                    <a:pt x="903530" y="724973"/>
                    <a:pt x="898735" y="725932"/>
                  </a:cubicBezTo>
                  <a:cubicBezTo>
                    <a:pt x="895858" y="726891"/>
                    <a:pt x="893940" y="721137"/>
                    <a:pt x="891063" y="721137"/>
                  </a:cubicBezTo>
                  <a:cubicBezTo>
                    <a:pt x="886268" y="722096"/>
                    <a:pt x="878597" y="722096"/>
                    <a:pt x="878597" y="726891"/>
                  </a:cubicBezTo>
                  <a:cubicBezTo>
                    <a:pt x="876679" y="741275"/>
                    <a:pt x="906406" y="752782"/>
                    <a:pt x="911201" y="760454"/>
                  </a:cubicBezTo>
                  <a:cubicBezTo>
                    <a:pt x="914078" y="766208"/>
                    <a:pt x="915037" y="772921"/>
                    <a:pt x="915037" y="780592"/>
                  </a:cubicBezTo>
                  <a:cubicBezTo>
                    <a:pt x="914078" y="783469"/>
                    <a:pt x="906406" y="778674"/>
                    <a:pt x="905448" y="781551"/>
                  </a:cubicBezTo>
                  <a:cubicBezTo>
                    <a:pt x="904489" y="783469"/>
                    <a:pt x="907365" y="785387"/>
                    <a:pt x="906406" y="786346"/>
                  </a:cubicBezTo>
                  <a:cubicBezTo>
                    <a:pt x="903530" y="791141"/>
                    <a:pt x="898735" y="794018"/>
                    <a:pt x="895858" y="796895"/>
                  </a:cubicBezTo>
                  <a:cubicBezTo>
                    <a:pt x="892981" y="802648"/>
                    <a:pt x="902571" y="804566"/>
                    <a:pt x="903530" y="807443"/>
                  </a:cubicBezTo>
                  <a:cubicBezTo>
                    <a:pt x="903530" y="809361"/>
                    <a:pt x="898735" y="809361"/>
                    <a:pt x="898735" y="811279"/>
                  </a:cubicBezTo>
                  <a:cubicBezTo>
                    <a:pt x="897776" y="823746"/>
                    <a:pt x="920791" y="841007"/>
                    <a:pt x="931339" y="843884"/>
                  </a:cubicBezTo>
                  <a:cubicBezTo>
                    <a:pt x="937093" y="845802"/>
                    <a:pt x="942847" y="842925"/>
                    <a:pt x="948601" y="842925"/>
                  </a:cubicBezTo>
                  <a:cubicBezTo>
                    <a:pt x="954354" y="841966"/>
                    <a:pt x="960108" y="838130"/>
                    <a:pt x="964903" y="841007"/>
                  </a:cubicBezTo>
                  <a:cubicBezTo>
                    <a:pt x="978328" y="850596"/>
                    <a:pt x="947642" y="871694"/>
                    <a:pt x="952436" y="887996"/>
                  </a:cubicBezTo>
                  <a:cubicBezTo>
                    <a:pt x="951478" y="887996"/>
                    <a:pt x="936134" y="893749"/>
                    <a:pt x="934216" y="895668"/>
                  </a:cubicBezTo>
                  <a:cubicBezTo>
                    <a:pt x="933257" y="896626"/>
                    <a:pt x="936134" y="900462"/>
                    <a:pt x="934216" y="900462"/>
                  </a:cubicBezTo>
                  <a:cubicBezTo>
                    <a:pt x="933257" y="899503"/>
                    <a:pt x="934216" y="895668"/>
                    <a:pt x="933257" y="895668"/>
                  </a:cubicBezTo>
                  <a:cubicBezTo>
                    <a:pt x="927504" y="896626"/>
                    <a:pt x="921750" y="897585"/>
                    <a:pt x="917914" y="901421"/>
                  </a:cubicBezTo>
                  <a:cubicBezTo>
                    <a:pt x="915037" y="904298"/>
                    <a:pt x="919832" y="910052"/>
                    <a:pt x="915996" y="912929"/>
                  </a:cubicBezTo>
                  <a:cubicBezTo>
                    <a:pt x="912160" y="915805"/>
                    <a:pt x="906406" y="911970"/>
                    <a:pt x="901612" y="914847"/>
                  </a:cubicBezTo>
                  <a:cubicBezTo>
                    <a:pt x="897776" y="917723"/>
                    <a:pt x="898735" y="924436"/>
                    <a:pt x="893940" y="928272"/>
                  </a:cubicBezTo>
                  <a:cubicBezTo>
                    <a:pt x="890104" y="930190"/>
                    <a:pt x="886268" y="925395"/>
                    <a:pt x="882432" y="927313"/>
                  </a:cubicBezTo>
                  <a:cubicBezTo>
                    <a:pt x="879556" y="928272"/>
                    <a:pt x="881474" y="933067"/>
                    <a:pt x="878597" y="934985"/>
                  </a:cubicBezTo>
                  <a:cubicBezTo>
                    <a:pt x="875720" y="938821"/>
                    <a:pt x="869007" y="939779"/>
                    <a:pt x="867089" y="943615"/>
                  </a:cubicBezTo>
                  <a:cubicBezTo>
                    <a:pt x="866130" y="947451"/>
                    <a:pt x="874761" y="952246"/>
                    <a:pt x="870925" y="955123"/>
                  </a:cubicBezTo>
                  <a:cubicBezTo>
                    <a:pt x="866130" y="959918"/>
                    <a:pt x="857500" y="955123"/>
                    <a:pt x="850787" y="956082"/>
                  </a:cubicBezTo>
                  <a:cubicBezTo>
                    <a:pt x="843115" y="958000"/>
                    <a:pt x="837361" y="965671"/>
                    <a:pt x="829690" y="968548"/>
                  </a:cubicBezTo>
                  <a:cubicBezTo>
                    <a:pt x="822018" y="971425"/>
                    <a:pt x="827772" y="958959"/>
                    <a:pt x="809552" y="958000"/>
                  </a:cubicBezTo>
                  <a:cubicBezTo>
                    <a:pt x="798044" y="957041"/>
                    <a:pt x="810511" y="962795"/>
                    <a:pt x="808593" y="964712"/>
                  </a:cubicBezTo>
                  <a:cubicBezTo>
                    <a:pt x="806675" y="966630"/>
                    <a:pt x="802839" y="966630"/>
                    <a:pt x="800921" y="965671"/>
                  </a:cubicBezTo>
                  <a:cubicBezTo>
                    <a:pt x="798044" y="965671"/>
                    <a:pt x="795167" y="965671"/>
                    <a:pt x="794208" y="963753"/>
                  </a:cubicBezTo>
                  <a:cubicBezTo>
                    <a:pt x="794208" y="961836"/>
                    <a:pt x="800921" y="957041"/>
                    <a:pt x="787496" y="951287"/>
                  </a:cubicBezTo>
                  <a:cubicBezTo>
                    <a:pt x="784619" y="950328"/>
                    <a:pt x="781742" y="951287"/>
                    <a:pt x="778865" y="951287"/>
                  </a:cubicBezTo>
                  <a:cubicBezTo>
                    <a:pt x="772152" y="949369"/>
                    <a:pt x="765440" y="950328"/>
                    <a:pt x="760645" y="945533"/>
                  </a:cubicBezTo>
                  <a:cubicBezTo>
                    <a:pt x="755850" y="940738"/>
                    <a:pt x="760645" y="932108"/>
                    <a:pt x="756809" y="927313"/>
                  </a:cubicBezTo>
                  <a:cubicBezTo>
                    <a:pt x="754891" y="924436"/>
                    <a:pt x="751055" y="931149"/>
                    <a:pt x="748178" y="931149"/>
                  </a:cubicBezTo>
                  <a:cubicBezTo>
                    <a:pt x="742425" y="931149"/>
                    <a:pt x="731876" y="933067"/>
                    <a:pt x="732835" y="927313"/>
                  </a:cubicBezTo>
                  <a:cubicBezTo>
                    <a:pt x="733794" y="919641"/>
                    <a:pt x="750096" y="922518"/>
                    <a:pt x="751055" y="915805"/>
                  </a:cubicBezTo>
                  <a:cubicBezTo>
                    <a:pt x="751055" y="908134"/>
                    <a:pt x="741466" y="903339"/>
                    <a:pt x="734753" y="904298"/>
                  </a:cubicBezTo>
                  <a:cubicBezTo>
                    <a:pt x="728999" y="905257"/>
                    <a:pt x="739548" y="914847"/>
                    <a:pt x="736671" y="918682"/>
                  </a:cubicBezTo>
                  <a:cubicBezTo>
                    <a:pt x="731876" y="923477"/>
                    <a:pt x="725163" y="926354"/>
                    <a:pt x="718451" y="925395"/>
                  </a:cubicBezTo>
                  <a:cubicBezTo>
                    <a:pt x="704066" y="924436"/>
                    <a:pt x="708861" y="899503"/>
                    <a:pt x="705984" y="903339"/>
                  </a:cubicBezTo>
                  <a:cubicBezTo>
                    <a:pt x="693518" y="917723"/>
                    <a:pt x="721328" y="924436"/>
                    <a:pt x="713656" y="927313"/>
                  </a:cubicBezTo>
                  <a:cubicBezTo>
                    <a:pt x="684887" y="938821"/>
                    <a:pt x="697354" y="919641"/>
                    <a:pt x="696395" y="916764"/>
                  </a:cubicBezTo>
                  <a:cubicBezTo>
                    <a:pt x="695436" y="912929"/>
                    <a:pt x="663790" y="909093"/>
                    <a:pt x="660913" y="908134"/>
                  </a:cubicBezTo>
                  <a:cubicBezTo>
                    <a:pt x="653241" y="904298"/>
                    <a:pt x="644611" y="892790"/>
                    <a:pt x="635980" y="898544"/>
                  </a:cubicBezTo>
                  <a:cubicBezTo>
                    <a:pt x="626391" y="904298"/>
                    <a:pt x="612006" y="921559"/>
                    <a:pt x="601458" y="927313"/>
                  </a:cubicBezTo>
                  <a:cubicBezTo>
                    <a:pt x="592827" y="932108"/>
                    <a:pt x="574607" y="928272"/>
                    <a:pt x="564058" y="943615"/>
                  </a:cubicBezTo>
                  <a:cubicBezTo>
                    <a:pt x="562140" y="945533"/>
                    <a:pt x="566935" y="949369"/>
                    <a:pt x="566935" y="951287"/>
                  </a:cubicBezTo>
                  <a:cubicBezTo>
                    <a:pt x="565017" y="959918"/>
                    <a:pt x="553510" y="965671"/>
                    <a:pt x="552551" y="975261"/>
                  </a:cubicBezTo>
                  <a:cubicBezTo>
                    <a:pt x="552551" y="978138"/>
                    <a:pt x="559263" y="977179"/>
                    <a:pt x="560222" y="980056"/>
                  </a:cubicBezTo>
                  <a:cubicBezTo>
                    <a:pt x="565017" y="996358"/>
                    <a:pt x="552551" y="991563"/>
                    <a:pt x="559263" y="1009784"/>
                  </a:cubicBezTo>
                  <a:cubicBezTo>
                    <a:pt x="561181" y="1015537"/>
                    <a:pt x="566935" y="1019373"/>
                    <a:pt x="571730" y="1024168"/>
                  </a:cubicBezTo>
                  <a:lnTo>
                    <a:pt x="567894" y="1024168"/>
                  </a:lnTo>
                  <a:cubicBezTo>
                    <a:pt x="553510" y="1020332"/>
                    <a:pt x="537207" y="1012660"/>
                    <a:pt x="523782" y="1021291"/>
                  </a:cubicBezTo>
                  <a:cubicBezTo>
                    <a:pt x="520905" y="1023209"/>
                    <a:pt x="524741" y="1029922"/>
                    <a:pt x="520905" y="1030880"/>
                  </a:cubicBezTo>
                  <a:cubicBezTo>
                    <a:pt x="512274" y="1033757"/>
                    <a:pt x="496931" y="1015537"/>
                    <a:pt x="487341" y="1015537"/>
                  </a:cubicBezTo>
                  <a:cubicBezTo>
                    <a:pt x="479670" y="1015537"/>
                    <a:pt x="472957" y="1020332"/>
                    <a:pt x="465285" y="1021291"/>
                  </a:cubicBezTo>
                  <a:cubicBezTo>
                    <a:pt x="459532" y="1022250"/>
                    <a:pt x="458573" y="1012660"/>
                    <a:pt x="457614" y="1010743"/>
                  </a:cubicBezTo>
                  <a:cubicBezTo>
                    <a:pt x="452819" y="1006906"/>
                    <a:pt x="446106" y="1004989"/>
                    <a:pt x="439394" y="1003071"/>
                  </a:cubicBezTo>
                  <a:cubicBezTo>
                    <a:pt x="448024" y="991563"/>
                    <a:pt x="447065" y="980056"/>
                    <a:pt x="423091" y="981015"/>
                  </a:cubicBezTo>
                  <a:cubicBezTo>
                    <a:pt x="422132" y="981015"/>
                    <a:pt x="419255" y="984851"/>
                    <a:pt x="417338" y="988686"/>
                  </a:cubicBezTo>
                  <a:lnTo>
                    <a:pt x="417338" y="984851"/>
                  </a:lnTo>
                  <a:cubicBezTo>
                    <a:pt x="412543" y="981974"/>
                    <a:pt x="415420" y="974302"/>
                    <a:pt x="410625" y="970466"/>
                  </a:cubicBezTo>
                  <a:cubicBezTo>
                    <a:pt x="407748" y="967589"/>
                    <a:pt x="402953" y="967589"/>
                    <a:pt x="398158" y="966630"/>
                  </a:cubicBezTo>
                  <a:cubicBezTo>
                    <a:pt x="396240" y="966630"/>
                    <a:pt x="393364" y="967589"/>
                    <a:pt x="392405" y="966630"/>
                  </a:cubicBezTo>
                  <a:cubicBezTo>
                    <a:pt x="382815" y="958000"/>
                    <a:pt x="373225" y="946492"/>
                    <a:pt x="357882" y="944574"/>
                  </a:cubicBezTo>
                  <a:cubicBezTo>
                    <a:pt x="347334" y="942656"/>
                    <a:pt x="351169" y="963753"/>
                    <a:pt x="351169" y="963753"/>
                  </a:cubicBezTo>
                  <a:cubicBezTo>
                    <a:pt x="341580" y="962795"/>
                    <a:pt x="332949" y="956082"/>
                    <a:pt x="324318" y="956082"/>
                  </a:cubicBezTo>
                  <a:cubicBezTo>
                    <a:pt x="321442" y="956082"/>
                    <a:pt x="321442" y="961836"/>
                    <a:pt x="318565" y="961836"/>
                  </a:cubicBezTo>
                  <a:cubicBezTo>
                    <a:pt x="312811" y="960877"/>
                    <a:pt x="310893" y="954164"/>
                    <a:pt x="305139" y="954164"/>
                  </a:cubicBezTo>
                  <a:cubicBezTo>
                    <a:pt x="299386" y="953205"/>
                    <a:pt x="296509" y="958959"/>
                    <a:pt x="290755" y="958000"/>
                  </a:cubicBezTo>
                  <a:cubicBezTo>
                    <a:pt x="279247" y="958000"/>
                    <a:pt x="283083" y="946492"/>
                    <a:pt x="277330" y="940738"/>
                  </a:cubicBezTo>
                  <a:cubicBezTo>
                    <a:pt x="264863" y="930190"/>
                    <a:pt x="253356" y="946492"/>
                    <a:pt x="240889" y="936903"/>
                  </a:cubicBezTo>
                  <a:cubicBezTo>
                    <a:pt x="239930" y="936903"/>
                    <a:pt x="231300" y="915805"/>
                    <a:pt x="230341" y="914847"/>
                  </a:cubicBezTo>
                  <a:cubicBezTo>
                    <a:pt x="218833" y="906216"/>
                    <a:pt x="198695" y="910052"/>
                    <a:pt x="186228" y="898544"/>
                  </a:cubicBezTo>
                  <a:cubicBezTo>
                    <a:pt x="184311" y="896626"/>
                    <a:pt x="187187" y="891831"/>
                    <a:pt x="186228" y="890873"/>
                  </a:cubicBezTo>
                  <a:cubicBezTo>
                    <a:pt x="184311" y="888955"/>
                    <a:pt x="178557" y="898544"/>
                    <a:pt x="173762" y="897585"/>
                  </a:cubicBezTo>
                  <a:cubicBezTo>
                    <a:pt x="162255" y="891831"/>
                    <a:pt x="188146" y="881283"/>
                    <a:pt x="180475" y="872652"/>
                  </a:cubicBezTo>
                  <a:cubicBezTo>
                    <a:pt x="177598" y="868816"/>
                    <a:pt x="172803" y="866899"/>
                    <a:pt x="168008" y="865940"/>
                  </a:cubicBezTo>
                  <a:cubicBezTo>
                    <a:pt x="167049" y="865940"/>
                    <a:pt x="168008" y="870735"/>
                    <a:pt x="166090" y="869776"/>
                  </a:cubicBezTo>
                  <a:cubicBezTo>
                    <a:pt x="166090" y="869776"/>
                    <a:pt x="156501" y="861145"/>
                    <a:pt x="150747" y="855391"/>
                  </a:cubicBezTo>
                  <a:cubicBezTo>
                    <a:pt x="156501" y="854432"/>
                    <a:pt x="159378" y="853473"/>
                    <a:pt x="163213" y="851555"/>
                  </a:cubicBezTo>
                  <a:cubicBezTo>
                    <a:pt x="189105" y="839089"/>
                    <a:pt x="199654" y="752782"/>
                    <a:pt x="210202" y="725932"/>
                  </a:cubicBezTo>
                  <a:cubicBezTo>
                    <a:pt x="212120" y="721137"/>
                    <a:pt x="214038" y="715383"/>
                    <a:pt x="217874" y="713465"/>
                  </a:cubicBezTo>
                  <a:cubicBezTo>
                    <a:pt x="221710" y="711547"/>
                    <a:pt x="229382" y="720178"/>
                    <a:pt x="231300" y="715383"/>
                  </a:cubicBezTo>
                  <a:cubicBezTo>
                    <a:pt x="234176" y="710588"/>
                    <a:pt x="227464" y="703876"/>
                    <a:pt x="222669" y="702917"/>
                  </a:cubicBezTo>
                  <a:cubicBezTo>
                    <a:pt x="217874" y="701958"/>
                    <a:pt x="216915" y="714424"/>
                    <a:pt x="213079" y="712506"/>
                  </a:cubicBezTo>
                  <a:cubicBezTo>
                    <a:pt x="204449" y="709629"/>
                    <a:pt x="217874" y="695245"/>
                    <a:pt x="219792" y="686614"/>
                  </a:cubicBezTo>
                  <a:cubicBezTo>
                    <a:pt x="223628" y="672230"/>
                    <a:pt x="233217" y="619487"/>
                    <a:pt x="242807" y="611816"/>
                  </a:cubicBezTo>
                  <a:cubicBezTo>
                    <a:pt x="246643" y="609898"/>
                    <a:pt x="259109" y="630036"/>
                    <a:pt x="262945" y="638666"/>
                  </a:cubicBezTo>
                  <a:cubicBezTo>
                    <a:pt x="275412" y="665517"/>
                    <a:pt x="258150" y="640584"/>
                    <a:pt x="267740" y="669353"/>
                  </a:cubicBezTo>
                  <a:cubicBezTo>
                    <a:pt x="269658" y="675107"/>
                    <a:pt x="275412" y="678943"/>
                    <a:pt x="276371" y="684697"/>
                  </a:cubicBezTo>
                  <a:cubicBezTo>
                    <a:pt x="277330" y="687573"/>
                    <a:pt x="273494" y="695245"/>
                    <a:pt x="276371" y="694286"/>
                  </a:cubicBezTo>
                  <a:cubicBezTo>
                    <a:pt x="281165" y="693327"/>
                    <a:pt x="284042" y="686614"/>
                    <a:pt x="283083" y="683738"/>
                  </a:cubicBezTo>
                  <a:cubicBezTo>
                    <a:pt x="281165" y="677984"/>
                    <a:pt x="275412" y="676066"/>
                    <a:pt x="271576" y="672230"/>
                  </a:cubicBezTo>
                  <a:cubicBezTo>
                    <a:pt x="263904" y="660723"/>
                    <a:pt x="274453" y="638666"/>
                    <a:pt x="266781" y="625241"/>
                  </a:cubicBezTo>
                  <a:cubicBezTo>
                    <a:pt x="262945" y="617570"/>
                    <a:pt x="257191" y="611816"/>
                    <a:pt x="251438" y="605103"/>
                  </a:cubicBezTo>
                  <a:cubicBezTo>
                    <a:pt x="247602" y="600308"/>
                    <a:pt x="243766" y="596472"/>
                    <a:pt x="238012" y="592637"/>
                  </a:cubicBezTo>
                  <a:lnTo>
                    <a:pt x="238012" y="592637"/>
                  </a:lnTo>
                  <a:cubicBezTo>
                    <a:pt x="243766" y="594554"/>
                    <a:pt x="249520" y="596472"/>
                    <a:pt x="255273" y="593596"/>
                  </a:cubicBezTo>
                  <a:cubicBezTo>
                    <a:pt x="261986" y="589760"/>
                    <a:pt x="241848" y="581129"/>
                    <a:pt x="243766" y="573457"/>
                  </a:cubicBezTo>
                  <a:cubicBezTo>
                    <a:pt x="245684" y="565786"/>
                    <a:pt x="253356" y="562909"/>
                    <a:pt x="254315" y="555237"/>
                  </a:cubicBezTo>
                  <a:cubicBezTo>
                    <a:pt x="255273" y="549483"/>
                    <a:pt x="248561" y="545648"/>
                    <a:pt x="248561" y="539894"/>
                  </a:cubicBezTo>
                  <a:cubicBezTo>
                    <a:pt x="248561" y="533181"/>
                    <a:pt x="254315" y="527427"/>
                    <a:pt x="254315" y="520715"/>
                  </a:cubicBezTo>
                  <a:cubicBezTo>
                    <a:pt x="254315" y="518797"/>
                    <a:pt x="249520" y="518797"/>
                    <a:pt x="246643" y="519756"/>
                  </a:cubicBezTo>
                  <a:cubicBezTo>
                    <a:pt x="244725" y="520715"/>
                    <a:pt x="246643" y="526468"/>
                    <a:pt x="244725" y="525509"/>
                  </a:cubicBezTo>
                  <a:cubicBezTo>
                    <a:pt x="239930" y="523591"/>
                    <a:pt x="238971" y="516879"/>
                    <a:pt x="236094" y="514002"/>
                  </a:cubicBezTo>
                  <a:cubicBezTo>
                    <a:pt x="233217" y="513043"/>
                    <a:pt x="229382" y="516879"/>
                    <a:pt x="227464" y="514961"/>
                  </a:cubicBezTo>
                  <a:cubicBezTo>
                    <a:pt x="224587" y="513043"/>
                    <a:pt x="227464" y="507289"/>
                    <a:pt x="224587" y="505371"/>
                  </a:cubicBezTo>
                  <a:cubicBezTo>
                    <a:pt x="208284" y="490028"/>
                    <a:pt x="216915" y="523591"/>
                    <a:pt x="202531" y="493864"/>
                  </a:cubicBezTo>
                  <a:cubicBezTo>
                    <a:pt x="201572" y="490987"/>
                    <a:pt x="200613" y="471808"/>
                    <a:pt x="196777" y="467013"/>
                  </a:cubicBezTo>
                  <a:cubicBezTo>
                    <a:pt x="195818" y="466054"/>
                    <a:pt x="192941" y="467013"/>
                    <a:pt x="191982" y="466054"/>
                  </a:cubicBezTo>
                  <a:cubicBezTo>
                    <a:pt x="188146" y="460300"/>
                    <a:pt x="184311" y="454547"/>
                    <a:pt x="181434" y="447834"/>
                  </a:cubicBezTo>
                  <a:cubicBezTo>
                    <a:pt x="177598" y="439203"/>
                    <a:pt x="195818" y="429614"/>
                    <a:pt x="197736" y="425778"/>
                  </a:cubicBezTo>
                  <a:cubicBezTo>
                    <a:pt x="201572" y="418106"/>
                    <a:pt x="179516" y="412352"/>
                    <a:pt x="179516" y="411393"/>
                  </a:cubicBezTo>
                  <a:cubicBezTo>
                    <a:pt x="177598" y="404681"/>
                    <a:pt x="177598" y="401804"/>
                    <a:pt x="178557" y="398927"/>
                  </a:cubicBezTo>
                  <a:lnTo>
                    <a:pt x="177598" y="398927"/>
                  </a:lnTo>
                  <a:cubicBezTo>
                    <a:pt x="141157" y="395091"/>
                    <a:pt x="174721" y="386460"/>
                    <a:pt x="175680" y="366322"/>
                  </a:cubicBezTo>
                  <a:cubicBezTo>
                    <a:pt x="176639" y="354815"/>
                    <a:pt x="139239" y="364404"/>
                    <a:pt x="138281" y="359609"/>
                  </a:cubicBezTo>
                  <a:cubicBezTo>
                    <a:pt x="136363" y="351938"/>
                    <a:pt x="146911" y="350020"/>
                    <a:pt x="152665" y="346184"/>
                  </a:cubicBezTo>
                  <a:cubicBezTo>
                    <a:pt x="153624" y="345225"/>
                    <a:pt x="147870" y="348102"/>
                    <a:pt x="146911" y="347143"/>
                  </a:cubicBezTo>
                  <a:cubicBezTo>
                    <a:pt x="145952" y="346184"/>
                    <a:pt x="146911" y="343307"/>
                    <a:pt x="145952" y="342348"/>
                  </a:cubicBezTo>
                  <a:cubicBezTo>
                    <a:pt x="143075" y="342348"/>
                    <a:pt x="142116" y="345225"/>
                    <a:pt x="139239" y="346184"/>
                  </a:cubicBezTo>
                  <a:cubicBezTo>
                    <a:pt x="131568" y="346184"/>
                    <a:pt x="124855" y="340430"/>
                    <a:pt x="118142" y="343307"/>
                  </a:cubicBezTo>
                  <a:cubicBezTo>
                    <a:pt x="117183" y="344266"/>
                    <a:pt x="116224" y="345225"/>
                    <a:pt x="116224" y="346184"/>
                  </a:cubicBezTo>
                  <a:lnTo>
                    <a:pt x="116224" y="345225"/>
                  </a:lnTo>
                  <a:cubicBezTo>
                    <a:pt x="118142" y="333718"/>
                    <a:pt x="126773" y="322210"/>
                    <a:pt x="108553" y="320292"/>
                  </a:cubicBezTo>
                  <a:cubicBezTo>
                    <a:pt x="98963" y="319333"/>
                    <a:pt x="100881" y="331800"/>
                    <a:pt x="94168" y="327964"/>
                  </a:cubicBezTo>
                  <a:cubicBezTo>
                    <a:pt x="88415" y="324128"/>
                    <a:pt x="81702" y="312621"/>
                    <a:pt x="75948" y="309744"/>
                  </a:cubicBezTo>
                  <a:cubicBezTo>
                    <a:pt x="72112" y="308785"/>
                    <a:pt x="68277" y="312621"/>
                    <a:pt x="65400" y="309744"/>
                  </a:cubicBezTo>
                  <a:cubicBezTo>
                    <a:pt x="53892" y="301113"/>
                    <a:pt x="68277" y="289606"/>
                    <a:pt x="45262" y="291524"/>
                  </a:cubicBezTo>
                  <a:cubicBezTo>
                    <a:pt x="43344" y="292482"/>
                    <a:pt x="47179" y="297277"/>
                    <a:pt x="45262" y="298236"/>
                  </a:cubicBezTo>
                  <a:cubicBezTo>
                    <a:pt x="38549" y="301113"/>
                    <a:pt x="29918" y="305908"/>
                    <a:pt x="24164" y="302072"/>
                  </a:cubicBezTo>
                  <a:cubicBezTo>
                    <a:pt x="18411" y="298236"/>
                    <a:pt x="24164" y="288647"/>
                    <a:pt x="22246" y="281934"/>
                  </a:cubicBezTo>
                  <a:cubicBezTo>
                    <a:pt x="19370" y="271385"/>
                    <a:pt x="7862" y="274262"/>
                    <a:pt x="190" y="269467"/>
                  </a:cubicBezTo>
                  <a:cubicBezTo>
                    <a:pt x="-768" y="268508"/>
                    <a:pt x="2108" y="265632"/>
                    <a:pt x="4026" y="265632"/>
                  </a:cubicBezTo>
                  <a:cubicBezTo>
                    <a:pt x="12657" y="263714"/>
                    <a:pt x="22246" y="264673"/>
                    <a:pt x="30877" y="264673"/>
                  </a:cubicBezTo>
                  <a:cubicBezTo>
                    <a:pt x="32795" y="264673"/>
                    <a:pt x="37590" y="268508"/>
                    <a:pt x="37590" y="266591"/>
                  </a:cubicBezTo>
                  <a:cubicBezTo>
                    <a:pt x="37590" y="264673"/>
                    <a:pt x="29918" y="252206"/>
                    <a:pt x="24164" y="243576"/>
                  </a:cubicBezTo>
                  <a:lnTo>
                    <a:pt x="25123" y="244534"/>
                  </a:lnTo>
                  <a:cubicBezTo>
                    <a:pt x="29918" y="246452"/>
                    <a:pt x="34713" y="244534"/>
                    <a:pt x="40467" y="245493"/>
                  </a:cubicBezTo>
                  <a:cubicBezTo>
                    <a:pt x="44303" y="245493"/>
                    <a:pt x="51974" y="249329"/>
                    <a:pt x="49097" y="247411"/>
                  </a:cubicBezTo>
                  <a:cubicBezTo>
                    <a:pt x="42385" y="243576"/>
                    <a:pt x="31836" y="245493"/>
                    <a:pt x="28959" y="239740"/>
                  </a:cubicBezTo>
                  <a:cubicBezTo>
                    <a:pt x="27041" y="233986"/>
                    <a:pt x="41426" y="235904"/>
                    <a:pt x="42385" y="231109"/>
                  </a:cubicBezTo>
                  <a:cubicBezTo>
                    <a:pt x="45262" y="220560"/>
                    <a:pt x="-11317" y="261796"/>
                    <a:pt x="6903" y="212889"/>
                  </a:cubicBezTo>
                  <a:cubicBezTo>
                    <a:pt x="7862" y="212889"/>
                    <a:pt x="37590" y="201381"/>
                    <a:pt x="45262" y="201381"/>
                  </a:cubicBezTo>
                  <a:cubicBezTo>
                    <a:pt x="54851" y="201381"/>
                    <a:pt x="32795" y="212889"/>
                    <a:pt x="53892" y="207135"/>
                  </a:cubicBezTo>
                  <a:cubicBezTo>
                    <a:pt x="60605" y="206176"/>
                    <a:pt x="66359" y="199464"/>
                    <a:pt x="73071" y="200423"/>
                  </a:cubicBezTo>
                  <a:cubicBezTo>
                    <a:pt x="78825" y="202340"/>
                    <a:pt x="75948" y="212889"/>
                    <a:pt x="80743" y="214807"/>
                  </a:cubicBezTo>
                  <a:cubicBezTo>
                    <a:pt x="84579" y="214807"/>
                    <a:pt x="81702" y="204258"/>
                    <a:pt x="85538" y="203299"/>
                  </a:cubicBezTo>
                  <a:cubicBezTo>
                    <a:pt x="92251" y="203299"/>
                    <a:pt x="96086" y="214807"/>
                    <a:pt x="102799" y="212889"/>
                  </a:cubicBezTo>
                  <a:cubicBezTo>
                    <a:pt x="108553" y="210971"/>
                    <a:pt x="104717" y="199464"/>
                    <a:pt x="110471" y="195628"/>
                  </a:cubicBezTo>
                  <a:cubicBezTo>
                    <a:pt x="112389" y="193710"/>
                    <a:pt x="116224" y="199464"/>
                    <a:pt x="118142" y="199464"/>
                  </a:cubicBezTo>
                  <a:cubicBezTo>
                    <a:pt x="123896" y="199464"/>
                    <a:pt x="129650" y="193710"/>
                    <a:pt x="134445" y="196587"/>
                  </a:cubicBezTo>
                  <a:cubicBezTo>
                    <a:pt x="139239" y="199464"/>
                    <a:pt x="135404" y="208094"/>
                    <a:pt x="140198" y="210971"/>
                  </a:cubicBezTo>
                  <a:cubicBezTo>
                    <a:pt x="143075" y="212889"/>
                    <a:pt x="143075" y="206176"/>
                    <a:pt x="145952" y="204258"/>
                  </a:cubicBezTo>
                  <a:cubicBezTo>
                    <a:pt x="150747" y="200423"/>
                    <a:pt x="165131" y="239740"/>
                    <a:pt x="168008" y="246452"/>
                  </a:cubicBezTo>
                  <a:cubicBezTo>
                    <a:pt x="168967" y="247411"/>
                    <a:pt x="168967" y="242617"/>
                    <a:pt x="170885" y="242617"/>
                  </a:cubicBezTo>
                  <a:cubicBezTo>
                    <a:pt x="176639" y="238781"/>
                    <a:pt x="181434" y="237822"/>
                    <a:pt x="188146" y="234945"/>
                  </a:cubicBezTo>
                  <a:cubicBezTo>
                    <a:pt x="192941" y="232068"/>
                    <a:pt x="195818" y="225355"/>
                    <a:pt x="200613" y="227273"/>
                  </a:cubicBezTo>
                  <a:cubicBezTo>
                    <a:pt x="208284" y="231109"/>
                    <a:pt x="201572" y="262755"/>
                    <a:pt x="222669" y="253165"/>
                  </a:cubicBezTo>
                  <a:cubicBezTo>
                    <a:pt x="229382" y="250288"/>
                    <a:pt x="225546" y="238781"/>
                    <a:pt x="230341" y="232068"/>
                  </a:cubicBezTo>
                  <a:cubicBezTo>
                    <a:pt x="235135" y="225355"/>
                    <a:pt x="236094" y="244534"/>
                    <a:pt x="240889" y="245493"/>
                  </a:cubicBezTo>
                  <a:cubicBezTo>
                    <a:pt x="246643" y="246452"/>
                    <a:pt x="250479" y="243576"/>
                    <a:pt x="256232" y="244534"/>
                  </a:cubicBezTo>
                  <a:cubicBezTo>
                    <a:pt x="261986" y="244534"/>
                    <a:pt x="272535" y="252206"/>
                    <a:pt x="274453" y="247411"/>
                  </a:cubicBezTo>
                  <a:cubicBezTo>
                    <a:pt x="276371" y="237822"/>
                    <a:pt x="255273" y="230150"/>
                    <a:pt x="258150" y="220560"/>
                  </a:cubicBezTo>
                  <a:cubicBezTo>
                    <a:pt x="260068" y="213848"/>
                    <a:pt x="261986" y="208094"/>
                    <a:pt x="264863" y="201381"/>
                  </a:cubicBezTo>
                  <a:cubicBezTo>
                    <a:pt x="262945" y="201381"/>
                    <a:pt x="261027" y="200423"/>
                    <a:pt x="261986" y="196587"/>
                  </a:cubicBezTo>
                  <a:cubicBezTo>
                    <a:pt x="263904" y="189874"/>
                    <a:pt x="269658" y="183161"/>
                    <a:pt x="269658" y="175490"/>
                  </a:cubicBezTo>
                  <a:cubicBezTo>
                    <a:pt x="269658" y="173572"/>
                    <a:pt x="263904" y="176449"/>
                    <a:pt x="262945" y="174531"/>
                  </a:cubicBezTo>
                  <a:cubicBezTo>
                    <a:pt x="261027" y="169736"/>
                    <a:pt x="262945" y="163023"/>
                    <a:pt x="260068" y="158228"/>
                  </a:cubicBezTo>
                  <a:cubicBezTo>
                    <a:pt x="259109" y="155351"/>
                    <a:pt x="253356" y="155351"/>
                    <a:pt x="252397" y="152475"/>
                  </a:cubicBezTo>
                  <a:cubicBezTo>
                    <a:pt x="250479" y="146721"/>
                    <a:pt x="249520" y="140008"/>
                    <a:pt x="250479" y="134254"/>
                  </a:cubicBezTo>
                  <a:cubicBezTo>
                    <a:pt x="250479" y="131377"/>
                    <a:pt x="255273" y="130418"/>
                    <a:pt x="255273" y="128501"/>
                  </a:cubicBezTo>
                  <a:cubicBezTo>
                    <a:pt x="255273" y="121788"/>
                    <a:pt x="251438" y="116034"/>
                    <a:pt x="250479" y="109322"/>
                  </a:cubicBezTo>
                  <a:cubicBezTo>
                    <a:pt x="250479" y="107403"/>
                    <a:pt x="252397" y="113157"/>
                    <a:pt x="253356" y="114116"/>
                  </a:cubicBezTo>
                  <a:cubicBezTo>
                    <a:pt x="261027" y="117952"/>
                    <a:pt x="266781" y="121788"/>
                    <a:pt x="274453" y="122747"/>
                  </a:cubicBezTo>
                  <a:cubicBezTo>
                    <a:pt x="276371" y="123706"/>
                    <a:pt x="279247" y="121788"/>
                    <a:pt x="281165" y="121788"/>
                  </a:cubicBezTo>
                  <a:cubicBezTo>
                    <a:pt x="288837" y="121788"/>
                    <a:pt x="295550" y="117952"/>
                    <a:pt x="302262" y="121788"/>
                  </a:cubicBezTo>
                  <a:cubicBezTo>
                    <a:pt x="306098" y="122747"/>
                    <a:pt x="304180" y="128501"/>
                    <a:pt x="302262" y="131377"/>
                  </a:cubicBezTo>
                  <a:cubicBezTo>
                    <a:pt x="301304" y="133295"/>
                    <a:pt x="298427" y="132336"/>
                    <a:pt x="296509" y="134254"/>
                  </a:cubicBezTo>
                  <a:cubicBezTo>
                    <a:pt x="293632" y="137131"/>
                    <a:pt x="304180" y="165900"/>
                    <a:pt x="304180" y="165900"/>
                  </a:cubicBezTo>
                  <a:cubicBezTo>
                    <a:pt x="340621" y="171654"/>
                    <a:pt x="287878" y="148639"/>
                    <a:pt x="316647" y="159187"/>
                  </a:cubicBezTo>
                  <a:cubicBezTo>
                    <a:pt x="330072" y="164941"/>
                    <a:pt x="347334" y="166859"/>
                    <a:pt x="359800" y="173572"/>
                  </a:cubicBezTo>
                  <a:cubicBezTo>
                    <a:pt x="364595" y="176449"/>
                    <a:pt x="367472" y="182202"/>
                    <a:pt x="371307" y="183161"/>
                  </a:cubicBezTo>
                  <a:cubicBezTo>
                    <a:pt x="392405" y="186038"/>
                    <a:pt x="387610" y="174531"/>
                    <a:pt x="402953" y="169736"/>
                  </a:cubicBezTo>
                  <a:cubicBezTo>
                    <a:pt x="406789" y="168777"/>
                    <a:pt x="410625" y="168777"/>
                    <a:pt x="414461" y="168777"/>
                  </a:cubicBezTo>
                  <a:cubicBezTo>
                    <a:pt x="404871" y="166859"/>
                    <a:pt x="395281" y="161105"/>
                    <a:pt x="407748" y="139049"/>
                  </a:cubicBezTo>
                  <a:cubicBezTo>
                    <a:pt x="416379" y="124665"/>
                    <a:pt x="476793" y="122747"/>
                    <a:pt x="493095" y="114116"/>
                  </a:cubicBezTo>
                  <a:cubicBezTo>
                    <a:pt x="499808" y="111239"/>
                    <a:pt x="503644" y="106444"/>
                    <a:pt x="510356" y="102609"/>
                  </a:cubicBezTo>
                  <a:cubicBezTo>
                    <a:pt x="516110" y="99732"/>
                    <a:pt x="525700" y="100691"/>
                    <a:pt x="528577" y="94937"/>
                  </a:cubicBezTo>
                  <a:cubicBezTo>
                    <a:pt x="531454" y="89183"/>
                    <a:pt x="520905" y="87265"/>
                    <a:pt x="520905" y="81511"/>
                  </a:cubicBezTo>
                  <a:cubicBezTo>
                    <a:pt x="519946" y="78635"/>
                    <a:pt x="520905" y="73840"/>
                    <a:pt x="522823" y="72881"/>
                  </a:cubicBezTo>
                  <a:cubicBezTo>
                    <a:pt x="524741" y="71922"/>
                    <a:pt x="528577" y="74799"/>
                    <a:pt x="528577" y="72881"/>
                  </a:cubicBezTo>
                  <a:cubicBezTo>
                    <a:pt x="528577" y="70963"/>
                    <a:pt x="523782" y="70963"/>
                    <a:pt x="523782" y="68086"/>
                  </a:cubicBezTo>
                  <a:cubicBezTo>
                    <a:pt x="523782" y="61374"/>
                    <a:pt x="531454" y="18220"/>
                    <a:pt x="532413" y="14384"/>
                  </a:cubicBezTo>
                  <a:cubicBezTo>
                    <a:pt x="536248" y="3836"/>
                    <a:pt x="565976" y="1918"/>
                    <a:pt x="573648" y="959"/>
                  </a:cubicBezTo>
                  <a:cubicBezTo>
                    <a:pt x="590909" y="2877"/>
                    <a:pt x="601458" y="1918"/>
                    <a:pt x="611047" y="0"/>
                  </a:cubicBezTo>
                  <a:lnTo>
                    <a:pt x="611047" y="0"/>
                  </a:lnTo>
                  <a:close/>
                  <a:moveTo>
                    <a:pt x="1115459" y="981015"/>
                  </a:moveTo>
                  <a:cubicBezTo>
                    <a:pt x="1127926" y="989645"/>
                    <a:pt x="1115459" y="1014578"/>
                    <a:pt x="1115459" y="1024168"/>
                  </a:cubicBezTo>
                  <a:cubicBezTo>
                    <a:pt x="1115459" y="1028004"/>
                    <a:pt x="1123131" y="1035675"/>
                    <a:pt x="1123131" y="1031839"/>
                  </a:cubicBezTo>
                  <a:cubicBezTo>
                    <a:pt x="1121213" y="1028004"/>
                    <a:pt x="1115459" y="1018414"/>
                    <a:pt x="1116418" y="1022250"/>
                  </a:cubicBezTo>
                  <a:cubicBezTo>
                    <a:pt x="1118336" y="1028004"/>
                    <a:pt x="1122172" y="1030880"/>
                    <a:pt x="1124090" y="1035675"/>
                  </a:cubicBezTo>
                  <a:cubicBezTo>
                    <a:pt x="1126967" y="1042388"/>
                    <a:pt x="1126967" y="1061567"/>
                    <a:pt x="1126967" y="1067321"/>
                  </a:cubicBezTo>
                  <a:cubicBezTo>
                    <a:pt x="1127926" y="1082664"/>
                    <a:pt x="1112583" y="1094172"/>
                    <a:pt x="1112583" y="1104720"/>
                  </a:cubicBezTo>
                  <a:cubicBezTo>
                    <a:pt x="1112583" y="1116228"/>
                    <a:pt x="1117377" y="1132530"/>
                    <a:pt x="1106829" y="1143079"/>
                  </a:cubicBezTo>
                  <a:cubicBezTo>
                    <a:pt x="1105870" y="1144997"/>
                    <a:pt x="1101075" y="1143079"/>
                    <a:pt x="1101075" y="1144997"/>
                  </a:cubicBezTo>
                  <a:cubicBezTo>
                    <a:pt x="1101075" y="1147874"/>
                    <a:pt x="1107788" y="1144997"/>
                    <a:pt x="1106829" y="1146914"/>
                  </a:cubicBezTo>
                  <a:cubicBezTo>
                    <a:pt x="1106829" y="1150750"/>
                    <a:pt x="1101075" y="1150750"/>
                    <a:pt x="1099157" y="1153627"/>
                  </a:cubicBezTo>
                  <a:cubicBezTo>
                    <a:pt x="1096280" y="1160340"/>
                    <a:pt x="1099157" y="1168012"/>
                    <a:pt x="1094362" y="1173765"/>
                  </a:cubicBezTo>
                  <a:cubicBezTo>
                    <a:pt x="1081896" y="1186232"/>
                    <a:pt x="1085732" y="1160340"/>
                    <a:pt x="1082855" y="1159381"/>
                  </a:cubicBezTo>
                  <a:cubicBezTo>
                    <a:pt x="1071347" y="1155545"/>
                    <a:pt x="1063676" y="1165135"/>
                    <a:pt x="1056004" y="1151709"/>
                  </a:cubicBezTo>
                  <a:cubicBezTo>
                    <a:pt x="1054086" y="1148833"/>
                    <a:pt x="1059840" y="1144997"/>
                    <a:pt x="1057922" y="1142120"/>
                  </a:cubicBezTo>
                  <a:cubicBezTo>
                    <a:pt x="1055045" y="1136366"/>
                    <a:pt x="1044497" y="1134448"/>
                    <a:pt x="1045455" y="1128694"/>
                  </a:cubicBezTo>
                  <a:cubicBezTo>
                    <a:pt x="1045455" y="1121023"/>
                    <a:pt x="1059840" y="1118146"/>
                    <a:pt x="1058881" y="1110474"/>
                  </a:cubicBezTo>
                  <a:cubicBezTo>
                    <a:pt x="1057922" y="1104720"/>
                    <a:pt x="1043538" y="1116228"/>
                    <a:pt x="1042579" y="1110474"/>
                  </a:cubicBezTo>
                  <a:cubicBezTo>
                    <a:pt x="1040661" y="1102802"/>
                    <a:pt x="1055045" y="1099926"/>
                    <a:pt x="1054086" y="1093213"/>
                  </a:cubicBezTo>
                  <a:cubicBezTo>
                    <a:pt x="1053127" y="1085541"/>
                    <a:pt x="1039702" y="1087459"/>
                    <a:pt x="1037784" y="1080746"/>
                  </a:cubicBezTo>
                  <a:cubicBezTo>
                    <a:pt x="1036825" y="1074993"/>
                    <a:pt x="1048332" y="1073075"/>
                    <a:pt x="1048332" y="1067321"/>
                  </a:cubicBezTo>
                  <a:cubicBezTo>
                    <a:pt x="1048332" y="1061567"/>
                    <a:pt x="1039702" y="1059649"/>
                    <a:pt x="1036825" y="1053896"/>
                  </a:cubicBezTo>
                  <a:cubicBezTo>
                    <a:pt x="1035866" y="1050060"/>
                    <a:pt x="1045455" y="1052937"/>
                    <a:pt x="1047373" y="1050060"/>
                  </a:cubicBezTo>
                  <a:cubicBezTo>
                    <a:pt x="1049291" y="1043347"/>
                    <a:pt x="1048332" y="1035675"/>
                    <a:pt x="1052168" y="1029922"/>
                  </a:cubicBezTo>
                  <a:cubicBezTo>
                    <a:pt x="1053127" y="1028004"/>
                    <a:pt x="1055045" y="1034716"/>
                    <a:pt x="1056963" y="1033757"/>
                  </a:cubicBezTo>
                  <a:cubicBezTo>
                    <a:pt x="1061758" y="1032798"/>
                    <a:pt x="1062717" y="1026086"/>
                    <a:pt x="1066553" y="1025127"/>
                  </a:cubicBezTo>
                  <a:cubicBezTo>
                    <a:pt x="1070388" y="1023209"/>
                    <a:pt x="1074224" y="1027045"/>
                    <a:pt x="1078060" y="1025127"/>
                  </a:cubicBezTo>
                  <a:cubicBezTo>
                    <a:pt x="1082855" y="1022250"/>
                    <a:pt x="1082855" y="1014578"/>
                    <a:pt x="1086691" y="1013619"/>
                  </a:cubicBezTo>
                  <a:cubicBezTo>
                    <a:pt x="1092445" y="1012660"/>
                    <a:pt x="1096280" y="1020332"/>
                    <a:pt x="1102993" y="1020332"/>
                  </a:cubicBezTo>
                  <a:cubicBezTo>
                    <a:pt x="1108747" y="1020332"/>
                    <a:pt x="1102034" y="1008824"/>
                    <a:pt x="1102993" y="1002112"/>
                  </a:cubicBezTo>
                  <a:cubicBezTo>
                    <a:pt x="1104911" y="993481"/>
                    <a:pt x="1112583" y="988686"/>
                    <a:pt x="1115459" y="981015"/>
                  </a:cubicBezTo>
                  <a:lnTo>
                    <a:pt x="1115459" y="981015"/>
                  </a:lnTo>
                  <a:close/>
                  <a:moveTo>
                    <a:pt x="908324" y="903339"/>
                  </a:moveTo>
                  <a:cubicBezTo>
                    <a:pt x="915996" y="903339"/>
                    <a:pt x="921750" y="896626"/>
                    <a:pt x="921750" y="890873"/>
                  </a:cubicBezTo>
                  <a:cubicBezTo>
                    <a:pt x="909283" y="892790"/>
                    <a:pt x="910242" y="894708"/>
                    <a:pt x="908324" y="903339"/>
                  </a:cubicBezTo>
                  <a:cubicBezTo>
                    <a:pt x="915037" y="903339"/>
                    <a:pt x="900653" y="903339"/>
                    <a:pt x="908324" y="903339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950DD8BA-074E-17B6-F3F8-B57CA7E6DD76}"/>
                </a:ext>
              </a:extLst>
            </p:cNvPr>
            <p:cNvSpPr/>
            <p:nvPr/>
          </p:nvSpPr>
          <p:spPr>
            <a:xfrm>
              <a:off x="5448157" y="3633350"/>
              <a:ext cx="304989" cy="330763"/>
            </a:xfrm>
            <a:custGeom>
              <a:avLst/>
              <a:gdLst>
                <a:gd name="connsiteX0" fmla="*/ 158228 w 297442"/>
                <a:gd name="connsiteY0" fmla="*/ 44464 h 322579"/>
                <a:gd name="connsiteX1" fmla="*/ 141926 w 297442"/>
                <a:gd name="connsiteY1" fmla="*/ 56930 h 322579"/>
                <a:gd name="connsiteX2" fmla="*/ 158228 w 297442"/>
                <a:gd name="connsiteY2" fmla="*/ 83781 h 322579"/>
                <a:gd name="connsiteX3" fmla="*/ 138090 w 297442"/>
                <a:gd name="connsiteY3" fmla="*/ 92412 h 322579"/>
                <a:gd name="connsiteX4" fmla="*/ 142885 w 297442"/>
                <a:gd name="connsiteY4" fmla="*/ 109673 h 322579"/>
                <a:gd name="connsiteX5" fmla="*/ 131377 w 297442"/>
                <a:gd name="connsiteY5" fmla="*/ 121181 h 322579"/>
                <a:gd name="connsiteX6" fmla="*/ 142885 w 297442"/>
                <a:gd name="connsiteY6" fmla="*/ 125016 h 322579"/>
                <a:gd name="connsiteX7" fmla="*/ 183161 w 297442"/>
                <a:gd name="connsiteY7" fmla="*/ 97207 h 322579"/>
                <a:gd name="connsiteX8" fmla="*/ 179325 w 297442"/>
                <a:gd name="connsiteY8" fmla="*/ 88576 h 322579"/>
                <a:gd name="connsiteX9" fmla="*/ 188915 w 297442"/>
                <a:gd name="connsiteY9" fmla="*/ 69397 h 322579"/>
                <a:gd name="connsiteX10" fmla="*/ 163982 w 297442"/>
                <a:gd name="connsiteY10" fmla="*/ 63643 h 322579"/>
                <a:gd name="connsiteX11" fmla="*/ 169736 w 297442"/>
                <a:gd name="connsiteY11" fmla="*/ 45423 h 322579"/>
                <a:gd name="connsiteX12" fmla="*/ 166859 w 297442"/>
                <a:gd name="connsiteY12" fmla="*/ 39669 h 322579"/>
                <a:gd name="connsiteX13" fmla="*/ 158228 w 297442"/>
                <a:gd name="connsiteY13" fmla="*/ 44464 h 322579"/>
                <a:gd name="connsiteX14" fmla="*/ 140967 w 297442"/>
                <a:gd name="connsiteY14" fmla="*/ 55971 h 322579"/>
                <a:gd name="connsiteX15" fmla="*/ 120829 w 297442"/>
                <a:gd name="connsiteY15" fmla="*/ 55013 h 322579"/>
                <a:gd name="connsiteX16" fmla="*/ 114116 w 297442"/>
                <a:gd name="connsiteY16" fmla="*/ 54054 h 322579"/>
                <a:gd name="connsiteX17" fmla="*/ 100691 w 297442"/>
                <a:gd name="connsiteY17" fmla="*/ 112550 h 322579"/>
                <a:gd name="connsiteX18" fmla="*/ 74799 w 297442"/>
                <a:gd name="connsiteY18" fmla="*/ 151867 h 322579"/>
                <a:gd name="connsiteX19" fmla="*/ 64250 w 297442"/>
                <a:gd name="connsiteY19" fmla="*/ 164334 h 322579"/>
                <a:gd name="connsiteX20" fmla="*/ 54661 w 297442"/>
                <a:gd name="connsiteY20" fmla="*/ 166252 h 322579"/>
                <a:gd name="connsiteX21" fmla="*/ 58496 w 297442"/>
                <a:gd name="connsiteY21" fmla="*/ 184472 h 322579"/>
                <a:gd name="connsiteX22" fmla="*/ 27810 w 297442"/>
                <a:gd name="connsiteY22" fmla="*/ 195020 h 322579"/>
                <a:gd name="connsiteX23" fmla="*/ 48907 w 297442"/>
                <a:gd name="connsiteY23" fmla="*/ 209405 h 322579"/>
                <a:gd name="connsiteX24" fmla="*/ 58496 w 297442"/>
                <a:gd name="connsiteY24" fmla="*/ 205569 h 322579"/>
                <a:gd name="connsiteX25" fmla="*/ 66168 w 297442"/>
                <a:gd name="connsiteY25" fmla="*/ 214200 h 322579"/>
                <a:gd name="connsiteX26" fmla="*/ 49866 w 297442"/>
                <a:gd name="connsiteY26" fmla="*/ 212282 h 322579"/>
                <a:gd name="connsiteX27" fmla="*/ 70004 w 297442"/>
                <a:gd name="connsiteY27" fmla="*/ 225707 h 322579"/>
                <a:gd name="connsiteX28" fmla="*/ 38358 w 297442"/>
                <a:gd name="connsiteY28" fmla="*/ 209405 h 322579"/>
                <a:gd name="connsiteX29" fmla="*/ 7672 w 297442"/>
                <a:gd name="connsiteY29" fmla="*/ 214200 h 322579"/>
                <a:gd name="connsiteX30" fmla="*/ 41235 w 297442"/>
                <a:gd name="connsiteY30" fmla="*/ 233379 h 322579"/>
                <a:gd name="connsiteX31" fmla="*/ 44112 w 297442"/>
                <a:gd name="connsiteY31" fmla="*/ 227625 h 322579"/>
                <a:gd name="connsiteX32" fmla="*/ 54661 w 297442"/>
                <a:gd name="connsiteY32" fmla="*/ 232420 h 322579"/>
                <a:gd name="connsiteX33" fmla="*/ 67127 w 297442"/>
                <a:gd name="connsiteY33" fmla="*/ 234338 h 322579"/>
                <a:gd name="connsiteX34" fmla="*/ 71922 w 297442"/>
                <a:gd name="connsiteY34" fmla="*/ 242009 h 322579"/>
                <a:gd name="connsiteX35" fmla="*/ 79594 w 297442"/>
                <a:gd name="connsiteY35" fmla="*/ 242968 h 322579"/>
                <a:gd name="connsiteX36" fmla="*/ 90142 w 297442"/>
                <a:gd name="connsiteY36" fmla="*/ 228584 h 322579"/>
                <a:gd name="connsiteX37" fmla="*/ 89183 w 297442"/>
                <a:gd name="connsiteY37" fmla="*/ 234338 h 322579"/>
                <a:gd name="connsiteX38" fmla="*/ 111239 w 297442"/>
                <a:gd name="connsiteY38" fmla="*/ 227625 h 322579"/>
                <a:gd name="connsiteX39" fmla="*/ 106444 w 297442"/>
                <a:gd name="connsiteY39" fmla="*/ 237215 h 322579"/>
                <a:gd name="connsiteX40" fmla="*/ 125624 w 297442"/>
                <a:gd name="connsiteY40" fmla="*/ 230502 h 322579"/>
                <a:gd name="connsiteX41" fmla="*/ 139049 w 297442"/>
                <a:gd name="connsiteY41" fmla="*/ 256394 h 322579"/>
                <a:gd name="connsiteX42" fmla="*/ 184120 w 297442"/>
                <a:gd name="connsiteY42" fmla="*/ 273655 h 322579"/>
                <a:gd name="connsiteX43" fmla="*/ 179325 w 297442"/>
                <a:gd name="connsiteY43" fmla="*/ 279409 h 322579"/>
                <a:gd name="connsiteX44" fmla="*/ 171654 w 297442"/>
                <a:gd name="connsiteY44" fmla="*/ 294752 h 322579"/>
                <a:gd name="connsiteX45" fmla="*/ 175489 w 297442"/>
                <a:gd name="connsiteY45" fmla="*/ 297629 h 322579"/>
                <a:gd name="connsiteX46" fmla="*/ 168777 w 297442"/>
                <a:gd name="connsiteY46" fmla="*/ 305301 h 322579"/>
                <a:gd name="connsiteX47" fmla="*/ 191792 w 297442"/>
                <a:gd name="connsiteY47" fmla="*/ 322562 h 322579"/>
                <a:gd name="connsiteX48" fmla="*/ 192751 w 297442"/>
                <a:gd name="connsiteY48" fmla="*/ 322562 h 322579"/>
                <a:gd name="connsiteX49" fmla="*/ 189874 w 297442"/>
                <a:gd name="connsiteY49" fmla="*/ 315849 h 322579"/>
                <a:gd name="connsiteX50" fmla="*/ 197545 w 297442"/>
                <a:gd name="connsiteY50" fmla="*/ 308178 h 322579"/>
                <a:gd name="connsiteX51" fmla="*/ 182202 w 297442"/>
                <a:gd name="connsiteY51" fmla="*/ 286122 h 322579"/>
                <a:gd name="connsiteX52" fmla="*/ 188915 w 297442"/>
                <a:gd name="connsiteY52" fmla="*/ 288998 h 322579"/>
                <a:gd name="connsiteX53" fmla="*/ 206176 w 297442"/>
                <a:gd name="connsiteY53" fmla="*/ 273655 h 322579"/>
                <a:gd name="connsiteX54" fmla="*/ 198504 w 297442"/>
                <a:gd name="connsiteY54" fmla="*/ 266942 h 322579"/>
                <a:gd name="connsiteX55" fmla="*/ 210012 w 297442"/>
                <a:gd name="connsiteY55" fmla="*/ 249681 h 322579"/>
                <a:gd name="connsiteX56" fmla="*/ 192751 w 297442"/>
                <a:gd name="connsiteY56" fmla="*/ 205569 h 322579"/>
                <a:gd name="connsiteX57" fmla="*/ 194669 w 297442"/>
                <a:gd name="connsiteY57" fmla="*/ 198856 h 322579"/>
                <a:gd name="connsiteX58" fmla="*/ 194669 w 297442"/>
                <a:gd name="connsiteY58" fmla="*/ 193103 h 322579"/>
                <a:gd name="connsiteX59" fmla="*/ 210012 w 297442"/>
                <a:gd name="connsiteY59" fmla="*/ 191185 h 322579"/>
                <a:gd name="connsiteX60" fmla="*/ 210012 w 297442"/>
                <a:gd name="connsiteY60" fmla="*/ 185431 h 322579"/>
                <a:gd name="connsiteX61" fmla="*/ 225355 w 297442"/>
                <a:gd name="connsiteY61" fmla="*/ 193103 h 322579"/>
                <a:gd name="connsiteX62" fmla="*/ 258919 w 297442"/>
                <a:gd name="connsiteY62" fmla="*/ 179677 h 322579"/>
                <a:gd name="connsiteX63" fmla="*/ 250288 w 297442"/>
                <a:gd name="connsiteY63" fmla="*/ 167211 h 322579"/>
                <a:gd name="connsiteX64" fmla="*/ 278098 w 297442"/>
                <a:gd name="connsiteY64" fmla="*/ 130770 h 322579"/>
                <a:gd name="connsiteX65" fmla="*/ 252206 w 297442"/>
                <a:gd name="connsiteY65" fmla="*/ 109673 h 322579"/>
                <a:gd name="connsiteX66" fmla="*/ 257960 w 297442"/>
                <a:gd name="connsiteY66" fmla="*/ 107755 h 322579"/>
                <a:gd name="connsiteX67" fmla="*/ 255083 w 297442"/>
                <a:gd name="connsiteY67" fmla="*/ 100084 h 322579"/>
                <a:gd name="connsiteX68" fmla="*/ 259878 w 297442"/>
                <a:gd name="connsiteY68" fmla="*/ 98166 h 322579"/>
                <a:gd name="connsiteX69" fmla="*/ 278098 w 297442"/>
                <a:gd name="connsiteY69" fmla="*/ 101042 h 322579"/>
                <a:gd name="connsiteX70" fmla="*/ 281934 w 297442"/>
                <a:gd name="connsiteY70" fmla="*/ 78987 h 322579"/>
                <a:gd name="connsiteX71" fmla="*/ 297277 w 297442"/>
                <a:gd name="connsiteY71" fmla="*/ 28162 h 322579"/>
                <a:gd name="connsiteX72" fmla="*/ 261796 w 297442"/>
                <a:gd name="connsiteY72" fmla="*/ 352 h 322579"/>
                <a:gd name="connsiteX73" fmla="*/ 168777 w 297442"/>
                <a:gd name="connsiteY73" fmla="*/ 25285 h 322579"/>
                <a:gd name="connsiteX74" fmla="*/ 158228 w 297442"/>
                <a:gd name="connsiteY74" fmla="*/ 44464 h 322579"/>
                <a:gd name="connsiteX75" fmla="*/ 158228 w 297442"/>
                <a:gd name="connsiteY75" fmla="*/ 44464 h 322579"/>
                <a:gd name="connsiteX76" fmla="*/ 959 w 297442"/>
                <a:gd name="connsiteY76" fmla="*/ 235297 h 322579"/>
                <a:gd name="connsiteX77" fmla="*/ 31646 w 297442"/>
                <a:gd name="connsiteY77" fmla="*/ 249681 h 322579"/>
                <a:gd name="connsiteX78" fmla="*/ 31646 w 297442"/>
                <a:gd name="connsiteY78" fmla="*/ 256394 h 322579"/>
                <a:gd name="connsiteX79" fmla="*/ 58496 w 297442"/>
                <a:gd name="connsiteY79" fmla="*/ 244886 h 322579"/>
                <a:gd name="connsiteX80" fmla="*/ 46989 w 297442"/>
                <a:gd name="connsiteY80" fmla="*/ 236256 h 322579"/>
                <a:gd name="connsiteX81" fmla="*/ 37399 w 297442"/>
                <a:gd name="connsiteY81" fmla="*/ 243927 h 322579"/>
                <a:gd name="connsiteX82" fmla="*/ 14384 w 297442"/>
                <a:gd name="connsiteY82" fmla="*/ 232420 h 322579"/>
                <a:gd name="connsiteX83" fmla="*/ 0 w 297442"/>
                <a:gd name="connsiteY83" fmla="*/ 233379 h 322579"/>
                <a:gd name="connsiteX84" fmla="*/ 959 w 297442"/>
                <a:gd name="connsiteY84" fmla="*/ 235297 h 322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297442" h="322579">
                  <a:moveTo>
                    <a:pt x="158228" y="44464"/>
                  </a:moveTo>
                  <a:lnTo>
                    <a:pt x="141926" y="56930"/>
                  </a:lnTo>
                  <a:cubicBezTo>
                    <a:pt x="133295" y="88576"/>
                    <a:pt x="172613" y="73233"/>
                    <a:pt x="158228" y="83781"/>
                  </a:cubicBezTo>
                  <a:cubicBezTo>
                    <a:pt x="151516" y="88576"/>
                    <a:pt x="141926" y="86658"/>
                    <a:pt x="138090" y="92412"/>
                  </a:cubicBezTo>
                  <a:cubicBezTo>
                    <a:pt x="133295" y="99125"/>
                    <a:pt x="147680" y="104878"/>
                    <a:pt x="142885" y="109673"/>
                  </a:cubicBezTo>
                  <a:cubicBezTo>
                    <a:pt x="140967" y="112550"/>
                    <a:pt x="129459" y="118304"/>
                    <a:pt x="131377" y="121181"/>
                  </a:cubicBezTo>
                  <a:lnTo>
                    <a:pt x="142885" y="125016"/>
                  </a:lnTo>
                  <a:cubicBezTo>
                    <a:pt x="148639" y="125016"/>
                    <a:pt x="167818" y="88576"/>
                    <a:pt x="183161" y="97207"/>
                  </a:cubicBezTo>
                  <a:cubicBezTo>
                    <a:pt x="188915" y="100084"/>
                    <a:pt x="181243" y="94330"/>
                    <a:pt x="179325" y="88576"/>
                  </a:cubicBezTo>
                  <a:cubicBezTo>
                    <a:pt x="177407" y="81863"/>
                    <a:pt x="191792" y="76110"/>
                    <a:pt x="188915" y="69397"/>
                  </a:cubicBezTo>
                  <a:cubicBezTo>
                    <a:pt x="185079" y="61725"/>
                    <a:pt x="163982" y="72274"/>
                    <a:pt x="163982" y="63643"/>
                  </a:cubicBezTo>
                  <a:cubicBezTo>
                    <a:pt x="164941" y="56930"/>
                    <a:pt x="168777" y="52136"/>
                    <a:pt x="169736" y="45423"/>
                  </a:cubicBezTo>
                  <a:cubicBezTo>
                    <a:pt x="169736" y="43505"/>
                    <a:pt x="167818" y="41587"/>
                    <a:pt x="166859" y="39669"/>
                  </a:cubicBezTo>
                  <a:cubicBezTo>
                    <a:pt x="165900" y="37751"/>
                    <a:pt x="155351" y="49259"/>
                    <a:pt x="158228" y="44464"/>
                  </a:cubicBezTo>
                  <a:lnTo>
                    <a:pt x="140967" y="55971"/>
                  </a:lnTo>
                  <a:cubicBezTo>
                    <a:pt x="134254" y="57889"/>
                    <a:pt x="127542" y="55013"/>
                    <a:pt x="120829" y="55013"/>
                  </a:cubicBezTo>
                  <a:cubicBezTo>
                    <a:pt x="117952" y="55013"/>
                    <a:pt x="115075" y="53095"/>
                    <a:pt x="114116" y="54054"/>
                  </a:cubicBezTo>
                  <a:cubicBezTo>
                    <a:pt x="102609" y="68438"/>
                    <a:pt x="106444" y="97207"/>
                    <a:pt x="100691" y="112550"/>
                  </a:cubicBezTo>
                  <a:cubicBezTo>
                    <a:pt x="94937" y="125975"/>
                    <a:pt x="84388" y="141319"/>
                    <a:pt x="74799" y="151867"/>
                  </a:cubicBezTo>
                  <a:cubicBezTo>
                    <a:pt x="70963" y="156662"/>
                    <a:pt x="68086" y="161457"/>
                    <a:pt x="64250" y="164334"/>
                  </a:cubicBezTo>
                  <a:cubicBezTo>
                    <a:pt x="61373" y="166252"/>
                    <a:pt x="55620" y="162416"/>
                    <a:pt x="54661" y="166252"/>
                  </a:cubicBezTo>
                  <a:cubicBezTo>
                    <a:pt x="52743" y="172005"/>
                    <a:pt x="61373" y="178718"/>
                    <a:pt x="58496" y="184472"/>
                  </a:cubicBezTo>
                  <a:cubicBezTo>
                    <a:pt x="49866" y="198856"/>
                    <a:pt x="22056" y="192144"/>
                    <a:pt x="27810" y="195020"/>
                  </a:cubicBezTo>
                  <a:cubicBezTo>
                    <a:pt x="35481" y="199815"/>
                    <a:pt x="40276" y="205569"/>
                    <a:pt x="48907" y="209405"/>
                  </a:cubicBezTo>
                  <a:cubicBezTo>
                    <a:pt x="52743" y="210364"/>
                    <a:pt x="56579" y="204610"/>
                    <a:pt x="58496" y="205569"/>
                  </a:cubicBezTo>
                  <a:cubicBezTo>
                    <a:pt x="62332" y="206528"/>
                    <a:pt x="68086" y="212282"/>
                    <a:pt x="66168" y="214200"/>
                  </a:cubicBezTo>
                  <a:cubicBezTo>
                    <a:pt x="61373" y="217077"/>
                    <a:pt x="49866" y="206528"/>
                    <a:pt x="49866" y="212282"/>
                  </a:cubicBezTo>
                  <a:cubicBezTo>
                    <a:pt x="50825" y="219953"/>
                    <a:pt x="73840" y="219953"/>
                    <a:pt x="70004" y="225707"/>
                  </a:cubicBezTo>
                  <a:cubicBezTo>
                    <a:pt x="56579" y="243927"/>
                    <a:pt x="44112" y="210364"/>
                    <a:pt x="38358" y="209405"/>
                  </a:cubicBezTo>
                  <a:cubicBezTo>
                    <a:pt x="21097" y="204610"/>
                    <a:pt x="4795" y="207487"/>
                    <a:pt x="7672" y="214200"/>
                  </a:cubicBezTo>
                  <a:cubicBezTo>
                    <a:pt x="7672" y="215159"/>
                    <a:pt x="35481" y="234338"/>
                    <a:pt x="41235" y="233379"/>
                  </a:cubicBezTo>
                  <a:cubicBezTo>
                    <a:pt x="43153" y="233379"/>
                    <a:pt x="42194" y="229543"/>
                    <a:pt x="44112" y="227625"/>
                  </a:cubicBezTo>
                  <a:cubicBezTo>
                    <a:pt x="47948" y="224748"/>
                    <a:pt x="51784" y="231461"/>
                    <a:pt x="54661" y="232420"/>
                  </a:cubicBezTo>
                  <a:cubicBezTo>
                    <a:pt x="58496" y="234338"/>
                    <a:pt x="63291" y="230502"/>
                    <a:pt x="67127" y="234338"/>
                  </a:cubicBezTo>
                  <a:cubicBezTo>
                    <a:pt x="69045" y="236256"/>
                    <a:pt x="70963" y="239133"/>
                    <a:pt x="71922" y="242009"/>
                  </a:cubicBezTo>
                  <a:cubicBezTo>
                    <a:pt x="74799" y="242968"/>
                    <a:pt x="76717" y="243927"/>
                    <a:pt x="79594" y="242968"/>
                  </a:cubicBezTo>
                  <a:cubicBezTo>
                    <a:pt x="86306" y="242968"/>
                    <a:pt x="69045" y="221871"/>
                    <a:pt x="90142" y="228584"/>
                  </a:cubicBezTo>
                  <a:cubicBezTo>
                    <a:pt x="92060" y="228584"/>
                    <a:pt x="88224" y="233379"/>
                    <a:pt x="89183" y="234338"/>
                  </a:cubicBezTo>
                  <a:cubicBezTo>
                    <a:pt x="99732" y="242968"/>
                    <a:pt x="102609" y="221871"/>
                    <a:pt x="111239" y="227625"/>
                  </a:cubicBezTo>
                  <a:cubicBezTo>
                    <a:pt x="114116" y="230502"/>
                    <a:pt x="103568" y="235297"/>
                    <a:pt x="106444" y="237215"/>
                  </a:cubicBezTo>
                  <a:cubicBezTo>
                    <a:pt x="127542" y="247763"/>
                    <a:pt x="109321" y="234338"/>
                    <a:pt x="125624" y="230502"/>
                  </a:cubicBezTo>
                  <a:cubicBezTo>
                    <a:pt x="128500" y="229543"/>
                    <a:pt x="133295" y="255435"/>
                    <a:pt x="139049" y="256394"/>
                  </a:cubicBezTo>
                  <a:cubicBezTo>
                    <a:pt x="153433" y="259271"/>
                    <a:pt x="172613" y="258312"/>
                    <a:pt x="184120" y="273655"/>
                  </a:cubicBezTo>
                  <a:cubicBezTo>
                    <a:pt x="185079" y="275573"/>
                    <a:pt x="180284" y="277491"/>
                    <a:pt x="179325" y="279409"/>
                  </a:cubicBezTo>
                  <a:cubicBezTo>
                    <a:pt x="177407" y="285163"/>
                    <a:pt x="172613" y="288998"/>
                    <a:pt x="171654" y="294752"/>
                  </a:cubicBezTo>
                  <a:cubicBezTo>
                    <a:pt x="171654" y="296670"/>
                    <a:pt x="176448" y="295711"/>
                    <a:pt x="175489" y="297629"/>
                  </a:cubicBezTo>
                  <a:cubicBezTo>
                    <a:pt x="174530" y="300506"/>
                    <a:pt x="169736" y="301465"/>
                    <a:pt x="168777" y="305301"/>
                  </a:cubicBezTo>
                  <a:cubicBezTo>
                    <a:pt x="162064" y="327357"/>
                    <a:pt x="177407" y="321603"/>
                    <a:pt x="191792" y="322562"/>
                  </a:cubicBezTo>
                  <a:lnTo>
                    <a:pt x="192751" y="322562"/>
                  </a:lnTo>
                  <a:cubicBezTo>
                    <a:pt x="190833" y="319685"/>
                    <a:pt x="189874" y="316808"/>
                    <a:pt x="189874" y="315849"/>
                  </a:cubicBezTo>
                  <a:cubicBezTo>
                    <a:pt x="190833" y="312013"/>
                    <a:pt x="197545" y="312013"/>
                    <a:pt x="197545" y="308178"/>
                  </a:cubicBezTo>
                  <a:cubicBezTo>
                    <a:pt x="200422" y="292834"/>
                    <a:pt x="174530" y="287080"/>
                    <a:pt x="182202" y="286122"/>
                  </a:cubicBezTo>
                  <a:cubicBezTo>
                    <a:pt x="185079" y="285163"/>
                    <a:pt x="186997" y="288998"/>
                    <a:pt x="188915" y="288998"/>
                  </a:cubicBezTo>
                  <a:lnTo>
                    <a:pt x="206176" y="273655"/>
                  </a:lnTo>
                  <a:cubicBezTo>
                    <a:pt x="207135" y="268860"/>
                    <a:pt x="195628" y="274614"/>
                    <a:pt x="198504" y="266942"/>
                  </a:cubicBezTo>
                  <a:cubicBezTo>
                    <a:pt x="201381" y="260230"/>
                    <a:pt x="207135" y="256394"/>
                    <a:pt x="210012" y="249681"/>
                  </a:cubicBezTo>
                  <a:cubicBezTo>
                    <a:pt x="217684" y="229543"/>
                    <a:pt x="198504" y="215159"/>
                    <a:pt x="192751" y="205569"/>
                  </a:cubicBezTo>
                  <a:cubicBezTo>
                    <a:pt x="191792" y="203651"/>
                    <a:pt x="193710" y="200774"/>
                    <a:pt x="194669" y="198856"/>
                  </a:cubicBezTo>
                  <a:cubicBezTo>
                    <a:pt x="194669" y="196938"/>
                    <a:pt x="192751" y="194062"/>
                    <a:pt x="194669" y="193103"/>
                  </a:cubicBezTo>
                  <a:cubicBezTo>
                    <a:pt x="199463" y="190226"/>
                    <a:pt x="204258" y="193103"/>
                    <a:pt x="210012" y="191185"/>
                  </a:cubicBezTo>
                  <a:cubicBezTo>
                    <a:pt x="211930" y="190226"/>
                    <a:pt x="208094" y="184472"/>
                    <a:pt x="210012" y="185431"/>
                  </a:cubicBezTo>
                  <a:cubicBezTo>
                    <a:pt x="215766" y="187349"/>
                    <a:pt x="218643" y="193103"/>
                    <a:pt x="225355" y="193103"/>
                  </a:cubicBezTo>
                  <a:cubicBezTo>
                    <a:pt x="232068" y="194062"/>
                    <a:pt x="256042" y="185431"/>
                    <a:pt x="258919" y="179677"/>
                  </a:cubicBezTo>
                  <a:cubicBezTo>
                    <a:pt x="261796" y="172964"/>
                    <a:pt x="241658" y="172005"/>
                    <a:pt x="250288" y="167211"/>
                  </a:cubicBezTo>
                  <a:cubicBezTo>
                    <a:pt x="264673" y="157621"/>
                    <a:pt x="281934" y="153785"/>
                    <a:pt x="278098" y="130770"/>
                  </a:cubicBezTo>
                  <a:cubicBezTo>
                    <a:pt x="277139" y="118304"/>
                    <a:pt x="243575" y="123099"/>
                    <a:pt x="252206" y="109673"/>
                  </a:cubicBezTo>
                  <a:cubicBezTo>
                    <a:pt x="253165" y="106796"/>
                    <a:pt x="257960" y="109673"/>
                    <a:pt x="257960" y="107755"/>
                  </a:cubicBezTo>
                  <a:cubicBezTo>
                    <a:pt x="258919" y="104878"/>
                    <a:pt x="254124" y="102001"/>
                    <a:pt x="255083" y="100084"/>
                  </a:cubicBezTo>
                  <a:cubicBezTo>
                    <a:pt x="255083" y="98166"/>
                    <a:pt x="257960" y="98166"/>
                    <a:pt x="259878" y="98166"/>
                  </a:cubicBezTo>
                  <a:cubicBezTo>
                    <a:pt x="266591" y="98166"/>
                    <a:pt x="271385" y="101042"/>
                    <a:pt x="278098" y="101042"/>
                  </a:cubicBezTo>
                  <a:cubicBezTo>
                    <a:pt x="285770" y="101042"/>
                    <a:pt x="279057" y="86658"/>
                    <a:pt x="281934" y="78987"/>
                  </a:cubicBezTo>
                  <a:cubicBezTo>
                    <a:pt x="283852" y="72274"/>
                    <a:pt x="299195" y="43505"/>
                    <a:pt x="297277" y="28162"/>
                  </a:cubicBezTo>
                  <a:cubicBezTo>
                    <a:pt x="279057" y="36792"/>
                    <a:pt x="277139" y="4188"/>
                    <a:pt x="261796" y="352"/>
                  </a:cubicBezTo>
                  <a:cubicBezTo>
                    <a:pt x="248370" y="-2525"/>
                    <a:pt x="177407" y="12818"/>
                    <a:pt x="168777" y="25285"/>
                  </a:cubicBezTo>
                  <a:cubicBezTo>
                    <a:pt x="163982" y="33915"/>
                    <a:pt x="162064" y="39669"/>
                    <a:pt x="158228" y="44464"/>
                  </a:cubicBezTo>
                  <a:lnTo>
                    <a:pt x="158228" y="44464"/>
                  </a:lnTo>
                  <a:close/>
                  <a:moveTo>
                    <a:pt x="959" y="235297"/>
                  </a:moveTo>
                  <a:cubicBezTo>
                    <a:pt x="-959" y="258312"/>
                    <a:pt x="18220" y="242968"/>
                    <a:pt x="31646" y="249681"/>
                  </a:cubicBezTo>
                  <a:cubicBezTo>
                    <a:pt x="33564" y="250640"/>
                    <a:pt x="29728" y="254476"/>
                    <a:pt x="31646" y="256394"/>
                  </a:cubicBezTo>
                  <a:cubicBezTo>
                    <a:pt x="42194" y="264065"/>
                    <a:pt x="51784" y="250640"/>
                    <a:pt x="58496" y="244886"/>
                  </a:cubicBezTo>
                  <a:cubicBezTo>
                    <a:pt x="53702" y="240091"/>
                    <a:pt x="48907" y="237215"/>
                    <a:pt x="46989" y="236256"/>
                  </a:cubicBezTo>
                  <a:cubicBezTo>
                    <a:pt x="42194" y="235297"/>
                    <a:pt x="41235" y="243927"/>
                    <a:pt x="37399" y="243927"/>
                  </a:cubicBezTo>
                  <a:cubicBezTo>
                    <a:pt x="22056" y="243927"/>
                    <a:pt x="31646" y="235297"/>
                    <a:pt x="14384" y="232420"/>
                  </a:cubicBezTo>
                  <a:cubicBezTo>
                    <a:pt x="9590" y="231461"/>
                    <a:pt x="5754" y="231461"/>
                    <a:pt x="0" y="233379"/>
                  </a:cubicBezTo>
                  <a:lnTo>
                    <a:pt x="959" y="235297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D8A8ECE4-BACB-514A-C6CA-8CE50D4B0FC4}"/>
                </a:ext>
              </a:extLst>
            </p:cNvPr>
            <p:cNvSpPr/>
            <p:nvPr/>
          </p:nvSpPr>
          <p:spPr>
            <a:xfrm>
              <a:off x="6353767" y="5746800"/>
              <a:ext cx="61506" cy="35130"/>
            </a:xfrm>
            <a:custGeom>
              <a:avLst/>
              <a:gdLst>
                <a:gd name="connsiteX0" fmla="*/ 11508 w 59984"/>
                <a:gd name="connsiteY0" fmla="*/ 0 h 34261"/>
                <a:gd name="connsiteX1" fmla="*/ 0 w 59984"/>
                <a:gd name="connsiteY1" fmla="*/ 11508 h 34261"/>
                <a:gd name="connsiteX2" fmla="*/ 11508 w 59984"/>
                <a:gd name="connsiteY2" fmla="*/ 24933 h 34261"/>
                <a:gd name="connsiteX3" fmla="*/ 59456 w 59984"/>
                <a:gd name="connsiteY3" fmla="*/ 16302 h 34261"/>
                <a:gd name="connsiteX4" fmla="*/ 18220 w 59984"/>
                <a:gd name="connsiteY4" fmla="*/ 2877 h 34261"/>
                <a:gd name="connsiteX5" fmla="*/ 11508 w 59984"/>
                <a:gd name="connsiteY5" fmla="*/ 0 h 34261"/>
                <a:gd name="connsiteX6" fmla="*/ 11508 w 59984"/>
                <a:gd name="connsiteY6" fmla="*/ 0 h 34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984" h="34261">
                  <a:moveTo>
                    <a:pt x="11508" y="0"/>
                  </a:moveTo>
                  <a:cubicBezTo>
                    <a:pt x="4795" y="959"/>
                    <a:pt x="0" y="11508"/>
                    <a:pt x="0" y="11508"/>
                  </a:cubicBezTo>
                  <a:cubicBezTo>
                    <a:pt x="11508" y="11508"/>
                    <a:pt x="16302" y="6713"/>
                    <a:pt x="11508" y="24933"/>
                  </a:cubicBezTo>
                  <a:cubicBezTo>
                    <a:pt x="6713" y="43153"/>
                    <a:pt x="66168" y="31646"/>
                    <a:pt x="59456" y="16302"/>
                  </a:cubicBezTo>
                  <a:cubicBezTo>
                    <a:pt x="52743" y="0"/>
                    <a:pt x="26851" y="11508"/>
                    <a:pt x="18220" y="2877"/>
                  </a:cubicBezTo>
                  <a:cubicBezTo>
                    <a:pt x="16302" y="0"/>
                    <a:pt x="14384" y="0"/>
                    <a:pt x="11508" y="0"/>
                  </a:cubicBezTo>
                  <a:lnTo>
                    <a:pt x="11508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9569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C0BF6D42-DA37-5AE3-D444-1C6459EAC31E}"/>
                </a:ext>
              </a:extLst>
            </p:cNvPr>
            <p:cNvSpPr/>
            <p:nvPr/>
          </p:nvSpPr>
          <p:spPr>
            <a:xfrm>
              <a:off x="6248556" y="4460501"/>
              <a:ext cx="506516" cy="471151"/>
            </a:xfrm>
            <a:custGeom>
              <a:avLst/>
              <a:gdLst>
                <a:gd name="connsiteX0" fmla="*/ 451669 w 493982"/>
                <a:gd name="connsiteY0" fmla="*/ 459494 h 459493"/>
                <a:gd name="connsiteX1" fmla="*/ 449752 w 493982"/>
                <a:gd name="connsiteY1" fmla="*/ 452781 h 459493"/>
                <a:gd name="connsiteX2" fmla="*/ 401804 w 493982"/>
                <a:gd name="connsiteY2" fmla="*/ 425930 h 459493"/>
                <a:gd name="connsiteX3" fmla="*/ 388378 w 493982"/>
                <a:gd name="connsiteY3" fmla="*/ 411546 h 459493"/>
                <a:gd name="connsiteX4" fmla="*/ 375912 w 493982"/>
                <a:gd name="connsiteY4" fmla="*/ 414423 h 459493"/>
                <a:gd name="connsiteX5" fmla="*/ 380707 w 493982"/>
                <a:gd name="connsiteY5" fmla="*/ 416341 h 459493"/>
                <a:gd name="connsiteX6" fmla="*/ 382625 w 493982"/>
                <a:gd name="connsiteY6" fmla="*/ 423053 h 459493"/>
                <a:gd name="connsiteX7" fmla="*/ 343307 w 493982"/>
                <a:gd name="connsiteY7" fmla="*/ 406751 h 459493"/>
                <a:gd name="connsiteX8" fmla="*/ 323169 w 493982"/>
                <a:gd name="connsiteY8" fmla="*/ 406751 h 459493"/>
                <a:gd name="connsiteX9" fmla="*/ 318374 w 493982"/>
                <a:gd name="connsiteY9" fmla="*/ 402915 h 459493"/>
                <a:gd name="connsiteX10" fmla="*/ 318374 w 493982"/>
                <a:gd name="connsiteY10" fmla="*/ 409628 h 459493"/>
                <a:gd name="connsiteX11" fmla="*/ 336594 w 493982"/>
                <a:gd name="connsiteY11" fmla="*/ 409628 h 459493"/>
                <a:gd name="connsiteX12" fmla="*/ 354815 w 493982"/>
                <a:gd name="connsiteY12" fmla="*/ 416341 h 459493"/>
                <a:gd name="connsiteX13" fmla="*/ 357692 w 493982"/>
                <a:gd name="connsiteY13" fmla="*/ 422094 h 459493"/>
                <a:gd name="connsiteX14" fmla="*/ 429614 w 493982"/>
                <a:gd name="connsiteY14" fmla="*/ 449904 h 459493"/>
                <a:gd name="connsiteX15" fmla="*/ 451669 w 493982"/>
                <a:gd name="connsiteY15" fmla="*/ 459494 h 459493"/>
                <a:gd name="connsiteX16" fmla="*/ 451669 w 493982"/>
                <a:gd name="connsiteY16" fmla="*/ 459494 h 459493"/>
                <a:gd name="connsiteX17" fmla="*/ 467013 w 493982"/>
                <a:gd name="connsiteY17" fmla="*/ 170847 h 459493"/>
                <a:gd name="connsiteX18" fmla="*/ 475643 w 493982"/>
                <a:gd name="connsiteY18" fmla="*/ 160299 h 459493"/>
                <a:gd name="connsiteX19" fmla="*/ 475643 w 493982"/>
                <a:gd name="connsiteY19" fmla="*/ 156463 h 459493"/>
                <a:gd name="connsiteX20" fmla="*/ 472767 w 493982"/>
                <a:gd name="connsiteY20" fmla="*/ 128653 h 459493"/>
                <a:gd name="connsiteX21" fmla="*/ 493864 w 493982"/>
                <a:gd name="connsiteY21" fmla="*/ 123858 h 459493"/>
                <a:gd name="connsiteX22" fmla="*/ 456464 w 493982"/>
                <a:gd name="connsiteY22" fmla="*/ 113310 h 459493"/>
                <a:gd name="connsiteX23" fmla="*/ 460300 w 493982"/>
                <a:gd name="connsiteY23" fmla="*/ 106597 h 459493"/>
                <a:gd name="connsiteX24" fmla="*/ 456464 w 493982"/>
                <a:gd name="connsiteY24" fmla="*/ 97008 h 459493"/>
                <a:gd name="connsiteX25" fmla="*/ 464136 w 493982"/>
                <a:gd name="connsiteY25" fmla="*/ 96048 h 459493"/>
                <a:gd name="connsiteX26" fmla="*/ 445916 w 493982"/>
                <a:gd name="connsiteY26" fmla="*/ 88377 h 459493"/>
                <a:gd name="connsiteX27" fmla="*/ 436326 w 493982"/>
                <a:gd name="connsiteY27" fmla="*/ 51936 h 459493"/>
                <a:gd name="connsiteX28" fmla="*/ 435367 w 493982"/>
                <a:gd name="connsiteY28" fmla="*/ 50019 h 459493"/>
                <a:gd name="connsiteX29" fmla="*/ 425778 w 493982"/>
                <a:gd name="connsiteY29" fmla="*/ 51936 h 459493"/>
                <a:gd name="connsiteX30" fmla="*/ 417147 w 493982"/>
                <a:gd name="connsiteY30" fmla="*/ 66321 h 459493"/>
                <a:gd name="connsiteX31" fmla="*/ 352897 w 493982"/>
                <a:gd name="connsiteY31" fmla="*/ 72075 h 459493"/>
                <a:gd name="connsiteX32" fmla="*/ 333718 w 493982"/>
                <a:gd name="connsiteY32" fmla="*/ 60567 h 459493"/>
                <a:gd name="connsiteX33" fmla="*/ 311662 w 493982"/>
                <a:gd name="connsiteY33" fmla="*/ 58649 h 459493"/>
                <a:gd name="connsiteX34" fmla="*/ 247411 w 493982"/>
                <a:gd name="connsiteY34" fmla="*/ 3988 h 459493"/>
                <a:gd name="connsiteX35" fmla="*/ 222478 w 493982"/>
                <a:gd name="connsiteY35" fmla="*/ 153 h 459493"/>
                <a:gd name="connsiteX36" fmla="*/ 220561 w 493982"/>
                <a:gd name="connsiteY36" fmla="*/ 18373 h 459493"/>
                <a:gd name="connsiteX37" fmla="*/ 206176 w 493982"/>
                <a:gd name="connsiteY37" fmla="*/ 19332 h 459493"/>
                <a:gd name="connsiteX38" fmla="*/ 205217 w 493982"/>
                <a:gd name="connsiteY38" fmla="*/ 26045 h 459493"/>
                <a:gd name="connsiteX39" fmla="*/ 172613 w 493982"/>
                <a:gd name="connsiteY39" fmla="*/ 42347 h 459493"/>
                <a:gd name="connsiteX40" fmla="*/ 179325 w 493982"/>
                <a:gd name="connsiteY40" fmla="*/ 87418 h 459493"/>
                <a:gd name="connsiteX41" fmla="*/ 146721 w 493982"/>
                <a:gd name="connsiteY41" fmla="*/ 101802 h 459493"/>
                <a:gd name="connsiteX42" fmla="*/ 156310 w 493982"/>
                <a:gd name="connsiteY42" fmla="*/ 110433 h 459493"/>
                <a:gd name="connsiteX43" fmla="*/ 147680 w 493982"/>
                <a:gd name="connsiteY43" fmla="*/ 117146 h 459493"/>
                <a:gd name="connsiteX44" fmla="*/ 153433 w 493982"/>
                <a:gd name="connsiteY44" fmla="*/ 135366 h 459493"/>
                <a:gd name="connsiteX45" fmla="*/ 119870 w 493982"/>
                <a:gd name="connsiteY45" fmla="*/ 129612 h 459493"/>
                <a:gd name="connsiteX46" fmla="*/ 110280 w 493982"/>
                <a:gd name="connsiteY46" fmla="*/ 136325 h 459493"/>
                <a:gd name="connsiteX47" fmla="*/ 93019 w 493982"/>
                <a:gd name="connsiteY47" fmla="*/ 119063 h 459493"/>
                <a:gd name="connsiteX48" fmla="*/ 88224 w 493982"/>
                <a:gd name="connsiteY48" fmla="*/ 113310 h 459493"/>
                <a:gd name="connsiteX49" fmla="*/ 81511 w 493982"/>
                <a:gd name="connsiteY49" fmla="*/ 129612 h 459493"/>
                <a:gd name="connsiteX50" fmla="*/ 40276 w 493982"/>
                <a:gd name="connsiteY50" fmla="*/ 134407 h 459493"/>
                <a:gd name="connsiteX51" fmla="*/ 40276 w 493982"/>
                <a:gd name="connsiteY51" fmla="*/ 141120 h 459493"/>
                <a:gd name="connsiteX52" fmla="*/ 7672 w 493982"/>
                <a:gd name="connsiteY52" fmla="*/ 141120 h 459493"/>
                <a:gd name="connsiteX53" fmla="*/ 0 w 493982"/>
                <a:gd name="connsiteY53" fmla="*/ 141120 h 459493"/>
                <a:gd name="connsiteX54" fmla="*/ 9590 w 493982"/>
                <a:gd name="connsiteY54" fmla="*/ 160299 h 459493"/>
                <a:gd name="connsiteX55" fmla="*/ 7672 w 493982"/>
                <a:gd name="connsiteY55" fmla="*/ 162217 h 459493"/>
                <a:gd name="connsiteX56" fmla="*/ 10549 w 493982"/>
                <a:gd name="connsiteY56" fmla="*/ 182355 h 459493"/>
                <a:gd name="connsiteX57" fmla="*/ 11507 w 493982"/>
                <a:gd name="connsiteY57" fmla="*/ 183314 h 459493"/>
                <a:gd name="connsiteX58" fmla="*/ 26851 w 493982"/>
                <a:gd name="connsiteY58" fmla="*/ 201534 h 459493"/>
                <a:gd name="connsiteX59" fmla="*/ 37399 w 493982"/>
                <a:gd name="connsiteY59" fmla="*/ 224549 h 459493"/>
                <a:gd name="connsiteX60" fmla="*/ 47948 w 493982"/>
                <a:gd name="connsiteY60" fmla="*/ 205370 h 459493"/>
                <a:gd name="connsiteX61" fmla="*/ 49866 w 493982"/>
                <a:gd name="connsiteY61" fmla="*/ 197698 h 459493"/>
                <a:gd name="connsiteX62" fmla="*/ 46989 w 493982"/>
                <a:gd name="connsiteY62" fmla="*/ 195780 h 459493"/>
                <a:gd name="connsiteX63" fmla="*/ 47948 w 493982"/>
                <a:gd name="connsiteY63" fmla="*/ 191944 h 459493"/>
                <a:gd name="connsiteX64" fmla="*/ 58497 w 493982"/>
                <a:gd name="connsiteY64" fmla="*/ 197698 h 459493"/>
                <a:gd name="connsiteX65" fmla="*/ 60414 w 493982"/>
                <a:gd name="connsiteY65" fmla="*/ 183314 h 459493"/>
                <a:gd name="connsiteX66" fmla="*/ 58497 w 493982"/>
                <a:gd name="connsiteY66" fmla="*/ 179478 h 459493"/>
                <a:gd name="connsiteX67" fmla="*/ 60414 w 493982"/>
                <a:gd name="connsiteY67" fmla="*/ 181396 h 459493"/>
                <a:gd name="connsiteX68" fmla="*/ 69045 w 493982"/>
                <a:gd name="connsiteY68" fmla="*/ 153586 h 459493"/>
                <a:gd name="connsiteX69" fmla="*/ 102609 w 493982"/>
                <a:gd name="connsiteY69" fmla="*/ 175642 h 459493"/>
                <a:gd name="connsiteX70" fmla="*/ 114116 w 493982"/>
                <a:gd name="connsiteY70" fmla="*/ 178519 h 459493"/>
                <a:gd name="connsiteX71" fmla="*/ 129459 w 493982"/>
                <a:gd name="connsiteY71" fmla="*/ 240851 h 459493"/>
                <a:gd name="connsiteX72" fmla="*/ 156310 w 493982"/>
                <a:gd name="connsiteY72" fmla="*/ 264825 h 459493"/>
                <a:gd name="connsiteX73" fmla="*/ 178366 w 493982"/>
                <a:gd name="connsiteY73" fmla="*/ 274415 h 459493"/>
                <a:gd name="connsiteX74" fmla="*/ 145762 w 493982"/>
                <a:gd name="connsiteY74" fmla="*/ 285922 h 459493"/>
                <a:gd name="connsiteX75" fmla="*/ 194669 w 493982"/>
                <a:gd name="connsiteY75" fmla="*/ 328117 h 459493"/>
                <a:gd name="connsiteX76" fmla="*/ 188915 w 493982"/>
                <a:gd name="connsiteY76" fmla="*/ 326199 h 459493"/>
                <a:gd name="connsiteX77" fmla="*/ 218643 w 493982"/>
                <a:gd name="connsiteY77" fmla="*/ 339624 h 459493"/>
                <a:gd name="connsiteX78" fmla="*/ 219602 w 493982"/>
                <a:gd name="connsiteY78" fmla="*/ 361680 h 459493"/>
                <a:gd name="connsiteX79" fmla="*/ 251247 w 493982"/>
                <a:gd name="connsiteY79" fmla="*/ 353049 h 459493"/>
                <a:gd name="connsiteX80" fmla="*/ 279057 w 493982"/>
                <a:gd name="connsiteY80" fmla="*/ 364557 h 459493"/>
                <a:gd name="connsiteX81" fmla="*/ 301113 w 493982"/>
                <a:gd name="connsiteY81" fmla="*/ 366475 h 459493"/>
                <a:gd name="connsiteX82" fmla="*/ 327964 w 493982"/>
                <a:gd name="connsiteY82" fmla="*/ 391408 h 459493"/>
                <a:gd name="connsiteX83" fmla="*/ 351938 w 493982"/>
                <a:gd name="connsiteY83" fmla="*/ 403874 h 459493"/>
                <a:gd name="connsiteX84" fmla="*/ 352897 w 493982"/>
                <a:gd name="connsiteY84" fmla="*/ 403874 h 459493"/>
                <a:gd name="connsiteX85" fmla="*/ 357692 w 493982"/>
                <a:gd name="connsiteY85" fmla="*/ 403874 h 459493"/>
                <a:gd name="connsiteX86" fmla="*/ 364404 w 493982"/>
                <a:gd name="connsiteY86" fmla="*/ 413464 h 459493"/>
                <a:gd name="connsiteX87" fmla="*/ 373994 w 493982"/>
                <a:gd name="connsiteY87" fmla="*/ 406751 h 459493"/>
                <a:gd name="connsiteX88" fmla="*/ 336594 w 493982"/>
                <a:gd name="connsiteY88" fmla="*/ 373187 h 459493"/>
                <a:gd name="connsiteX89" fmla="*/ 331800 w 493982"/>
                <a:gd name="connsiteY89" fmla="*/ 354008 h 459493"/>
                <a:gd name="connsiteX90" fmla="*/ 318374 w 493982"/>
                <a:gd name="connsiteY90" fmla="*/ 349213 h 459493"/>
                <a:gd name="connsiteX91" fmla="*/ 271385 w 493982"/>
                <a:gd name="connsiteY91" fmla="*/ 302225 h 459493"/>
                <a:gd name="connsiteX92" fmla="*/ 238781 w 493982"/>
                <a:gd name="connsiteY92" fmla="*/ 275374 h 459493"/>
                <a:gd name="connsiteX93" fmla="*/ 230150 w 493982"/>
                <a:gd name="connsiteY93" fmla="*/ 276333 h 459493"/>
                <a:gd name="connsiteX94" fmla="*/ 236863 w 493982"/>
                <a:gd name="connsiteY94" fmla="*/ 260030 h 459493"/>
                <a:gd name="connsiteX95" fmla="*/ 229191 w 493982"/>
                <a:gd name="connsiteY95" fmla="*/ 252359 h 459493"/>
                <a:gd name="connsiteX96" fmla="*/ 209053 w 493982"/>
                <a:gd name="connsiteY96" fmla="*/ 217836 h 459493"/>
                <a:gd name="connsiteX97" fmla="*/ 193710 w 493982"/>
                <a:gd name="connsiteY97" fmla="*/ 210164 h 459493"/>
                <a:gd name="connsiteX98" fmla="*/ 203299 w 493982"/>
                <a:gd name="connsiteY98" fmla="*/ 156463 h 459493"/>
                <a:gd name="connsiteX99" fmla="*/ 235904 w 493982"/>
                <a:gd name="connsiteY99" fmla="*/ 180437 h 459493"/>
                <a:gd name="connsiteX100" fmla="*/ 243576 w 493982"/>
                <a:gd name="connsiteY100" fmla="*/ 179478 h 459493"/>
                <a:gd name="connsiteX101" fmla="*/ 235904 w 493982"/>
                <a:gd name="connsiteY101" fmla="*/ 180437 h 459493"/>
                <a:gd name="connsiteX102" fmla="*/ 250288 w 493982"/>
                <a:gd name="connsiteY102" fmla="*/ 155504 h 459493"/>
                <a:gd name="connsiteX103" fmla="*/ 277139 w 493982"/>
                <a:gd name="connsiteY103" fmla="*/ 155504 h 459493"/>
                <a:gd name="connsiteX104" fmla="*/ 284811 w 493982"/>
                <a:gd name="connsiteY104" fmla="*/ 144955 h 459493"/>
                <a:gd name="connsiteX105" fmla="*/ 305908 w 493982"/>
                <a:gd name="connsiteY105" fmla="*/ 154545 h 459493"/>
                <a:gd name="connsiteX106" fmla="*/ 313579 w 493982"/>
                <a:gd name="connsiteY106" fmla="*/ 155504 h 459493"/>
                <a:gd name="connsiteX107" fmla="*/ 319333 w 493982"/>
                <a:gd name="connsiteY107" fmla="*/ 150709 h 459493"/>
                <a:gd name="connsiteX108" fmla="*/ 366322 w 493982"/>
                <a:gd name="connsiteY108" fmla="*/ 161258 h 459493"/>
                <a:gd name="connsiteX109" fmla="*/ 373035 w 493982"/>
                <a:gd name="connsiteY109" fmla="*/ 156463 h 459493"/>
                <a:gd name="connsiteX110" fmla="*/ 378789 w 493982"/>
                <a:gd name="connsiteY110" fmla="*/ 148791 h 459493"/>
                <a:gd name="connsiteX111" fmla="*/ 393173 w 493982"/>
                <a:gd name="connsiteY111" fmla="*/ 155504 h 459493"/>
                <a:gd name="connsiteX112" fmla="*/ 397009 w 493982"/>
                <a:gd name="connsiteY112" fmla="*/ 148791 h 459493"/>
                <a:gd name="connsiteX113" fmla="*/ 414270 w 493982"/>
                <a:gd name="connsiteY113" fmla="*/ 148791 h 459493"/>
                <a:gd name="connsiteX114" fmla="*/ 423860 w 493982"/>
                <a:gd name="connsiteY114" fmla="*/ 155504 h 459493"/>
                <a:gd name="connsiteX115" fmla="*/ 426737 w 493982"/>
                <a:gd name="connsiteY115" fmla="*/ 148791 h 459493"/>
                <a:gd name="connsiteX116" fmla="*/ 451669 w 493982"/>
                <a:gd name="connsiteY116" fmla="*/ 173724 h 459493"/>
                <a:gd name="connsiteX117" fmla="*/ 467013 w 493982"/>
                <a:gd name="connsiteY117" fmla="*/ 170847 h 459493"/>
                <a:gd name="connsiteX118" fmla="*/ 467013 w 493982"/>
                <a:gd name="connsiteY118" fmla="*/ 170847 h 459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493982" h="459493">
                  <a:moveTo>
                    <a:pt x="451669" y="459494"/>
                  </a:moveTo>
                  <a:lnTo>
                    <a:pt x="449752" y="452781"/>
                  </a:lnTo>
                  <a:cubicBezTo>
                    <a:pt x="439203" y="434561"/>
                    <a:pt x="421942" y="441274"/>
                    <a:pt x="401804" y="425930"/>
                  </a:cubicBezTo>
                  <a:cubicBezTo>
                    <a:pt x="396050" y="421135"/>
                    <a:pt x="394132" y="413464"/>
                    <a:pt x="388378" y="411546"/>
                  </a:cubicBezTo>
                  <a:cubicBezTo>
                    <a:pt x="384542" y="409628"/>
                    <a:pt x="380707" y="413464"/>
                    <a:pt x="375912" y="414423"/>
                  </a:cubicBezTo>
                  <a:cubicBezTo>
                    <a:pt x="377830" y="415382"/>
                    <a:pt x="378789" y="415382"/>
                    <a:pt x="380707" y="416341"/>
                  </a:cubicBezTo>
                  <a:cubicBezTo>
                    <a:pt x="382625" y="417300"/>
                    <a:pt x="384542" y="423053"/>
                    <a:pt x="382625" y="423053"/>
                  </a:cubicBezTo>
                  <a:cubicBezTo>
                    <a:pt x="368240" y="422094"/>
                    <a:pt x="357692" y="408669"/>
                    <a:pt x="343307" y="406751"/>
                  </a:cubicBezTo>
                  <a:cubicBezTo>
                    <a:pt x="336594" y="405792"/>
                    <a:pt x="329882" y="407710"/>
                    <a:pt x="323169" y="406751"/>
                  </a:cubicBezTo>
                  <a:cubicBezTo>
                    <a:pt x="321251" y="406751"/>
                    <a:pt x="319333" y="401956"/>
                    <a:pt x="318374" y="402915"/>
                  </a:cubicBezTo>
                  <a:cubicBezTo>
                    <a:pt x="316456" y="403874"/>
                    <a:pt x="316456" y="408669"/>
                    <a:pt x="318374" y="409628"/>
                  </a:cubicBezTo>
                  <a:cubicBezTo>
                    <a:pt x="324128" y="411546"/>
                    <a:pt x="329882" y="408669"/>
                    <a:pt x="336594" y="409628"/>
                  </a:cubicBezTo>
                  <a:cubicBezTo>
                    <a:pt x="342348" y="410587"/>
                    <a:pt x="348102" y="412505"/>
                    <a:pt x="354815" y="416341"/>
                  </a:cubicBezTo>
                  <a:cubicBezTo>
                    <a:pt x="356733" y="417300"/>
                    <a:pt x="355774" y="421135"/>
                    <a:pt x="357692" y="422094"/>
                  </a:cubicBezTo>
                  <a:cubicBezTo>
                    <a:pt x="388378" y="438397"/>
                    <a:pt x="381666" y="412505"/>
                    <a:pt x="429614" y="449904"/>
                  </a:cubicBezTo>
                  <a:cubicBezTo>
                    <a:pt x="435367" y="452781"/>
                    <a:pt x="443039" y="457576"/>
                    <a:pt x="451669" y="459494"/>
                  </a:cubicBezTo>
                  <a:lnTo>
                    <a:pt x="451669" y="459494"/>
                  </a:lnTo>
                  <a:close/>
                  <a:moveTo>
                    <a:pt x="467013" y="170847"/>
                  </a:moveTo>
                  <a:cubicBezTo>
                    <a:pt x="459341" y="162217"/>
                    <a:pt x="472767" y="166052"/>
                    <a:pt x="475643" y="160299"/>
                  </a:cubicBezTo>
                  <a:cubicBezTo>
                    <a:pt x="476602" y="159340"/>
                    <a:pt x="476602" y="157422"/>
                    <a:pt x="475643" y="156463"/>
                  </a:cubicBezTo>
                  <a:cubicBezTo>
                    <a:pt x="464136" y="144955"/>
                    <a:pt x="471808" y="140161"/>
                    <a:pt x="472767" y="128653"/>
                  </a:cubicBezTo>
                  <a:cubicBezTo>
                    <a:pt x="473726" y="123858"/>
                    <a:pt x="495782" y="142078"/>
                    <a:pt x="493864" y="123858"/>
                  </a:cubicBezTo>
                  <a:cubicBezTo>
                    <a:pt x="481397" y="123858"/>
                    <a:pt x="467013" y="120022"/>
                    <a:pt x="456464" y="113310"/>
                  </a:cubicBezTo>
                  <a:cubicBezTo>
                    <a:pt x="451669" y="109474"/>
                    <a:pt x="460300" y="107556"/>
                    <a:pt x="460300" y="106597"/>
                  </a:cubicBezTo>
                  <a:cubicBezTo>
                    <a:pt x="460300" y="103720"/>
                    <a:pt x="451669" y="101802"/>
                    <a:pt x="456464" y="97008"/>
                  </a:cubicBezTo>
                  <a:cubicBezTo>
                    <a:pt x="457423" y="96048"/>
                    <a:pt x="464136" y="101802"/>
                    <a:pt x="464136" y="96048"/>
                  </a:cubicBezTo>
                  <a:cubicBezTo>
                    <a:pt x="465095" y="86459"/>
                    <a:pt x="445916" y="97967"/>
                    <a:pt x="445916" y="88377"/>
                  </a:cubicBezTo>
                  <a:cubicBezTo>
                    <a:pt x="447834" y="67280"/>
                    <a:pt x="451669" y="73034"/>
                    <a:pt x="436326" y="51936"/>
                  </a:cubicBezTo>
                  <a:lnTo>
                    <a:pt x="435367" y="50019"/>
                  </a:lnTo>
                  <a:cubicBezTo>
                    <a:pt x="432490" y="50977"/>
                    <a:pt x="429614" y="50977"/>
                    <a:pt x="425778" y="51936"/>
                  </a:cubicBezTo>
                  <a:cubicBezTo>
                    <a:pt x="419065" y="51936"/>
                    <a:pt x="418106" y="64403"/>
                    <a:pt x="417147" y="66321"/>
                  </a:cubicBezTo>
                  <a:cubicBezTo>
                    <a:pt x="405640" y="75910"/>
                    <a:pt x="366322" y="76869"/>
                    <a:pt x="352897" y="72075"/>
                  </a:cubicBezTo>
                  <a:cubicBezTo>
                    <a:pt x="346184" y="69198"/>
                    <a:pt x="341389" y="63444"/>
                    <a:pt x="333718" y="60567"/>
                  </a:cubicBezTo>
                  <a:cubicBezTo>
                    <a:pt x="331800" y="59608"/>
                    <a:pt x="313579" y="62485"/>
                    <a:pt x="311662" y="58649"/>
                  </a:cubicBezTo>
                  <a:cubicBezTo>
                    <a:pt x="292482" y="34675"/>
                    <a:pt x="272344" y="23168"/>
                    <a:pt x="247411" y="3988"/>
                  </a:cubicBezTo>
                  <a:cubicBezTo>
                    <a:pt x="240699" y="3029"/>
                    <a:pt x="225355" y="-806"/>
                    <a:pt x="222478" y="153"/>
                  </a:cubicBezTo>
                  <a:cubicBezTo>
                    <a:pt x="212889" y="2071"/>
                    <a:pt x="226314" y="14537"/>
                    <a:pt x="220561" y="18373"/>
                  </a:cubicBezTo>
                  <a:cubicBezTo>
                    <a:pt x="215766" y="20291"/>
                    <a:pt x="210971" y="17414"/>
                    <a:pt x="206176" y="19332"/>
                  </a:cubicBezTo>
                  <a:cubicBezTo>
                    <a:pt x="204258" y="20291"/>
                    <a:pt x="207135" y="24127"/>
                    <a:pt x="205217" y="26045"/>
                  </a:cubicBezTo>
                  <a:cubicBezTo>
                    <a:pt x="196587" y="33716"/>
                    <a:pt x="182202" y="33716"/>
                    <a:pt x="172613" y="42347"/>
                  </a:cubicBezTo>
                  <a:cubicBezTo>
                    <a:pt x="162064" y="51936"/>
                    <a:pt x="192751" y="77828"/>
                    <a:pt x="179325" y="87418"/>
                  </a:cubicBezTo>
                  <a:cubicBezTo>
                    <a:pt x="147680" y="109474"/>
                    <a:pt x="167818" y="72075"/>
                    <a:pt x="146721" y="101802"/>
                  </a:cubicBezTo>
                  <a:cubicBezTo>
                    <a:pt x="143844" y="105638"/>
                    <a:pt x="154392" y="106597"/>
                    <a:pt x="156310" y="110433"/>
                  </a:cubicBezTo>
                  <a:cubicBezTo>
                    <a:pt x="158228" y="114269"/>
                    <a:pt x="147680" y="113310"/>
                    <a:pt x="147680" y="117146"/>
                  </a:cubicBezTo>
                  <a:cubicBezTo>
                    <a:pt x="147680" y="119063"/>
                    <a:pt x="156310" y="130571"/>
                    <a:pt x="153433" y="135366"/>
                  </a:cubicBezTo>
                  <a:cubicBezTo>
                    <a:pt x="143844" y="144955"/>
                    <a:pt x="129459" y="129612"/>
                    <a:pt x="119870" y="129612"/>
                  </a:cubicBezTo>
                  <a:cubicBezTo>
                    <a:pt x="106444" y="129612"/>
                    <a:pt x="132336" y="142078"/>
                    <a:pt x="110280" y="136325"/>
                  </a:cubicBezTo>
                  <a:cubicBezTo>
                    <a:pt x="103568" y="134407"/>
                    <a:pt x="95896" y="124817"/>
                    <a:pt x="93019" y="119063"/>
                  </a:cubicBezTo>
                  <a:cubicBezTo>
                    <a:pt x="91101" y="117146"/>
                    <a:pt x="89183" y="111392"/>
                    <a:pt x="88224" y="113310"/>
                  </a:cubicBezTo>
                  <a:cubicBezTo>
                    <a:pt x="84388" y="119063"/>
                    <a:pt x="85347" y="124817"/>
                    <a:pt x="81511" y="129612"/>
                  </a:cubicBezTo>
                  <a:cubicBezTo>
                    <a:pt x="70004" y="144955"/>
                    <a:pt x="53702" y="129612"/>
                    <a:pt x="40276" y="134407"/>
                  </a:cubicBezTo>
                  <a:cubicBezTo>
                    <a:pt x="38358" y="135366"/>
                    <a:pt x="42194" y="139202"/>
                    <a:pt x="40276" y="141120"/>
                  </a:cubicBezTo>
                  <a:cubicBezTo>
                    <a:pt x="32605" y="145914"/>
                    <a:pt x="16302" y="144955"/>
                    <a:pt x="7672" y="141120"/>
                  </a:cubicBezTo>
                  <a:cubicBezTo>
                    <a:pt x="4795" y="141120"/>
                    <a:pt x="0" y="138243"/>
                    <a:pt x="0" y="141120"/>
                  </a:cubicBezTo>
                  <a:cubicBezTo>
                    <a:pt x="959" y="148791"/>
                    <a:pt x="7672" y="153586"/>
                    <a:pt x="9590" y="160299"/>
                  </a:cubicBezTo>
                  <a:cubicBezTo>
                    <a:pt x="9590" y="161258"/>
                    <a:pt x="7672" y="161258"/>
                    <a:pt x="7672" y="162217"/>
                  </a:cubicBezTo>
                  <a:cubicBezTo>
                    <a:pt x="8631" y="169888"/>
                    <a:pt x="6713" y="176601"/>
                    <a:pt x="10549" y="182355"/>
                  </a:cubicBezTo>
                  <a:cubicBezTo>
                    <a:pt x="10549" y="182355"/>
                    <a:pt x="11507" y="182355"/>
                    <a:pt x="11507" y="183314"/>
                  </a:cubicBezTo>
                  <a:cubicBezTo>
                    <a:pt x="7672" y="189068"/>
                    <a:pt x="22056" y="194821"/>
                    <a:pt x="26851" y="201534"/>
                  </a:cubicBezTo>
                  <a:cubicBezTo>
                    <a:pt x="30687" y="207288"/>
                    <a:pt x="33564" y="230303"/>
                    <a:pt x="37399" y="224549"/>
                  </a:cubicBezTo>
                  <a:cubicBezTo>
                    <a:pt x="42194" y="218795"/>
                    <a:pt x="45071" y="212083"/>
                    <a:pt x="47948" y="205370"/>
                  </a:cubicBezTo>
                  <a:cubicBezTo>
                    <a:pt x="48907" y="202493"/>
                    <a:pt x="49866" y="199616"/>
                    <a:pt x="49866" y="197698"/>
                  </a:cubicBezTo>
                  <a:cubicBezTo>
                    <a:pt x="49866" y="196739"/>
                    <a:pt x="46989" y="197698"/>
                    <a:pt x="46989" y="195780"/>
                  </a:cubicBezTo>
                  <a:cubicBezTo>
                    <a:pt x="46989" y="194821"/>
                    <a:pt x="46989" y="190985"/>
                    <a:pt x="47948" y="191944"/>
                  </a:cubicBezTo>
                  <a:cubicBezTo>
                    <a:pt x="51784" y="192903"/>
                    <a:pt x="48907" y="214000"/>
                    <a:pt x="58497" y="197698"/>
                  </a:cubicBezTo>
                  <a:cubicBezTo>
                    <a:pt x="60414" y="192903"/>
                    <a:pt x="60414" y="189068"/>
                    <a:pt x="60414" y="183314"/>
                  </a:cubicBezTo>
                  <a:cubicBezTo>
                    <a:pt x="60414" y="182355"/>
                    <a:pt x="58497" y="181396"/>
                    <a:pt x="58497" y="179478"/>
                  </a:cubicBezTo>
                  <a:cubicBezTo>
                    <a:pt x="58497" y="178519"/>
                    <a:pt x="59455" y="182355"/>
                    <a:pt x="60414" y="181396"/>
                  </a:cubicBezTo>
                  <a:cubicBezTo>
                    <a:pt x="68086" y="177560"/>
                    <a:pt x="61373" y="153586"/>
                    <a:pt x="69045" y="153586"/>
                  </a:cubicBezTo>
                  <a:cubicBezTo>
                    <a:pt x="94937" y="151668"/>
                    <a:pt x="86306" y="161258"/>
                    <a:pt x="102609" y="175642"/>
                  </a:cubicBezTo>
                  <a:cubicBezTo>
                    <a:pt x="106444" y="178519"/>
                    <a:pt x="111239" y="175642"/>
                    <a:pt x="114116" y="178519"/>
                  </a:cubicBezTo>
                  <a:cubicBezTo>
                    <a:pt x="130418" y="197698"/>
                    <a:pt x="111239" y="220713"/>
                    <a:pt x="129459" y="240851"/>
                  </a:cubicBezTo>
                  <a:cubicBezTo>
                    <a:pt x="135213" y="247564"/>
                    <a:pt x="150556" y="260989"/>
                    <a:pt x="156310" y="264825"/>
                  </a:cubicBezTo>
                  <a:cubicBezTo>
                    <a:pt x="163982" y="268661"/>
                    <a:pt x="186038" y="272497"/>
                    <a:pt x="178366" y="274415"/>
                  </a:cubicBezTo>
                  <a:cubicBezTo>
                    <a:pt x="165900" y="278251"/>
                    <a:pt x="141926" y="252359"/>
                    <a:pt x="145762" y="285922"/>
                  </a:cubicBezTo>
                  <a:cubicBezTo>
                    <a:pt x="146721" y="296471"/>
                    <a:pt x="187956" y="320445"/>
                    <a:pt x="194669" y="328117"/>
                  </a:cubicBezTo>
                  <a:cubicBezTo>
                    <a:pt x="196587" y="329075"/>
                    <a:pt x="186997" y="325240"/>
                    <a:pt x="188915" y="326199"/>
                  </a:cubicBezTo>
                  <a:cubicBezTo>
                    <a:pt x="194669" y="330034"/>
                    <a:pt x="217684" y="336747"/>
                    <a:pt x="218643" y="339624"/>
                  </a:cubicBezTo>
                  <a:cubicBezTo>
                    <a:pt x="220561" y="346337"/>
                    <a:pt x="214807" y="355926"/>
                    <a:pt x="219602" y="361680"/>
                  </a:cubicBezTo>
                  <a:cubicBezTo>
                    <a:pt x="222478" y="363598"/>
                    <a:pt x="250288" y="354008"/>
                    <a:pt x="251247" y="353049"/>
                  </a:cubicBezTo>
                  <a:cubicBezTo>
                    <a:pt x="269467" y="349213"/>
                    <a:pt x="257001" y="356885"/>
                    <a:pt x="279057" y="364557"/>
                  </a:cubicBezTo>
                  <a:cubicBezTo>
                    <a:pt x="286729" y="366475"/>
                    <a:pt x="294400" y="363598"/>
                    <a:pt x="301113" y="366475"/>
                  </a:cubicBezTo>
                  <a:cubicBezTo>
                    <a:pt x="310703" y="370311"/>
                    <a:pt x="317415" y="386613"/>
                    <a:pt x="327964" y="391408"/>
                  </a:cubicBezTo>
                  <a:cubicBezTo>
                    <a:pt x="340431" y="397161"/>
                    <a:pt x="349061" y="400038"/>
                    <a:pt x="351938" y="403874"/>
                  </a:cubicBezTo>
                  <a:cubicBezTo>
                    <a:pt x="351938" y="404833"/>
                    <a:pt x="352897" y="403874"/>
                    <a:pt x="352897" y="403874"/>
                  </a:cubicBezTo>
                  <a:cubicBezTo>
                    <a:pt x="354815" y="403874"/>
                    <a:pt x="356733" y="401956"/>
                    <a:pt x="357692" y="403874"/>
                  </a:cubicBezTo>
                  <a:cubicBezTo>
                    <a:pt x="361527" y="410587"/>
                    <a:pt x="355774" y="410587"/>
                    <a:pt x="364404" y="413464"/>
                  </a:cubicBezTo>
                  <a:cubicBezTo>
                    <a:pt x="367281" y="410587"/>
                    <a:pt x="373035" y="410587"/>
                    <a:pt x="373994" y="406751"/>
                  </a:cubicBezTo>
                  <a:cubicBezTo>
                    <a:pt x="378789" y="395244"/>
                    <a:pt x="339471" y="379900"/>
                    <a:pt x="336594" y="373187"/>
                  </a:cubicBezTo>
                  <a:cubicBezTo>
                    <a:pt x="332759" y="367434"/>
                    <a:pt x="335636" y="359762"/>
                    <a:pt x="331800" y="354008"/>
                  </a:cubicBezTo>
                  <a:cubicBezTo>
                    <a:pt x="328923" y="350173"/>
                    <a:pt x="323169" y="351132"/>
                    <a:pt x="318374" y="349213"/>
                  </a:cubicBezTo>
                  <a:cubicBezTo>
                    <a:pt x="299195" y="337706"/>
                    <a:pt x="287688" y="315650"/>
                    <a:pt x="271385" y="302225"/>
                  </a:cubicBezTo>
                  <a:cubicBezTo>
                    <a:pt x="265632" y="298389"/>
                    <a:pt x="245493" y="278251"/>
                    <a:pt x="238781" y="275374"/>
                  </a:cubicBezTo>
                  <a:cubicBezTo>
                    <a:pt x="235904" y="274415"/>
                    <a:pt x="232068" y="278251"/>
                    <a:pt x="230150" y="276333"/>
                  </a:cubicBezTo>
                  <a:cubicBezTo>
                    <a:pt x="225355" y="271538"/>
                    <a:pt x="236863" y="261948"/>
                    <a:pt x="236863" y="260030"/>
                  </a:cubicBezTo>
                  <a:cubicBezTo>
                    <a:pt x="235904" y="256195"/>
                    <a:pt x="231109" y="255236"/>
                    <a:pt x="229191" y="252359"/>
                  </a:cubicBezTo>
                  <a:cubicBezTo>
                    <a:pt x="221520" y="241810"/>
                    <a:pt x="219602" y="227426"/>
                    <a:pt x="209053" y="217836"/>
                  </a:cubicBezTo>
                  <a:cubicBezTo>
                    <a:pt x="205217" y="213042"/>
                    <a:pt x="198504" y="213042"/>
                    <a:pt x="193710" y="210164"/>
                  </a:cubicBezTo>
                  <a:cubicBezTo>
                    <a:pt x="189874" y="207288"/>
                    <a:pt x="184120" y="155504"/>
                    <a:pt x="203299" y="156463"/>
                  </a:cubicBezTo>
                  <a:cubicBezTo>
                    <a:pt x="211930" y="156463"/>
                    <a:pt x="227273" y="176601"/>
                    <a:pt x="235904" y="180437"/>
                  </a:cubicBezTo>
                  <a:lnTo>
                    <a:pt x="243576" y="179478"/>
                  </a:lnTo>
                  <a:lnTo>
                    <a:pt x="235904" y="180437"/>
                  </a:lnTo>
                  <a:cubicBezTo>
                    <a:pt x="246452" y="179478"/>
                    <a:pt x="244534" y="162217"/>
                    <a:pt x="250288" y="155504"/>
                  </a:cubicBezTo>
                  <a:cubicBezTo>
                    <a:pt x="259878" y="143996"/>
                    <a:pt x="264673" y="158381"/>
                    <a:pt x="277139" y="155504"/>
                  </a:cubicBezTo>
                  <a:cubicBezTo>
                    <a:pt x="280975" y="154545"/>
                    <a:pt x="280975" y="147832"/>
                    <a:pt x="284811" y="144955"/>
                  </a:cubicBezTo>
                  <a:cubicBezTo>
                    <a:pt x="284811" y="144955"/>
                    <a:pt x="290565" y="150709"/>
                    <a:pt x="305908" y="154545"/>
                  </a:cubicBezTo>
                  <a:cubicBezTo>
                    <a:pt x="307826" y="155504"/>
                    <a:pt x="310703" y="156463"/>
                    <a:pt x="313579" y="155504"/>
                  </a:cubicBezTo>
                  <a:cubicBezTo>
                    <a:pt x="315498" y="155504"/>
                    <a:pt x="316456" y="151668"/>
                    <a:pt x="319333" y="150709"/>
                  </a:cubicBezTo>
                  <a:cubicBezTo>
                    <a:pt x="329882" y="149750"/>
                    <a:pt x="354815" y="163176"/>
                    <a:pt x="366322" y="161258"/>
                  </a:cubicBezTo>
                  <a:cubicBezTo>
                    <a:pt x="369199" y="161258"/>
                    <a:pt x="372076" y="159340"/>
                    <a:pt x="373035" y="156463"/>
                  </a:cubicBezTo>
                  <a:cubicBezTo>
                    <a:pt x="375912" y="154545"/>
                    <a:pt x="374953" y="148791"/>
                    <a:pt x="378789" y="148791"/>
                  </a:cubicBezTo>
                  <a:cubicBezTo>
                    <a:pt x="384542" y="147832"/>
                    <a:pt x="387419" y="153586"/>
                    <a:pt x="393173" y="155504"/>
                  </a:cubicBezTo>
                  <a:cubicBezTo>
                    <a:pt x="402763" y="158381"/>
                    <a:pt x="391255" y="150709"/>
                    <a:pt x="397009" y="148791"/>
                  </a:cubicBezTo>
                  <a:cubicBezTo>
                    <a:pt x="402763" y="146873"/>
                    <a:pt x="408516" y="146873"/>
                    <a:pt x="414270" y="148791"/>
                  </a:cubicBezTo>
                  <a:cubicBezTo>
                    <a:pt x="418106" y="149750"/>
                    <a:pt x="420983" y="155504"/>
                    <a:pt x="423860" y="155504"/>
                  </a:cubicBezTo>
                  <a:cubicBezTo>
                    <a:pt x="426737" y="155504"/>
                    <a:pt x="423860" y="148791"/>
                    <a:pt x="426737" y="148791"/>
                  </a:cubicBezTo>
                  <a:cubicBezTo>
                    <a:pt x="447834" y="149750"/>
                    <a:pt x="442080" y="171806"/>
                    <a:pt x="451669" y="173724"/>
                  </a:cubicBezTo>
                  <a:cubicBezTo>
                    <a:pt x="457423" y="173724"/>
                    <a:pt x="462218" y="171806"/>
                    <a:pt x="467013" y="170847"/>
                  </a:cubicBezTo>
                  <a:lnTo>
                    <a:pt x="467013" y="170847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grpSp>
          <p:nvGrpSpPr>
            <p:cNvPr id="103" name="Graphic 124">
              <a:extLst>
                <a:ext uri="{FF2B5EF4-FFF2-40B4-BE49-F238E27FC236}">
                  <a16:creationId xmlns:a16="http://schemas.microsoft.com/office/drawing/2014/main" id="{4D296807-824B-A79C-D158-E6E501863B47}"/>
                </a:ext>
              </a:extLst>
            </p:cNvPr>
            <p:cNvGrpSpPr/>
            <p:nvPr/>
          </p:nvGrpSpPr>
          <p:grpSpPr>
            <a:xfrm>
              <a:off x="4681878" y="2734984"/>
              <a:ext cx="670947" cy="1205512"/>
              <a:chOff x="4837503" y="2741221"/>
              <a:chExt cx="654344" cy="1175683"/>
            </a:xfrm>
            <a:solidFill>
              <a:schemeClr val="bg2">
                <a:lumMod val="60000"/>
                <a:lumOff val="40000"/>
              </a:schemeClr>
            </a:solidFill>
          </p:grpSpPr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3B118BBC-D06D-21BD-4C95-1047635EA453}"/>
                  </a:ext>
                </a:extLst>
              </p:cNvPr>
              <p:cNvSpPr/>
              <p:nvPr/>
            </p:nvSpPr>
            <p:spPr>
              <a:xfrm>
                <a:off x="4837503" y="3283962"/>
                <a:ext cx="183782" cy="147125"/>
              </a:xfrm>
              <a:custGeom>
                <a:avLst/>
                <a:gdLst>
                  <a:gd name="connsiteX0" fmla="*/ 78923 w 183782"/>
                  <a:gd name="connsiteY0" fmla="*/ 10578 h 147125"/>
                  <a:gd name="connsiteX1" fmla="*/ 88512 w 183782"/>
                  <a:gd name="connsiteY1" fmla="*/ 15373 h 147125"/>
                  <a:gd name="connsiteX2" fmla="*/ 100979 w 183782"/>
                  <a:gd name="connsiteY2" fmla="*/ 989 h 147125"/>
                  <a:gd name="connsiteX3" fmla="*/ 118240 w 183782"/>
                  <a:gd name="connsiteY3" fmla="*/ 4824 h 147125"/>
                  <a:gd name="connsiteX4" fmla="*/ 134542 w 183782"/>
                  <a:gd name="connsiteY4" fmla="*/ 989 h 147125"/>
                  <a:gd name="connsiteX5" fmla="*/ 149886 w 183782"/>
                  <a:gd name="connsiteY5" fmla="*/ 9619 h 147125"/>
                  <a:gd name="connsiteX6" fmla="*/ 158516 w 183782"/>
                  <a:gd name="connsiteY6" fmla="*/ 10578 h 147125"/>
                  <a:gd name="connsiteX7" fmla="*/ 162352 w 183782"/>
                  <a:gd name="connsiteY7" fmla="*/ 32634 h 147125"/>
                  <a:gd name="connsiteX8" fmla="*/ 158516 w 183782"/>
                  <a:gd name="connsiteY8" fmla="*/ 38388 h 147125"/>
                  <a:gd name="connsiteX9" fmla="*/ 174819 w 183782"/>
                  <a:gd name="connsiteY9" fmla="*/ 60444 h 147125"/>
                  <a:gd name="connsiteX10" fmla="*/ 154681 w 183782"/>
                  <a:gd name="connsiteY10" fmla="*/ 83459 h 147125"/>
                  <a:gd name="connsiteX11" fmla="*/ 183449 w 183782"/>
                  <a:gd name="connsiteY11" fmla="*/ 104556 h 147125"/>
                  <a:gd name="connsiteX12" fmla="*/ 147009 w 183782"/>
                  <a:gd name="connsiteY12" fmla="*/ 128530 h 147125"/>
                  <a:gd name="connsiteX13" fmla="*/ 128789 w 183782"/>
                  <a:gd name="connsiteY13" fmla="*/ 146750 h 147125"/>
                  <a:gd name="connsiteX14" fmla="*/ 120158 w 183782"/>
                  <a:gd name="connsiteY14" fmla="*/ 140038 h 147125"/>
                  <a:gd name="connsiteX15" fmla="*/ 116322 w 183782"/>
                  <a:gd name="connsiteY15" fmla="*/ 135243 h 147125"/>
                  <a:gd name="connsiteX16" fmla="*/ 91389 w 183782"/>
                  <a:gd name="connsiteY16" fmla="*/ 137161 h 147125"/>
                  <a:gd name="connsiteX17" fmla="*/ 95225 w 183782"/>
                  <a:gd name="connsiteY17" fmla="*/ 123735 h 147125"/>
                  <a:gd name="connsiteX18" fmla="*/ 85636 w 183782"/>
                  <a:gd name="connsiteY18" fmla="*/ 116064 h 147125"/>
                  <a:gd name="connsiteX19" fmla="*/ 76046 w 183782"/>
                  <a:gd name="connsiteY19" fmla="*/ 87295 h 147125"/>
                  <a:gd name="connsiteX20" fmla="*/ 45359 w 183782"/>
                  <a:gd name="connsiteY20" fmla="*/ 114146 h 147125"/>
                  <a:gd name="connsiteX21" fmla="*/ 288 w 183782"/>
                  <a:gd name="connsiteY21" fmla="*/ 63321 h 147125"/>
                  <a:gd name="connsiteX22" fmla="*/ 36729 w 183782"/>
                  <a:gd name="connsiteY22" fmla="*/ 54690 h 147125"/>
                  <a:gd name="connsiteX23" fmla="*/ 26180 w 183782"/>
                  <a:gd name="connsiteY23" fmla="*/ 41265 h 147125"/>
                  <a:gd name="connsiteX24" fmla="*/ 50154 w 183782"/>
                  <a:gd name="connsiteY24" fmla="*/ 41265 h 147125"/>
                  <a:gd name="connsiteX25" fmla="*/ 78923 w 183782"/>
                  <a:gd name="connsiteY25" fmla="*/ 10578 h 147125"/>
                  <a:gd name="connsiteX26" fmla="*/ 78923 w 183782"/>
                  <a:gd name="connsiteY26" fmla="*/ 10578 h 147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83782" h="147125">
                    <a:moveTo>
                      <a:pt x="78923" y="10578"/>
                    </a:moveTo>
                    <a:cubicBezTo>
                      <a:pt x="81800" y="14414"/>
                      <a:pt x="85636" y="17291"/>
                      <a:pt x="88512" y="15373"/>
                    </a:cubicBezTo>
                    <a:cubicBezTo>
                      <a:pt x="94266" y="12496"/>
                      <a:pt x="96184" y="3865"/>
                      <a:pt x="100979" y="989"/>
                    </a:cubicBezTo>
                    <a:cubicBezTo>
                      <a:pt x="106733" y="-2847"/>
                      <a:pt x="112486" y="5783"/>
                      <a:pt x="118240" y="4824"/>
                    </a:cubicBezTo>
                    <a:cubicBezTo>
                      <a:pt x="124953" y="4824"/>
                      <a:pt x="128789" y="30"/>
                      <a:pt x="134542" y="989"/>
                    </a:cubicBezTo>
                    <a:cubicBezTo>
                      <a:pt x="141255" y="1948"/>
                      <a:pt x="144132" y="8660"/>
                      <a:pt x="149886" y="9619"/>
                    </a:cubicBezTo>
                    <a:cubicBezTo>
                      <a:pt x="152763" y="11537"/>
                      <a:pt x="157557" y="7701"/>
                      <a:pt x="158516" y="10578"/>
                    </a:cubicBezTo>
                    <a:cubicBezTo>
                      <a:pt x="162352" y="17291"/>
                      <a:pt x="164270" y="25922"/>
                      <a:pt x="162352" y="32634"/>
                    </a:cubicBezTo>
                    <a:cubicBezTo>
                      <a:pt x="162352" y="35511"/>
                      <a:pt x="158516" y="36470"/>
                      <a:pt x="158516" y="38388"/>
                    </a:cubicBezTo>
                    <a:cubicBezTo>
                      <a:pt x="168106" y="76746"/>
                      <a:pt x="164270" y="26880"/>
                      <a:pt x="174819" y="60444"/>
                    </a:cubicBezTo>
                    <a:cubicBezTo>
                      <a:pt x="178655" y="70034"/>
                      <a:pt x="154681" y="83459"/>
                      <a:pt x="154681" y="83459"/>
                    </a:cubicBezTo>
                    <a:cubicBezTo>
                      <a:pt x="170024" y="79623"/>
                      <a:pt x="186326" y="68116"/>
                      <a:pt x="183449" y="104556"/>
                    </a:cubicBezTo>
                    <a:cubicBezTo>
                      <a:pt x="179613" y="140038"/>
                      <a:pt x="154681" y="120858"/>
                      <a:pt x="147009" y="128530"/>
                    </a:cubicBezTo>
                    <a:cubicBezTo>
                      <a:pt x="140296" y="135243"/>
                      <a:pt x="145091" y="149627"/>
                      <a:pt x="128789" y="146750"/>
                    </a:cubicBezTo>
                    <a:cubicBezTo>
                      <a:pt x="124953" y="146750"/>
                      <a:pt x="122076" y="142914"/>
                      <a:pt x="120158" y="140038"/>
                    </a:cubicBezTo>
                    <a:lnTo>
                      <a:pt x="116322" y="135243"/>
                    </a:lnTo>
                    <a:cubicBezTo>
                      <a:pt x="102897" y="127571"/>
                      <a:pt x="122076" y="147709"/>
                      <a:pt x="91389" y="137161"/>
                    </a:cubicBezTo>
                    <a:cubicBezTo>
                      <a:pt x="86595" y="136202"/>
                      <a:pt x="93307" y="128530"/>
                      <a:pt x="95225" y="123735"/>
                    </a:cubicBezTo>
                    <a:cubicBezTo>
                      <a:pt x="96184" y="117023"/>
                      <a:pt x="87553" y="118940"/>
                      <a:pt x="85636" y="116064"/>
                    </a:cubicBezTo>
                    <a:cubicBezTo>
                      <a:pt x="80841" y="107433"/>
                      <a:pt x="85636" y="85377"/>
                      <a:pt x="76046" y="87295"/>
                    </a:cubicBezTo>
                    <a:cubicBezTo>
                      <a:pt x="37688" y="93049"/>
                      <a:pt x="86595" y="110310"/>
                      <a:pt x="45359" y="114146"/>
                    </a:cubicBezTo>
                    <a:cubicBezTo>
                      <a:pt x="31934" y="115105"/>
                      <a:pt x="-3548" y="68116"/>
                      <a:pt x="288" y="63321"/>
                    </a:cubicBezTo>
                    <a:cubicBezTo>
                      <a:pt x="1247" y="63321"/>
                      <a:pt x="36729" y="54690"/>
                      <a:pt x="36729" y="54690"/>
                    </a:cubicBezTo>
                    <a:cubicBezTo>
                      <a:pt x="38647" y="48936"/>
                      <a:pt x="27139" y="47019"/>
                      <a:pt x="26180" y="41265"/>
                    </a:cubicBezTo>
                    <a:cubicBezTo>
                      <a:pt x="24262" y="35511"/>
                      <a:pt x="48236" y="43183"/>
                      <a:pt x="50154" y="41265"/>
                    </a:cubicBezTo>
                    <a:cubicBezTo>
                      <a:pt x="64538" y="32634"/>
                      <a:pt x="58785" y="10578"/>
                      <a:pt x="78923" y="10578"/>
                    </a:cubicBezTo>
                    <a:lnTo>
                      <a:pt x="78923" y="10578"/>
                    </a:lnTo>
                    <a:close/>
                  </a:path>
                </a:pathLst>
              </a:custGeom>
              <a:grpFill/>
              <a:ln w="501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C6245"/>
                  </a:solidFill>
                  <a:effectLst/>
                  <a:uLnTx/>
                  <a:uFillTx/>
                  <a:latin typeface="Helvetica LT Std"/>
                  <a:ea typeface="+mn-ea"/>
                  <a:cs typeface="+mn-cs"/>
                </a:endParaRPr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AFE2146D-4AF4-6E5D-8886-9A60EFC37959}"/>
                  </a:ext>
                </a:extLst>
              </p:cNvPr>
              <p:cNvSpPr/>
              <p:nvPr/>
            </p:nvSpPr>
            <p:spPr>
              <a:xfrm>
                <a:off x="4899165" y="2741221"/>
                <a:ext cx="592683" cy="1175683"/>
              </a:xfrm>
              <a:custGeom>
                <a:avLst/>
                <a:gdLst>
                  <a:gd name="connsiteX0" fmla="*/ 172613 w 592683"/>
                  <a:gd name="connsiteY0" fmla="*/ 780592 h 1175683"/>
                  <a:gd name="connsiteX1" fmla="*/ 185079 w 592683"/>
                  <a:gd name="connsiteY1" fmla="*/ 808402 h 1175683"/>
                  <a:gd name="connsiteX2" fmla="*/ 175489 w 592683"/>
                  <a:gd name="connsiteY2" fmla="*/ 813197 h 1175683"/>
                  <a:gd name="connsiteX3" fmla="*/ 167818 w 592683"/>
                  <a:gd name="connsiteY3" fmla="*/ 816074 h 1175683"/>
                  <a:gd name="connsiteX4" fmla="*/ 169736 w 592683"/>
                  <a:gd name="connsiteY4" fmla="*/ 810320 h 1175683"/>
                  <a:gd name="connsiteX5" fmla="*/ 173572 w 592683"/>
                  <a:gd name="connsiteY5" fmla="*/ 780592 h 1175683"/>
                  <a:gd name="connsiteX6" fmla="*/ 264673 w 592683"/>
                  <a:gd name="connsiteY6" fmla="*/ 169736 h 1175683"/>
                  <a:gd name="connsiteX7" fmla="*/ 282893 w 592683"/>
                  <a:gd name="connsiteY7" fmla="*/ 184120 h 1175683"/>
                  <a:gd name="connsiteX8" fmla="*/ 274262 w 592683"/>
                  <a:gd name="connsiteY8" fmla="*/ 193710 h 1175683"/>
                  <a:gd name="connsiteX9" fmla="*/ 287688 w 592683"/>
                  <a:gd name="connsiteY9" fmla="*/ 180284 h 1175683"/>
                  <a:gd name="connsiteX10" fmla="*/ 291523 w 592683"/>
                  <a:gd name="connsiteY10" fmla="*/ 197546 h 1175683"/>
                  <a:gd name="connsiteX11" fmla="*/ 300154 w 592683"/>
                  <a:gd name="connsiteY11" fmla="*/ 189874 h 1175683"/>
                  <a:gd name="connsiteX12" fmla="*/ 362486 w 592683"/>
                  <a:gd name="connsiteY12" fmla="*/ 194669 h 1175683"/>
                  <a:gd name="connsiteX13" fmla="*/ 384542 w 592683"/>
                  <a:gd name="connsiteY13" fmla="*/ 194669 h 1175683"/>
                  <a:gd name="connsiteX14" fmla="*/ 374953 w 592683"/>
                  <a:gd name="connsiteY14" fmla="*/ 209053 h 1175683"/>
                  <a:gd name="connsiteX15" fmla="*/ 373035 w 592683"/>
                  <a:gd name="connsiteY15" fmla="*/ 225355 h 1175683"/>
                  <a:gd name="connsiteX16" fmla="*/ 303990 w 592683"/>
                  <a:gd name="connsiteY16" fmla="*/ 272344 h 1175683"/>
                  <a:gd name="connsiteX17" fmla="*/ 321251 w 592683"/>
                  <a:gd name="connsiteY17" fmla="*/ 278098 h 1175683"/>
                  <a:gd name="connsiteX18" fmla="*/ 313579 w 592683"/>
                  <a:gd name="connsiteY18" fmla="*/ 285770 h 1175683"/>
                  <a:gd name="connsiteX19" fmla="*/ 304949 w 592683"/>
                  <a:gd name="connsiteY19" fmla="*/ 293441 h 1175683"/>
                  <a:gd name="connsiteX20" fmla="*/ 303031 w 592683"/>
                  <a:gd name="connsiteY20" fmla="*/ 286729 h 1175683"/>
                  <a:gd name="connsiteX21" fmla="*/ 294400 w 592683"/>
                  <a:gd name="connsiteY21" fmla="*/ 290564 h 1175683"/>
                  <a:gd name="connsiteX22" fmla="*/ 284811 w 592683"/>
                  <a:gd name="connsiteY22" fmla="*/ 292482 h 1175683"/>
                  <a:gd name="connsiteX23" fmla="*/ 299195 w 592683"/>
                  <a:gd name="connsiteY23" fmla="*/ 308785 h 1175683"/>
                  <a:gd name="connsiteX24" fmla="*/ 297277 w 592683"/>
                  <a:gd name="connsiteY24" fmla="*/ 303990 h 1175683"/>
                  <a:gd name="connsiteX25" fmla="*/ 311662 w 592683"/>
                  <a:gd name="connsiteY25" fmla="*/ 306867 h 1175683"/>
                  <a:gd name="connsiteX26" fmla="*/ 347143 w 592683"/>
                  <a:gd name="connsiteY26" fmla="*/ 298236 h 1175683"/>
                  <a:gd name="connsiteX27" fmla="*/ 365363 w 592683"/>
                  <a:gd name="connsiteY27" fmla="*/ 306867 h 1175683"/>
                  <a:gd name="connsiteX28" fmla="*/ 439203 w 592683"/>
                  <a:gd name="connsiteY28" fmla="*/ 328923 h 1175683"/>
                  <a:gd name="connsiteX29" fmla="*/ 440162 w 592683"/>
                  <a:gd name="connsiteY29" fmla="*/ 345225 h 1175683"/>
                  <a:gd name="connsiteX30" fmla="*/ 419065 w 592683"/>
                  <a:gd name="connsiteY30" fmla="*/ 366322 h 1175683"/>
                  <a:gd name="connsiteX31" fmla="*/ 413311 w 592683"/>
                  <a:gd name="connsiteY31" fmla="*/ 378789 h 1175683"/>
                  <a:gd name="connsiteX32" fmla="*/ 413311 w 592683"/>
                  <a:gd name="connsiteY32" fmla="*/ 383583 h 1175683"/>
                  <a:gd name="connsiteX33" fmla="*/ 356733 w 592683"/>
                  <a:gd name="connsiteY33" fmla="*/ 450711 h 1175683"/>
                  <a:gd name="connsiteX34" fmla="*/ 317415 w 592683"/>
                  <a:gd name="connsiteY34" fmla="*/ 455505 h 1175683"/>
                  <a:gd name="connsiteX35" fmla="*/ 325087 w 592683"/>
                  <a:gd name="connsiteY35" fmla="*/ 457423 h 1175683"/>
                  <a:gd name="connsiteX36" fmla="*/ 345225 w 592683"/>
                  <a:gd name="connsiteY36" fmla="*/ 450711 h 1175683"/>
                  <a:gd name="connsiteX37" fmla="*/ 349061 w 592683"/>
                  <a:gd name="connsiteY37" fmla="*/ 461259 h 1175683"/>
                  <a:gd name="connsiteX38" fmla="*/ 362486 w 592683"/>
                  <a:gd name="connsiteY38" fmla="*/ 475643 h 1175683"/>
                  <a:gd name="connsiteX39" fmla="*/ 335636 w 592683"/>
                  <a:gd name="connsiteY39" fmla="*/ 479479 h 1175683"/>
                  <a:gd name="connsiteX40" fmla="*/ 299195 w 592683"/>
                  <a:gd name="connsiteY40" fmla="*/ 490987 h 1175683"/>
                  <a:gd name="connsiteX41" fmla="*/ 299195 w 592683"/>
                  <a:gd name="connsiteY41" fmla="*/ 500576 h 1175683"/>
                  <a:gd name="connsiteX42" fmla="*/ 304949 w 592683"/>
                  <a:gd name="connsiteY42" fmla="*/ 498658 h 1175683"/>
                  <a:gd name="connsiteX43" fmla="*/ 335636 w 592683"/>
                  <a:gd name="connsiteY43" fmla="*/ 506330 h 1175683"/>
                  <a:gd name="connsiteX44" fmla="*/ 343307 w 592683"/>
                  <a:gd name="connsiteY44" fmla="*/ 495782 h 1175683"/>
                  <a:gd name="connsiteX45" fmla="*/ 382624 w 592683"/>
                  <a:gd name="connsiteY45" fmla="*/ 523591 h 1175683"/>
                  <a:gd name="connsiteX46" fmla="*/ 397968 w 592683"/>
                  <a:gd name="connsiteY46" fmla="*/ 558114 h 1175683"/>
                  <a:gd name="connsiteX47" fmla="*/ 409475 w 592683"/>
                  <a:gd name="connsiteY47" fmla="*/ 565786 h 1175683"/>
                  <a:gd name="connsiteX48" fmla="*/ 408516 w 592683"/>
                  <a:gd name="connsiteY48" fmla="*/ 572498 h 1175683"/>
                  <a:gd name="connsiteX49" fmla="*/ 407557 w 592683"/>
                  <a:gd name="connsiteY49" fmla="*/ 589760 h 1175683"/>
                  <a:gd name="connsiteX50" fmla="*/ 420024 w 592683"/>
                  <a:gd name="connsiteY50" fmla="*/ 685655 h 1175683"/>
                  <a:gd name="connsiteX51" fmla="*/ 424819 w 592683"/>
                  <a:gd name="connsiteY51" fmla="*/ 682778 h 1175683"/>
                  <a:gd name="connsiteX52" fmla="*/ 434408 w 592683"/>
                  <a:gd name="connsiteY52" fmla="*/ 690450 h 1175683"/>
                  <a:gd name="connsiteX53" fmla="*/ 462218 w 592683"/>
                  <a:gd name="connsiteY53" fmla="*/ 711547 h 1175683"/>
                  <a:gd name="connsiteX54" fmla="*/ 469890 w 592683"/>
                  <a:gd name="connsiteY54" fmla="*/ 735521 h 1175683"/>
                  <a:gd name="connsiteX55" fmla="*/ 487151 w 592683"/>
                  <a:gd name="connsiteY55" fmla="*/ 754700 h 1175683"/>
                  <a:gd name="connsiteX56" fmla="*/ 476602 w 592683"/>
                  <a:gd name="connsiteY56" fmla="*/ 765249 h 1175683"/>
                  <a:gd name="connsiteX57" fmla="*/ 493864 w 592683"/>
                  <a:gd name="connsiteY57" fmla="*/ 813197 h 1175683"/>
                  <a:gd name="connsiteX58" fmla="*/ 483315 w 592683"/>
                  <a:gd name="connsiteY58" fmla="*/ 823745 h 1175683"/>
                  <a:gd name="connsiteX59" fmla="*/ 499617 w 592683"/>
                  <a:gd name="connsiteY59" fmla="*/ 879365 h 1175683"/>
                  <a:gd name="connsiteX60" fmla="*/ 472767 w 592683"/>
                  <a:gd name="connsiteY60" fmla="*/ 900462 h 1175683"/>
                  <a:gd name="connsiteX61" fmla="*/ 480438 w 592683"/>
                  <a:gd name="connsiteY61" fmla="*/ 901421 h 1175683"/>
                  <a:gd name="connsiteX62" fmla="*/ 488110 w 592683"/>
                  <a:gd name="connsiteY62" fmla="*/ 911970 h 1175683"/>
                  <a:gd name="connsiteX63" fmla="*/ 497700 w 592683"/>
                  <a:gd name="connsiteY63" fmla="*/ 917723 h 1175683"/>
                  <a:gd name="connsiteX64" fmla="*/ 520715 w 592683"/>
                  <a:gd name="connsiteY64" fmla="*/ 896626 h 1175683"/>
                  <a:gd name="connsiteX65" fmla="*/ 591678 w 592683"/>
                  <a:gd name="connsiteY65" fmla="*/ 962794 h 1175683"/>
                  <a:gd name="connsiteX66" fmla="*/ 553319 w 592683"/>
                  <a:gd name="connsiteY66" fmla="*/ 1024168 h 1175683"/>
                  <a:gd name="connsiteX67" fmla="*/ 537976 w 592683"/>
                  <a:gd name="connsiteY67" fmla="*/ 1019373 h 1175683"/>
                  <a:gd name="connsiteX68" fmla="*/ 536058 w 592683"/>
                  <a:gd name="connsiteY68" fmla="*/ 1041429 h 1175683"/>
                  <a:gd name="connsiteX69" fmla="*/ 528386 w 592683"/>
                  <a:gd name="connsiteY69" fmla="*/ 1038552 h 1175683"/>
                  <a:gd name="connsiteX70" fmla="*/ 526468 w 592683"/>
                  <a:gd name="connsiteY70" fmla="*/ 1036634 h 1175683"/>
                  <a:gd name="connsiteX71" fmla="*/ 504412 w 592683"/>
                  <a:gd name="connsiteY71" fmla="*/ 1041429 h 1175683"/>
                  <a:gd name="connsiteX72" fmla="*/ 521673 w 592683"/>
                  <a:gd name="connsiteY72" fmla="*/ 1044306 h 1175683"/>
                  <a:gd name="connsiteX73" fmla="*/ 519756 w 592683"/>
                  <a:gd name="connsiteY73" fmla="*/ 1059649 h 1175683"/>
                  <a:gd name="connsiteX74" fmla="*/ 483315 w 592683"/>
                  <a:gd name="connsiteY74" fmla="*/ 1067321 h 1175683"/>
                  <a:gd name="connsiteX75" fmla="*/ 475644 w 592683"/>
                  <a:gd name="connsiteY75" fmla="*/ 1073075 h 1175683"/>
                  <a:gd name="connsiteX76" fmla="*/ 501535 w 592683"/>
                  <a:gd name="connsiteY76" fmla="*/ 1076910 h 1175683"/>
                  <a:gd name="connsiteX77" fmla="*/ 487151 w 592683"/>
                  <a:gd name="connsiteY77" fmla="*/ 1078828 h 1175683"/>
                  <a:gd name="connsiteX78" fmla="*/ 497700 w 592683"/>
                  <a:gd name="connsiteY78" fmla="*/ 1084582 h 1175683"/>
                  <a:gd name="connsiteX79" fmla="*/ 502494 w 592683"/>
                  <a:gd name="connsiteY79" fmla="*/ 1076910 h 1175683"/>
                  <a:gd name="connsiteX80" fmla="*/ 513043 w 592683"/>
                  <a:gd name="connsiteY80" fmla="*/ 1082664 h 1175683"/>
                  <a:gd name="connsiteX81" fmla="*/ 513043 w 592683"/>
                  <a:gd name="connsiteY81" fmla="*/ 1092254 h 1175683"/>
                  <a:gd name="connsiteX82" fmla="*/ 552360 w 592683"/>
                  <a:gd name="connsiteY82" fmla="*/ 1089377 h 1175683"/>
                  <a:gd name="connsiteX83" fmla="*/ 545647 w 592683"/>
                  <a:gd name="connsiteY83" fmla="*/ 1098008 h 1175683"/>
                  <a:gd name="connsiteX84" fmla="*/ 543730 w 592683"/>
                  <a:gd name="connsiteY84" fmla="*/ 1118146 h 1175683"/>
                  <a:gd name="connsiteX85" fmla="*/ 515920 w 592683"/>
                  <a:gd name="connsiteY85" fmla="*/ 1127735 h 1175683"/>
                  <a:gd name="connsiteX86" fmla="*/ 510166 w 592683"/>
                  <a:gd name="connsiteY86" fmla="*/ 1141161 h 1175683"/>
                  <a:gd name="connsiteX87" fmla="*/ 491946 w 592683"/>
                  <a:gd name="connsiteY87" fmla="*/ 1138284 h 1175683"/>
                  <a:gd name="connsiteX88" fmla="*/ 463177 w 592683"/>
                  <a:gd name="connsiteY88" fmla="*/ 1145955 h 1175683"/>
                  <a:gd name="connsiteX89" fmla="*/ 451670 w 592683"/>
                  <a:gd name="connsiteY89" fmla="*/ 1154586 h 1175683"/>
                  <a:gd name="connsiteX90" fmla="*/ 420983 w 592683"/>
                  <a:gd name="connsiteY90" fmla="*/ 1137325 h 1175683"/>
                  <a:gd name="connsiteX91" fmla="*/ 367281 w 592683"/>
                  <a:gd name="connsiteY91" fmla="*/ 1137325 h 1175683"/>
                  <a:gd name="connsiteX92" fmla="*/ 370158 w 592683"/>
                  <a:gd name="connsiteY92" fmla="*/ 1129653 h 1175683"/>
                  <a:gd name="connsiteX93" fmla="*/ 365363 w 592683"/>
                  <a:gd name="connsiteY93" fmla="*/ 1137325 h 1175683"/>
                  <a:gd name="connsiteX94" fmla="*/ 359610 w 592683"/>
                  <a:gd name="connsiteY94" fmla="*/ 1134448 h 1175683"/>
                  <a:gd name="connsiteX95" fmla="*/ 363445 w 592683"/>
                  <a:gd name="connsiteY95" fmla="*/ 1128694 h 1175683"/>
                  <a:gd name="connsiteX96" fmla="*/ 355774 w 592683"/>
                  <a:gd name="connsiteY96" fmla="*/ 1133489 h 1175683"/>
                  <a:gd name="connsiteX97" fmla="*/ 356733 w 592683"/>
                  <a:gd name="connsiteY97" fmla="*/ 1125817 h 1175683"/>
                  <a:gd name="connsiteX98" fmla="*/ 350979 w 592683"/>
                  <a:gd name="connsiteY98" fmla="*/ 1133489 h 1175683"/>
                  <a:gd name="connsiteX99" fmla="*/ 328923 w 592683"/>
                  <a:gd name="connsiteY99" fmla="*/ 1114310 h 1175683"/>
                  <a:gd name="connsiteX100" fmla="*/ 335636 w 592683"/>
                  <a:gd name="connsiteY100" fmla="*/ 1130612 h 1175683"/>
                  <a:gd name="connsiteX101" fmla="*/ 282893 w 592683"/>
                  <a:gd name="connsiteY101" fmla="*/ 1130612 h 1175683"/>
                  <a:gd name="connsiteX102" fmla="*/ 288647 w 592683"/>
                  <a:gd name="connsiteY102" fmla="*/ 1146914 h 1175683"/>
                  <a:gd name="connsiteX103" fmla="*/ 280975 w 592683"/>
                  <a:gd name="connsiteY103" fmla="*/ 1145955 h 1175683"/>
                  <a:gd name="connsiteX104" fmla="*/ 280016 w 592683"/>
                  <a:gd name="connsiteY104" fmla="*/ 1145955 h 1175683"/>
                  <a:gd name="connsiteX105" fmla="*/ 257001 w 592683"/>
                  <a:gd name="connsiteY105" fmla="*/ 1135407 h 1175683"/>
                  <a:gd name="connsiteX106" fmla="*/ 250288 w 592683"/>
                  <a:gd name="connsiteY106" fmla="*/ 1150750 h 1175683"/>
                  <a:gd name="connsiteX107" fmla="*/ 251247 w 592683"/>
                  <a:gd name="connsiteY107" fmla="*/ 1143079 h 1175683"/>
                  <a:gd name="connsiteX108" fmla="*/ 240699 w 592683"/>
                  <a:gd name="connsiteY108" fmla="*/ 1131571 h 1175683"/>
                  <a:gd name="connsiteX109" fmla="*/ 178366 w 592683"/>
                  <a:gd name="connsiteY109" fmla="*/ 1118146 h 1175683"/>
                  <a:gd name="connsiteX110" fmla="*/ 155351 w 592683"/>
                  <a:gd name="connsiteY110" fmla="*/ 1168011 h 1175683"/>
                  <a:gd name="connsiteX111" fmla="*/ 118911 w 592683"/>
                  <a:gd name="connsiteY111" fmla="*/ 1143079 h 1175683"/>
                  <a:gd name="connsiteX112" fmla="*/ 116034 w 592683"/>
                  <a:gd name="connsiteY112" fmla="*/ 1148832 h 1175683"/>
                  <a:gd name="connsiteX113" fmla="*/ 77676 w 592683"/>
                  <a:gd name="connsiteY113" fmla="*/ 1139243 h 1175683"/>
                  <a:gd name="connsiteX114" fmla="*/ 70963 w 592683"/>
                  <a:gd name="connsiteY114" fmla="*/ 1149791 h 1175683"/>
                  <a:gd name="connsiteX115" fmla="*/ 52743 w 592683"/>
                  <a:gd name="connsiteY115" fmla="*/ 1147874 h 1175683"/>
                  <a:gd name="connsiteX116" fmla="*/ 49866 w 592683"/>
                  <a:gd name="connsiteY116" fmla="*/ 1148832 h 1175683"/>
                  <a:gd name="connsiteX117" fmla="*/ 33564 w 592683"/>
                  <a:gd name="connsiteY117" fmla="*/ 1175683 h 1175683"/>
                  <a:gd name="connsiteX118" fmla="*/ 26851 w 592683"/>
                  <a:gd name="connsiteY118" fmla="*/ 1158422 h 1175683"/>
                  <a:gd name="connsiteX119" fmla="*/ 0 w 592683"/>
                  <a:gd name="connsiteY119" fmla="*/ 1145955 h 1175683"/>
                  <a:gd name="connsiteX120" fmla="*/ 36440 w 592683"/>
                  <a:gd name="connsiteY120" fmla="*/ 1138284 h 1175683"/>
                  <a:gd name="connsiteX121" fmla="*/ 46030 w 592683"/>
                  <a:gd name="connsiteY121" fmla="*/ 1130612 h 1175683"/>
                  <a:gd name="connsiteX122" fmla="*/ 47948 w 592683"/>
                  <a:gd name="connsiteY122" fmla="*/ 1124858 h 1175683"/>
                  <a:gd name="connsiteX123" fmla="*/ 55620 w 592683"/>
                  <a:gd name="connsiteY123" fmla="*/ 1124858 h 1175683"/>
                  <a:gd name="connsiteX124" fmla="*/ 70004 w 592683"/>
                  <a:gd name="connsiteY124" fmla="*/ 1106638 h 1175683"/>
                  <a:gd name="connsiteX125" fmla="*/ 79594 w 592683"/>
                  <a:gd name="connsiteY125" fmla="*/ 1107597 h 1175683"/>
                  <a:gd name="connsiteX126" fmla="*/ 84388 w 592683"/>
                  <a:gd name="connsiteY126" fmla="*/ 1099925 h 1175683"/>
                  <a:gd name="connsiteX127" fmla="*/ 101650 w 592683"/>
                  <a:gd name="connsiteY127" fmla="*/ 1089377 h 1175683"/>
                  <a:gd name="connsiteX128" fmla="*/ 109321 w 592683"/>
                  <a:gd name="connsiteY128" fmla="*/ 1062526 h 1175683"/>
                  <a:gd name="connsiteX129" fmla="*/ 119870 w 592683"/>
                  <a:gd name="connsiteY129" fmla="*/ 1070198 h 1175683"/>
                  <a:gd name="connsiteX130" fmla="*/ 166859 w 592683"/>
                  <a:gd name="connsiteY130" fmla="*/ 1049101 h 1175683"/>
                  <a:gd name="connsiteX131" fmla="*/ 223437 w 592683"/>
                  <a:gd name="connsiteY131" fmla="*/ 1061567 h 1175683"/>
                  <a:gd name="connsiteX132" fmla="*/ 230150 w 592683"/>
                  <a:gd name="connsiteY132" fmla="*/ 1042388 h 1175683"/>
                  <a:gd name="connsiteX133" fmla="*/ 280016 w 592683"/>
                  <a:gd name="connsiteY133" fmla="*/ 1006906 h 1175683"/>
                  <a:gd name="connsiteX134" fmla="*/ 253165 w 592683"/>
                  <a:gd name="connsiteY134" fmla="*/ 1022250 h 1175683"/>
                  <a:gd name="connsiteX135" fmla="*/ 239740 w 592683"/>
                  <a:gd name="connsiteY135" fmla="*/ 1026086 h 1175683"/>
                  <a:gd name="connsiteX136" fmla="*/ 232068 w 592683"/>
                  <a:gd name="connsiteY136" fmla="*/ 1022250 h 1175683"/>
                  <a:gd name="connsiteX137" fmla="*/ 187956 w 592683"/>
                  <a:gd name="connsiteY137" fmla="*/ 1031839 h 1175683"/>
                  <a:gd name="connsiteX138" fmla="*/ 172613 w 592683"/>
                  <a:gd name="connsiteY138" fmla="*/ 1002112 h 1175683"/>
                  <a:gd name="connsiteX139" fmla="*/ 142885 w 592683"/>
                  <a:gd name="connsiteY139" fmla="*/ 1006906 h 1175683"/>
                  <a:gd name="connsiteX140" fmla="*/ 138090 w 592683"/>
                  <a:gd name="connsiteY140" fmla="*/ 975261 h 1175683"/>
                  <a:gd name="connsiteX141" fmla="*/ 134254 w 592683"/>
                  <a:gd name="connsiteY141" fmla="*/ 979097 h 1175683"/>
                  <a:gd name="connsiteX142" fmla="*/ 114116 w 592683"/>
                  <a:gd name="connsiteY142" fmla="*/ 979097 h 1175683"/>
                  <a:gd name="connsiteX143" fmla="*/ 110280 w 592683"/>
                  <a:gd name="connsiteY143" fmla="*/ 986768 h 1175683"/>
                  <a:gd name="connsiteX144" fmla="*/ 92060 w 592683"/>
                  <a:gd name="connsiteY144" fmla="*/ 988686 h 1175683"/>
                  <a:gd name="connsiteX145" fmla="*/ 81511 w 592683"/>
                  <a:gd name="connsiteY145" fmla="*/ 979097 h 1175683"/>
                  <a:gd name="connsiteX146" fmla="*/ 98773 w 592683"/>
                  <a:gd name="connsiteY146" fmla="*/ 976220 h 1175683"/>
                  <a:gd name="connsiteX147" fmla="*/ 73840 w 592683"/>
                  <a:gd name="connsiteY147" fmla="*/ 970466 h 1175683"/>
                  <a:gd name="connsiteX148" fmla="*/ 71922 w 592683"/>
                  <a:gd name="connsiteY148" fmla="*/ 951287 h 1175683"/>
                  <a:gd name="connsiteX149" fmla="*/ 109321 w 592683"/>
                  <a:gd name="connsiteY149" fmla="*/ 941697 h 1175683"/>
                  <a:gd name="connsiteX150" fmla="*/ 121788 w 592683"/>
                  <a:gd name="connsiteY150" fmla="*/ 930190 h 1175683"/>
                  <a:gd name="connsiteX151" fmla="*/ 135213 w 592683"/>
                  <a:gd name="connsiteY151" fmla="*/ 934026 h 1175683"/>
                  <a:gd name="connsiteX152" fmla="*/ 184120 w 592683"/>
                  <a:gd name="connsiteY152" fmla="*/ 893749 h 1175683"/>
                  <a:gd name="connsiteX153" fmla="*/ 176448 w 592683"/>
                  <a:gd name="connsiteY153" fmla="*/ 849637 h 1175683"/>
                  <a:gd name="connsiteX154" fmla="*/ 138090 w 592683"/>
                  <a:gd name="connsiteY154" fmla="*/ 847719 h 1175683"/>
                  <a:gd name="connsiteX155" fmla="*/ 166859 w 592683"/>
                  <a:gd name="connsiteY155" fmla="*/ 831417 h 1175683"/>
                  <a:gd name="connsiteX156" fmla="*/ 169736 w 592683"/>
                  <a:gd name="connsiteY156" fmla="*/ 821827 h 1175683"/>
                  <a:gd name="connsiteX157" fmla="*/ 175489 w 592683"/>
                  <a:gd name="connsiteY157" fmla="*/ 816074 h 1175683"/>
                  <a:gd name="connsiteX158" fmla="*/ 185079 w 592683"/>
                  <a:gd name="connsiteY158" fmla="*/ 811279 h 1175683"/>
                  <a:gd name="connsiteX159" fmla="*/ 209053 w 592683"/>
                  <a:gd name="connsiteY159" fmla="*/ 809361 h 1175683"/>
                  <a:gd name="connsiteX160" fmla="*/ 208094 w 592683"/>
                  <a:gd name="connsiteY160" fmla="*/ 802648 h 1175683"/>
                  <a:gd name="connsiteX161" fmla="*/ 224396 w 592683"/>
                  <a:gd name="connsiteY161" fmla="*/ 811279 h 1175683"/>
                  <a:gd name="connsiteX162" fmla="*/ 248370 w 592683"/>
                  <a:gd name="connsiteY162" fmla="*/ 809361 h 1175683"/>
                  <a:gd name="connsiteX163" fmla="*/ 259878 w 592683"/>
                  <a:gd name="connsiteY163" fmla="*/ 823745 h 1175683"/>
                  <a:gd name="connsiteX164" fmla="*/ 257001 w 592683"/>
                  <a:gd name="connsiteY164" fmla="*/ 803607 h 1175683"/>
                  <a:gd name="connsiteX165" fmla="*/ 285770 w 592683"/>
                  <a:gd name="connsiteY165" fmla="*/ 816074 h 1175683"/>
                  <a:gd name="connsiteX166" fmla="*/ 275221 w 592683"/>
                  <a:gd name="connsiteY166" fmla="*/ 814156 h 1175683"/>
                  <a:gd name="connsiteX167" fmla="*/ 265632 w 592683"/>
                  <a:gd name="connsiteY167" fmla="*/ 786346 h 1175683"/>
                  <a:gd name="connsiteX168" fmla="*/ 276180 w 592683"/>
                  <a:gd name="connsiteY168" fmla="*/ 772921 h 1175683"/>
                  <a:gd name="connsiteX169" fmla="*/ 287688 w 592683"/>
                  <a:gd name="connsiteY169" fmla="*/ 768126 h 1175683"/>
                  <a:gd name="connsiteX170" fmla="*/ 273303 w 592683"/>
                  <a:gd name="connsiteY170" fmla="*/ 757577 h 1175683"/>
                  <a:gd name="connsiteX171" fmla="*/ 292482 w 592683"/>
                  <a:gd name="connsiteY171" fmla="*/ 741275 h 1175683"/>
                  <a:gd name="connsiteX172" fmla="*/ 288647 w 592683"/>
                  <a:gd name="connsiteY172" fmla="*/ 732644 h 1175683"/>
                  <a:gd name="connsiteX173" fmla="*/ 298236 w 592683"/>
                  <a:gd name="connsiteY173" fmla="*/ 714424 h 1175683"/>
                  <a:gd name="connsiteX174" fmla="*/ 274262 w 592683"/>
                  <a:gd name="connsiteY174" fmla="*/ 725932 h 1175683"/>
                  <a:gd name="connsiteX175" fmla="*/ 274262 w 592683"/>
                  <a:gd name="connsiteY175" fmla="*/ 701958 h 1175683"/>
                  <a:gd name="connsiteX176" fmla="*/ 264673 w 592683"/>
                  <a:gd name="connsiteY176" fmla="*/ 708670 h 1175683"/>
                  <a:gd name="connsiteX177" fmla="*/ 261796 w 592683"/>
                  <a:gd name="connsiteY177" fmla="*/ 689491 h 1175683"/>
                  <a:gd name="connsiteX178" fmla="*/ 251247 w 592683"/>
                  <a:gd name="connsiteY178" fmla="*/ 667435 h 1175683"/>
                  <a:gd name="connsiteX179" fmla="*/ 280975 w 592683"/>
                  <a:gd name="connsiteY179" fmla="*/ 627159 h 1175683"/>
                  <a:gd name="connsiteX180" fmla="*/ 283852 w 592683"/>
                  <a:gd name="connsiteY180" fmla="*/ 631954 h 1175683"/>
                  <a:gd name="connsiteX181" fmla="*/ 303031 w 592683"/>
                  <a:gd name="connsiteY181" fmla="*/ 622364 h 1175683"/>
                  <a:gd name="connsiteX182" fmla="*/ 286729 w 592683"/>
                  <a:gd name="connsiteY182" fmla="*/ 621405 h 1175683"/>
                  <a:gd name="connsiteX183" fmla="*/ 275221 w 592683"/>
                  <a:gd name="connsiteY183" fmla="*/ 616610 h 1175683"/>
                  <a:gd name="connsiteX184" fmla="*/ 261796 w 592683"/>
                  <a:gd name="connsiteY184" fmla="*/ 627159 h 1175683"/>
                  <a:gd name="connsiteX185" fmla="*/ 247411 w 592683"/>
                  <a:gd name="connsiteY185" fmla="*/ 626200 h 1175683"/>
                  <a:gd name="connsiteX186" fmla="*/ 234945 w 592683"/>
                  <a:gd name="connsiteY186" fmla="*/ 633872 h 1175683"/>
                  <a:gd name="connsiteX187" fmla="*/ 229191 w 592683"/>
                  <a:gd name="connsiteY187" fmla="*/ 632913 h 1175683"/>
                  <a:gd name="connsiteX188" fmla="*/ 231109 w 592683"/>
                  <a:gd name="connsiteY188" fmla="*/ 625241 h 1175683"/>
                  <a:gd name="connsiteX189" fmla="*/ 227273 w 592683"/>
                  <a:gd name="connsiteY189" fmla="*/ 632913 h 1175683"/>
                  <a:gd name="connsiteX190" fmla="*/ 223437 w 592683"/>
                  <a:gd name="connsiteY190" fmla="*/ 631954 h 1175683"/>
                  <a:gd name="connsiteX191" fmla="*/ 209053 w 592683"/>
                  <a:gd name="connsiteY191" fmla="*/ 610857 h 1175683"/>
                  <a:gd name="connsiteX192" fmla="*/ 204258 w 592683"/>
                  <a:gd name="connsiteY192" fmla="*/ 637707 h 1175683"/>
                  <a:gd name="connsiteX193" fmla="*/ 192751 w 592683"/>
                  <a:gd name="connsiteY193" fmla="*/ 623323 h 1175683"/>
                  <a:gd name="connsiteX194" fmla="*/ 158228 w 592683"/>
                  <a:gd name="connsiteY194" fmla="*/ 607980 h 1175683"/>
                  <a:gd name="connsiteX195" fmla="*/ 169736 w 592683"/>
                  <a:gd name="connsiteY195" fmla="*/ 602226 h 1175683"/>
                  <a:gd name="connsiteX196" fmla="*/ 185079 w 592683"/>
                  <a:gd name="connsiteY196" fmla="*/ 568662 h 1175683"/>
                  <a:gd name="connsiteX197" fmla="*/ 197545 w 592683"/>
                  <a:gd name="connsiteY197" fmla="*/ 546606 h 1175683"/>
                  <a:gd name="connsiteX198" fmla="*/ 208094 w 592683"/>
                  <a:gd name="connsiteY198" fmla="*/ 539894 h 1175683"/>
                  <a:gd name="connsiteX199" fmla="*/ 193710 w 592683"/>
                  <a:gd name="connsiteY199" fmla="*/ 511125 h 1175683"/>
                  <a:gd name="connsiteX200" fmla="*/ 199463 w 592683"/>
                  <a:gd name="connsiteY200" fmla="*/ 505371 h 1175683"/>
                  <a:gd name="connsiteX201" fmla="*/ 202340 w 592683"/>
                  <a:gd name="connsiteY201" fmla="*/ 483315 h 1175683"/>
                  <a:gd name="connsiteX202" fmla="*/ 221519 w 592683"/>
                  <a:gd name="connsiteY202" fmla="*/ 488110 h 1175683"/>
                  <a:gd name="connsiteX203" fmla="*/ 206176 w 592683"/>
                  <a:gd name="connsiteY203" fmla="*/ 478520 h 1175683"/>
                  <a:gd name="connsiteX204" fmla="*/ 207135 w 592683"/>
                  <a:gd name="connsiteY204" fmla="*/ 458382 h 1175683"/>
                  <a:gd name="connsiteX205" fmla="*/ 208094 w 592683"/>
                  <a:gd name="connsiteY205" fmla="*/ 444957 h 1175683"/>
                  <a:gd name="connsiteX206" fmla="*/ 168777 w 592683"/>
                  <a:gd name="connsiteY206" fmla="*/ 467013 h 1175683"/>
                  <a:gd name="connsiteX207" fmla="*/ 171654 w 592683"/>
                  <a:gd name="connsiteY207" fmla="*/ 495782 h 1175683"/>
                  <a:gd name="connsiteX208" fmla="*/ 161105 w 592683"/>
                  <a:gd name="connsiteY208" fmla="*/ 501535 h 1175683"/>
                  <a:gd name="connsiteX209" fmla="*/ 157269 w 592683"/>
                  <a:gd name="connsiteY209" fmla="*/ 509207 h 1175683"/>
                  <a:gd name="connsiteX210" fmla="*/ 157269 w 592683"/>
                  <a:gd name="connsiteY210" fmla="*/ 516879 h 1175683"/>
                  <a:gd name="connsiteX211" fmla="*/ 144803 w 592683"/>
                  <a:gd name="connsiteY211" fmla="*/ 535099 h 1175683"/>
                  <a:gd name="connsiteX212" fmla="*/ 147680 w 592683"/>
                  <a:gd name="connsiteY212" fmla="*/ 541812 h 1175683"/>
                  <a:gd name="connsiteX213" fmla="*/ 125624 w 592683"/>
                  <a:gd name="connsiteY213" fmla="*/ 545647 h 1175683"/>
                  <a:gd name="connsiteX214" fmla="*/ 135213 w 592683"/>
                  <a:gd name="connsiteY214" fmla="*/ 531263 h 1175683"/>
                  <a:gd name="connsiteX215" fmla="*/ 143844 w 592683"/>
                  <a:gd name="connsiteY215" fmla="*/ 505371 h 1175683"/>
                  <a:gd name="connsiteX216" fmla="*/ 163023 w 592683"/>
                  <a:gd name="connsiteY216" fmla="*/ 489069 h 1175683"/>
                  <a:gd name="connsiteX217" fmla="*/ 149598 w 592683"/>
                  <a:gd name="connsiteY217" fmla="*/ 486192 h 1175683"/>
                  <a:gd name="connsiteX218" fmla="*/ 161105 w 592683"/>
                  <a:gd name="connsiteY218" fmla="*/ 464136 h 1175683"/>
                  <a:gd name="connsiteX219" fmla="*/ 148639 w 592683"/>
                  <a:gd name="connsiteY219" fmla="*/ 472767 h 1175683"/>
                  <a:gd name="connsiteX220" fmla="*/ 164941 w 592683"/>
                  <a:gd name="connsiteY220" fmla="*/ 458382 h 1175683"/>
                  <a:gd name="connsiteX221" fmla="*/ 168777 w 592683"/>
                  <a:gd name="connsiteY221" fmla="*/ 428654 h 1175683"/>
                  <a:gd name="connsiteX222" fmla="*/ 179325 w 592683"/>
                  <a:gd name="connsiteY222" fmla="*/ 417147 h 1175683"/>
                  <a:gd name="connsiteX223" fmla="*/ 191792 w 592683"/>
                  <a:gd name="connsiteY223" fmla="*/ 421942 h 1175683"/>
                  <a:gd name="connsiteX224" fmla="*/ 179325 w 592683"/>
                  <a:gd name="connsiteY224" fmla="*/ 413311 h 1175683"/>
                  <a:gd name="connsiteX225" fmla="*/ 210971 w 592683"/>
                  <a:gd name="connsiteY225" fmla="*/ 394132 h 1175683"/>
                  <a:gd name="connsiteX226" fmla="*/ 199463 w 592683"/>
                  <a:gd name="connsiteY226" fmla="*/ 391255 h 1175683"/>
                  <a:gd name="connsiteX227" fmla="*/ 210012 w 592683"/>
                  <a:gd name="connsiteY227" fmla="*/ 379748 h 1175683"/>
                  <a:gd name="connsiteX228" fmla="*/ 202340 w 592683"/>
                  <a:gd name="connsiteY228" fmla="*/ 384542 h 1175683"/>
                  <a:gd name="connsiteX229" fmla="*/ 191792 w 592683"/>
                  <a:gd name="connsiteY229" fmla="*/ 393173 h 1175683"/>
                  <a:gd name="connsiteX230" fmla="*/ 161105 w 592683"/>
                  <a:gd name="connsiteY230" fmla="*/ 405639 h 1175683"/>
                  <a:gd name="connsiteX231" fmla="*/ 164941 w 592683"/>
                  <a:gd name="connsiteY231" fmla="*/ 409475 h 1175683"/>
                  <a:gd name="connsiteX232" fmla="*/ 167818 w 592683"/>
                  <a:gd name="connsiteY232" fmla="*/ 415229 h 1175683"/>
                  <a:gd name="connsiteX233" fmla="*/ 117952 w 592683"/>
                  <a:gd name="connsiteY233" fmla="*/ 421942 h 1175683"/>
                  <a:gd name="connsiteX234" fmla="*/ 118911 w 592683"/>
                  <a:gd name="connsiteY234" fmla="*/ 418106 h 1175683"/>
                  <a:gd name="connsiteX235" fmla="*/ 144803 w 592683"/>
                  <a:gd name="connsiteY235" fmla="*/ 407557 h 1175683"/>
                  <a:gd name="connsiteX236" fmla="*/ 142885 w 592683"/>
                  <a:gd name="connsiteY236" fmla="*/ 385501 h 1175683"/>
                  <a:gd name="connsiteX237" fmla="*/ 149598 w 592683"/>
                  <a:gd name="connsiteY237" fmla="*/ 395091 h 1175683"/>
                  <a:gd name="connsiteX238" fmla="*/ 154392 w 592683"/>
                  <a:gd name="connsiteY238" fmla="*/ 399886 h 1175683"/>
                  <a:gd name="connsiteX239" fmla="*/ 149598 w 592683"/>
                  <a:gd name="connsiteY239" fmla="*/ 389337 h 1175683"/>
                  <a:gd name="connsiteX240" fmla="*/ 158228 w 592683"/>
                  <a:gd name="connsiteY240" fmla="*/ 389337 h 1175683"/>
                  <a:gd name="connsiteX241" fmla="*/ 179325 w 592683"/>
                  <a:gd name="connsiteY241" fmla="*/ 390296 h 1175683"/>
                  <a:gd name="connsiteX242" fmla="*/ 138090 w 592683"/>
                  <a:gd name="connsiteY242" fmla="*/ 376871 h 1175683"/>
                  <a:gd name="connsiteX243" fmla="*/ 168777 w 592683"/>
                  <a:gd name="connsiteY243" fmla="*/ 375912 h 1175683"/>
                  <a:gd name="connsiteX244" fmla="*/ 171654 w 592683"/>
                  <a:gd name="connsiteY244" fmla="*/ 350020 h 1175683"/>
                  <a:gd name="connsiteX245" fmla="*/ 191792 w 592683"/>
                  <a:gd name="connsiteY245" fmla="*/ 354815 h 1175683"/>
                  <a:gd name="connsiteX246" fmla="*/ 185079 w 592683"/>
                  <a:gd name="connsiteY246" fmla="*/ 332759 h 1175683"/>
                  <a:gd name="connsiteX247" fmla="*/ 206176 w 592683"/>
                  <a:gd name="connsiteY247" fmla="*/ 328923 h 1175683"/>
                  <a:gd name="connsiteX248" fmla="*/ 207135 w 592683"/>
                  <a:gd name="connsiteY248" fmla="*/ 306867 h 1175683"/>
                  <a:gd name="connsiteX249" fmla="*/ 206176 w 592683"/>
                  <a:gd name="connsiteY249" fmla="*/ 292482 h 1175683"/>
                  <a:gd name="connsiteX250" fmla="*/ 195628 w 592683"/>
                  <a:gd name="connsiteY250" fmla="*/ 251247 h 1175683"/>
                  <a:gd name="connsiteX251" fmla="*/ 206176 w 592683"/>
                  <a:gd name="connsiteY251" fmla="*/ 263714 h 1175683"/>
                  <a:gd name="connsiteX252" fmla="*/ 213848 w 592683"/>
                  <a:gd name="connsiteY252" fmla="*/ 247411 h 1175683"/>
                  <a:gd name="connsiteX253" fmla="*/ 229191 w 592683"/>
                  <a:gd name="connsiteY253" fmla="*/ 255083 h 1175683"/>
                  <a:gd name="connsiteX254" fmla="*/ 222478 w 592683"/>
                  <a:gd name="connsiteY254" fmla="*/ 231109 h 1175683"/>
                  <a:gd name="connsiteX255" fmla="*/ 235904 w 592683"/>
                  <a:gd name="connsiteY255" fmla="*/ 232068 h 1175683"/>
                  <a:gd name="connsiteX256" fmla="*/ 232068 w 592683"/>
                  <a:gd name="connsiteY256" fmla="*/ 210971 h 1175683"/>
                  <a:gd name="connsiteX257" fmla="*/ 237822 w 592683"/>
                  <a:gd name="connsiteY257" fmla="*/ 215766 h 1175683"/>
                  <a:gd name="connsiteX258" fmla="*/ 258919 w 592683"/>
                  <a:gd name="connsiteY258" fmla="*/ 218643 h 1175683"/>
                  <a:gd name="connsiteX259" fmla="*/ 248370 w 592683"/>
                  <a:gd name="connsiteY259" fmla="*/ 204258 h 1175683"/>
                  <a:gd name="connsiteX260" fmla="*/ 257001 w 592683"/>
                  <a:gd name="connsiteY260" fmla="*/ 200422 h 1175683"/>
                  <a:gd name="connsiteX261" fmla="*/ 255083 w 592683"/>
                  <a:gd name="connsiteY261" fmla="*/ 192751 h 1175683"/>
                  <a:gd name="connsiteX262" fmla="*/ 261796 w 592683"/>
                  <a:gd name="connsiteY262" fmla="*/ 194669 h 1175683"/>
                  <a:gd name="connsiteX263" fmla="*/ 256042 w 592683"/>
                  <a:gd name="connsiteY263" fmla="*/ 186997 h 1175683"/>
                  <a:gd name="connsiteX264" fmla="*/ 264673 w 592683"/>
                  <a:gd name="connsiteY264" fmla="*/ 169736 h 1175683"/>
                  <a:gd name="connsiteX265" fmla="*/ 264673 w 592683"/>
                  <a:gd name="connsiteY265" fmla="*/ 169736 h 1175683"/>
                  <a:gd name="connsiteX266" fmla="*/ 531263 w 592683"/>
                  <a:gd name="connsiteY266" fmla="*/ 0 h 1175683"/>
                  <a:gd name="connsiteX267" fmla="*/ 532222 w 592683"/>
                  <a:gd name="connsiteY267" fmla="*/ 6713 h 1175683"/>
                  <a:gd name="connsiteX268" fmla="*/ 526468 w 592683"/>
                  <a:gd name="connsiteY268" fmla="*/ 7672 h 1175683"/>
                  <a:gd name="connsiteX269" fmla="*/ 538935 w 592683"/>
                  <a:gd name="connsiteY269" fmla="*/ 3836 h 1175683"/>
                  <a:gd name="connsiteX270" fmla="*/ 532222 w 592683"/>
                  <a:gd name="connsiteY270" fmla="*/ 11507 h 1175683"/>
                  <a:gd name="connsiteX271" fmla="*/ 535099 w 592683"/>
                  <a:gd name="connsiteY271" fmla="*/ 16302 h 1175683"/>
                  <a:gd name="connsiteX272" fmla="*/ 528386 w 592683"/>
                  <a:gd name="connsiteY272" fmla="*/ 15343 h 1175683"/>
                  <a:gd name="connsiteX273" fmla="*/ 534140 w 592683"/>
                  <a:gd name="connsiteY273" fmla="*/ 20138 h 1175683"/>
                  <a:gd name="connsiteX274" fmla="*/ 524550 w 592683"/>
                  <a:gd name="connsiteY274" fmla="*/ 27810 h 1175683"/>
                  <a:gd name="connsiteX275" fmla="*/ 508248 w 592683"/>
                  <a:gd name="connsiteY275" fmla="*/ 67127 h 1175683"/>
                  <a:gd name="connsiteX276" fmla="*/ 510166 w 592683"/>
                  <a:gd name="connsiteY276" fmla="*/ 61373 h 1175683"/>
                  <a:gd name="connsiteX277" fmla="*/ 520715 w 592683"/>
                  <a:gd name="connsiteY277" fmla="*/ 26851 h 1175683"/>
                  <a:gd name="connsiteX278" fmla="*/ 509207 w 592683"/>
                  <a:gd name="connsiteY278" fmla="*/ 34523 h 1175683"/>
                  <a:gd name="connsiteX279" fmla="*/ 498659 w 592683"/>
                  <a:gd name="connsiteY279" fmla="*/ 17261 h 1175683"/>
                  <a:gd name="connsiteX280" fmla="*/ 503453 w 592683"/>
                  <a:gd name="connsiteY280" fmla="*/ 15343 h 1175683"/>
                  <a:gd name="connsiteX281" fmla="*/ 524550 w 592683"/>
                  <a:gd name="connsiteY281" fmla="*/ 13425 h 1175683"/>
                  <a:gd name="connsiteX282" fmla="*/ 531263 w 592683"/>
                  <a:gd name="connsiteY282" fmla="*/ 0 h 1175683"/>
                  <a:gd name="connsiteX283" fmla="*/ 531263 w 592683"/>
                  <a:gd name="connsiteY283" fmla="*/ 0 h 1175683"/>
                  <a:gd name="connsiteX284" fmla="*/ 411393 w 592683"/>
                  <a:gd name="connsiteY284" fmla="*/ 162064 h 1175683"/>
                  <a:gd name="connsiteX285" fmla="*/ 383584 w 592683"/>
                  <a:gd name="connsiteY285" fmla="*/ 132336 h 1175683"/>
                  <a:gd name="connsiteX286" fmla="*/ 394132 w 592683"/>
                  <a:gd name="connsiteY286" fmla="*/ 144803 h 1175683"/>
                  <a:gd name="connsiteX287" fmla="*/ 385501 w 592683"/>
                  <a:gd name="connsiteY287" fmla="*/ 150556 h 1175683"/>
                  <a:gd name="connsiteX288" fmla="*/ 401804 w 592683"/>
                  <a:gd name="connsiteY288" fmla="*/ 158228 h 1175683"/>
                  <a:gd name="connsiteX289" fmla="*/ 411393 w 592683"/>
                  <a:gd name="connsiteY289" fmla="*/ 162064 h 1175683"/>
                  <a:gd name="connsiteX290" fmla="*/ 411393 w 592683"/>
                  <a:gd name="connsiteY290" fmla="*/ 162064 h 1175683"/>
                  <a:gd name="connsiteX291" fmla="*/ 188915 w 592683"/>
                  <a:gd name="connsiteY291" fmla="*/ 180284 h 1175683"/>
                  <a:gd name="connsiteX292" fmla="*/ 169736 w 592683"/>
                  <a:gd name="connsiteY292" fmla="*/ 200422 h 1175683"/>
                  <a:gd name="connsiteX293" fmla="*/ 156310 w 592683"/>
                  <a:gd name="connsiteY293" fmla="*/ 230150 h 1175683"/>
                  <a:gd name="connsiteX294" fmla="*/ 146721 w 592683"/>
                  <a:gd name="connsiteY294" fmla="*/ 214807 h 1175683"/>
                  <a:gd name="connsiteX295" fmla="*/ 142885 w 592683"/>
                  <a:gd name="connsiteY295" fmla="*/ 233027 h 1175683"/>
                  <a:gd name="connsiteX296" fmla="*/ 135213 w 592683"/>
                  <a:gd name="connsiteY296" fmla="*/ 231109 h 1175683"/>
                  <a:gd name="connsiteX297" fmla="*/ 120829 w 592683"/>
                  <a:gd name="connsiteY297" fmla="*/ 247411 h 1175683"/>
                  <a:gd name="connsiteX298" fmla="*/ 113157 w 592683"/>
                  <a:gd name="connsiteY298" fmla="*/ 231109 h 1175683"/>
                  <a:gd name="connsiteX299" fmla="*/ 135213 w 592683"/>
                  <a:gd name="connsiteY299" fmla="*/ 228232 h 1175683"/>
                  <a:gd name="connsiteX300" fmla="*/ 119870 w 592683"/>
                  <a:gd name="connsiteY300" fmla="*/ 213848 h 1175683"/>
                  <a:gd name="connsiteX301" fmla="*/ 127541 w 592683"/>
                  <a:gd name="connsiteY301" fmla="*/ 210012 h 1175683"/>
                  <a:gd name="connsiteX302" fmla="*/ 124665 w 592683"/>
                  <a:gd name="connsiteY302" fmla="*/ 209053 h 1175683"/>
                  <a:gd name="connsiteX303" fmla="*/ 122747 w 592683"/>
                  <a:gd name="connsiteY303" fmla="*/ 198504 h 1175683"/>
                  <a:gd name="connsiteX304" fmla="*/ 149598 w 592683"/>
                  <a:gd name="connsiteY304" fmla="*/ 199463 h 1175683"/>
                  <a:gd name="connsiteX305" fmla="*/ 147680 w 592683"/>
                  <a:gd name="connsiteY305" fmla="*/ 183161 h 1175683"/>
                  <a:gd name="connsiteX306" fmla="*/ 165900 w 592683"/>
                  <a:gd name="connsiteY306" fmla="*/ 181243 h 1175683"/>
                  <a:gd name="connsiteX307" fmla="*/ 167818 w 592683"/>
                  <a:gd name="connsiteY307" fmla="*/ 177407 h 1175683"/>
                  <a:gd name="connsiteX308" fmla="*/ 185079 w 592683"/>
                  <a:gd name="connsiteY308" fmla="*/ 166859 h 1175683"/>
                  <a:gd name="connsiteX309" fmla="*/ 188915 w 592683"/>
                  <a:gd name="connsiteY309" fmla="*/ 180284 h 1175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</a:cxnLst>
                <a:rect l="l" t="t" r="r" b="b"/>
                <a:pathLst>
                  <a:path w="592683" h="1175683">
                    <a:moveTo>
                      <a:pt x="172613" y="780592"/>
                    </a:moveTo>
                    <a:cubicBezTo>
                      <a:pt x="188915" y="793059"/>
                      <a:pt x="202340" y="800730"/>
                      <a:pt x="185079" y="808402"/>
                    </a:cubicBezTo>
                    <a:moveTo>
                      <a:pt x="175489" y="813197"/>
                    </a:moveTo>
                    <a:cubicBezTo>
                      <a:pt x="172613" y="815115"/>
                      <a:pt x="169736" y="816074"/>
                      <a:pt x="167818" y="816074"/>
                    </a:cubicBezTo>
                    <a:cubicBezTo>
                      <a:pt x="164941" y="816074"/>
                      <a:pt x="170695" y="812238"/>
                      <a:pt x="169736" y="810320"/>
                    </a:cubicBezTo>
                    <a:cubicBezTo>
                      <a:pt x="163982" y="791141"/>
                      <a:pt x="150556" y="788264"/>
                      <a:pt x="173572" y="780592"/>
                    </a:cubicBezTo>
                    <a:moveTo>
                      <a:pt x="264673" y="169736"/>
                    </a:moveTo>
                    <a:cubicBezTo>
                      <a:pt x="270426" y="172613"/>
                      <a:pt x="281934" y="177407"/>
                      <a:pt x="282893" y="184120"/>
                    </a:cubicBezTo>
                    <a:cubicBezTo>
                      <a:pt x="282893" y="188915"/>
                      <a:pt x="270426" y="196587"/>
                      <a:pt x="274262" y="193710"/>
                    </a:cubicBezTo>
                    <a:cubicBezTo>
                      <a:pt x="280016" y="189874"/>
                      <a:pt x="281934" y="179325"/>
                      <a:pt x="287688" y="180284"/>
                    </a:cubicBezTo>
                    <a:cubicBezTo>
                      <a:pt x="293441" y="182202"/>
                      <a:pt x="286729" y="193710"/>
                      <a:pt x="291523" y="197546"/>
                    </a:cubicBezTo>
                    <a:cubicBezTo>
                      <a:pt x="295359" y="200422"/>
                      <a:pt x="297277" y="189874"/>
                      <a:pt x="300154" y="189874"/>
                    </a:cubicBezTo>
                    <a:cubicBezTo>
                      <a:pt x="313579" y="186038"/>
                      <a:pt x="344266" y="191792"/>
                      <a:pt x="362486" y="194669"/>
                    </a:cubicBezTo>
                    <a:cubicBezTo>
                      <a:pt x="370158" y="195627"/>
                      <a:pt x="379748" y="188915"/>
                      <a:pt x="384542" y="194669"/>
                    </a:cubicBezTo>
                    <a:cubicBezTo>
                      <a:pt x="389337" y="199463"/>
                      <a:pt x="376871" y="203299"/>
                      <a:pt x="374953" y="209053"/>
                    </a:cubicBezTo>
                    <a:cubicBezTo>
                      <a:pt x="373035" y="214807"/>
                      <a:pt x="374953" y="219601"/>
                      <a:pt x="373035" y="225355"/>
                    </a:cubicBezTo>
                    <a:cubicBezTo>
                      <a:pt x="371117" y="230150"/>
                      <a:pt x="314538" y="263714"/>
                      <a:pt x="303990" y="272344"/>
                    </a:cubicBezTo>
                    <a:cubicBezTo>
                      <a:pt x="285770" y="285770"/>
                      <a:pt x="311662" y="270426"/>
                      <a:pt x="321251" y="278098"/>
                    </a:cubicBezTo>
                    <a:cubicBezTo>
                      <a:pt x="325087" y="280016"/>
                      <a:pt x="316456" y="283852"/>
                      <a:pt x="313579" y="285770"/>
                    </a:cubicBezTo>
                    <a:cubicBezTo>
                      <a:pt x="310703" y="288647"/>
                      <a:pt x="308785" y="293441"/>
                      <a:pt x="304949" y="293441"/>
                    </a:cubicBezTo>
                    <a:cubicBezTo>
                      <a:pt x="303031" y="293441"/>
                      <a:pt x="304949" y="286729"/>
                      <a:pt x="303031" y="286729"/>
                    </a:cubicBezTo>
                    <a:cubicBezTo>
                      <a:pt x="299195" y="285770"/>
                      <a:pt x="296318" y="289605"/>
                      <a:pt x="294400" y="290564"/>
                    </a:cubicBezTo>
                    <a:cubicBezTo>
                      <a:pt x="287688" y="293441"/>
                      <a:pt x="286729" y="285770"/>
                      <a:pt x="284811" y="292482"/>
                    </a:cubicBezTo>
                    <a:cubicBezTo>
                      <a:pt x="277139" y="308785"/>
                      <a:pt x="294400" y="314538"/>
                      <a:pt x="299195" y="308785"/>
                    </a:cubicBezTo>
                    <a:cubicBezTo>
                      <a:pt x="300154" y="306867"/>
                      <a:pt x="295359" y="303990"/>
                      <a:pt x="297277" y="303990"/>
                    </a:cubicBezTo>
                    <a:cubicBezTo>
                      <a:pt x="302072" y="303031"/>
                      <a:pt x="305908" y="306867"/>
                      <a:pt x="311662" y="306867"/>
                    </a:cubicBezTo>
                    <a:cubicBezTo>
                      <a:pt x="321251" y="305908"/>
                      <a:pt x="333718" y="295359"/>
                      <a:pt x="347143" y="298236"/>
                    </a:cubicBezTo>
                    <a:cubicBezTo>
                      <a:pt x="353856" y="299195"/>
                      <a:pt x="358651" y="305908"/>
                      <a:pt x="365363" y="306867"/>
                    </a:cubicBezTo>
                    <a:cubicBezTo>
                      <a:pt x="380707" y="311662"/>
                      <a:pt x="430572" y="310703"/>
                      <a:pt x="439203" y="328923"/>
                    </a:cubicBezTo>
                    <a:cubicBezTo>
                      <a:pt x="441121" y="334676"/>
                      <a:pt x="442080" y="339471"/>
                      <a:pt x="440162" y="345225"/>
                    </a:cubicBezTo>
                    <a:lnTo>
                      <a:pt x="419065" y="366322"/>
                    </a:lnTo>
                    <a:cubicBezTo>
                      <a:pt x="416188" y="370158"/>
                      <a:pt x="414270" y="373994"/>
                      <a:pt x="413311" y="378789"/>
                    </a:cubicBezTo>
                    <a:cubicBezTo>
                      <a:pt x="412352" y="380707"/>
                      <a:pt x="414270" y="382624"/>
                      <a:pt x="413311" y="383583"/>
                    </a:cubicBezTo>
                    <a:cubicBezTo>
                      <a:pt x="405640" y="397009"/>
                      <a:pt x="368240" y="449751"/>
                      <a:pt x="356733" y="450711"/>
                    </a:cubicBezTo>
                    <a:cubicBezTo>
                      <a:pt x="338512" y="452628"/>
                      <a:pt x="332759" y="443039"/>
                      <a:pt x="317415" y="455505"/>
                    </a:cubicBezTo>
                    <a:cubicBezTo>
                      <a:pt x="314538" y="457423"/>
                      <a:pt x="323169" y="458382"/>
                      <a:pt x="325087" y="457423"/>
                    </a:cubicBezTo>
                    <a:cubicBezTo>
                      <a:pt x="332759" y="456464"/>
                      <a:pt x="338512" y="451670"/>
                      <a:pt x="345225" y="450711"/>
                    </a:cubicBezTo>
                    <a:cubicBezTo>
                      <a:pt x="357692" y="449751"/>
                      <a:pt x="348102" y="458382"/>
                      <a:pt x="349061" y="461259"/>
                    </a:cubicBezTo>
                    <a:cubicBezTo>
                      <a:pt x="351938" y="467972"/>
                      <a:pt x="363445" y="468931"/>
                      <a:pt x="362486" y="475643"/>
                    </a:cubicBezTo>
                    <a:cubicBezTo>
                      <a:pt x="359610" y="495782"/>
                      <a:pt x="340430" y="478520"/>
                      <a:pt x="335636" y="479479"/>
                    </a:cubicBezTo>
                    <a:cubicBezTo>
                      <a:pt x="307826" y="484274"/>
                      <a:pt x="357692" y="495782"/>
                      <a:pt x="299195" y="490987"/>
                    </a:cubicBezTo>
                    <a:cubicBezTo>
                      <a:pt x="298236" y="490987"/>
                      <a:pt x="298236" y="500576"/>
                      <a:pt x="299195" y="500576"/>
                    </a:cubicBezTo>
                    <a:cubicBezTo>
                      <a:pt x="305908" y="503453"/>
                      <a:pt x="298236" y="497699"/>
                      <a:pt x="304949" y="498658"/>
                    </a:cubicBezTo>
                    <a:cubicBezTo>
                      <a:pt x="312621" y="500576"/>
                      <a:pt x="327005" y="512084"/>
                      <a:pt x="335636" y="506330"/>
                    </a:cubicBezTo>
                    <a:cubicBezTo>
                      <a:pt x="339471" y="503453"/>
                      <a:pt x="340430" y="497699"/>
                      <a:pt x="343307" y="495782"/>
                    </a:cubicBezTo>
                    <a:cubicBezTo>
                      <a:pt x="345225" y="494823"/>
                      <a:pt x="379748" y="519755"/>
                      <a:pt x="382624" y="523591"/>
                    </a:cubicBezTo>
                    <a:cubicBezTo>
                      <a:pt x="389337" y="528386"/>
                      <a:pt x="391255" y="550442"/>
                      <a:pt x="397968" y="558114"/>
                    </a:cubicBezTo>
                    <a:cubicBezTo>
                      <a:pt x="401804" y="561950"/>
                      <a:pt x="406598" y="562909"/>
                      <a:pt x="409475" y="565786"/>
                    </a:cubicBezTo>
                    <a:cubicBezTo>
                      <a:pt x="410434" y="567703"/>
                      <a:pt x="408516" y="569621"/>
                      <a:pt x="408516" y="572498"/>
                    </a:cubicBezTo>
                    <a:cubicBezTo>
                      <a:pt x="407557" y="578252"/>
                      <a:pt x="407557" y="584006"/>
                      <a:pt x="407557" y="589760"/>
                    </a:cubicBezTo>
                    <a:cubicBezTo>
                      <a:pt x="408516" y="606062"/>
                      <a:pt x="415229" y="672230"/>
                      <a:pt x="420024" y="685655"/>
                    </a:cubicBezTo>
                    <a:cubicBezTo>
                      <a:pt x="420983" y="687573"/>
                      <a:pt x="422901" y="681820"/>
                      <a:pt x="424819" y="682778"/>
                    </a:cubicBezTo>
                    <a:cubicBezTo>
                      <a:pt x="428655" y="683737"/>
                      <a:pt x="431531" y="688532"/>
                      <a:pt x="434408" y="690450"/>
                    </a:cubicBezTo>
                    <a:cubicBezTo>
                      <a:pt x="450711" y="700040"/>
                      <a:pt x="446875" y="692368"/>
                      <a:pt x="462218" y="711547"/>
                    </a:cubicBezTo>
                    <a:cubicBezTo>
                      <a:pt x="467972" y="718260"/>
                      <a:pt x="465095" y="728808"/>
                      <a:pt x="469890" y="735521"/>
                    </a:cubicBezTo>
                    <a:cubicBezTo>
                      <a:pt x="474685" y="745111"/>
                      <a:pt x="487151" y="736480"/>
                      <a:pt x="487151" y="754700"/>
                    </a:cubicBezTo>
                    <a:cubicBezTo>
                      <a:pt x="487151" y="760454"/>
                      <a:pt x="477561" y="760454"/>
                      <a:pt x="476602" y="765249"/>
                    </a:cubicBezTo>
                    <a:cubicBezTo>
                      <a:pt x="472767" y="779633"/>
                      <a:pt x="490028" y="800730"/>
                      <a:pt x="493864" y="813197"/>
                    </a:cubicBezTo>
                    <a:cubicBezTo>
                      <a:pt x="498659" y="830458"/>
                      <a:pt x="484274" y="805525"/>
                      <a:pt x="483315" y="823745"/>
                    </a:cubicBezTo>
                    <a:cubicBezTo>
                      <a:pt x="483315" y="828540"/>
                      <a:pt x="515920" y="862104"/>
                      <a:pt x="499617" y="879365"/>
                    </a:cubicBezTo>
                    <a:cubicBezTo>
                      <a:pt x="487151" y="891831"/>
                      <a:pt x="481397" y="877447"/>
                      <a:pt x="472767" y="900462"/>
                    </a:cubicBezTo>
                    <a:cubicBezTo>
                      <a:pt x="471808" y="903339"/>
                      <a:pt x="479479" y="899503"/>
                      <a:pt x="480438" y="901421"/>
                    </a:cubicBezTo>
                    <a:cubicBezTo>
                      <a:pt x="484274" y="904298"/>
                      <a:pt x="485233" y="909093"/>
                      <a:pt x="488110" y="911970"/>
                    </a:cubicBezTo>
                    <a:cubicBezTo>
                      <a:pt x="490987" y="914846"/>
                      <a:pt x="495782" y="919641"/>
                      <a:pt x="497700" y="917723"/>
                    </a:cubicBezTo>
                    <a:cubicBezTo>
                      <a:pt x="515920" y="906216"/>
                      <a:pt x="502494" y="894708"/>
                      <a:pt x="520715" y="896626"/>
                    </a:cubicBezTo>
                    <a:cubicBezTo>
                      <a:pt x="551401" y="901421"/>
                      <a:pt x="600308" y="914846"/>
                      <a:pt x="591678" y="962794"/>
                    </a:cubicBezTo>
                    <a:cubicBezTo>
                      <a:pt x="588801" y="978138"/>
                      <a:pt x="568663" y="1018414"/>
                      <a:pt x="553319" y="1024168"/>
                    </a:cubicBezTo>
                    <a:cubicBezTo>
                      <a:pt x="547565" y="1026086"/>
                      <a:pt x="539894" y="1015537"/>
                      <a:pt x="537976" y="1019373"/>
                    </a:cubicBezTo>
                    <a:cubicBezTo>
                      <a:pt x="530304" y="1035675"/>
                      <a:pt x="572498" y="1030880"/>
                      <a:pt x="536058" y="1041429"/>
                    </a:cubicBezTo>
                    <a:cubicBezTo>
                      <a:pt x="533181" y="1042388"/>
                      <a:pt x="531263" y="1040470"/>
                      <a:pt x="528386" y="1038552"/>
                    </a:cubicBezTo>
                    <a:cubicBezTo>
                      <a:pt x="527427" y="1038552"/>
                      <a:pt x="527427" y="1036634"/>
                      <a:pt x="526468" y="1036634"/>
                    </a:cubicBezTo>
                    <a:cubicBezTo>
                      <a:pt x="518797" y="1037593"/>
                      <a:pt x="508248" y="1035675"/>
                      <a:pt x="504412" y="1041429"/>
                    </a:cubicBezTo>
                    <a:cubicBezTo>
                      <a:pt x="501535" y="1047183"/>
                      <a:pt x="517838" y="1039511"/>
                      <a:pt x="521673" y="1044306"/>
                    </a:cubicBezTo>
                    <a:cubicBezTo>
                      <a:pt x="525509" y="1048142"/>
                      <a:pt x="522633" y="1054854"/>
                      <a:pt x="519756" y="1059649"/>
                    </a:cubicBezTo>
                    <a:cubicBezTo>
                      <a:pt x="512084" y="1071157"/>
                      <a:pt x="492905" y="1063485"/>
                      <a:pt x="483315" y="1067321"/>
                    </a:cubicBezTo>
                    <a:cubicBezTo>
                      <a:pt x="480438" y="1068280"/>
                      <a:pt x="473726" y="1071157"/>
                      <a:pt x="475644" y="1073075"/>
                    </a:cubicBezTo>
                    <a:cubicBezTo>
                      <a:pt x="476602" y="1073075"/>
                      <a:pt x="502494" y="1065403"/>
                      <a:pt x="501535" y="1076910"/>
                    </a:cubicBezTo>
                    <a:cubicBezTo>
                      <a:pt x="500576" y="1081705"/>
                      <a:pt x="490987" y="1075951"/>
                      <a:pt x="487151" y="1078828"/>
                    </a:cubicBezTo>
                    <a:cubicBezTo>
                      <a:pt x="484274" y="1081705"/>
                      <a:pt x="494823" y="1086500"/>
                      <a:pt x="497700" y="1084582"/>
                    </a:cubicBezTo>
                    <a:cubicBezTo>
                      <a:pt x="499617" y="1082664"/>
                      <a:pt x="499617" y="1076910"/>
                      <a:pt x="502494" y="1076910"/>
                    </a:cubicBezTo>
                    <a:cubicBezTo>
                      <a:pt x="506330" y="1075951"/>
                      <a:pt x="510166" y="1079787"/>
                      <a:pt x="513043" y="1082664"/>
                    </a:cubicBezTo>
                    <a:cubicBezTo>
                      <a:pt x="525509" y="1094172"/>
                      <a:pt x="487151" y="1088418"/>
                      <a:pt x="513043" y="1092254"/>
                    </a:cubicBezTo>
                    <a:cubicBezTo>
                      <a:pt x="525509" y="1094172"/>
                      <a:pt x="538935" y="1084582"/>
                      <a:pt x="552360" y="1089377"/>
                    </a:cubicBezTo>
                    <a:cubicBezTo>
                      <a:pt x="556196" y="1090336"/>
                      <a:pt x="546606" y="1095131"/>
                      <a:pt x="545647" y="1098008"/>
                    </a:cubicBezTo>
                    <a:cubicBezTo>
                      <a:pt x="543730" y="1104720"/>
                      <a:pt x="544689" y="1110474"/>
                      <a:pt x="543730" y="1118146"/>
                    </a:cubicBezTo>
                    <a:cubicBezTo>
                      <a:pt x="540853" y="1126776"/>
                      <a:pt x="524550" y="1123899"/>
                      <a:pt x="515920" y="1127735"/>
                    </a:cubicBezTo>
                    <a:cubicBezTo>
                      <a:pt x="512084" y="1130612"/>
                      <a:pt x="514961" y="1139243"/>
                      <a:pt x="510166" y="1141161"/>
                    </a:cubicBezTo>
                    <a:cubicBezTo>
                      <a:pt x="493864" y="1146914"/>
                      <a:pt x="502494" y="1132530"/>
                      <a:pt x="491946" y="1138284"/>
                    </a:cubicBezTo>
                    <a:cubicBezTo>
                      <a:pt x="482356" y="1144996"/>
                      <a:pt x="472767" y="1142120"/>
                      <a:pt x="463177" y="1145955"/>
                    </a:cubicBezTo>
                    <a:cubicBezTo>
                      <a:pt x="458382" y="1147874"/>
                      <a:pt x="456464" y="1154586"/>
                      <a:pt x="451670" y="1154586"/>
                    </a:cubicBezTo>
                    <a:cubicBezTo>
                      <a:pt x="443998" y="1154586"/>
                      <a:pt x="429613" y="1139243"/>
                      <a:pt x="420983" y="1137325"/>
                    </a:cubicBezTo>
                    <a:cubicBezTo>
                      <a:pt x="414270" y="1136366"/>
                      <a:pt x="370158" y="1146914"/>
                      <a:pt x="367281" y="1137325"/>
                    </a:cubicBezTo>
                    <a:cubicBezTo>
                      <a:pt x="366322" y="1132530"/>
                      <a:pt x="378789" y="1136366"/>
                      <a:pt x="370158" y="1129653"/>
                    </a:cubicBezTo>
                    <a:cubicBezTo>
                      <a:pt x="364404" y="1125817"/>
                      <a:pt x="367281" y="1134448"/>
                      <a:pt x="365363" y="1137325"/>
                    </a:cubicBezTo>
                    <a:cubicBezTo>
                      <a:pt x="363445" y="1138284"/>
                      <a:pt x="360568" y="1136366"/>
                      <a:pt x="359610" y="1134448"/>
                    </a:cubicBezTo>
                    <a:cubicBezTo>
                      <a:pt x="359610" y="1131571"/>
                      <a:pt x="366322" y="1128694"/>
                      <a:pt x="363445" y="1128694"/>
                    </a:cubicBezTo>
                    <a:cubicBezTo>
                      <a:pt x="360568" y="1127735"/>
                      <a:pt x="357692" y="1134448"/>
                      <a:pt x="355774" y="1133489"/>
                    </a:cubicBezTo>
                    <a:cubicBezTo>
                      <a:pt x="352897" y="1132530"/>
                      <a:pt x="358651" y="1127735"/>
                      <a:pt x="356733" y="1125817"/>
                    </a:cubicBezTo>
                    <a:cubicBezTo>
                      <a:pt x="350020" y="1118146"/>
                      <a:pt x="353856" y="1133489"/>
                      <a:pt x="350979" y="1133489"/>
                    </a:cubicBezTo>
                    <a:cubicBezTo>
                      <a:pt x="340430" y="1129653"/>
                      <a:pt x="331800" y="1111433"/>
                      <a:pt x="328923" y="1114310"/>
                    </a:cubicBezTo>
                    <a:cubicBezTo>
                      <a:pt x="325087" y="1119105"/>
                      <a:pt x="336595" y="1124858"/>
                      <a:pt x="335636" y="1130612"/>
                    </a:cubicBezTo>
                    <a:cubicBezTo>
                      <a:pt x="334677" y="1139243"/>
                      <a:pt x="284811" y="1127735"/>
                      <a:pt x="282893" y="1130612"/>
                    </a:cubicBezTo>
                    <a:cubicBezTo>
                      <a:pt x="280016" y="1135407"/>
                      <a:pt x="289606" y="1141161"/>
                      <a:pt x="288647" y="1146914"/>
                    </a:cubicBezTo>
                    <a:cubicBezTo>
                      <a:pt x="287688" y="1149791"/>
                      <a:pt x="282893" y="1145955"/>
                      <a:pt x="280975" y="1145955"/>
                    </a:cubicBezTo>
                    <a:lnTo>
                      <a:pt x="280016" y="1145955"/>
                    </a:lnTo>
                    <a:cubicBezTo>
                      <a:pt x="275221" y="1143079"/>
                      <a:pt x="260837" y="1133489"/>
                      <a:pt x="257001" y="1135407"/>
                    </a:cubicBezTo>
                    <a:cubicBezTo>
                      <a:pt x="251247" y="1138284"/>
                      <a:pt x="253165" y="1145955"/>
                      <a:pt x="250288" y="1150750"/>
                    </a:cubicBezTo>
                    <a:cubicBezTo>
                      <a:pt x="248370" y="1152668"/>
                      <a:pt x="252206" y="1144996"/>
                      <a:pt x="251247" y="1143079"/>
                    </a:cubicBezTo>
                    <a:cubicBezTo>
                      <a:pt x="249329" y="1138284"/>
                      <a:pt x="244534" y="1135407"/>
                      <a:pt x="240699" y="1131571"/>
                    </a:cubicBezTo>
                    <a:cubicBezTo>
                      <a:pt x="229191" y="1120064"/>
                      <a:pt x="194669" y="1111433"/>
                      <a:pt x="178366" y="1118146"/>
                    </a:cubicBezTo>
                    <a:cubicBezTo>
                      <a:pt x="178366" y="1118146"/>
                      <a:pt x="168777" y="1161299"/>
                      <a:pt x="155351" y="1168011"/>
                    </a:cubicBezTo>
                    <a:cubicBezTo>
                      <a:pt x="144803" y="1172806"/>
                      <a:pt x="125624" y="1145955"/>
                      <a:pt x="118911" y="1143079"/>
                    </a:cubicBezTo>
                    <a:cubicBezTo>
                      <a:pt x="114116" y="1140202"/>
                      <a:pt x="127541" y="1150750"/>
                      <a:pt x="116034" y="1148832"/>
                    </a:cubicBezTo>
                    <a:cubicBezTo>
                      <a:pt x="105485" y="1145955"/>
                      <a:pt x="90142" y="1135407"/>
                      <a:pt x="77676" y="1139243"/>
                    </a:cubicBezTo>
                    <a:cubicBezTo>
                      <a:pt x="72881" y="1140202"/>
                      <a:pt x="74799" y="1147874"/>
                      <a:pt x="70963" y="1149791"/>
                    </a:cubicBezTo>
                    <a:cubicBezTo>
                      <a:pt x="65209" y="1151709"/>
                      <a:pt x="59455" y="1147874"/>
                      <a:pt x="52743" y="1147874"/>
                    </a:cubicBezTo>
                    <a:cubicBezTo>
                      <a:pt x="51784" y="1147874"/>
                      <a:pt x="50825" y="1147874"/>
                      <a:pt x="49866" y="1148832"/>
                    </a:cubicBezTo>
                    <a:cubicBezTo>
                      <a:pt x="47948" y="1153627"/>
                      <a:pt x="37399" y="1175683"/>
                      <a:pt x="33564" y="1175683"/>
                    </a:cubicBezTo>
                    <a:cubicBezTo>
                      <a:pt x="27810" y="1174724"/>
                      <a:pt x="30687" y="1163217"/>
                      <a:pt x="26851" y="1158422"/>
                    </a:cubicBezTo>
                    <a:cubicBezTo>
                      <a:pt x="21097" y="1149791"/>
                      <a:pt x="0" y="1155545"/>
                      <a:pt x="0" y="1145955"/>
                    </a:cubicBezTo>
                    <a:cubicBezTo>
                      <a:pt x="0" y="1139243"/>
                      <a:pt x="36440" y="1138284"/>
                      <a:pt x="36440" y="1138284"/>
                    </a:cubicBezTo>
                    <a:cubicBezTo>
                      <a:pt x="40276" y="1137325"/>
                      <a:pt x="44112" y="1133489"/>
                      <a:pt x="46030" y="1130612"/>
                    </a:cubicBezTo>
                    <a:cubicBezTo>
                      <a:pt x="47948" y="1129653"/>
                      <a:pt x="46030" y="1125817"/>
                      <a:pt x="47948" y="1124858"/>
                    </a:cubicBezTo>
                    <a:cubicBezTo>
                      <a:pt x="49866" y="1122941"/>
                      <a:pt x="53702" y="1125817"/>
                      <a:pt x="55620" y="1124858"/>
                    </a:cubicBezTo>
                    <a:cubicBezTo>
                      <a:pt x="62332" y="1119105"/>
                      <a:pt x="63291" y="1111433"/>
                      <a:pt x="70004" y="1106638"/>
                    </a:cubicBezTo>
                    <a:cubicBezTo>
                      <a:pt x="72881" y="1104720"/>
                      <a:pt x="77676" y="1108556"/>
                      <a:pt x="79594" y="1107597"/>
                    </a:cubicBezTo>
                    <a:cubicBezTo>
                      <a:pt x="82470" y="1105679"/>
                      <a:pt x="81511" y="1101843"/>
                      <a:pt x="84388" y="1099925"/>
                    </a:cubicBezTo>
                    <a:cubicBezTo>
                      <a:pt x="89183" y="1095131"/>
                      <a:pt x="96855" y="1094172"/>
                      <a:pt x="101650" y="1089377"/>
                    </a:cubicBezTo>
                    <a:cubicBezTo>
                      <a:pt x="104526" y="1085541"/>
                      <a:pt x="103568" y="1065403"/>
                      <a:pt x="109321" y="1062526"/>
                    </a:cubicBezTo>
                    <a:cubicBezTo>
                      <a:pt x="113157" y="1061567"/>
                      <a:pt x="116993" y="1069239"/>
                      <a:pt x="119870" y="1070198"/>
                    </a:cubicBezTo>
                    <a:cubicBezTo>
                      <a:pt x="140967" y="1072116"/>
                      <a:pt x="116034" y="1040470"/>
                      <a:pt x="166859" y="1049101"/>
                    </a:cubicBezTo>
                    <a:cubicBezTo>
                      <a:pt x="184120" y="1051978"/>
                      <a:pt x="206176" y="1074993"/>
                      <a:pt x="223437" y="1061567"/>
                    </a:cubicBezTo>
                    <a:cubicBezTo>
                      <a:pt x="229191" y="1056772"/>
                      <a:pt x="227273" y="1048142"/>
                      <a:pt x="230150" y="1042388"/>
                    </a:cubicBezTo>
                    <a:cubicBezTo>
                      <a:pt x="231109" y="1040470"/>
                      <a:pt x="274262" y="1013619"/>
                      <a:pt x="280016" y="1006906"/>
                    </a:cubicBezTo>
                    <a:cubicBezTo>
                      <a:pt x="285770" y="1000194"/>
                      <a:pt x="257001" y="1019373"/>
                      <a:pt x="253165" y="1022250"/>
                    </a:cubicBezTo>
                    <a:cubicBezTo>
                      <a:pt x="248370" y="1024168"/>
                      <a:pt x="244534" y="1025127"/>
                      <a:pt x="239740" y="1026086"/>
                    </a:cubicBezTo>
                    <a:cubicBezTo>
                      <a:pt x="236863" y="1026086"/>
                      <a:pt x="234945" y="1021291"/>
                      <a:pt x="232068" y="1022250"/>
                    </a:cubicBezTo>
                    <a:cubicBezTo>
                      <a:pt x="210012" y="1028963"/>
                      <a:pt x="214807" y="1047183"/>
                      <a:pt x="187956" y="1031839"/>
                    </a:cubicBezTo>
                    <a:cubicBezTo>
                      <a:pt x="179325" y="1025127"/>
                      <a:pt x="180284" y="1009783"/>
                      <a:pt x="172613" y="1002112"/>
                    </a:cubicBezTo>
                    <a:cubicBezTo>
                      <a:pt x="164941" y="994440"/>
                      <a:pt x="151515" y="1010742"/>
                      <a:pt x="142885" y="1006906"/>
                    </a:cubicBezTo>
                    <a:cubicBezTo>
                      <a:pt x="140967" y="1005947"/>
                      <a:pt x="139049" y="978138"/>
                      <a:pt x="138090" y="975261"/>
                    </a:cubicBezTo>
                    <a:cubicBezTo>
                      <a:pt x="137131" y="973343"/>
                      <a:pt x="136172" y="979097"/>
                      <a:pt x="134254" y="979097"/>
                    </a:cubicBezTo>
                    <a:cubicBezTo>
                      <a:pt x="127541" y="980056"/>
                      <a:pt x="136172" y="972384"/>
                      <a:pt x="114116" y="979097"/>
                    </a:cubicBezTo>
                    <a:cubicBezTo>
                      <a:pt x="111239" y="979097"/>
                      <a:pt x="112198" y="984850"/>
                      <a:pt x="110280" y="986768"/>
                    </a:cubicBezTo>
                    <a:cubicBezTo>
                      <a:pt x="104526" y="988686"/>
                      <a:pt x="97814" y="990604"/>
                      <a:pt x="92060" y="988686"/>
                    </a:cubicBezTo>
                    <a:cubicBezTo>
                      <a:pt x="87265" y="987727"/>
                      <a:pt x="79594" y="981973"/>
                      <a:pt x="81511" y="979097"/>
                    </a:cubicBezTo>
                    <a:cubicBezTo>
                      <a:pt x="84388" y="973343"/>
                      <a:pt x="93019" y="977179"/>
                      <a:pt x="98773" y="976220"/>
                    </a:cubicBezTo>
                    <a:cubicBezTo>
                      <a:pt x="101650" y="975261"/>
                      <a:pt x="76717" y="974302"/>
                      <a:pt x="73840" y="970466"/>
                    </a:cubicBezTo>
                    <a:cubicBezTo>
                      <a:pt x="70004" y="964712"/>
                      <a:pt x="71922" y="958000"/>
                      <a:pt x="71922" y="951287"/>
                    </a:cubicBezTo>
                    <a:cubicBezTo>
                      <a:pt x="71922" y="933067"/>
                      <a:pt x="105485" y="943615"/>
                      <a:pt x="109321" y="941697"/>
                    </a:cubicBezTo>
                    <a:cubicBezTo>
                      <a:pt x="115075" y="939779"/>
                      <a:pt x="116034" y="931149"/>
                      <a:pt x="121788" y="930190"/>
                    </a:cubicBezTo>
                    <a:cubicBezTo>
                      <a:pt x="126583" y="930190"/>
                      <a:pt x="130418" y="934985"/>
                      <a:pt x="135213" y="934026"/>
                    </a:cubicBezTo>
                    <a:cubicBezTo>
                      <a:pt x="149598" y="930190"/>
                      <a:pt x="178366" y="906216"/>
                      <a:pt x="184120" y="893749"/>
                    </a:cubicBezTo>
                    <a:cubicBezTo>
                      <a:pt x="186038" y="889914"/>
                      <a:pt x="182202" y="855391"/>
                      <a:pt x="176448" y="849637"/>
                    </a:cubicBezTo>
                    <a:cubicBezTo>
                      <a:pt x="161105" y="830458"/>
                      <a:pt x="143844" y="885119"/>
                      <a:pt x="138090" y="847719"/>
                    </a:cubicBezTo>
                    <a:cubicBezTo>
                      <a:pt x="136172" y="841007"/>
                      <a:pt x="155351" y="840048"/>
                      <a:pt x="166859" y="831417"/>
                    </a:cubicBezTo>
                    <a:cubicBezTo>
                      <a:pt x="168777" y="828540"/>
                      <a:pt x="167818" y="823745"/>
                      <a:pt x="169736" y="821827"/>
                    </a:cubicBezTo>
                    <a:cubicBezTo>
                      <a:pt x="171654" y="818951"/>
                      <a:pt x="173572" y="817033"/>
                      <a:pt x="175489" y="816074"/>
                    </a:cubicBezTo>
                    <a:cubicBezTo>
                      <a:pt x="179325" y="813197"/>
                      <a:pt x="183161" y="812238"/>
                      <a:pt x="185079" y="811279"/>
                    </a:cubicBezTo>
                    <a:cubicBezTo>
                      <a:pt x="191792" y="811279"/>
                      <a:pt x="196587" y="814156"/>
                      <a:pt x="209053" y="809361"/>
                    </a:cubicBezTo>
                    <a:cubicBezTo>
                      <a:pt x="210971" y="808402"/>
                      <a:pt x="205217" y="801689"/>
                      <a:pt x="208094" y="802648"/>
                    </a:cubicBezTo>
                    <a:cubicBezTo>
                      <a:pt x="214807" y="803607"/>
                      <a:pt x="217684" y="810320"/>
                      <a:pt x="224396" y="811279"/>
                    </a:cubicBezTo>
                    <a:cubicBezTo>
                      <a:pt x="236863" y="813197"/>
                      <a:pt x="239740" y="801689"/>
                      <a:pt x="248370" y="809361"/>
                    </a:cubicBezTo>
                    <a:cubicBezTo>
                      <a:pt x="253165" y="814156"/>
                      <a:pt x="255083" y="827581"/>
                      <a:pt x="259878" y="823745"/>
                    </a:cubicBezTo>
                    <a:cubicBezTo>
                      <a:pt x="265632" y="819910"/>
                      <a:pt x="255083" y="810320"/>
                      <a:pt x="257001" y="803607"/>
                    </a:cubicBezTo>
                    <a:cubicBezTo>
                      <a:pt x="257960" y="799771"/>
                      <a:pt x="274262" y="801689"/>
                      <a:pt x="285770" y="816074"/>
                    </a:cubicBezTo>
                    <a:cubicBezTo>
                      <a:pt x="288647" y="818951"/>
                      <a:pt x="278098" y="816074"/>
                      <a:pt x="275221" y="814156"/>
                    </a:cubicBezTo>
                    <a:cubicBezTo>
                      <a:pt x="267549" y="809361"/>
                      <a:pt x="263714" y="795936"/>
                      <a:pt x="265632" y="786346"/>
                    </a:cubicBezTo>
                    <a:cubicBezTo>
                      <a:pt x="266590" y="780592"/>
                      <a:pt x="272344" y="776756"/>
                      <a:pt x="276180" y="772921"/>
                    </a:cubicBezTo>
                    <a:cubicBezTo>
                      <a:pt x="280016" y="770044"/>
                      <a:pt x="288647" y="772921"/>
                      <a:pt x="287688" y="768126"/>
                    </a:cubicBezTo>
                    <a:cubicBezTo>
                      <a:pt x="285770" y="762372"/>
                      <a:pt x="275221" y="762372"/>
                      <a:pt x="273303" y="757577"/>
                    </a:cubicBezTo>
                    <a:cubicBezTo>
                      <a:pt x="261796" y="732644"/>
                      <a:pt x="292482" y="751823"/>
                      <a:pt x="292482" y="741275"/>
                    </a:cubicBezTo>
                    <a:cubicBezTo>
                      <a:pt x="293441" y="735521"/>
                      <a:pt x="285770" y="738398"/>
                      <a:pt x="288647" y="732644"/>
                    </a:cubicBezTo>
                    <a:cubicBezTo>
                      <a:pt x="291523" y="726891"/>
                      <a:pt x="299195" y="722096"/>
                      <a:pt x="298236" y="714424"/>
                    </a:cubicBezTo>
                    <a:cubicBezTo>
                      <a:pt x="297277" y="700999"/>
                      <a:pt x="286729" y="724973"/>
                      <a:pt x="274262" y="725932"/>
                    </a:cubicBezTo>
                    <a:cubicBezTo>
                      <a:pt x="266590" y="725932"/>
                      <a:pt x="277139" y="708670"/>
                      <a:pt x="274262" y="701958"/>
                    </a:cubicBezTo>
                    <a:cubicBezTo>
                      <a:pt x="272344" y="698122"/>
                      <a:pt x="267549" y="709629"/>
                      <a:pt x="264673" y="708670"/>
                    </a:cubicBezTo>
                    <a:cubicBezTo>
                      <a:pt x="254124" y="704835"/>
                      <a:pt x="262755" y="695245"/>
                      <a:pt x="261796" y="689491"/>
                    </a:cubicBezTo>
                    <a:lnTo>
                      <a:pt x="251247" y="667435"/>
                    </a:lnTo>
                    <a:cubicBezTo>
                      <a:pt x="250288" y="656887"/>
                      <a:pt x="280016" y="627159"/>
                      <a:pt x="280975" y="627159"/>
                    </a:cubicBezTo>
                    <a:cubicBezTo>
                      <a:pt x="282893" y="628118"/>
                      <a:pt x="281934" y="632913"/>
                      <a:pt x="283852" y="631954"/>
                    </a:cubicBezTo>
                    <a:cubicBezTo>
                      <a:pt x="291523" y="630036"/>
                      <a:pt x="301113" y="628118"/>
                      <a:pt x="303031" y="622364"/>
                    </a:cubicBezTo>
                    <a:cubicBezTo>
                      <a:pt x="304949" y="616610"/>
                      <a:pt x="292482" y="622364"/>
                      <a:pt x="286729" y="621405"/>
                    </a:cubicBezTo>
                    <a:cubicBezTo>
                      <a:pt x="282893" y="620446"/>
                      <a:pt x="279057" y="615651"/>
                      <a:pt x="275221" y="616610"/>
                    </a:cubicBezTo>
                    <a:cubicBezTo>
                      <a:pt x="269467" y="618528"/>
                      <a:pt x="267549" y="625241"/>
                      <a:pt x="261796" y="627159"/>
                    </a:cubicBezTo>
                    <a:cubicBezTo>
                      <a:pt x="257001" y="629077"/>
                      <a:pt x="252206" y="625241"/>
                      <a:pt x="247411" y="626200"/>
                    </a:cubicBezTo>
                    <a:cubicBezTo>
                      <a:pt x="241658" y="628118"/>
                      <a:pt x="239740" y="632913"/>
                      <a:pt x="234945" y="633872"/>
                    </a:cubicBezTo>
                    <a:cubicBezTo>
                      <a:pt x="233027" y="634831"/>
                      <a:pt x="230150" y="634831"/>
                      <a:pt x="229191" y="632913"/>
                    </a:cubicBezTo>
                    <a:cubicBezTo>
                      <a:pt x="228232" y="630036"/>
                      <a:pt x="233986" y="625241"/>
                      <a:pt x="231109" y="625241"/>
                    </a:cubicBezTo>
                    <a:cubicBezTo>
                      <a:pt x="228232" y="624282"/>
                      <a:pt x="229191" y="630995"/>
                      <a:pt x="227273" y="632913"/>
                    </a:cubicBezTo>
                    <a:cubicBezTo>
                      <a:pt x="226314" y="633872"/>
                      <a:pt x="224396" y="632913"/>
                      <a:pt x="223437" y="631954"/>
                    </a:cubicBezTo>
                    <a:cubicBezTo>
                      <a:pt x="218643" y="626200"/>
                      <a:pt x="218643" y="612774"/>
                      <a:pt x="209053" y="610857"/>
                    </a:cubicBezTo>
                    <a:cubicBezTo>
                      <a:pt x="196587" y="607980"/>
                      <a:pt x="213848" y="623323"/>
                      <a:pt x="204258" y="637707"/>
                    </a:cubicBezTo>
                    <a:cubicBezTo>
                      <a:pt x="200422" y="643461"/>
                      <a:pt x="196587" y="629077"/>
                      <a:pt x="192751" y="623323"/>
                    </a:cubicBezTo>
                    <a:cubicBezTo>
                      <a:pt x="166859" y="588800"/>
                      <a:pt x="193710" y="629077"/>
                      <a:pt x="158228" y="607980"/>
                    </a:cubicBezTo>
                    <a:cubicBezTo>
                      <a:pt x="149598" y="602226"/>
                      <a:pt x="170695" y="607021"/>
                      <a:pt x="169736" y="602226"/>
                    </a:cubicBezTo>
                    <a:cubicBezTo>
                      <a:pt x="168777" y="581129"/>
                      <a:pt x="172613" y="583047"/>
                      <a:pt x="185079" y="568662"/>
                    </a:cubicBezTo>
                    <a:cubicBezTo>
                      <a:pt x="208094" y="542771"/>
                      <a:pt x="168777" y="573457"/>
                      <a:pt x="197545" y="546606"/>
                    </a:cubicBezTo>
                    <a:cubicBezTo>
                      <a:pt x="200422" y="543729"/>
                      <a:pt x="206176" y="543729"/>
                      <a:pt x="208094" y="539894"/>
                    </a:cubicBezTo>
                    <a:cubicBezTo>
                      <a:pt x="211930" y="533181"/>
                      <a:pt x="194669" y="513043"/>
                      <a:pt x="193710" y="511125"/>
                    </a:cubicBezTo>
                    <a:cubicBezTo>
                      <a:pt x="192751" y="508248"/>
                      <a:pt x="198504" y="508248"/>
                      <a:pt x="199463" y="505371"/>
                    </a:cubicBezTo>
                    <a:cubicBezTo>
                      <a:pt x="202340" y="498658"/>
                      <a:pt x="199463" y="490987"/>
                      <a:pt x="202340" y="483315"/>
                    </a:cubicBezTo>
                    <a:cubicBezTo>
                      <a:pt x="206176" y="475643"/>
                      <a:pt x="212889" y="484274"/>
                      <a:pt x="221519" y="488110"/>
                    </a:cubicBezTo>
                    <a:cubicBezTo>
                      <a:pt x="251247" y="501535"/>
                      <a:pt x="206176" y="480438"/>
                      <a:pt x="206176" y="478520"/>
                    </a:cubicBezTo>
                    <a:cubicBezTo>
                      <a:pt x="203299" y="472767"/>
                      <a:pt x="206176" y="466054"/>
                      <a:pt x="207135" y="458382"/>
                    </a:cubicBezTo>
                    <a:cubicBezTo>
                      <a:pt x="207135" y="453587"/>
                      <a:pt x="210971" y="448793"/>
                      <a:pt x="208094" y="444957"/>
                    </a:cubicBezTo>
                    <a:cubicBezTo>
                      <a:pt x="207135" y="443998"/>
                      <a:pt x="171654" y="464136"/>
                      <a:pt x="168777" y="467013"/>
                    </a:cubicBezTo>
                    <a:cubicBezTo>
                      <a:pt x="161105" y="473725"/>
                      <a:pt x="173572" y="486192"/>
                      <a:pt x="171654" y="495782"/>
                    </a:cubicBezTo>
                    <a:cubicBezTo>
                      <a:pt x="170695" y="499617"/>
                      <a:pt x="163982" y="498658"/>
                      <a:pt x="161105" y="501535"/>
                    </a:cubicBezTo>
                    <a:cubicBezTo>
                      <a:pt x="159187" y="503453"/>
                      <a:pt x="157269" y="506330"/>
                      <a:pt x="157269" y="509207"/>
                    </a:cubicBezTo>
                    <a:cubicBezTo>
                      <a:pt x="156310" y="512084"/>
                      <a:pt x="158228" y="515920"/>
                      <a:pt x="157269" y="516879"/>
                    </a:cubicBezTo>
                    <a:cubicBezTo>
                      <a:pt x="154392" y="524550"/>
                      <a:pt x="147680" y="527427"/>
                      <a:pt x="144803" y="535099"/>
                    </a:cubicBezTo>
                    <a:cubicBezTo>
                      <a:pt x="143844" y="537017"/>
                      <a:pt x="149598" y="540853"/>
                      <a:pt x="147680" y="541812"/>
                    </a:cubicBezTo>
                    <a:cubicBezTo>
                      <a:pt x="140967" y="545647"/>
                      <a:pt x="133295" y="548524"/>
                      <a:pt x="125624" y="545647"/>
                    </a:cubicBezTo>
                    <a:cubicBezTo>
                      <a:pt x="119870" y="542771"/>
                      <a:pt x="133295" y="536058"/>
                      <a:pt x="135213" y="531263"/>
                    </a:cubicBezTo>
                    <a:cubicBezTo>
                      <a:pt x="140967" y="523591"/>
                      <a:pt x="139049" y="512084"/>
                      <a:pt x="143844" y="505371"/>
                    </a:cubicBezTo>
                    <a:lnTo>
                      <a:pt x="163023" y="489069"/>
                    </a:lnTo>
                    <a:cubicBezTo>
                      <a:pt x="161105" y="484274"/>
                      <a:pt x="151515" y="490987"/>
                      <a:pt x="149598" y="486192"/>
                    </a:cubicBezTo>
                    <a:cubicBezTo>
                      <a:pt x="147680" y="482356"/>
                      <a:pt x="173572" y="467013"/>
                      <a:pt x="161105" y="464136"/>
                    </a:cubicBezTo>
                    <a:cubicBezTo>
                      <a:pt x="155351" y="462218"/>
                      <a:pt x="153433" y="475643"/>
                      <a:pt x="148639" y="472767"/>
                    </a:cubicBezTo>
                    <a:cubicBezTo>
                      <a:pt x="142885" y="467972"/>
                      <a:pt x="161105" y="465095"/>
                      <a:pt x="164941" y="458382"/>
                    </a:cubicBezTo>
                    <a:cubicBezTo>
                      <a:pt x="168777" y="450711"/>
                      <a:pt x="165900" y="435367"/>
                      <a:pt x="168777" y="428654"/>
                    </a:cubicBezTo>
                    <a:cubicBezTo>
                      <a:pt x="170695" y="422901"/>
                      <a:pt x="175489" y="418106"/>
                      <a:pt x="179325" y="417147"/>
                    </a:cubicBezTo>
                    <a:cubicBezTo>
                      <a:pt x="184120" y="416188"/>
                      <a:pt x="191792" y="425778"/>
                      <a:pt x="191792" y="421942"/>
                    </a:cubicBezTo>
                    <a:cubicBezTo>
                      <a:pt x="191792" y="417147"/>
                      <a:pt x="182202" y="417147"/>
                      <a:pt x="179325" y="413311"/>
                    </a:cubicBezTo>
                    <a:cubicBezTo>
                      <a:pt x="172613" y="400845"/>
                      <a:pt x="210012" y="394132"/>
                      <a:pt x="210971" y="394132"/>
                    </a:cubicBezTo>
                    <a:cubicBezTo>
                      <a:pt x="213848" y="391255"/>
                      <a:pt x="199463" y="395091"/>
                      <a:pt x="199463" y="391255"/>
                    </a:cubicBezTo>
                    <a:cubicBezTo>
                      <a:pt x="199463" y="385501"/>
                      <a:pt x="208094" y="384542"/>
                      <a:pt x="210012" y="379748"/>
                    </a:cubicBezTo>
                    <a:cubicBezTo>
                      <a:pt x="211930" y="376871"/>
                      <a:pt x="204258" y="381666"/>
                      <a:pt x="202340" y="384542"/>
                    </a:cubicBezTo>
                    <a:cubicBezTo>
                      <a:pt x="195628" y="389337"/>
                      <a:pt x="196587" y="391255"/>
                      <a:pt x="191792" y="393173"/>
                    </a:cubicBezTo>
                    <a:cubicBezTo>
                      <a:pt x="180284" y="399886"/>
                      <a:pt x="169736" y="409475"/>
                      <a:pt x="161105" y="405639"/>
                    </a:cubicBezTo>
                    <a:cubicBezTo>
                      <a:pt x="162064" y="407557"/>
                      <a:pt x="163023" y="408516"/>
                      <a:pt x="164941" y="409475"/>
                    </a:cubicBezTo>
                    <a:cubicBezTo>
                      <a:pt x="165900" y="411393"/>
                      <a:pt x="169736" y="413311"/>
                      <a:pt x="167818" y="415229"/>
                    </a:cubicBezTo>
                    <a:cubicBezTo>
                      <a:pt x="160146" y="421942"/>
                      <a:pt x="124665" y="434408"/>
                      <a:pt x="117952" y="421942"/>
                    </a:cubicBezTo>
                    <a:cubicBezTo>
                      <a:pt x="116993" y="420983"/>
                      <a:pt x="117952" y="418106"/>
                      <a:pt x="118911" y="418106"/>
                    </a:cubicBezTo>
                    <a:cubicBezTo>
                      <a:pt x="137131" y="410434"/>
                      <a:pt x="122747" y="438244"/>
                      <a:pt x="144803" y="407557"/>
                    </a:cubicBezTo>
                    <a:cubicBezTo>
                      <a:pt x="159187" y="388378"/>
                      <a:pt x="102609" y="398927"/>
                      <a:pt x="142885" y="385501"/>
                    </a:cubicBezTo>
                    <a:cubicBezTo>
                      <a:pt x="144803" y="389337"/>
                      <a:pt x="146721" y="393173"/>
                      <a:pt x="149598" y="395091"/>
                    </a:cubicBezTo>
                    <a:cubicBezTo>
                      <a:pt x="150556" y="397009"/>
                      <a:pt x="152474" y="398927"/>
                      <a:pt x="154392" y="399886"/>
                    </a:cubicBezTo>
                    <a:cubicBezTo>
                      <a:pt x="152474" y="397009"/>
                      <a:pt x="150556" y="393173"/>
                      <a:pt x="149598" y="389337"/>
                    </a:cubicBezTo>
                    <a:cubicBezTo>
                      <a:pt x="148639" y="386460"/>
                      <a:pt x="156310" y="389337"/>
                      <a:pt x="158228" y="389337"/>
                    </a:cubicBezTo>
                    <a:cubicBezTo>
                      <a:pt x="165900" y="389337"/>
                      <a:pt x="172613" y="393173"/>
                      <a:pt x="179325" y="390296"/>
                    </a:cubicBezTo>
                    <a:cubicBezTo>
                      <a:pt x="186997" y="386460"/>
                      <a:pt x="130418" y="387419"/>
                      <a:pt x="138090" y="376871"/>
                    </a:cubicBezTo>
                    <a:cubicBezTo>
                      <a:pt x="143844" y="369199"/>
                      <a:pt x="166859" y="379748"/>
                      <a:pt x="168777" y="375912"/>
                    </a:cubicBezTo>
                    <a:cubicBezTo>
                      <a:pt x="172613" y="367281"/>
                      <a:pt x="146721" y="355774"/>
                      <a:pt x="171654" y="350020"/>
                    </a:cubicBezTo>
                    <a:cubicBezTo>
                      <a:pt x="178366" y="348102"/>
                      <a:pt x="184120" y="356733"/>
                      <a:pt x="191792" y="354815"/>
                    </a:cubicBezTo>
                    <a:cubicBezTo>
                      <a:pt x="215766" y="349061"/>
                      <a:pt x="185079" y="332759"/>
                      <a:pt x="185079" y="332759"/>
                    </a:cubicBezTo>
                    <a:cubicBezTo>
                      <a:pt x="187956" y="326046"/>
                      <a:pt x="201381" y="334676"/>
                      <a:pt x="206176" y="328923"/>
                    </a:cubicBezTo>
                    <a:cubicBezTo>
                      <a:pt x="210971" y="323169"/>
                      <a:pt x="207135" y="314538"/>
                      <a:pt x="207135" y="306867"/>
                    </a:cubicBezTo>
                    <a:cubicBezTo>
                      <a:pt x="207135" y="301113"/>
                      <a:pt x="208094" y="296318"/>
                      <a:pt x="206176" y="292482"/>
                    </a:cubicBezTo>
                    <a:cubicBezTo>
                      <a:pt x="205217" y="290564"/>
                      <a:pt x="175489" y="258919"/>
                      <a:pt x="195628" y="251247"/>
                    </a:cubicBezTo>
                    <a:cubicBezTo>
                      <a:pt x="200422" y="248370"/>
                      <a:pt x="201381" y="265631"/>
                      <a:pt x="206176" y="263714"/>
                    </a:cubicBezTo>
                    <a:cubicBezTo>
                      <a:pt x="213848" y="261796"/>
                      <a:pt x="203299" y="241658"/>
                      <a:pt x="213848" y="247411"/>
                    </a:cubicBezTo>
                    <a:cubicBezTo>
                      <a:pt x="228232" y="255083"/>
                      <a:pt x="229191" y="256042"/>
                      <a:pt x="229191" y="255083"/>
                    </a:cubicBezTo>
                    <a:cubicBezTo>
                      <a:pt x="232068" y="243575"/>
                      <a:pt x="221519" y="242617"/>
                      <a:pt x="222478" y="231109"/>
                    </a:cubicBezTo>
                    <a:cubicBezTo>
                      <a:pt x="222478" y="226314"/>
                      <a:pt x="233986" y="236863"/>
                      <a:pt x="235904" y="232068"/>
                    </a:cubicBezTo>
                    <a:cubicBezTo>
                      <a:pt x="239740" y="225355"/>
                      <a:pt x="231109" y="217684"/>
                      <a:pt x="232068" y="210971"/>
                    </a:cubicBezTo>
                    <a:cubicBezTo>
                      <a:pt x="232068" y="208094"/>
                      <a:pt x="234945" y="215766"/>
                      <a:pt x="237822" y="215766"/>
                    </a:cubicBezTo>
                    <a:cubicBezTo>
                      <a:pt x="244534" y="218643"/>
                      <a:pt x="254124" y="223437"/>
                      <a:pt x="258919" y="218643"/>
                    </a:cubicBezTo>
                    <a:cubicBezTo>
                      <a:pt x="262755" y="213848"/>
                      <a:pt x="250288" y="210012"/>
                      <a:pt x="248370" y="204258"/>
                    </a:cubicBezTo>
                    <a:cubicBezTo>
                      <a:pt x="243575" y="188915"/>
                      <a:pt x="257001" y="200422"/>
                      <a:pt x="257001" y="200422"/>
                    </a:cubicBezTo>
                    <a:cubicBezTo>
                      <a:pt x="258919" y="198504"/>
                      <a:pt x="254124" y="194669"/>
                      <a:pt x="255083" y="192751"/>
                    </a:cubicBezTo>
                    <a:cubicBezTo>
                      <a:pt x="257001" y="191792"/>
                      <a:pt x="261796" y="196587"/>
                      <a:pt x="261796" y="194669"/>
                    </a:cubicBezTo>
                    <a:cubicBezTo>
                      <a:pt x="261796" y="191792"/>
                      <a:pt x="255083" y="189874"/>
                      <a:pt x="256042" y="186997"/>
                    </a:cubicBezTo>
                    <a:cubicBezTo>
                      <a:pt x="256042" y="179325"/>
                      <a:pt x="261796" y="175489"/>
                      <a:pt x="264673" y="169736"/>
                    </a:cubicBezTo>
                    <a:lnTo>
                      <a:pt x="264673" y="169736"/>
                    </a:lnTo>
                    <a:close/>
                    <a:moveTo>
                      <a:pt x="531263" y="0"/>
                    </a:moveTo>
                    <a:cubicBezTo>
                      <a:pt x="531263" y="2877"/>
                      <a:pt x="533181" y="4795"/>
                      <a:pt x="532222" y="6713"/>
                    </a:cubicBezTo>
                    <a:cubicBezTo>
                      <a:pt x="531263" y="8631"/>
                      <a:pt x="526468" y="5754"/>
                      <a:pt x="526468" y="7672"/>
                    </a:cubicBezTo>
                    <a:cubicBezTo>
                      <a:pt x="525509" y="12466"/>
                      <a:pt x="534140" y="2877"/>
                      <a:pt x="538935" y="3836"/>
                    </a:cubicBezTo>
                    <a:cubicBezTo>
                      <a:pt x="541812" y="4795"/>
                      <a:pt x="534140" y="8631"/>
                      <a:pt x="532222" y="11507"/>
                    </a:cubicBezTo>
                    <a:cubicBezTo>
                      <a:pt x="532222" y="12466"/>
                      <a:pt x="536058" y="15343"/>
                      <a:pt x="535099" y="16302"/>
                    </a:cubicBezTo>
                    <a:cubicBezTo>
                      <a:pt x="533181" y="17261"/>
                      <a:pt x="529345" y="12466"/>
                      <a:pt x="528386" y="15343"/>
                    </a:cubicBezTo>
                    <a:cubicBezTo>
                      <a:pt x="528386" y="17261"/>
                      <a:pt x="534140" y="17261"/>
                      <a:pt x="534140" y="20138"/>
                    </a:cubicBezTo>
                    <a:cubicBezTo>
                      <a:pt x="535099" y="27810"/>
                      <a:pt x="523591" y="25892"/>
                      <a:pt x="524550" y="27810"/>
                    </a:cubicBezTo>
                    <a:cubicBezTo>
                      <a:pt x="525509" y="39317"/>
                      <a:pt x="526468" y="48907"/>
                      <a:pt x="508248" y="67127"/>
                    </a:cubicBezTo>
                    <a:cubicBezTo>
                      <a:pt x="507289" y="69045"/>
                      <a:pt x="509207" y="63291"/>
                      <a:pt x="510166" y="61373"/>
                    </a:cubicBezTo>
                    <a:cubicBezTo>
                      <a:pt x="515920" y="49866"/>
                      <a:pt x="525509" y="29728"/>
                      <a:pt x="520715" y="26851"/>
                    </a:cubicBezTo>
                    <a:cubicBezTo>
                      <a:pt x="516879" y="23015"/>
                      <a:pt x="513043" y="36440"/>
                      <a:pt x="509207" y="34523"/>
                    </a:cubicBezTo>
                    <a:cubicBezTo>
                      <a:pt x="502494" y="31646"/>
                      <a:pt x="500576" y="23974"/>
                      <a:pt x="498659" y="17261"/>
                    </a:cubicBezTo>
                    <a:cubicBezTo>
                      <a:pt x="497700" y="15343"/>
                      <a:pt x="501535" y="16302"/>
                      <a:pt x="503453" y="15343"/>
                    </a:cubicBezTo>
                    <a:cubicBezTo>
                      <a:pt x="511125" y="14384"/>
                      <a:pt x="517838" y="16302"/>
                      <a:pt x="524550" y="13425"/>
                    </a:cubicBezTo>
                    <a:cubicBezTo>
                      <a:pt x="528386" y="10549"/>
                      <a:pt x="528386" y="3836"/>
                      <a:pt x="531263" y="0"/>
                    </a:cubicBezTo>
                    <a:lnTo>
                      <a:pt x="531263" y="0"/>
                    </a:lnTo>
                    <a:close/>
                    <a:moveTo>
                      <a:pt x="411393" y="162064"/>
                    </a:moveTo>
                    <a:cubicBezTo>
                      <a:pt x="399886" y="185079"/>
                      <a:pt x="346184" y="135213"/>
                      <a:pt x="383584" y="132336"/>
                    </a:cubicBezTo>
                    <a:cubicBezTo>
                      <a:pt x="389337" y="132336"/>
                      <a:pt x="394132" y="139049"/>
                      <a:pt x="394132" y="144803"/>
                    </a:cubicBezTo>
                    <a:cubicBezTo>
                      <a:pt x="395091" y="148639"/>
                      <a:pt x="383584" y="147680"/>
                      <a:pt x="385501" y="150556"/>
                    </a:cubicBezTo>
                    <a:cubicBezTo>
                      <a:pt x="388378" y="156310"/>
                      <a:pt x="396050" y="156310"/>
                      <a:pt x="401804" y="158228"/>
                    </a:cubicBezTo>
                    <a:cubicBezTo>
                      <a:pt x="404681" y="159187"/>
                      <a:pt x="408516" y="160146"/>
                      <a:pt x="411393" y="162064"/>
                    </a:cubicBezTo>
                    <a:lnTo>
                      <a:pt x="411393" y="162064"/>
                    </a:lnTo>
                    <a:close/>
                    <a:moveTo>
                      <a:pt x="188915" y="180284"/>
                    </a:moveTo>
                    <a:cubicBezTo>
                      <a:pt x="184120" y="187956"/>
                      <a:pt x="171654" y="194669"/>
                      <a:pt x="169736" y="200422"/>
                    </a:cubicBezTo>
                    <a:cubicBezTo>
                      <a:pt x="168777" y="205217"/>
                      <a:pt x="167818" y="230150"/>
                      <a:pt x="156310" y="230150"/>
                    </a:cubicBezTo>
                    <a:cubicBezTo>
                      <a:pt x="149598" y="229191"/>
                      <a:pt x="150556" y="219601"/>
                      <a:pt x="146721" y="214807"/>
                    </a:cubicBezTo>
                    <a:cubicBezTo>
                      <a:pt x="140967" y="210971"/>
                      <a:pt x="148639" y="230150"/>
                      <a:pt x="142885" y="233027"/>
                    </a:cubicBezTo>
                    <a:cubicBezTo>
                      <a:pt x="140008" y="233986"/>
                      <a:pt x="136172" y="229191"/>
                      <a:pt x="135213" y="231109"/>
                    </a:cubicBezTo>
                    <a:cubicBezTo>
                      <a:pt x="128500" y="234945"/>
                      <a:pt x="127541" y="247411"/>
                      <a:pt x="120829" y="247411"/>
                    </a:cubicBezTo>
                    <a:cubicBezTo>
                      <a:pt x="114116" y="247411"/>
                      <a:pt x="109321" y="236863"/>
                      <a:pt x="113157" y="231109"/>
                    </a:cubicBezTo>
                    <a:cubicBezTo>
                      <a:pt x="116993" y="224396"/>
                      <a:pt x="132336" y="235904"/>
                      <a:pt x="135213" y="228232"/>
                    </a:cubicBezTo>
                    <a:cubicBezTo>
                      <a:pt x="138090" y="221519"/>
                      <a:pt x="122747" y="220560"/>
                      <a:pt x="119870" y="213848"/>
                    </a:cubicBezTo>
                    <a:cubicBezTo>
                      <a:pt x="118911" y="210971"/>
                      <a:pt x="126583" y="211930"/>
                      <a:pt x="127541" y="210012"/>
                    </a:cubicBezTo>
                    <a:cubicBezTo>
                      <a:pt x="128500" y="209053"/>
                      <a:pt x="124665" y="210012"/>
                      <a:pt x="124665" y="209053"/>
                    </a:cubicBezTo>
                    <a:cubicBezTo>
                      <a:pt x="122747" y="205217"/>
                      <a:pt x="121788" y="201381"/>
                      <a:pt x="122747" y="198504"/>
                    </a:cubicBezTo>
                    <a:cubicBezTo>
                      <a:pt x="130418" y="176448"/>
                      <a:pt x="137131" y="196587"/>
                      <a:pt x="149598" y="199463"/>
                    </a:cubicBezTo>
                    <a:cubicBezTo>
                      <a:pt x="150556" y="199463"/>
                      <a:pt x="144803" y="186038"/>
                      <a:pt x="147680" y="183161"/>
                    </a:cubicBezTo>
                    <a:cubicBezTo>
                      <a:pt x="156310" y="172613"/>
                      <a:pt x="156310" y="182202"/>
                      <a:pt x="165900" y="181243"/>
                    </a:cubicBezTo>
                    <a:cubicBezTo>
                      <a:pt x="166859" y="180284"/>
                      <a:pt x="166859" y="177407"/>
                      <a:pt x="167818" y="177407"/>
                    </a:cubicBezTo>
                    <a:cubicBezTo>
                      <a:pt x="173572" y="172613"/>
                      <a:pt x="178366" y="165900"/>
                      <a:pt x="185079" y="166859"/>
                    </a:cubicBezTo>
                    <a:cubicBezTo>
                      <a:pt x="188915" y="167818"/>
                      <a:pt x="186997" y="176448"/>
                      <a:pt x="188915" y="180284"/>
                    </a:cubicBezTo>
                    <a:close/>
                  </a:path>
                </a:pathLst>
              </a:custGeom>
              <a:grpFill/>
              <a:ln w="501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C6245"/>
                  </a:solidFill>
                  <a:effectLst/>
                  <a:uLnTx/>
                  <a:uFillTx/>
                  <a:latin typeface="Helvetica LT Std"/>
                  <a:ea typeface="+mn-ea"/>
                  <a:cs typeface="+mn-cs"/>
                </a:endParaRPr>
              </a:p>
            </p:txBody>
          </p:sp>
        </p:grp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E8867379-91C8-4E42-CE03-6813138D2D30}"/>
                </a:ext>
              </a:extLst>
            </p:cNvPr>
            <p:cNvSpPr/>
            <p:nvPr/>
          </p:nvSpPr>
          <p:spPr>
            <a:xfrm>
              <a:off x="6446133" y="4605202"/>
              <a:ext cx="348741" cy="325469"/>
            </a:xfrm>
            <a:custGeom>
              <a:avLst/>
              <a:gdLst>
                <a:gd name="connsiteX0" fmla="*/ 298298 w 340112"/>
                <a:gd name="connsiteY0" fmla="*/ 220560 h 317415"/>
                <a:gd name="connsiteX1" fmla="*/ 279119 w 340112"/>
                <a:gd name="connsiteY1" fmla="*/ 209053 h 317415"/>
                <a:gd name="connsiteX2" fmla="*/ 281037 w 340112"/>
                <a:gd name="connsiteY2" fmla="*/ 206176 h 317415"/>
                <a:gd name="connsiteX3" fmla="*/ 279119 w 340112"/>
                <a:gd name="connsiteY3" fmla="*/ 209053 h 317415"/>
                <a:gd name="connsiteX4" fmla="*/ 264735 w 340112"/>
                <a:gd name="connsiteY4" fmla="*/ 248370 h 317415"/>
                <a:gd name="connsiteX5" fmla="*/ 252268 w 340112"/>
                <a:gd name="connsiteY5" fmla="*/ 257001 h 317415"/>
                <a:gd name="connsiteX6" fmla="*/ 255145 w 340112"/>
                <a:gd name="connsiteY6" fmla="*/ 303990 h 317415"/>
                <a:gd name="connsiteX7" fmla="*/ 259940 w 340112"/>
                <a:gd name="connsiteY7" fmla="*/ 303031 h 317415"/>
                <a:gd name="connsiteX8" fmla="*/ 260899 w 340112"/>
                <a:gd name="connsiteY8" fmla="*/ 317415 h 317415"/>
                <a:gd name="connsiteX9" fmla="*/ 210074 w 340112"/>
                <a:gd name="connsiteY9" fmla="*/ 283851 h 317415"/>
                <a:gd name="connsiteX10" fmla="*/ 196648 w 340112"/>
                <a:gd name="connsiteY10" fmla="*/ 269467 h 317415"/>
                <a:gd name="connsiteX11" fmla="*/ 181305 w 340112"/>
                <a:gd name="connsiteY11" fmla="*/ 273303 h 317415"/>
                <a:gd name="connsiteX12" fmla="*/ 173634 w 340112"/>
                <a:gd name="connsiteY12" fmla="*/ 269467 h 317415"/>
                <a:gd name="connsiteX13" fmla="*/ 184182 w 340112"/>
                <a:gd name="connsiteY13" fmla="*/ 261796 h 317415"/>
                <a:gd name="connsiteX14" fmla="*/ 146783 w 340112"/>
                <a:gd name="connsiteY14" fmla="*/ 228232 h 317415"/>
                <a:gd name="connsiteX15" fmla="*/ 141988 w 340112"/>
                <a:gd name="connsiteY15" fmla="*/ 209053 h 317415"/>
                <a:gd name="connsiteX16" fmla="*/ 128562 w 340112"/>
                <a:gd name="connsiteY16" fmla="*/ 204258 h 317415"/>
                <a:gd name="connsiteX17" fmla="*/ 81574 w 340112"/>
                <a:gd name="connsiteY17" fmla="*/ 157269 h 317415"/>
                <a:gd name="connsiteX18" fmla="*/ 48969 w 340112"/>
                <a:gd name="connsiteY18" fmla="*/ 130418 h 317415"/>
                <a:gd name="connsiteX19" fmla="*/ 40338 w 340112"/>
                <a:gd name="connsiteY19" fmla="*/ 131377 h 317415"/>
                <a:gd name="connsiteX20" fmla="*/ 47051 w 340112"/>
                <a:gd name="connsiteY20" fmla="*/ 115075 h 317415"/>
                <a:gd name="connsiteX21" fmla="*/ 39379 w 340112"/>
                <a:gd name="connsiteY21" fmla="*/ 107403 h 317415"/>
                <a:gd name="connsiteX22" fmla="*/ 19241 w 340112"/>
                <a:gd name="connsiteY22" fmla="*/ 72881 h 317415"/>
                <a:gd name="connsiteX23" fmla="*/ 3898 w 340112"/>
                <a:gd name="connsiteY23" fmla="*/ 65209 h 317415"/>
                <a:gd name="connsiteX24" fmla="*/ 13487 w 340112"/>
                <a:gd name="connsiteY24" fmla="*/ 11507 h 317415"/>
                <a:gd name="connsiteX25" fmla="*/ 46092 w 340112"/>
                <a:gd name="connsiteY25" fmla="*/ 35481 h 317415"/>
                <a:gd name="connsiteX26" fmla="*/ 53764 w 340112"/>
                <a:gd name="connsiteY26" fmla="*/ 34522 h 317415"/>
                <a:gd name="connsiteX27" fmla="*/ 46092 w 340112"/>
                <a:gd name="connsiteY27" fmla="*/ 35481 h 317415"/>
                <a:gd name="connsiteX28" fmla="*/ 60476 w 340112"/>
                <a:gd name="connsiteY28" fmla="*/ 10548 h 317415"/>
                <a:gd name="connsiteX29" fmla="*/ 87327 w 340112"/>
                <a:gd name="connsiteY29" fmla="*/ 10548 h 317415"/>
                <a:gd name="connsiteX30" fmla="*/ 94999 w 340112"/>
                <a:gd name="connsiteY30" fmla="*/ 0 h 317415"/>
                <a:gd name="connsiteX31" fmla="*/ 116096 w 340112"/>
                <a:gd name="connsiteY31" fmla="*/ 9590 h 317415"/>
                <a:gd name="connsiteX32" fmla="*/ 123768 w 340112"/>
                <a:gd name="connsiteY32" fmla="*/ 10548 h 317415"/>
                <a:gd name="connsiteX33" fmla="*/ 129521 w 340112"/>
                <a:gd name="connsiteY33" fmla="*/ 5754 h 317415"/>
                <a:gd name="connsiteX34" fmla="*/ 176511 w 340112"/>
                <a:gd name="connsiteY34" fmla="*/ 16302 h 317415"/>
                <a:gd name="connsiteX35" fmla="*/ 183223 w 340112"/>
                <a:gd name="connsiteY35" fmla="*/ 11507 h 317415"/>
                <a:gd name="connsiteX36" fmla="*/ 188977 w 340112"/>
                <a:gd name="connsiteY36" fmla="*/ 3836 h 317415"/>
                <a:gd name="connsiteX37" fmla="*/ 203361 w 340112"/>
                <a:gd name="connsiteY37" fmla="*/ 10548 h 317415"/>
                <a:gd name="connsiteX38" fmla="*/ 207197 w 340112"/>
                <a:gd name="connsiteY38" fmla="*/ 3836 h 317415"/>
                <a:gd name="connsiteX39" fmla="*/ 224459 w 340112"/>
                <a:gd name="connsiteY39" fmla="*/ 3836 h 317415"/>
                <a:gd name="connsiteX40" fmla="*/ 234048 w 340112"/>
                <a:gd name="connsiteY40" fmla="*/ 10548 h 317415"/>
                <a:gd name="connsiteX41" fmla="*/ 236925 w 340112"/>
                <a:gd name="connsiteY41" fmla="*/ 3836 h 317415"/>
                <a:gd name="connsiteX42" fmla="*/ 261858 w 340112"/>
                <a:gd name="connsiteY42" fmla="*/ 28769 h 317415"/>
                <a:gd name="connsiteX43" fmla="*/ 304052 w 340112"/>
                <a:gd name="connsiteY43" fmla="*/ 19179 h 317415"/>
                <a:gd name="connsiteX44" fmla="*/ 290627 w 340112"/>
                <a:gd name="connsiteY44" fmla="*/ 83429 h 317415"/>
                <a:gd name="connsiteX45" fmla="*/ 312683 w 340112"/>
                <a:gd name="connsiteY45" fmla="*/ 93978 h 317415"/>
                <a:gd name="connsiteX46" fmla="*/ 330903 w 340112"/>
                <a:gd name="connsiteY46" fmla="*/ 114116 h 317415"/>
                <a:gd name="connsiteX47" fmla="*/ 339534 w 340112"/>
                <a:gd name="connsiteY47" fmla="*/ 120829 h 317415"/>
                <a:gd name="connsiteX48" fmla="*/ 306929 w 340112"/>
                <a:gd name="connsiteY48" fmla="*/ 125623 h 317415"/>
                <a:gd name="connsiteX49" fmla="*/ 336657 w 340112"/>
                <a:gd name="connsiteY49" fmla="*/ 175489 h 317415"/>
                <a:gd name="connsiteX50" fmla="*/ 324190 w 340112"/>
                <a:gd name="connsiteY50" fmla="*/ 170695 h 317415"/>
                <a:gd name="connsiteX51" fmla="*/ 314601 w 340112"/>
                <a:gd name="connsiteY51" fmla="*/ 184120 h 317415"/>
                <a:gd name="connsiteX52" fmla="*/ 290627 w 340112"/>
                <a:gd name="connsiteY52" fmla="*/ 186997 h 317415"/>
                <a:gd name="connsiteX53" fmla="*/ 298298 w 340112"/>
                <a:gd name="connsiteY53" fmla="*/ 220560 h 317415"/>
                <a:gd name="connsiteX54" fmla="*/ 294462 w 340112"/>
                <a:gd name="connsiteY54" fmla="*/ 220560 h 317415"/>
                <a:gd name="connsiteX55" fmla="*/ 298298 w 340112"/>
                <a:gd name="connsiteY55" fmla="*/ 220560 h 317415"/>
                <a:gd name="connsiteX56" fmla="*/ 298298 w 340112"/>
                <a:gd name="connsiteY56" fmla="*/ 220560 h 317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340112" h="317415">
                  <a:moveTo>
                    <a:pt x="298298" y="220560"/>
                  </a:moveTo>
                  <a:cubicBezTo>
                    <a:pt x="289668" y="213848"/>
                    <a:pt x="289668" y="208094"/>
                    <a:pt x="279119" y="209053"/>
                  </a:cubicBezTo>
                  <a:lnTo>
                    <a:pt x="281037" y="206176"/>
                  </a:lnTo>
                  <a:lnTo>
                    <a:pt x="279119" y="209053"/>
                  </a:lnTo>
                  <a:cubicBezTo>
                    <a:pt x="266653" y="223437"/>
                    <a:pt x="268570" y="244534"/>
                    <a:pt x="264735" y="248370"/>
                  </a:cubicBezTo>
                  <a:cubicBezTo>
                    <a:pt x="257063" y="257001"/>
                    <a:pt x="255145" y="243575"/>
                    <a:pt x="252268" y="257001"/>
                  </a:cubicBezTo>
                  <a:cubicBezTo>
                    <a:pt x="247473" y="282893"/>
                    <a:pt x="275283" y="283851"/>
                    <a:pt x="255145" y="303990"/>
                  </a:cubicBezTo>
                  <a:lnTo>
                    <a:pt x="259940" y="303031"/>
                  </a:lnTo>
                  <a:lnTo>
                    <a:pt x="260899" y="317415"/>
                  </a:lnTo>
                  <a:cubicBezTo>
                    <a:pt x="250350" y="291523"/>
                    <a:pt x="232130" y="300154"/>
                    <a:pt x="210074" y="283851"/>
                  </a:cubicBezTo>
                  <a:cubicBezTo>
                    <a:pt x="204320" y="279057"/>
                    <a:pt x="202402" y="271385"/>
                    <a:pt x="196648" y="269467"/>
                  </a:cubicBezTo>
                  <a:cubicBezTo>
                    <a:pt x="191854" y="267549"/>
                    <a:pt x="187059" y="273303"/>
                    <a:pt x="181305" y="273303"/>
                  </a:cubicBezTo>
                  <a:cubicBezTo>
                    <a:pt x="178428" y="273303"/>
                    <a:pt x="172674" y="272344"/>
                    <a:pt x="173634" y="269467"/>
                  </a:cubicBezTo>
                  <a:cubicBezTo>
                    <a:pt x="175552" y="265631"/>
                    <a:pt x="183223" y="266590"/>
                    <a:pt x="184182" y="261796"/>
                  </a:cubicBezTo>
                  <a:cubicBezTo>
                    <a:pt x="188977" y="250288"/>
                    <a:pt x="149660" y="234945"/>
                    <a:pt x="146783" y="228232"/>
                  </a:cubicBezTo>
                  <a:cubicBezTo>
                    <a:pt x="142947" y="222478"/>
                    <a:pt x="145824" y="214807"/>
                    <a:pt x="141988" y="209053"/>
                  </a:cubicBezTo>
                  <a:cubicBezTo>
                    <a:pt x="139111" y="205217"/>
                    <a:pt x="133357" y="206176"/>
                    <a:pt x="128562" y="204258"/>
                  </a:cubicBezTo>
                  <a:cubicBezTo>
                    <a:pt x="109383" y="192750"/>
                    <a:pt x="97876" y="170695"/>
                    <a:pt x="81574" y="157269"/>
                  </a:cubicBezTo>
                  <a:cubicBezTo>
                    <a:pt x="75820" y="153433"/>
                    <a:pt x="55682" y="133295"/>
                    <a:pt x="48969" y="130418"/>
                  </a:cubicBezTo>
                  <a:cubicBezTo>
                    <a:pt x="46092" y="129459"/>
                    <a:pt x="42256" y="133295"/>
                    <a:pt x="40338" y="131377"/>
                  </a:cubicBezTo>
                  <a:cubicBezTo>
                    <a:pt x="35544" y="126582"/>
                    <a:pt x="47051" y="116993"/>
                    <a:pt x="47051" y="115075"/>
                  </a:cubicBezTo>
                  <a:cubicBezTo>
                    <a:pt x="46092" y="111239"/>
                    <a:pt x="41297" y="110280"/>
                    <a:pt x="39379" y="107403"/>
                  </a:cubicBezTo>
                  <a:cubicBezTo>
                    <a:pt x="31708" y="96855"/>
                    <a:pt x="29790" y="82470"/>
                    <a:pt x="19241" y="72881"/>
                  </a:cubicBezTo>
                  <a:cubicBezTo>
                    <a:pt x="15405" y="68086"/>
                    <a:pt x="8693" y="68086"/>
                    <a:pt x="3898" y="65209"/>
                  </a:cubicBezTo>
                  <a:cubicBezTo>
                    <a:pt x="62" y="62332"/>
                    <a:pt x="-5692" y="10548"/>
                    <a:pt x="13487" y="11507"/>
                  </a:cubicBezTo>
                  <a:cubicBezTo>
                    <a:pt x="22118" y="11507"/>
                    <a:pt x="37461" y="31646"/>
                    <a:pt x="46092" y="35481"/>
                  </a:cubicBezTo>
                  <a:lnTo>
                    <a:pt x="53764" y="34522"/>
                  </a:lnTo>
                  <a:lnTo>
                    <a:pt x="46092" y="35481"/>
                  </a:lnTo>
                  <a:cubicBezTo>
                    <a:pt x="56641" y="34522"/>
                    <a:pt x="54723" y="17261"/>
                    <a:pt x="60476" y="10548"/>
                  </a:cubicBezTo>
                  <a:cubicBezTo>
                    <a:pt x="70066" y="-959"/>
                    <a:pt x="74861" y="13425"/>
                    <a:pt x="87327" y="10548"/>
                  </a:cubicBezTo>
                  <a:cubicBezTo>
                    <a:pt x="91163" y="9590"/>
                    <a:pt x="91163" y="2877"/>
                    <a:pt x="94999" y="0"/>
                  </a:cubicBezTo>
                  <a:cubicBezTo>
                    <a:pt x="94999" y="0"/>
                    <a:pt x="100753" y="5754"/>
                    <a:pt x="116096" y="9590"/>
                  </a:cubicBezTo>
                  <a:cubicBezTo>
                    <a:pt x="118014" y="10548"/>
                    <a:pt x="120891" y="11507"/>
                    <a:pt x="123768" y="10548"/>
                  </a:cubicBezTo>
                  <a:cubicBezTo>
                    <a:pt x="125686" y="10548"/>
                    <a:pt x="126645" y="6713"/>
                    <a:pt x="129521" y="5754"/>
                  </a:cubicBezTo>
                  <a:cubicBezTo>
                    <a:pt x="140070" y="4795"/>
                    <a:pt x="165003" y="18220"/>
                    <a:pt x="176511" y="16302"/>
                  </a:cubicBezTo>
                  <a:cubicBezTo>
                    <a:pt x="179387" y="16302"/>
                    <a:pt x="182264" y="14384"/>
                    <a:pt x="183223" y="11507"/>
                  </a:cubicBezTo>
                  <a:cubicBezTo>
                    <a:pt x="186100" y="9590"/>
                    <a:pt x="185141" y="3836"/>
                    <a:pt x="188977" y="3836"/>
                  </a:cubicBezTo>
                  <a:cubicBezTo>
                    <a:pt x="194731" y="2877"/>
                    <a:pt x="197607" y="8631"/>
                    <a:pt x="203361" y="10548"/>
                  </a:cubicBezTo>
                  <a:cubicBezTo>
                    <a:pt x="212951" y="13425"/>
                    <a:pt x="201443" y="5754"/>
                    <a:pt x="207197" y="3836"/>
                  </a:cubicBezTo>
                  <a:cubicBezTo>
                    <a:pt x="212951" y="1918"/>
                    <a:pt x="218705" y="1918"/>
                    <a:pt x="224459" y="3836"/>
                  </a:cubicBezTo>
                  <a:cubicBezTo>
                    <a:pt x="228294" y="4795"/>
                    <a:pt x="231171" y="10548"/>
                    <a:pt x="234048" y="10548"/>
                  </a:cubicBezTo>
                  <a:cubicBezTo>
                    <a:pt x="236925" y="10548"/>
                    <a:pt x="234048" y="3836"/>
                    <a:pt x="236925" y="3836"/>
                  </a:cubicBezTo>
                  <a:cubicBezTo>
                    <a:pt x="258022" y="4795"/>
                    <a:pt x="252268" y="26851"/>
                    <a:pt x="261858" y="28769"/>
                  </a:cubicBezTo>
                  <a:cubicBezTo>
                    <a:pt x="279119" y="30686"/>
                    <a:pt x="287750" y="18220"/>
                    <a:pt x="304052" y="19179"/>
                  </a:cubicBezTo>
                  <a:cubicBezTo>
                    <a:pt x="304052" y="46989"/>
                    <a:pt x="287750" y="66168"/>
                    <a:pt x="290627" y="83429"/>
                  </a:cubicBezTo>
                  <a:cubicBezTo>
                    <a:pt x="294462" y="103567"/>
                    <a:pt x="299257" y="89183"/>
                    <a:pt x="312683" y="93978"/>
                  </a:cubicBezTo>
                  <a:cubicBezTo>
                    <a:pt x="320354" y="97814"/>
                    <a:pt x="322272" y="109321"/>
                    <a:pt x="330903" y="114116"/>
                  </a:cubicBezTo>
                  <a:cubicBezTo>
                    <a:pt x="333780" y="115075"/>
                    <a:pt x="342410" y="112198"/>
                    <a:pt x="339534" y="120829"/>
                  </a:cubicBezTo>
                  <a:cubicBezTo>
                    <a:pt x="333780" y="139049"/>
                    <a:pt x="311724" y="118911"/>
                    <a:pt x="306929" y="125623"/>
                  </a:cubicBezTo>
                  <a:cubicBezTo>
                    <a:pt x="306929" y="125623"/>
                    <a:pt x="347205" y="163023"/>
                    <a:pt x="336657" y="175489"/>
                  </a:cubicBezTo>
                  <a:cubicBezTo>
                    <a:pt x="332821" y="178366"/>
                    <a:pt x="328985" y="168776"/>
                    <a:pt x="324190" y="170695"/>
                  </a:cubicBezTo>
                  <a:cubicBezTo>
                    <a:pt x="318436" y="172613"/>
                    <a:pt x="317477" y="179325"/>
                    <a:pt x="314601" y="184120"/>
                  </a:cubicBezTo>
                  <a:cubicBezTo>
                    <a:pt x="307888" y="186038"/>
                    <a:pt x="291586" y="182202"/>
                    <a:pt x="290627" y="186997"/>
                  </a:cubicBezTo>
                  <a:cubicBezTo>
                    <a:pt x="282955" y="201381"/>
                    <a:pt x="305970" y="202340"/>
                    <a:pt x="298298" y="220560"/>
                  </a:cubicBezTo>
                  <a:lnTo>
                    <a:pt x="294462" y="220560"/>
                  </a:lnTo>
                  <a:lnTo>
                    <a:pt x="298298" y="220560"/>
                  </a:lnTo>
                  <a:lnTo>
                    <a:pt x="298298" y="22056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16B52577-3A37-D8F6-924B-ADC9627B5B79}"/>
                </a:ext>
              </a:extLst>
            </p:cNvPr>
            <p:cNvSpPr/>
            <p:nvPr/>
          </p:nvSpPr>
          <p:spPr>
            <a:xfrm>
              <a:off x="6705204" y="4778981"/>
              <a:ext cx="168470" cy="212652"/>
            </a:xfrm>
            <a:custGeom>
              <a:avLst/>
              <a:gdLst>
                <a:gd name="connsiteX0" fmla="*/ 4402 w 164301"/>
                <a:gd name="connsiteY0" fmla="*/ 140264 h 207390"/>
                <a:gd name="connsiteX1" fmla="*/ 6320 w 164301"/>
                <a:gd name="connsiteY1" fmla="*/ 146977 h 207390"/>
                <a:gd name="connsiteX2" fmla="*/ 18786 w 164301"/>
                <a:gd name="connsiteY2" fmla="*/ 147935 h 207390"/>
                <a:gd name="connsiteX3" fmla="*/ 15909 w 164301"/>
                <a:gd name="connsiteY3" fmla="*/ 154648 h 207390"/>
                <a:gd name="connsiteX4" fmla="*/ 43719 w 164301"/>
                <a:gd name="connsiteY4" fmla="*/ 162320 h 207390"/>
                <a:gd name="connsiteX5" fmla="*/ 46596 w 164301"/>
                <a:gd name="connsiteY5" fmla="*/ 169992 h 207390"/>
                <a:gd name="connsiteX6" fmla="*/ 68652 w 164301"/>
                <a:gd name="connsiteY6" fmla="*/ 187253 h 207390"/>
                <a:gd name="connsiteX7" fmla="*/ 71529 w 164301"/>
                <a:gd name="connsiteY7" fmla="*/ 197801 h 207390"/>
                <a:gd name="connsiteX8" fmla="*/ 91667 w 164301"/>
                <a:gd name="connsiteY8" fmla="*/ 207391 h 207390"/>
                <a:gd name="connsiteX9" fmla="*/ 91667 w 164301"/>
                <a:gd name="connsiteY9" fmla="*/ 189171 h 207390"/>
                <a:gd name="connsiteX10" fmla="*/ 91667 w 164301"/>
                <a:gd name="connsiteY10" fmla="*/ 177663 h 207390"/>
                <a:gd name="connsiteX11" fmla="*/ 80160 w 164301"/>
                <a:gd name="connsiteY11" fmla="*/ 169033 h 207390"/>
                <a:gd name="connsiteX12" fmla="*/ 111805 w 164301"/>
                <a:gd name="connsiteY12" fmla="*/ 107659 h 207390"/>
                <a:gd name="connsiteX13" fmla="*/ 124272 w 164301"/>
                <a:gd name="connsiteY13" fmla="*/ 129715 h 207390"/>
                <a:gd name="connsiteX14" fmla="*/ 145369 w 164301"/>
                <a:gd name="connsiteY14" fmla="*/ 114372 h 207390"/>
                <a:gd name="connsiteX15" fmla="*/ 142492 w 164301"/>
                <a:gd name="connsiteY15" fmla="*/ 96152 h 207390"/>
                <a:gd name="connsiteX16" fmla="*/ 152082 w 164301"/>
                <a:gd name="connsiteY16" fmla="*/ 89439 h 207390"/>
                <a:gd name="connsiteX17" fmla="*/ 150164 w 164301"/>
                <a:gd name="connsiteY17" fmla="*/ 81767 h 207390"/>
                <a:gd name="connsiteX18" fmla="*/ 163589 w 164301"/>
                <a:gd name="connsiteY18" fmla="*/ 74096 h 207390"/>
                <a:gd name="connsiteX19" fmla="*/ 131943 w 164301"/>
                <a:gd name="connsiteY19" fmla="*/ 49163 h 207390"/>
                <a:gd name="connsiteX20" fmla="*/ 127149 w 164301"/>
                <a:gd name="connsiteY20" fmla="*/ 28066 h 207390"/>
                <a:gd name="connsiteX21" fmla="*/ 80160 w 164301"/>
                <a:gd name="connsiteY21" fmla="*/ 5051 h 207390"/>
                <a:gd name="connsiteX22" fmla="*/ 67693 w 164301"/>
                <a:gd name="connsiteY22" fmla="*/ 256 h 207390"/>
                <a:gd name="connsiteX23" fmla="*/ 58104 w 164301"/>
                <a:gd name="connsiteY23" fmla="*/ 13681 h 207390"/>
                <a:gd name="connsiteX24" fmla="*/ 34130 w 164301"/>
                <a:gd name="connsiteY24" fmla="*/ 16558 h 207390"/>
                <a:gd name="connsiteX25" fmla="*/ 46596 w 164301"/>
                <a:gd name="connsiteY25" fmla="*/ 49163 h 207390"/>
                <a:gd name="connsiteX26" fmla="*/ 42760 w 164301"/>
                <a:gd name="connsiteY26" fmla="*/ 49163 h 207390"/>
                <a:gd name="connsiteX27" fmla="*/ 46596 w 164301"/>
                <a:gd name="connsiteY27" fmla="*/ 49163 h 207390"/>
                <a:gd name="connsiteX28" fmla="*/ 27417 w 164301"/>
                <a:gd name="connsiteY28" fmla="*/ 37655 h 207390"/>
                <a:gd name="connsiteX29" fmla="*/ 29335 w 164301"/>
                <a:gd name="connsiteY29" fmla="*/ 34778 h 207390"/>
                <a:gd name="connsiteX30" fmla="*/ 27417 w 164301"/>
                <a:gd name="connsiteY30" fmla="*/ 37655 h 207390"/>
                <a:gd name="connsiteX31" fmla="*/ 13033 w 164301"/>
                <a:gd name="connsiteY31" fmla="*/ 76972 h 207390"/>
                <a:gd name="connsiteX32" fmla="*/ 566 w 164301"/>
                <a:gd name="connsiteY32" fmla="*/ 85603 h 207390"/>
                <a:gd name="connsiteX33" fmla="*/ 3443 w 164301"/>
                <a:gd name="connsiteY33" fmla="*/ 132592 h 207390"/>
                <a:gd name="connsiteX34" fmla="*/ 8238 w 164301"/>
                <a:gd name="connsiteY34" fmla="*/ 131633 h 207390"/>
                <a:gd name="connsiteX35" fmla="*/ 9197 w 164301"/>
                <a:gd name="connsiteY35" fmla="*/ 146018 h 207390"/>
                <a:gd name="connsiteX36" fmla="*/ 4402 w 164301"/>
                <a:gd name="connsiteY36" fmla="*/ 140264 h 207390"/>
                <a:gd name="connsiteX37" fmla="*/ 4402 w 164301"/>
                <a:gd name="connsiteY37" fmla="*/ 140264 h 207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64301" h="207390">
                  <a:moveTo>
                    <a:pt x="4402" y="140264"/>
                  </a:moveTo>
                  <a:lnTo>
                    <a:pt x="6320" y="146977"/>
                  </a:lnTo>
                  <a:cubicBezTo>
                    <a:pt x="11115" y="147935"/>
                    <a:pt x="13992" y="147935"/>
                    <a:pt x="18786" y="147935"/>
                  </a:cubicBezTo>
                  <a:cubicBezTo>
                    <a:pt x="16868" y="149853"/>
                    <a:pt x="14951" y="151771"/>
                    <a:pt x="15909" y="154648"/>
                  </a:cubicBezTo>
                  <a:cubicBezTo>
                    <a:pt x="28376" y="182458"/>
                    <a:pt x="31253" y="156566"/>
                    <a:pt x="43719" y="162320"/>
                  </a:cubicBezTo>
                  <a:cubicBezTo>
                    <a:pt x="46596" y="164238"/>
                    <a:pt x="44678" y="168074"/>
                    <a:pt x="46596" y="169992"/>
                  </a:cubicBezTo>
                  <a:cubicBezTo>
                    <a:pt x="54268" y="178622"/>
                    <a:pt x="62899" y="176704"/>
                    <a:pt x="68652" y="187253"/>
                  </a:cubicBezTo>
                  <a:cubicBezTo>
                    <a:pt x="70570" y="190130"/>
                    <a:pt x="68652" y="194925"/>
                    <a:pt x="71529" y="197801"/>
                  </a:cubicBezTo>
                  <a:cubicBezTo>
                    <a:pt x="77283" y="203555"/>
                    <a:pt x="83995" y="205473"/>
                    <a:pt x="91667" y="207391"/>
                  </a:cubicBezTo>
                  <a:cubicBezTo>
                    <a:pt x="91667" y="200678"/>
                    <a:pt x="91667" y="194925"/>
                    <a:pt x="91667" y="189171"/>
                  </a:cubicBezTo>
                  <a:cubicBezTo>
                    <a:pt x="91667" y="185335"/>
                    <a:pt x="93585" y="181499"/>
                    <a:pt x="91667" y="177663"/>
                  </a:cubicBezTo>
                  <a:cubicBezTo>
                    <a:pt x="88790" y="172868"/>
                    <a:pt x="81119" y="172868"/>
                    <a:pt x="80160" y="169033"/>
                  </a:cubicBezTo>
                  <a:cubicBezTo>
                    <a:pt x="80160" y="168074"/>
                    <a:pt x="108928" y="109577"/>
                    <a:pt x="111805" y="107659"/>
                  </a:cubicBezTo>
                  <a:cubicBezTo>
                    <a:pt x="112764" y="106700"/>
                    <a:pt x="117559" y="128756"/>
                    <a:pt x="124272" y="129715"/>
                  </a:cubicBezTo>
                  <a:lnTo>
                    <a:pt x="145369" y="114372"/>
                  </a:lnTo>
                  <a:cubicBezTo>
                    <a:pt x="143451" y="104782"/>
                    <a:pt x="145369" y="105741"/>
                    <a:pt x="142492" y="96152"/>
                  </a:cubicBezTo>
                  <a:cubicBezTo>
                    <a:pt x="140574" y="90398"/>
                    <a:pt x="147287" y="93275"/>
                    <a:pt x="152082" y="89439"/>
                  </a:cubicBezTo>
                  <a:cubicBezTo>
                    <a:pt x="154000" y="87521"/>
                    <a:pt x="153041" y="84644"/>
                    <a:pt x="150164" y="81767"/>
                  </a:cubicBezTo>
                  <a:cubicBezTo>
                    <a:pt x="147287" y="78890"/>
                    <a:pt x="168384" y="77931"/>
                    <a:pt x="163589" y="74096"/>
                  </a:cubicBezTo>
                  <a:cubicBezTo>
                    <a:pt x="154000" y="66424"/>
                    <a:pt x="141533" y="53958"/>
                    <a:pt x="131943" y="49163"/>
                  </a:cubicBezTo>
                  <a:cubicBezTo>
                    <a:pt x="126190" y="46286"/>
                    <a:pt x="133861" y="33819"/>
                    <a:pt x="127149" y="28066"/>
                  </a:cubicBezTo>
                  <a:cubicBezTo>
                    <a:pt x="115641" y="16558"/>
                    <a:pt x="88790" y="9845"/>
                    <a:pt x="80160" y="5051"/>
                  </a:cubicBezTo>
                  <a:cubicBezTo>
                    <a:pt x="76324" y="7928"/>
                    <a:pt x="72488" y="-1662"/>
                    <a:pt x="67693" y="256"/>
                  </a:cubicBezTo>
                  <a:cubicBezTo>
                    <a:pt x="61940" y="2174"/>
                    <a:pt x="60981" y="8886"/>
                    <a:pt x="58104" y="13681"/>
                  </a:cubicBezTo>
                  <a:cubicBezTo>
                    <a:pt x="51391" y="15599"/>
                    <a:pt x="35089" y="11763"/>
                    <a:pt x="34130" y="16558"/>
                  </a:cubicBezTo>
                  <a:cubicBezTo>
                    <a:pt x="31253" y="29025"/>
                    <a:pt x="54268" y="29984"/>
                    <a:pt x="46596" y="49163"/>
                  </a:cubicBezTo>
                  <a:lnTo>
                    <a:pt x="42760" y="49163"/>
                  </a:lnTo>
                  <a:lnTo>
                    <a:pt x="46596" y="49163"/>
                  </a:lnTo>
                  <a:cubicBezTo>
                    <a:pt x="37966" y="42450"/>
                    <a:pt x="37966" y="36696"/>
                    <a:pt x="27417" y="37655"/>
                  </a:cubicBezTo>
                  <a:lnTo>
                    <a:pt x="29335" y="34778"/>
                  </a:lnTo>
                  <a:lnTo>
                    <a:pt x="27417" y="37655"/>
                  </a:lnTo>
                  <a:cubicBezTo>
                    <a:pt x="14951" y="52039"/>
                    <a:pt x="16868" y="73137"/>
                    <a:pt x="13033" y="76972"/>
                  </a:cubicBezTo>
                  <a:cubicBezTo>
                    <a:pt x="5361" y="85603"/>
                    <a:pt x="3443" y="72178"/>
                    <a:pt x="566" y="85603"/>
                  </a:cubicBezTo>
                  <a:cubicBezTo>
                    <a:pt x="-4229" y="111495"/>
                    <a:pt x="23581" y="112454"/>
                    <a:pt x="3443" y="132592"/>
                  </a:cubicBezTo>
                  <a:lnTo>
                    <a:pt x="8238" y="131633"/>
                  </a:lnTo>
                  <a:lnTo>
                    <a:pt x="9197" y="146018"/>
                  </a:lnTo>
                  <a:cubicBezTo>
                    <a:pt x="7279" y="144100"/>
                    <a:pt x="6320" y="142182"/>
                    <a:pt x="4402" y="140264"/>
                  </a:cubicBezTo>
                  <a:lnTo>
                    <a:pt x="4402" y="140264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08" cap="flat">
              <a:solidFill>
                <a:srgbClr val="FFFFFF">
                  <a:alpha val="94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8603086F-B693-9C11-589D-BD2BA8F4D256}"/>
                </a:ext>
              </a:extLst>
            </p:cNvPr>
            <p:cNvSpPr/>
            <p:nvPr/>
          </p:nvSpPr>
          <p:spPr>
            <a:xfrm>
              <a:off x="6687103" y="4459675"/>
              <a:ext cx="420650" cy="469765"/>
            </a:xfrm>
            <a:custGeom>
              <a:avLst/>
              <a:gdLst>
                <a:gd name="connsiteX0" fmla="*/ 224397 w 410241"/>
                <a:gd name="connsiteY0" fmla="*/ 346184 h 458140"/>
                <a:gd name="connsiteX1" fmla="*/ 268508 w 410241"/>
                <a:gd name="connsiteY1" fmla="*/ 397968 h 458140"/>
                <a:gd name="connsiteX2" fmla="*/ 295359 w 410241"/>
                <a:gd name="connsiteY2" fmla="*/ 411393 h 458140"/>
                <a:gd name="connsiteX3" fmla="*/ 300154 w 410241"/>
                <a:gd name="connsiteY3" fmla="*/ 427696 h 458140"/>
                <a:gd name="connsiteX4" fmla="*/ 297277 w 410241"/>
                <a:gd name="connsiteY4" fmla="*/ 453588 h 458140"/>
                <a:gd name="connsiteX5" fmla="*/ 297277 w 410241"/>
                <a:gd name="connsiteY5" fmla="*/ 446875 h 458140"/>
                <a:gd name="connsiteX6" fmla="*/ 294400 w 410241"/>
                <a:gd name="connsiteY6" fmla="*/ 451670 h 458140"/>
                <a:gd name="connsiteX7" fmla="*/ 301113 w 410241"/>
                <a:gd name="connsiteY7" fmla="*/ 444957 h 458140"/>
                <a:gd name="connsiteX8" fmla="*/ 303031 w 410241"/>
                <a:gd name="connsiteY8" fmla="*/ 445916 h 458140"/>
                <a:gd name="connsiteX9" fmla="*/ 301113 w 410241"/>
                <a:gd name="connsiteY9" fmla="*/ 440162 h 458140"/>
                <a:gd name="connsiteX10" fmla="*/ 296318 w 410241"/>
                <a:gd name="connsiteY10" fmla="*/ 448793 h 458140"/>
                <a:gd name="connsiteX11" fmla="*/ 303031 w 410241"/>
                <a:gd name="connsiteY11" fmla="*/ 454546 h 458140"/>
                <a:gd name="connsiteX12" fmla="*/ 370158 w 410241"/>
                <a:gd name="connsiteY12" fmla="*/ 437285 h 458140"/>
                <a:gd name="connsiteX13" fmla="*/ 383584 w 410241"/>
                <a:gd name="connsiteY13" fmla="*/ 415229 h 458140"/>
                <a:gd name="connsiteX14" fmla="*/ 376871 w 410241"/>
                <a:gd name="connsiteY14" fmla="*/ 407557 h 458140"/>
                <a:gd name="connsiteX15" fmla="*/ 371117 w 410241"/>
                <a:gd name="connsiteY15" fmla="*/ 406598 h 458140"/>
                <a:gd name="connsiteX16" fmla="*/ 371117 w 410241"/>
                <a:gd name="connsiteY16" fmla="*/ 392214 h 458140"/>
                <a:gd name="connsiteX17" fmla="*/ 366322 w 410241"/>
                <a:gd name="connsiteY17" fmla="*/ 375912 h 458140"/>
                <a:gd name="connsiteX18" fmla="*/ 392214 w 410241"/>
                <a:gd name="connsiteY18" fmla="*/ 362487 h 458140"/>
                <a:gd name="connsiteX19" fmla="*/ 409476 w 410241"/>
                <a:gd name="connsiteY19" fmla="*/ 319333 h 458140"/>
                <a:gd name="connsiteX20" fmla="*/ 364404 w 410241"/>
                <a:gd name="connsiteY20" fmla="*/ 295359 h 458140"/>
                <a:gd name="connsiteX21" fmla="*/ 342348 w 410241"/>
                <a:gd name="connsiteY21" fmla="*/ 233027 h 458140"/>
                <a:gd name="connsiteX22" fmla="*/ 359610 w 410241"/>
                <a:gd name="connsiteY22" fmla="*/ 221519 h 458140"/>
                <a:gd name="connsiteX23" fmla="*/ 361528 w 410241"/>
                <a:gd name="connsiteY23" fmla="*/ 200422 h 458140"/>
                <a:gd name="connsiteX24" fmla="*/ 338513 w 410241"/>
                <a:gd name="connsiteY24" fmla="*/ 173572 h 458140"/>
                <a:gd name="connsiteX25" fmla="*/ 360569 w 410241"/>
                <a:gd name="connsiteY25" fmla="*/ 159187 h 458140"/>
                <a:gd name="connsiteX26" fmla="*/ 309744 w 410241"/>
                <a:gd name="connsiteY26" fmla="*/ 177407 h 458140"/>
                <a:gd name="connsiteX27" fmla="*/ 292482 w 410241"/>
                <a:gd name="connsiteY27" fmla="*/ 162064 h 458140"/>
                <a:gd name="connsiteX28" fmla="*/ 276180 w 410241"/>
                <a:gd name="connsiteY28" fmla="*/ 162064 h 458140"/>
                <a:gd name="connsiteX29" fmla="*/ 258919 w 410241"/>
                <a:gd name="connsiteY29" fmla="*/ 163023 h 458140"/>
                <a:gd name="connsiteX30" fmla="*/ 256042 w 410241"/>
                <a:gd name="connsiteY30" fmla="*/ 152474 h 458140"/>
                <a:gd name="connsiteX31" fmla="*/ 233986 w 410241"/>
                <a:gd name="connsiteY31" fmla="*/ 141926 h 458140"/>
                <a:gd name="connsiteX32" fmla="*/ 249329 w 410241"/>
                <a:gd name="connsiteY32" fmla="*/ 130418 h 458140"/>
                <a:gd name="connsiteX33" fmla="*/ 233027 w 410241"/>
                <a:gd name="connsiteY33" fmla="*/ 124665 h 458140"/>
                <a:gd name="connsiteX34" fmla="*/ 238781 w 410241"/>
                <a:gd name="connsiteY34" fmla="*/ 101650 h 458140"/>
                <a:gd name="connsiteX35" fmla="*/ 173572 w 410241"/>
                <a:gd name="connsiteY35" fmla="*/ 74799 h 458140"/>
                <a:gd name="connsiteX36" fmla="*/ 170695 w 410241"/>
                <a:gd name="connsiteY36" fmla="*/ 42194 h 458140"/>
                <a:gd name="connsiteX37" fmla="*/ 170695 w 410241"/>
                <a:gd name="connsiteY37" fmla="*/ 40276 h 458140"/>
                <a:gd name="connsiteX38" fmla="*/ 163982 w 410241"/>
                <a:gd name="connsiteY38" fmla="*/ 45071 h 458140"/>
                <a:gd name="connsiteX39" fmla="*/ 150557 w 410241"/>
                <a:gd name="connsiteY39" fmla="*/ 26851 h 458140"/>
                <a:gd name="connsiteX40" fmla="*/ 131377 w 410241"/>
                <a:gd name="connsiteY40" fmla="*/ 19179 h 458140"/>
                <a:gd name="connsiteX41" fmla="*/ 118911 w 410241"/>
                <a:gd name="connsiteY41" fmla="*/ 4795 h 458140"/>
                <a:gd name="connsiteX42" fmla="*/ 104527 w 410241"/>
                <a:gd name="connsiteY42" fmla="*/ 0 h 458140"/>
                <a:gd name="connsiteX43" fmla="*/ 78635 w 410241"/>
                <a:gd name="connsiteY43" fmla="*/ 7672 h 458140"/>
                <a:gd name="connsiteX44" fmla="*/ 59456 w 410241"/>
                <a:gd name="connsiteY44" fmla="*/ 6713 h 458140"/>
                <a:gd name="connsiteX45" fmla="*/ 35482 w 410241"/>
                <a:gd name="connsiteY45" fmla="*/ 29728 h 458140"/>
                <a:gd name="connsiteX46" fmla="*/ 20138 w 410241"/>
                <a:gd name="connsiteY46" fmla="*/ 29728 h 458140"/>
                <a:gd name="connsiteX47" fmla="*/ 0 w 410241"/>
                <a:gd name="connsiteY47" fmla="*/ 45071 h 458140"/>
                <a:gd name="connsiteX48" fmla="*/ 959 w 410241"/>
                <a:gd name="connsiteY48" fmla="*/ 46989 h 458140"/>
                <a:gd name="connsiteX49" fmla="*/ 11508 w 410241"/>
                <a:gd name="connsiteY49" fmla="*/ 85347 h 458140"/>
                <a:gd name="connsiteX50" fmla="*/ 29728 w 410241"/>
                <a:gd name="connsiteY50" fmla="*/ 93019 h 458140"/>
                <a:gd name="connsiteX51" fmla="*/ 21097 w 410241"/>
                <a:gd name="connsiteY51" fmla="*/ 93978 h 458140"/>
                <a:gd name="connsiteX52" fmla="*/ 24933 w 410241"/>
                <a:gd name="connsiteY52" fmla="*/ 104526 h 458140"/>
                <a:gd name="connsiteX53" fmla="*/ 21097 w 410241"/>
                <a:gd name="connsiteY53" fmla="*/ 111239 h 458140"/>
                <a:gd name="connsiteX54" fmla="*/ 60415 w 410241"/>
                <a:gd name="connsiteY54" fmla="*/ 122747 h 458140"/>
                <a:gd name="connsiteX55" fmla="*/ 39317 w 410241"/>
                <a:gd name="connsiteY55" fmla="*/ 127542 h 458140"/>
                <a:gd name="connsiteX56" fmla="*/ 42194 w 410241"/>
                <a:gd name="connsiteY56" fmla="*/ 156310 h 458140"/>
                <a:gd name="connsiteX57" fmla="*/ 42194 w 410241"/>
                <a:gd name="connsiteY57" fmla="*/ 160146 h 458140"/>
                <a:gd name="connsiteX58" fmla="*/ 32605 w 410241"/>
                <a:gd name="connsiteY58" fmla="*/ 171654 h 458140"/>
                <a:gd name="connsiteX59" fmla="*/ 59456 w 410241"/>
                <a:gd name="connsiteY59" fmla="*/ 163982 h 458140"/>
                <a:gd name="connsiteX60" fmla="*/ 45071 w 410241"/>
                <a:gd name="connsiteY60" fmla="*/ 230150 h 458140"/>
                <a:gd name="connsiteX61" fmla="*/ 67127 w 410241"/>
                <a:gd name="connsiteY61" fmla="*/ 241658 h 458140"/>
                <a:gd name="connsiteX62" fmla="*/ 85348 w 410241"/>
                <a:gd name="connsiteY62" fmla="*/ 261796 h 458140"/>
                <a:gd name="connsiteX63" fmla="*/ 94937 w 410241"/>
                <a:gd name="connsiteY63" fmla="*/ 268508 h 458140"/>
                <a:gd name="connsiteX64" fmla="*/ 61374 w 410241"/>
                <a:gd name="connsiteY64" fmla="*/ 273303 h 458140"/>
                <a:gd name="connsiteX65" fmla="*/ 92060 w 410241"/>
                <a:gd name="connsiteY65" fmla="*/ 325087 h 458140"/>
                <a:gd name="connsiteX66" fmla="*/ 137131 w 410241"/>
                <a:gd name="connsiteY66" fmla="*/ 346184 h 458140"/>
                <a:gd name="connsiteX67" fmla="*/ 148639 w 410241"/>
                <a:gd name="connsiteY67" fmla="*/ 373994 h 458140"/>
                <a:gd name="connsiteX68" fmla="*/ 170695 w 410241"/>
                <a:gd name="connsiteY68" fmla="*/ 392214 h 458140"/>
                <a:gd name="connsiteX69" fmla="*/ 165900 w 410241"/>
                <a:gd name="connsiteY69" fmla="*/ 387419 h 458140"/>
                <a:gd name="connsiteX70" fmla="*/ 180284 w 410241"/>
                <a:gd name="connsiteY70" fmla="*/ 383583 h 458140"/>
                <a:gd name="connsiteX71" fmla="*/ 224397 w 410241"/>
                <a:gd name="connsiteY71" fmla="*/ 346184 h 45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410241" h="458140">
                  <a:moveTo>
                    <a:pt x="224397" y="346184"/>
                  </a:moveTo>
                  <a:cubicBezTo>
                    <a:pt x="239740" y="346184"/>
                    <a:pt x="260837" y="393173"/>
                    <a:pt x="268508" y="397968"/>
                  </a:cubicBezTo>
                  <a:cubicBezTo>
                    <a:pt x="271386" y="399886"/>
                    <a:pt x="291524" y="411393"/>
                    <a:pt x="295359" y="411393"/>
                  </a:cubicBezTo>
                  <a:cubicBezTo>
                    <a:pt x="302072" y="413311"/>
                    <a:pt x="296318" y="422901"/>
                    <a:pt x="300154" y="427696"/>
                  </a:cubicBezTo>
                  <a:cubicBezTo>
                    <a:pt x="312621" y="441121"/>
                    <a:pt x="300154" y="440162"/>
                    <a:pt x="297277" y="453588"/>
                  </a:cubicBezTo>
                  <a:lnTo>
                    <a:pt x="297277" y="446875"/>
                  </a:lnTo>
                  <a:lnTo>
                    <a:pt x="294400" y="451670"/>
                  </a:lnTo>
                  <a:cubicBezTo>
                    <a:pt x="317415" y="467972"/>
                    <a:pt x="295359" y="448793"/>
                    <a:pt x="301113" y="444957"/>
                  </a:cubicBezTo>
                  <a:cubicBezTo>
                    <a:pt x="311662" y="438244"/>
                    <a:pt x="290565" y="446875"/>
                    <a:pt x="303031" y="445916"/>
                  </a:cubicBezTo>
                  <a:cubicBezTo>
                    <a:pt x="307826" y="445916"/>
                    <a:pt x="299195" y="444957"/>
                    <a:pt x="301113" y="440162"/>
                  </a:cubicBezTo>
                  <a:cubicBezTo>
                    <a:pt x="302072" y="436326"/>
                    <a:pt x="295359" y="451670"/>
                    <a:pt x="296318" y="448793"/>
                  </a:cubicBezTo>
                  <a:cubicBezTo>
                    <a:pt x="304949" y="428655"/>
                    <a:pt x="284811" y="457423"/>
                    <a:pt x="303031" y="454546"/>
                  </a:cubicBezTo>
                  <a:cubicBezTo>
                    <a:pt x="318374" y="451670"/>
                    <a:pt x="357692" y="426737"/>
                    <a:pt x="370158" y="437285"/>
                  </a:cubicBezTo>
                  <a:cubicBezTo>
                    <a:pt x="374953" y="428655"/>
                    <a:pt x="388378" y="426737"/>
                    <a:pt x="383584" y="415229"/>
                  </a:cubicBezTo>
                  <a:cubicBezTo>
                    <a:pt x="382625" y="411393"/>
                    <a:pt x="379748" y="409475"/>
                    <a:pt x="376871" y="407557"/>
                  </a:cubicBezTo>
                  <a:cubicBezTo>
                    <a:pt x="374953" y="406598"/>
                    <a:pt x="372076" y="408516"/>
                    <a:pt x="371117" y="406598"/>
                  </a:cubicBezTo>
                  <a:cubicBezTo>
                    <a:pt x="370158" y="401804"/>
                    <a:pt x="371117" y="397009"/>
                    <a:pt x="371117" y="392214"/>
                  </a:cubicBezTo>
                  <a:cubicBezTo>
                    <a:pt x="370158" y="386460"/>
                    <a:pt x="363446" y="380707"/>
                    <a:pt x="366322" y="375912"/>
                  </a:cubicBezTo>
                  <a:cubicBezTo>
                    <a:pt x="393173" y="330841"/>
                    <a:pt x="362487" y="386460"/>
                    <a:pt x="392214" y="362487"/>
                  </a:cubicBezTo>
                  <a:cubicBezTo>
                    <a:pt x="395091" y="359609"/>
                    <a:pt x="414270" y="325087"/>
                    <a:pt x="409476" y="319333"/>
                  </a:cubicBezTo>
                  <a:cubicBezTo>
                    <a:pt x="401804" y="313580"/>
                    <a:pt x="366322" y="297277"/>
                    <a:pt x="364404" y="295359"/>
                  </a:cubicBezTo>
                  <a:cubicBezTo>
                    <a:pt x="352897" y="285770"/>
                    <a:pt x="335636" y="246452"/>
                    <a:pt x="342348" y="233027"/>
                  </a:cubicBezTo>
                  <a:cubicBezTo>
                    <a:pt x="345225" y="226314"/>
                    <a:pt x="355774" y="227273"/>
                    <a:pt x="359610" y="221519"/>
                  </a:cubicBezTo>
                  <a:cubicBezTo>
                    <a:pt x="362487" y="214807"/>
                    <a:pt x="358651" y="206176"/>
                    <a:pt x="361528" y="200422"/>
                  </a:cubicBezTo>
                  <a:cubicBezTo>
                    <a:pt x="348102" y="194669"/>
                    <a:pt x="336595" y="186038"/>
                    <a:pt x="338513" y="173572"/>
                  </a:cubicBezTo>
                  <a:cubicBezTo>
                    <a:pt x="339472" y="164941"/>
                    <a:pt x="370158" y="163982"/>
                    <a:pt x="360569" y="159187"/>
                  </a:cubicBezTo>
                  <a:cubicBezTo>
                    <a:pt x="261796" y="109321"/>
                    <a:pt x="350020" y="154392"/>
                    <a:pt x="309744" y="177407"/>
                  </a:cubicBezTo>
                  <a:cubicBezTo>
                    <a:pt x="303031" y="182202"/>
                    <a:pt x="299195" y="164941"/>
                    <a:pt x="292482" y="162064"/>
                  </a:cubicBezTo>
                  <a:cubicBezTo>
                    <a:pt x="287688" y="159187"/>
                    <a:pt x="280975" y="162064"/>
                    <a:pt x="276180" y="162064"/>
                  </a:cubicBezTo>
                  <a:cubicBezTo>
                    <a:pt x="270426" y="162064"/>
                    <a:pt x="264673" y="164941"/>
                    <a:pt x="258919" y="163023"/>
                  </a:cubicBezTo>
                  <a:cubicBezTo>
                    <a:pt x="256042" y="161105"/>
                    <a:pt x="257960" y="156310"/>
                    <a:pt x="256042" y="152474"/>
                  </a:cubicBezTo>
                  <a:cubicBezTo>
                    <a:pt x="251247" y="142885"/>
                    <a:pt x="210971" y="158228"/>
                    <a:pt x="233986" y="141926"/>
                  </a:cubicBezTo>
                  <a:cubicBezTo>
                    <a:pt x="239740" y="138090"/>
                    <a:pt x="253165" y="134254"/>
                    <a:pt x="249329" y="130418"/>
                  </a:cubicBezTo>
                  <a:cubicBezTo>
                    <a:pt x="244534" y="127542"/>
                    <a:pt x="234945" y="130418"/>
                    <a:pt x="233027" y="124665"/>
                  </a:cubicBezTo>
                  <a:cubicBezTo>
                    <a:pt x="232068" y="118911"/>
                    <a:pt x="251247" y="108362"/>
                    <a:pt x="238781" y="101650"/>
                  </a:cubicBezTo>
                  <a:cubicBezTo>
                    <a:pt x="220561" y="91101"/>
                    <a:pt x="185079" y="95896"/>
                    <a:pt x="173572" y="74799"/>
                  </a:cubicBezTo>
                  <a:cubicBezTo>
                    <a:pt x="170695" y="70004"/>
                    <a:pt x="170695" y="47948"/>
                    <a:pt x="170695" y="42194"/>
                  </a:cubicBezTo>
                  <a:cubicBezTo>
                    <a:pt x="170695" y="41235"/>
                    <a:pt x="170695" y="40276"/>
                    <a:pt x="170695" y="40276"/>
                  </a:cubicBezTo>
                  <a:cubicBezTo>
                    <a:pt x="167818" y="41235"/>
                    <a:pt x="165900" y="46989"/>
                    <a:pt x="163982" y="45071"/>
                  </a:cubicBezTo>
                  <a:cubicBezTo>
                    <a:pt x="157269" y="41235"/>
                    <a:pt x="156310" y="30687"/>
                    <a:pt x="150557" y="26851"/>
                  </a:cubicBezTo>
                  <a:cubicBezTo>
                    <a:pt x="144803" y="23015"/>
                    <a:pt x="136172" y="23974"/>
                    <a:pt x="131377" y="19179"/>
                  </a:cubicBezTo>
                  <a:cubicBezTo>
                    <a:pt x="125624" y="16302"/>
                    <a:pt x="122747" y="9590"/>
                    <a:pt x="118911" y="4795"/>
                  </a:cubicBezTo>
                  <a:cubicBezTo>
                    <a:pt x="114116" y="4795"/>
                    <a:pt x="109322" y="0"/>
                    <a:pt x="104527" y="0"/>
                  </a:cubicBezTo>
                  <a:cubicBezTo>
                    <a:pt x="103568" y="0"/>
                    <a:pt x="79594" y="7672"/>
                    <a:pt x="78635" y="7672"/>
                  </a:cubicBezTo>
                  <a:cubicBezTo>
                    <a:pt x="62332" y="6713"/>
                    <a:pt x="80553" y="-7672"/>
                    <a:pt x="59456" y="6713"/>
                  </a:cubicBezTo>
                  <a:cubicBezTo>
                    <a:pt x="48907" y="12467"/>
                    <a:pt x="43153" y="23974"/>
                    <a:pt x="35482" y="29728"/>
                  </a:cubicBezTo>
                  <a:cubicBezTo>
                    <a:pt x="26851" y="36441"/>
                    <a:pt x="23015" y="26851"/>
                    <a:pt x="20138" y="29728"/>
                  </a:cubicBezTo>
                  <a:cubicBezTo>
                    <a:pt x="7672" y="44112"/>
                    <a:pt x="6713" y="45071"/>
                    <a:pt x="0" y="45071"/>
                  </a:cubicBezTo>
                  <a:lnTo>
                    <a:pt x="959" y="46989"/>
                  </a:lnTo>
                  <a:cubicBezTo>
                    <a:pt x="17261" y="69045"/>
                    <a:pt x="13426" y="64250"/>
                    <a:pt x="11508" y="85347"/>
                  </a:cubicBezTo>
                  <a:cubicBezTo>
                    <a:pt x="11508" y="94937"/>
                    <a:pt x="30687" y="82470"/>
                    <a:pt x="29728" y="93019"/>
                  </a:cubicBezTo>
                  <a:cubicBezTo>
                    <a:pt x="28769" y="98773"/>
                    <a:pt x="22056" y="93019"/>
                    <a:pt x="21097" y="93978"/>
                  </a:cubicBezTo>
                  <a:cubicBezTo>
                    <a:pt x="15343" y="99732"/>
                    <a:pt x="24933" y="101650"/>
                    <a:pt x="24933" y="104526"/>
                  </a:cubicBezTo>
                  <a:cubicBezTo>
                    <a:pt x="24933" y="105485"/>
                    <a:pt x="16302" y="107403"/>
                    <a:pt x="21097" y="111239"/>
                  </a:cubicBezTo>
                  <a:cubicBezTo>
                    <a:pt x="32605" y="118911"/>
                    <a:pt x="46989" y="122747"/>
                    <a:pt x="60415" y="122747"/>
                  </a:cubicBezTo>
                  <a:cubicBezTo>
                    <a:pt x="63291" y="140967"/>
                    <a:pt x="40276" y="122747"/>
                    <a:pt x="39317" y="127542"/>
                  </a:cubicBezTo>
                  <a:cubicBezTo>
                    <a:pt x="38358" y="140008"/>
                    <a:pt x="29728" y="144803"/>
                    <a:pt x="42194" y="156310"/>
                  </a:cubicBezTo>
                  <a:cubicBezTo>
                    <a:pt x="43153" y="157269"/>
                    <a:pt x="43153" y="159187"/>
                    <a:pt x="42194" y="160146"/>
                  </a:cubicBezTo>
                  <a:cubicBezTo>
                    <a:pt x="38358" y="166859"/>
                    <a:pt x="23974" y="162064"/>
                    <a:pt x="32605" y="171654"/>
                  </a:cubicBezTo>
                  <a:cubicBezTo>
                    <a:pt x="42194" y="168777"/>
                    <a:pt x="49866" y="163023"/>
                    <a:pt x="59456" y="163982"/>
                  </a:cubicBezTo>
                  <a:cubicBezTo>
                    <a:pt x="59456" y="192751"/>
                    <a:pt x="42194" y="212889"/>
                    <a:pt x="45071" y="230150"/>
                  </a:cubicBezTo>
                  <a:cubicBezTo>
                    <a:pt x="48907" y="250288"/>
                    <a:pt x="54661" y="235904"/>
                    <a:pt x="67127" y="241658"/>
                  </a:cubicBezTo>
                  <a:cubicBezTo>
                    <a:pt x="75758" y="245493"/>
                    <a:pt x="77676" y="257960"/>
                    <a:pt x="85348" y="261796"/>
                  </a:cubicBezTo>
                  <a:cubicBezTo>
                    <a:pt x="88224" y="262755"/>
                    <a:pt x="97814" y="259878"/>
                    <a:pt x="94937" y="268508"/>
                  </a:cubicBezTo>
                  <a:cubicBezTo>
                    <a:pt x="89183" y="286729"/>
                    <a:pt x="66168" y="266591"/>
                    <a:pt x="61374" y="273303"/>
                  </a:cubicBezTo>
                  <a:cubicBezTo>
                    <a:pt x="61374" y="273303"/>
                    <a:pt x="103568" y="312621"/>
                    <a:pt x="92060" y="325087"/>
                  </a:cubicBezTo>
                  <a:cubicBezTo>
                    <a:pt x="114116" y="336595"/>
                    <a:pt x="102609" y="331800"/>
                    <a:pt x="137131" y="346184"/>
                  </a:cubicBezTo>
                  <a:cubicBezTo>
                    <a:pt x="148639" y="350020"/>
                    <a:pt x="138090" y="370158"/>
                    <a:pt x="148639" y="373994"/>
                  </a:cubicBezTo>
                  <a:cubicBezTo>
                    <a:pt x="164941" y="380707"/>
                    <a:pt x="159187" y="386460"/>
                    <a:pt x="170695" y="392214"/>
                  </a:cubicBezTo>
                  <a:cubicBezTo>
                    <a:pt x="181243" y="397968"/>
                    <a:pt x="160146" y="382624"/>
                    <a:pt x="165900" y="387419"/>
                  </a:cubicBezTo>
                  <a:cubicBezTo>
                    <a:pt x="176449" y="395091"/>
                    <a:pt x="182202" y="378789"/>
                    <a:pt x="180284" y="383583"/>
                  </a:cubicBezTo>
                  <a:cubicBezTo>
                    <a:pt x="195628" y="387419"/>
                    <a:pt x="225355" y="340430"/>
                    <a:pt x="224397" y="346184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200" cap="flat">
              <a:solidFill>
                <a:srgbClr val="FFFFFF">
                  <a:alpha val="94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44345A8C-7159-EF82-42ED-7B7A4E05CBD8}"/>
                </a:ext>
              </a:extLst>
            </p:cNvPr>
            <p:cNvSpPr/>
            <p:nvPr/>
          </p:nvSpPr>
          <p:spPr>
            <a:xfrm>
              <a:off x="6851754" y="4818885"/>
              <a:ext cx="148098" cy="158982"/>
            </a:xfrm>
            <a:custGeom>
              <a:avLst/>
              <a:gdLst>
                <a:gd name="connsiteX0" fmla="*/ 55189 w 144434"/>
                <a:gd name="connsiteY0" fmla="*/ 151213 h 155048"/>
                <a:gd name="connsiteX1" fmla="*/ 51353 w 144434"/>
                <a:gd name="connsiteY1" fmla="*/ 116690 h 155048"/>
                <a:gd name="connsiteX2" fmla="*/ 20667 w 144434"/>
                <a:gd name="connsiteY2" fmla="*/ 101347 h 155048"/>
                <a:gd name="connsiteX3" fmla="*/ 10118 w 144434"/>
                <a:gd name="connsiteY3" fmla="*/ 81209 h 155048"/>
                <a:gd name="connsiteX4" fmla="*/ 2446 w 144434"/>
                <a:gd name="connsiteY4" fmla="*/ 73537 h 155048"/>
                <a:gd name="connsiteX5" fmla="*/ 1488 w 144434"/>
                <a:gd name="connsiteY5" fmla="*/ 55317 h 155048"/>
                <a:gd name="connsiteX6" fmla="*/ 8200 w 144434"/>
                <a:gd name="connsiteY6" fmla="*/ 52440 h 155048"/>
                <a:gd name="connsiteX7" fmla="*/ 16831 w 144434"/>
                <a:gd name="connsiteY7" fmla="*/ 42850 h 155048"/>
                <a:gd name="connsiteX8" fmla="*/ 34092 w 144434"/>
                <a:gd name="connsiteY8" fmla="*/ 33261 h 155048"/>
                <a:gd name="connsiteX9" fmla="*/ 46558 w 144434"/>
                <a:gd name="connsiteY9" fmla="*/ 21754 h 155048"/>
                <a:gd name="connsiteX10" fmla="*/ 63820 w 144434"/>
                <a:gd name="connsiteY10" fmla="*/ 656 h 155048"/>
                <a:gd name="connsiteX11" fmla="*/ 83958 w 144434"/>
                <a:gd name="connsiteY11" fmla="*/ 19836 h 155048"/>
                <a:gd name="connsiteX12" fmla="*/ 105055 w 144434"/>
                <a:gd name="connsiteY12" fmla="*/ 50522 h 155048"/>
                <a:gd name="connsiteX13" fmla="*/ 133824 w 144434"/>
                <a:gd name="connsiteY13" fmla="*/ 64907 h 155048"/>
                <a:gd name="connsiteX14" fmla="*/ 136700 w 144434"/>
                <a:gd name="connsiteY14" fmla="*/ 72578 h 155048"/>
                <a:gd name="connsiteX15" fmla="*/ 144372 w 144434"/>
                <a:gd name="connsiteY15" fmla="*/ 86004 h 155048"/>
                <a:gd name="connsiteX16" fmla="*/ 141495 w 144434"/>
                <a:gd name="connsiteY16" fmla="*/ 96552 h 155048"/>
                <a:gd name="connsiteX17" fmla="*/ 142454 w 144434"/>
                <a:gd name="connsiteY17" fmla="*/ 108060 h 155048"/>
                <a:gd name="connsiteX18" fmla="*/ 132865 w 144434"/>
                <a:gd name="connsiteY18" fmla="*/ 103265 h 155048"/>
                <a:gd name="connsiteX19" fmla="*/ 130947 w 144434"/>
                <a:gd name="connsiteY19" fmla="*/ 98470 h 155048"/>
                <a:gd name="connsiteX20" fmla="*/ 122316 w 144434"/>
                <a:gd name="connsiteY20" fmla="*/ 97511 h 155048"/>
                <a:gd name="connsiteX21" fmla="*/ 112726 w 144434"/>
                <a:gd name="connsiteY21" fmla="*/ 111896 h 155048"/>
                <a:gd name="connsiteX22" fmla="*/ 116563 w 144434"/>
                <a:gd name="connsiteY22" fmla="*/ 117649 h 155048"/>
                <a:gd name="connsiteX23" fmla="*/ 103137 w 144434"/>
                <a:gd name="connsiteY23" fmla="*/ 110937 h 155048"/>
                <a:gd name="connsiteX24" fmla="*/ 75327 w 144434"/>
                <a:gd name="connsiteY24" fmla="*/ 121485 h 155048"/>
                <a:gd name="connsiteX25" fmla="*/ 70532 w 144434"/>
                <a:gd name="connsiteY25" fmla="*/ 126280 h 155048"/>
                <a:gd name="connsiteX26" fmla="*/ 68615 w 144434"/>
                <a:gd name="connsiteY26" fmla="*/ 142582 h 155048"/>
                <a:gd name="connsiteX27" fmla="*/ 65738 w 144434"/>
                <a:gd name="connsiteY27" fmla="*/ 155049 h 155048"/>
                <a:gd name="connsiteX28" fmla="*/ 55189 w 144434"/>
                <a:gd name="connsiteY28" fmla="*/ 151213 h 155048"/>
                <a:gd name="connsiteX29" fmla="*/ 55189 w 144434"/>
                <a:gd name="connsiteY29" fmla="*/ 151213 h 155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44434" h="155048">
                  <a:moveTo>
                    <a:pt x="55189" y="151213"/>
                  </a:moveTo>
                  <a:cubicBezTo>
                    <a:pt x="55189" y="151213"/>
                    <a:pt x="59025" y="128198"/>
                    <a:pt x="51353" y="116690"/>
                  </a:cubicBezTo>
                  <a:cubicBezTo>
                    <a:pt x="43682" y="104224"/>
                    <a:pt x="20667" y="101347"/>
                    <a:pt x="20667" y="101347"/>
                  </a:cubicBezTo>
                  <a:lnTo>
                    <a:pt x="10118" y="81209"/>
                  </a:lnTo>
                  <a:lnTo>
                    <a:pt x="2446" y="73537"/>
                  </a:lnTo>
                  <a:cubicBezTo>
                    <a:pt x="2446" y="73537"/>
                    <a:pt x="-2349" y="55317"/>
                    <a:pt x="1488" y="55317"/>
                  </a:cubicBezTo>
                  <a:cubicBezTo>
                    <a:pt x="3405" y="55317"/>
                    <a:pt x="6282" y="55317"/>
                    <a:pt x="8200" y="52440"/>
                  </a:cubicBezTo>
                  <a:cubicBezTo>
                    <a:pt x="10118" y="50522"/>
                    <a:pt x="11077" y="45728"/>
                    <a:pt x="16831" y="42850"/>
                  </a:cubicBezTo>
                  <a:cubicBezTo>
                    <a:pt x="21625" y="39974"/>
                    <a:pt x="32174" y="34220"/>
                    <a:pt x="34092" y="33261"/>
                  </a:cubicBezTo>
                  <a:cubicBezTo>
                    <a:pt x="38887" y="28466"/>
                    <a:pt x="46558" y="21754"/>
                    <a:pt x="46558" y="21754"/>
                  </a:cubicBezTo>
                  <a:cubicBezTo>
                    <a:pt x="46558" y="21754"/>
                    <a:pt x="61902" y="2574"/>
                    <a:pt x="63820" y="656"/>
                  </a:cubicBezTo>
                  <a:cubicBezTo>
                    <a:pt x="67656" y="-4138"/>
                    <a:pt x="82040" y="18877"/>
                    <a:pt x="83958" y="19836"/>
                  </a:cubicBezTo>
                  <a:cubicBezTo>
                    <a:pt x="88753" y="22712"/>
                    <a:pt x="103137" y="50522"/>
                    <a:pt x="105055" y="50522"/>
                  </a:cubicBezTo>
                  <a:cubicBezTo>
                    <a:pt x="107932" y="51481"/>
                    <a:pt x="131906" y="63948"/>
                    <a:pt x="133824" y="64907"/>
                  </a:cubicBezTo>
                  <a:cubicBezTo>
                    <a:pt x="135742" y="65865"/>
                    <a:pt x="137659" y="70660"/>
                    <a:pt x="136700" y="72578"/>
                  </a:cubicBezTo>
                  <a:cubicBezTo>
                    <a:pt x="134783" y="74496"/>
                    <a:pt x="145331" y="84086"/>
                    <a:pt x="144372" y="86004"/>
                  </a:cubicBezTo>
                  <a:cubicBezTo>
                    <a:pt x="143413" y="87922"/>
                    <a:pt x="143413" y="94634"/>
                    <a:pt x="141495" y="96552"/>
                  </a:cubicBezTo>
                  <a:cubicBezTo>
                    <a:pt x="139578" y="98470"/>
                    <a:pt x="144372" y="107101"/>
                    <a:pt x="142454" y="108060"/>
                  </a:cubicBezTo>
                  <a:cubicBezTo>
                    <a:pt x="139578" y="109019"/>
                    <a:pt x="132865" y="103265"/>
                    <a:pt x="132865" y="103265"/>
                  </a:cubicBezTo>
                  <a:lnTo>
                    <a:pt x="130947" y="98470"/>
                  </a:lnTo>
                  <a:cubicBezTo>
                    <a:pt x="130947" y="98470"/>
                    <a:pt x="127111" y="94634"/>
                    <a:pt x="122316" y="97511"/>
                  </a:cubicBezTo>
                  <a:cubicBezTo>
                    <a:pt x="117521" y="100388"/>
                    <a:pt x="111768" y="109978"/>
                    <a:pt x="112726" y="111896"/>
                  </a:cubicBezTo>
                  <a:cubicBezTo>
                    <a:pt x="113686" y="113813"/>
                    <a:pt x="117521" y="115731"/>
                    <a:pt x="116563" y="117649"/>
                  </a:cubicBezTo>
                  <a:cubicBezTo>
                    <a:pt x="115604" y="119567"/>
                    <a:pt x="111768" y="111896"/>
                    <a:pt x="103137" y="110937"/>
                  </a:cubicBezTo>
                  <a:cubicBezTo>
                    <a:pt x="94506" y="109978"/>
                    <a:pt x="76286" y="118608"/>
                    <a:pt x="75327" y="121485"/>
                  </a:cubicBezTo>
                  <a:cubicBezTo>
                    <a:pt x="74368" y="124362"/>
                    <a:pt x="71491" y="125321"/>
                    <a:pt x="70532" y="126280"/>
                  </a:cubicBezTo>
                  <a:cubicBezTo>
                    <a:pt x="69573" y="127239"/>
                    <a:pt x="68615" y="139705"/>
                    <a:pt x="68615" y="142582"/>
                  </a:cubicBezTo>
                  <a:cubicBezTo>
                    <a:pt x="68615" y="145459"/>
                    <a:pt x="65738" y="155049"/>
                    <a:pt x="65738" y="155049"/>
                  </a:cubicBezTo>
                  <a:lnTo>
                    <a:pt x="55189" y="151213"/>
                  </a:lnTo>
                  <a:lnTo>
                    <a:pt x="55189" y="151213"/>
                  </a:lnTo>
                  <a:close/>
                </a:path>
              </a:pathLst>
            </a:custGeom>
            <a:solidFill>
              <a:srgbClr val="D4D5D6"/>
            </a:solidFill>
            <a:ln w="95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FB9CDD4B-5B18-4FE4-9CA9-6573AC28ACDE}"/>
                </a:ext>
              </a:extLst>
            </p:cNvPr>
            <p:cNvSpPr/>
            <p:nvPr/>
          </p:nvSpPr>
          <p:spPr>
            <a:xfrm>
              <a:off x="6903427" y="4894800"/>
              <a:ext cx="227407" cy="199130"/>
            </a:xfrm>
            <a:custGeom>
              <a:avLst/>
              <a:gdLst>
                <a:gd name="connsiteX0" fmla="*/ 2877 w 221780"/>
                <a:gd name="connsiteY0" fmla="*/ 78135 h 194203"/>
                <a:gd name="connsiteX1" fmla="*/ 1918 w 221780"/>
                <a:gd name="connsiteY1" fmla="*/ 96355 h 194203"/>
                <a:gd name="connsiteX2" fmla="*/ 7672 w 221780"/>
                <a:gd name="connsiteY2" fmla="*/ 113616 h 194203"/>
                <a:gd name="connsiteX3" fmla="*/ 0 w 221780"/>
                <a:gd name="connsiteY3" fmla="*/ 119370 h 194203"/>
                <a:gd name="connsiteX4" fmla="*/ 10549 w 221780"/>
                <a:gd name="connsiteY4" fmla="*/ 135672 h 194203"/>
                <a:gd name="connsiteX5" fmla="*/ 5754 w 221780"/>
                <a:gd name="connsiteY5" fmla="*/ 143344 h 194203"/>
                <a:gd name="connsiteX6" fmla="*/ 32605 w 221780"/>
                <a:gd name="connsiteY6" fmla="*/ 189374 h 194203"/>
                <a:gd name="connsiteX7" fmla="*/ 44112 w 221780"/>
                <a:gd name="connsiteY7" fmla="*/ 185538 h 194203"/>
                <a:gd name="connsiteX8" fmla="*/ 54661 w 221780"/>
                <a:gd name="connsiteY8" fmla="*/ 187456 h 194203"/>
                <a:gd name="connsiteX9" fmla="*/ 55620 w 221780"/>
                <a:gd name="connsiteY9" fmla="*/ 194169 h 194203"/>
                <a:gd name="connsiteX10" fmla="*/ 125624 w 221780"/>
                <a:gd name="connsiteY10" fmla="*/ 173072 h 194203"/>
                <a:gd name="connsiteX11" fmla="*/ 146721 w 221780"/>
                <a:gd name="connsiteY11" fmla="*/ 141426 h 194203"/>
                <a:gd name="connsiteX12" fmla="*/ 193710 w 221780"/>
                <a:gd name="connsiteY12" fmla="*/ 139508 h 194203"/>
                <a:gd name="connsiteX13" fmla="*/ 198505 w 221780"/>
                <a:gd name="connsiteY13" fmla="*/ 130877 h 194203"/>
                <a:gd name="connsiteX14" fmla="*/ 205217 w 221780"/>
                <a:gd name="connsiteY14" fmla="*/ 133754 h 194203"/>
                <a:gd name="connsiteX15" fmla="*/ 220561 w 221780"/>
                <a:gd name="connsiteY15" fmla="*/ 106903 h 194203"/>
                <a:gd name="connsiteX16" fmla="*/ 220561 w 221780"/>
                <a:gd name="connsiteY16" fmla="*/ 106903 h 194203"/>
                <a:gd name="connsiteX17" fmla="*/ 221520 w 221780"/>
                <a:gd name="connsiteY17" fmla="*/ 106903 h 194203"/>
                <a:gd name="connsiteX18" fmla="*/ 219602 w 221780"/>
                <a:gd name="connsiteY18" fmla="*/ 57038 h 194203"/>
                <a:gd name="connsiteX19" fmla="*/ 195628 w 221780"/>
                <a:gd name="connsiteY19" fmla="*/ 27310 h 194203"/>
                <a:gd name="connsiteX20" fmla="*/ 179325 w 221780"/>
                <a:gd name="connsiteY20" fmla="*/ 24433 h 194203"/>
                <a:gd name="connsiteX21" fmla="*/ 153433 w 221780"/>
                <a:gd name="connsiteY21" fmla="*/ 2377 h 194203"/>
                <a:gd name="connsiteX22" fmla="*/ 98773 w 221780"/>
                <a:gd name="connsiteY22" fmla="*/ 22515 h 194203"/>
                <a:gd name="connsiteX23" fmla="*/ 62332 w 221780"/>
                <a:gd name="connsiteY23" fmla="*/ 37859 h 194203"/>
                <a:gd name="connsiteX24" fmla="*/ 68086 w 221780"/>
                <a:gd name="connsiteY24" fmla="*/ 43612 h 194203"/>
                <a:gd name="connsiteX25" fmla="*/ 53702 w 221780"/>
                <a:gd name="connsiteY25" fmla="*/ 36899 h 194203"/>
                <a:gd name="connsiteX26" fmla="*/ 21097 w 221780"/>
                <a:gd name="connsiteY26" fmla="*/ 52243 h 194203"/>
                <a:gd name="connsiteX27" fmla="*/ 5754 w 221780"/>
                <a:gd name="connsiteY27" fmla="*/ 78135 h 194203"/>
                <a:gd name="connsiteX28" fmla="*/ 2877 w 221780"/>
                <a:gd name="connsiteY28" fmla="*/ 78135 h 194203"/>
                <a:gd name="connsiteX29" fmla="*/ 2877 w 221780"/>
                <a:gd name="connsiteY29" fmla="*/ 78135 h 194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21780" h="194203">
                  <a:moveTo>
                    <a:pt x="2877" y="78135"/>
                  </a:moveTo>
                  <a:cubicBezTo>
                    <a:pt x="1918" y="84847"/>
                    <a:pt x="959" y="90601"/>
                    <a:pt x="1918" y="96355"/>
                  </a:cubicBezTo>
                  <a:cubicBezTo>
                    <a:pt x="1918" y="103068"/>
                    <a:pt x="7672" y="107862"/>
                    <a:pt x="7672" y="113616"/>
                  </a:cubicBezTo>
                  <a:cubicBezTo>
                    <a:pt x="6713" y="116493"/>
                    <a:pt x="0" y="116493"/>
                    <a:pt x="0" y="119370"/>
                  </a:cubicBezTo>
                  <a:cubicBezTo>
                    <a:pt x="959" y="126083"/>
                    <a:pt x="9590" y="128960"/>
                    <a:pt x="10549" y="135672"/>
                  </a:cubicBezTo>
                  <a:cubicBezTo>
                    <a:pt x="11508" y="138549"/>
                    <a:pt x="5754" y="141426"/>
                    <a:pt x="5754" y="143344"/>
                  </a:cubicBezTo>
                  <a:cubicBezTo>
                    <a:pt x="5754" y="151016"/>
                    <a:pt x="28769" y="183620"/>
                    <a:pt x="32605" y="189374"/>
                  </a:cubicBezTo>
                  <a:cubicBezTo>
                    <a:pt x="38358" y="196087"/>
                    <a:pt x="41235" y="185538"/>
                    <a:pt x="44112" y="185538"/>
                  </a:cubicBezTo>
                  <a:cubicBezTo>
                    <a:pt x="47948" y="184579"/>
                    <a:pt x="51784" y="185538"/>
                    <a:pt x="54661" y="187456"/>
                  </a:cubicBezTo>
                  <a:cubicBezTo>
                    <a:pt x="56579" y="189374"/>
                    <a:pt x="53702" y="194169"/>
                    <a:pt x="55620" y="194169"/>
                  </a:cubicBezTo>
                  <a:cubicBezTo>
                    <a:pt x="62332" y="195128"/>
                    <a:pt x="121788" y="175948"/>
                    <a:pt x="125624" y="173072"/>
                  </a:cubicBezTo>
                  <a:cubicBezTo>
                    <a:pt x="135213" y="162523"/>
                    <a:pt x="128501" y="148139"/>
                    <a:pt x="146721" y="141426"/>
                  </a:cubicBezTo>
                  <a:cubicBezTo>
                    <a:pt x="153433" y="138549"/>
                    <a:pt x="187956" y="143344"/>
                    <a:pt x="193710" y="139508"/>
                  </a:cubicBezTo>
                  <a:cubicBezTo>
                    <a:pt x="196587" y="137590"/>
                    <a:pt x="195628" y="131836"/>
                    <a:pt x="198505" y="130877"/>
                  </a:cubicBezTo>
                  <a:cubicBezTo>
                    <a:pt x="200423" y="129919"/>
                    <a:pt x="203299" y="135672"/>
                    <a:pt x="205217" y="133754"/>
                  </a:cubicBezTo>
                  <a:cubicBezTo>
                    <a:pt x="215766" y="126083"/>
                    <a:pt x="191792" y="111698"/>
                    <a:pt x="220561" y="106903"/>
                  </a:cubicBezTo>
                  <a:lnTo>
                    <a:pt x="220561" y="106903"/>
                  </a:lnTo>
                  <a:lnTo>
                    <a:pt x="221520" y="106903"/>
                  </a:lnTo>
                  <a:cubicBezTo>
                    <a:pt x="222479" y="95396"/>
                    <a:pt x="220561" y="57038"/>
                    <a:pt x="219602" y="57038"/>
                  </a:cubicBezTo>
                  <a:cubicBezTo>
                    <a:pt x="212889" y="50325"/>
                    <a:pt x="203299" y="33064"/>
                    <a:pt x="195628" y="27310"/>
                  </a:cubicBezTo>
                  <a:cubicBezTo>
                    <a:pt x="190833" y="24433"/>
                    <a:pt x="185079" y="27310"/>
                    <a:pt x="179325" y="24433"/>
                  </a:cubicBezTo>
                  <a:cubicBezTo>
                    <a:pt x="177407" y="23474"/>
                    <a:pt x="153433" y="4295"/>
                    <a:pt x="153433" y="2377"/>
                  </a:cubicBezTo>
                  <a:cubicBezTo>
                    <a:pt x="141926" y="-8172"/>
                    <a:pt x="113157" y="19638"/>
                    <a:pt x="98773" y="22515"/>
                  </a:cubicBezTo>
                  <a:cubicBezTo>
                    <a:pt x="81511" y="25392"/>
                    <a:pt x="70004" y="17720"/>
                    <a:pt x="62332" y="37859"/>
                  </a:cubicBezTo>
                  <a:cubicBezTo>
                    <a:pt x="61374" y="40735"/>
                    <a:pt x="69045" y="39776"/>
                    <a:pt x="68086" y="43612"/>
                  </a:cubicBezTo>
                  <a:cubicBezTo>
                    <a:pt x="66168" y="48407"/>
                    <a:pt x="58497" y="36899"/>
                    <a:pt x="53702" y="36899"/>
                  </a:cubicBezTo>
                  <a:cubicBezTo>
                    <a:pt x="42194" y="37859"/>
                    <a:pt x="31646" y="45530"/>
                    <a:pt x="21097" y="52243"/>
                  </a:cubicBezTo>
                  <a:cubicBezTo>
                    <a:pt x="15343" y="56079"/>
                    <a:pt x="28769" y="93478"/>
                    <a:pt x="5754" y="78135"/>
                  </a:cubicBezTo>
                  <a:lnTo>
                    <a:pt x="2877" y="78135"/>
                  </a:lnTo>
                  <a:lnTo>
                    <a:pt x="2877" y="78135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60D7FBEC-486B-71C8-F7F9-4018644DBFD7}"/>
                </a:ext>
              </a:extLst>
            </p:cNvPr>
            <p:cNvSpPr/>
            <p:nvPr/>
          </p:nvSpPr>
          <p:spPr>
            <a:xfrm>
              <a:off x="6785432" y="4891308"/>
              <a:ext cx="186284" cy="355980"/>
            </a:xfrm>
            <a:custGeom>
              <a:avLst/>
              <a:gdLst>
                <a:gd name="connsiteX0" fmla="*/ 171654 w 181674"/>
                <a:gd name="connsiteY0" fmla="*/ 196616 h 347172"/>
                <a:gd name="connsiteX1" fmla="*/ 181243 w 181674"/>
                <a:gd name="connsiteY1" fmla="*/ 222508 h 347172"/>
                <a:gd name="connsiteX2" fmla="*/ 160146 w 181674"/>
                <a:gd name="connsiteY2" fmla="*/ 251276 h 347172"/>
                <a:gd name="connsiteX3" fmla="*/ 154392 w 181674"/>
                <a:gd name="connsiteY3" fmla="*/ 287717 h 347172"/>
                <a:gd name="connsiteX4" fmla="*/ 123706 w 181674"/>
                <a:gd name="connsiteY4" fmla="*/ 305937 h 347172"/>
                <a:gd name="connsiteX5" fmla="*/ 135213 w 181674"/>
                <a:gd name="connsiteY5" fmla="*/ 324157 h 347172"/>
                <a:gd name="connsiteX6" fmla="*/ 125624 w 181674"/>
                <a:gd name="connsiteY6" fmla="*/ 329911 h 347172"/>
                <a:gd name="connsiteX7" fmla="*/ 101650 w 181674"/>
                <a:gd name="connsiteY7" fmla="*/ 343336 h 347172"/>
                <a:gd name="connsiteX8" fmla="*/ 101650 w 181674"/>
                <a:gd name="connsiteY8" fmla="*/ 345254 h 347172"/>
                <a:gd name="connsiteX9" fmla="*/ 99732 w 181674"/>
                <a:gd name="connsiteY9" fmla="*/ 347172 h 347172"/>
                <a:gd name="connsiteX10" fmla="*/ 97814 w 181674"/>
                <a:gd name="connsiteY10" fmla="*/ 343336 h 347172"/>
                <a:gd name="connsiteX11" fmla="*/ 97814 w 181674"/>
                <a:gd name="connsiteY11" fmla="*/ 337583 h 347172"/>
                <a:gd name="connsiteX12" fmla="*/ 98773 w 181674"/>
                <a:gd name="connsiteY12" fmla="*/ 323198 h 347172"/>
                <a:gd name="connsiteX13" fmla="*/ 90142 w 181674"/>
                <a:gd name="connsiteY13" fmla="*/ 320322 h 347172"/>
                <a:gd name="connsiteX14" fmla="*/ 82471 w 181674"/>
                <a:gd name="connsiteY14" fmla="*/ 305937 h 347172"/>
                <a:gd name="connsiteX15" fmla="*/ 24933 w 181674"/>
                <a:gd name="connsiteY15" fmla="*/ 268538 h 347172"/>
                <a:gd name="connsiteX16" fmla="*/ 43153 w 181674"/>
                <a:gd name="connsiteY16" fmla="*/ 263743 h 347172"/>
                <a:gd name="connsiteX17" fmla="*/ 23015 w 181674"/>
                <a:gd name="connsiteY17" fmla="*/ 240728 h 347172"/>
                <a:gd name="connsiteX18" fmla="*/ 26851 w 181674"/>
                <a:gd name="connsiteY18" fmla="*/ 234015 h 347172"/>
                <a:gd name="connsiteX19" fmla="*/ 27810 w 181674"/>
                <a:gd name="connsiteY19" fmla="*/ 222508 h 347172"/>
                <a:gd name="connsiteX20" fmla="*/ 27810 w 181674"/>
                <a:gd name="connsiteY20" fmla="*/ 211000 h 347172"/>
                <a:gd name="connsiteX21" fmla="*/ 39317 w 181674"/>
                <a:gd name="connsiteY21" fmla="*/ 207164 h 347172"/>
                <a:gd name="connsiteX22" fmla="*/ 36441 w 181674"/>
                <a:gd name="connsiteY22" fmla="*/ 197575 h 347172"/>
                <a:gd name="connsiteX23" fmla="*/ 32605 w 181674"/>
                <a:gd name="connsiteY23" fmla="*/ 208123 h 347172"/>
                <a:gd name="connsiteX24" fmla="*/ 33564 w 181674"/>
                <a:gd name="connsiteY24" fmla="*/ 168806 h 347172"/>
                <a:gd name="connsiteX25" fmla="*/ 20138 w 181674"/>
                <a:gd name="connsiteY25" fmla="*/ 152504 h 347172"/>
                <a:gd name="connsiteX26" fmla="*/ 23974 w 181674"/>
                <a:gd name="connsiteY26" fmla="*/ 130448 h 347172"/>
                <a:gd name="connsiteX27" fmla="*/ 38358 w 181674"/>
                <a:gd name="connsiteY27" fmla="*/ 126612 h 347172"/>
                <a:gd name="connsiteX28" fmla="*/ 32605 w 181674"/>
                <a:gd name="connsiteY28" fmla="*/ 120858 h 347172"/>
                <a:gd name="connsiteX29" fmla="*/ 33564 w 181674"/>
                <a:gd name="connsiteY29" fmla="*/ 100720 h 347172"/>
                <a:gd name="connsiteX30" fmla="*/ 11508 w 181674"/>
                <a:gd name="connsiteY30" fmla="*/ 99761 h 347172"/>
                <a:gd name="connsiteX31" fmla="*/ 11508 w 181674"/>
                <a:gd name="connsiteY31" fmla="*/ 81541 h 347172"/>
                <a:gd name="connsiteX32" fmla="*/ 11508 w 181674"/>
                <a:gd name="connsiteY32" fmla="*/ 70033 h 347172"/>
                <a:gd name="connsiteX33" fmla="*/ 0 w 181674"/>
                <a:gd name="connsiteY33" fmla="*/ 61403 h 347172"/>
                <a:gd name="connsiteX34" fmla="*/ 31646 w 181674"/>
                <a:gd name="connsiteY34" fmla="*/ 29 h 347172"/>
                <a:gd name="connsiteX35" fmla="*/ 44112 w 181674"/>
                <a:gd name="connsiteY35" fmla="*/ 22085 h 347172"/>
                <a:gd name="connsiteX36" fmla="*/ 63291 w 181674"/>
                <a:gd name="connsiteY36" fmla="*/ 6742 h 347172"/>
                <a:gd name="connsiteX37" fmla="*/ 83430 w 181674"/>
                <a:gd name="connsiteY37" fmla="*/ 33593 h 347172"/>
                <a:gd name="connsiteX38" fmla="*/ 92060 w 181674"/>
                <a:gd name="connsiteY38" fmla="*/ 32634 h 347172"/>
                <a:gd name="connsiteX39" fmla="*/ 109322 w 181674"/>
                <a:gd name="connsiteY39" fmla="*/ 41265 h 347172"/>
                <a:gd name="connsiteX40" fmla="*/ 116034 w 181674"/>
                <a:gd name="connsiteY40" fmla="*/ 97843 h 347172"/>
                <a:gd name="connsiteX41" fmla="*/ 121788 w 181674"/>
                <a:gd name="connsiteY41" fmla="*/ 115104 h 347172"/>
                <a:gd name="connsiteX42" fmla="*/ 114116 w 181674"/>
                <a:gd name="connsiteY42" fmla="*/ 120858 h 347172"/>
                <a:gd name="connsiteX43" fmla="*/ 124665 w 181674"/>
                <a:gd name="connsiteY43" fmla="*/ 137160 h 347172"/>
                <a:gd name="connsiteX44" fmla="*/ 119870 w 181674"/>
                <a:gd name="connsiteY44" fmla="*/ 144832 h 347172"/>
                <a:gd name="connsiteX45" fmla="*/ 146721 w 181674"/>
                <a:gd name="connsiteY45" fmla="*/ 190862 h 347172"/>
                <a:gd name="connsiteX46" fmla="*/ 158228 w 181674"/>
                <a:gd name="connsiteY46" fmla="*/ 187026 h 347172"/>
                <a:gd name="connsiteX47" fmla="*/ 168777 w 181674"/>
                <a:gd name="connsiteY47" fmla="*/ 188944 h 347172"/>
                <a:gd name="connsiteX48" fmla="*/ 171654 w 181674"/>
                <a:gd name="connsiteY48" fmla="*/ 196616 h 347172"/>
                <a:gd name="connsiteX49" fmla="*/ 171654 w 181674"/>
                <a:gd name="connsiteY49" fmla="*/ 196616 h 34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81674" h="347172">
                  <a:moveTo>
                    <a:pt x="171654" y="196616"/>
                  </a:moveTo>
                  <a:cubicBezTo>
                    <a:pt x="171654" y="208123"/>
                    <a:pt x="184120" y="211959"/>
                    <a:pt x="181243" y="222508"/>
                  </a:cubicBezTo>
                  <a:cubicBezTo>
                    <a:pt x="172613" y="257030"/>
                    <a:pt x="166859" y="227302"/>
                    <a:pt x="160146" y="251276"/>
                  </a:cubicBezTo>
                  <a:cubicBezTo>
                    <a:pt x="160146" y="251276"/>
                    <a:pt x="154392" y="287717"/>
                    <a:pt x="154392" y="287717"/>
                  </a:cubicBezTo>
                  <a:cubicBezTo>
                    <a:pt x="152475" y="290594"/>
                    <a:pt x="124665" y="299224"/>
                    <a:pt x="123706" y="305937"/>
                  </a:cubicBezTo>
                  <a:lnTo>
                    <a:pt x="135213" y="324157"/>
                  </a:lnTo>
                  <a:cubicBezTo>
                    <a:pt x="138090" y="331829"/>
                    <a:pt x="125624" y="324157"/>
                    <a:pt x="125624" y="329911"/>
                  </a:cubicBezTo>
                  <a:cubicBezTo>
                    <a:pt x="126583" y="352926"/>
                    <a:pt x="116993" y="340459"/>
                    <a:pt x="101650" y="343336"/>
                  </a:cubicBezTo>
                  <a:cubicBezTo>
                    <a:pt x="100691" y="343336"/>
                    <a:pt x="102609" y="344295"/>
                    <a:pt x="101650" y="345254"/>
                  </a:cubicBezTo>
                  <a:cubicBezTo>
                    <a:pt x="100691" y="346213"/>
                    <a:pt x="100691" y="346213"/>
                    <a:pt x="99732" y="347172"/>
                  </a:cubicBezTo>
                  <a:cubicBezTo>
                    <a:pt x="98773" y="346213"/>
                    <a:pt x="98773" y="345254"/>
                    <a:pt x="97814" y="343336"/>
                  </a:cubicBezTo>
                  <a:cubicBezTo>
                    <a:pt x="97814" y="341418"/>
                    <a:pt x="97814" y="339501"/>
                    <a:pt x="97814" y="337583"/>
                  </a:cubicBezTo>
                  <a:cubicBezTo>
                    <a:pt x="97814" y="331829"/>
                    <a:pt x="100691" y="327993"/>
                    <a:pt x="98773" y="323198"/>
                  </a:cubicBezTo>
                  <a:cubicBezTo>
                    <a:pt x="96855" y="320322"/>
                    <a:pt x="91101" y="323198"/>
                    <a:pt x="90142" y="320322"/>
                  </a:cubicBezTo>
                  <a:cubicBezTo>
                    <a:pt x="85348" y="316485"/>
                    <a:pt x="86306" y="309773"/>
                    <a:pt x="82471" y="305937"/>
                  </a:cubicBezTo>
                  <a:cubicBezTo>
                    <a:pt x="75758" y="298265"/>
                    <a:pt x="18220" y="282922"/>
                    <a:pt x="24933" y="268538"/>
                  </a:cubicBezTo>
                  <a:cubicBezTo>
                    <a:pt x="27810" y="261825"/>
                    <a:pt x="40276" y="269497"/>
                    <a:pt x="43153" y="263743"/>
                  </a:cubicBezTo>
                  <a:cubicBezTo>
                    <a:pt x="44112" y="261825"/>
                    <a:pt x="25892" y="250317"/>
                    <a:pt x="23015" y="240728"/>
                  </a:cubicBezTo>
                  <a:cubicBezTo>
                    <a:pt x="22056" y="237851"/>
                    <a:pt x="26851" y="236892"/>
                    <a:pt x="26851" y="234015"/>
                  </a:cubicBezTo>
                  <a:cubicBezTo>
                    <a:pt x="27810" y="230179"/>
                    <a:pt x="26851" y="226343"/>
                    <a:pt x="27810" y="222508"/>
                  </a:cubicBezTo>
                  <a:cubicBezTo>
                    <a:pt x="27810" y="217713"/>
                    <a:pt x="24933" y="213877"/>
                    <a:pt x="27810" y="211000"/>
                  </a:cubicBezTo>
                  <a:cubicBezTo>
                    <a:pt x="29728" y="207164"/>
                    <a:pt x="36441" y="210041"/>
                    <a:pt x="39317" y="207164"/>
                  </a:cubicBezTo>
                  <a:cubicBezTo>
                    <a:pt x="41235" y="204287"/>
                    <a:pt x="39317" y="197575"/>
                    <a:pt x="36441" y="197575"/>
                  </a:cubicBezTo>
                  <a:cubicBezTo>
                    <a:pt x="32605" y="198534"/>
                    <a:pt x="35482" y="205247"/>
                    <a:pt x="32605" y="208123"/>
                  </a:cubicBezTo>
                  <a:cubicBezTo>
                    <a:pt x="26851" y="212918"/>
                    <a:pt x="32605" y="177436"/>
                    <a:pt x="33564" y="168806"/>
                  </a:cubicBezTo>
                  <a:cubicBezTo>
                    <a:pt x="35482" y="158257"/>
                    <a:pt x="20138" y="163052"/>
                    <a:pt x="20138" y="152504"/>
                  </a:cubicBezTo>
                  <a:cubicBezTo>
                    <a:pt x="20138" y="144832"/>
                    <a:pt x="19179" y="136201"/>
                    <a:pt x="23974" y="130448"/>
                  </a:cubicBezTo>
                  <a:cubicBezTo>
                    <a:pt x="26851" y="126612"/>
                    <a:pt x="34523" y="130448"/>
                    <a:pt x="38358" y="126612"/>
                  </a:cubicBezTo>
                  <a:cubicBezTo>
                    <a:pt x="40276" y="124694"/>
                    <a:pt x="33564" y="123735"/>
                    <a:pt x="32605" y="120858"/>
                  </a:cubicBezTo>
                  <a:cubicBezTo>
                    <a:pt x="31646" y="114145"/>
                    <a:pt x="38358" y="105515"/>
                    <a:pt x="33564" y="100720"/>
                  </a:cubicBezTo>
                  <a:cubicBezTo>
                    <a:pt x="27810" y="94966"/>
                    <a:pt x="19179" y="101679"/>
                    <a:pt x="11508" y="99761"/>
                  </a:cubicBezTo>
                  <a:cubicBezTo>
                    <a:pt x="11508" y="93048"/>
                    <a:pt x="11508" y="87294"/>
                    <a:pt x="11508" y="81541"/>
                  </a:cubicBezTo>
                  <a:cubicBezTo>
                    <a:pt x="11508" y="77705"/>
                    <a:pt x="13426" y="73869"/>
                    <a:pt x="11508" y="70033"/>
                  </a:cubicBezTo>
                  <a:cubicBezTo>
                    <a:pt x="8631" y="65238"/>
                    <a:pt x="959" y="65238"/>
                    <a:pt x="0" y="61403"/>
                  </a:cubicBezTo>
                  <a:cubicBezTo>
                    <a:pt x="0" y="60444"/>
                    <a:pt x="28769" y="1947"/>
                    <a:pt x="31646" y="29"/>
                  </a:cubicBezTo>
                  <a:cubicBezTo>
                    <a:pt x="32605" y="-930"/>
                    <a:pt x="37400" y="22085"/>
                    <a:pt x="44112" y="22085"/>
                  </a:cubicBezTo>
                  <a:lnTo>
                    <a:pt x="63291" y="6742"/>
                  </a:lnTo>
                  <a:cubicBezTo>
                    <a:pt x="77676" y="6742"/>
                    <a:pt x="74799" y="28798"/>
                    <a:pt x="83430" y="33593"/>
                  </a:cubicBezTo>
                  <a:cubicBezTo>
                    <a:pt x="86306" y="35511"/>
                    <a:pt x="89183" y="31675"/>
                    <a:pt x="92060" y="32634"/>
                  </a:cubicBezTo>
                  <a:cubicBezTo>
                    <a:pt x="98773" y="34552"/>
                    <a:pt x="104527" y="37429"/>
                    <a:pt x="109322" y="41265"/>
                  </a:cubicBezTo>
                  <a:cubicBezTo>
                    <a:pt x="126583" y="60444"/>
                    <a:pt x="114116" y="78664"/>
                    <a:pt x="116034" y="97843"/>
                  </a:cubicBezTo>
                  <a:cubicBezTo>
                    <a:pt x="116034" y="104556"/>
                    <a:pt x="121788" y="109351"/>
                    <a:pt x="121788" y="115104"/>
                  </a:cubicBezTo>
                  <a:cubicBezTo>
                    <a:pt x="120829" y="117981"/>
                    <a:pt x="114116" y="117981"/>
                    <a:pt x="114116" y="120858"/>
                  </a:cubicBezTo>
                  <a:cubicBezTo>
                    <a:pt x="115075" y="127571"/>
                    <a:pt x="123706" y="130448"/>
                    <a:pt x="124665" y="137160"/>
                  </a:cubicBezTo>
                  <a:cubicBezTo>
                    <a:pt x="125624" y="140037"/>
                    <a:pt x="119870" y="142914"/>
                    <a:pt x="119870" y="144832"/>
                  </a:cubicBezTo>
                  <a:cubicBezTo>
                    <a:pt x="119870" y="152504"/>
                    <a:pt x="142885" y="185108"/>
                    <a:pt x="146721" y="190862"/>
                  </a:cubicBezTo>
                  <a:cubicBezTo>
                    <a:pt x="152475" y="197575"/>
                    <a:pt x="155351" y="187026"/>
                    <a:pt x="158228" y="187026"/>
                  </a:cubicBezTo>
                  <a:cubicBezTo>
                    <a:pt x="162064" y="186067"/>
                    <a:pt x="165900" y="187026"/>
                    <a:pt x="168777" y="188944"/>
                  </a:cubicBezTo>
                  <a:cubicBezTo>
                    <a:pt x="172613" y="191821"/>
                    <a:pt x="169736" y="196616"/>
                    <a:pt x="171654" y="196616"/>
                  </a:cubicBezTo>
                  <a:lnTo>
                    <a:pt x="171654" y="196616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4FCC8E12-11E3-D522-71BC-1F435982941F}"/>
                </a:ext>
              </a:extLst>
            </p:cNvPr>
            <p:cNvSpPr/>
            <p:nvPr/>
          </p:nvSpPr>
          <p:spPr>
            <a:xfrm>
              <a:off x="6909327" y="3152587"/>
              <a:ext cx="660003" cy="626650"/>
            </a:xfrm>
            <a:custGeom>
              <a:avLst/>
              <a:gdLst>
                <a:gd name="connsiteX0" fmla="*/ 59456 w 643671"/>
                <a:gd name="connsiteY0" fmla="*/ 611144 h 611144"/>
                <a:gd name="connsiteX1" fmla="*/ 63291 w 643671"/>
                <a:gd name="connsiteY1" fmla="*/ 595801 h 611144"/>
                <a:gd name="connsiteX2" fmla="*/ 79594 w 643671"/>
                <a:gd name="connsiteY2" fmla="*/ 594842 h 611144"/>
                <a:gd name="connsiteX3" fmla="*/ 84389 w 643671"/>
                <a:gd name="connsiteY3" fmla="*/ 600596 h 611144"/>
                <a:gd name="connsiteX4" fmla="*/ 109321 w 643671"/>
                <a:gd name="connsiteY4" fmla="*/ 558401 h 611144"/>
                <a:gd name="connsiteX5" fmla="*/ 132336 w 643671"/>
                <a:gd name="connsiteY5" fmla="*/ 553607 h 611144"/>
                <a:gd name="connsiteX6" fmla="*/ 163023 w 643671"/>
                <a:gd name="connsiteY6" fmla="*/ 536345 h 611144"/>
                <a:gd name="connsiteX7" fmla="*/ 176448 w 643671"/>
                <a:gd name="connsiteY7" fmla="*/ 537304 h 611144"/>
                <a:gd name="connsiteX8" fmla="*/ 189874 w 643671"/>
                <a:gd name="connsiteY8" fmla="*/ 537304 h 611144"/>
                <a:gd name="connsiteX9" fmla="*/ 228232 w 643671"/>
                <a:gd name="connsiteY9" fmla="*/ 528674 h 611144"/>
                <a:gd name="connsiteX10" fmla="*/ 234945 w 643671"/>
                <a:gd name="connsiteY10" fmla="*/ 533469 h 611144"/>
                <a:gd name="connsiteX11" fmla="*/ 305908 w 643671"/>
                <a:gd name="connsiteY11" fmla="*/ 527715 h 611144"/>
                <a:gd name="connsiteX12" fmla="*/ 313580 w 643671"/>
                <a:gd name="connsiteY12" fmla="*/ 538263 h 611144"/>
                <a:gd name="connsiteX13" fmla="*/ 321251 w 643671"/>
                <a:gd name="connsiteY13" fmla="*/ 536345 h 611144"/>
                <a:gd name="connsiteX14" fmla="*/ 320292 w 643671"/>
                <a:gd name="connsiteY14" fmla="*/ 544017 h 611144"/>
                <a:gd name="connsiteX15" fmla="*/ 337554 w 643671"/>
                <a:gd name="connsiteY15" fmla="*/ 536345 h 611144"/>
                <a:gd name="connsiteX16" fmla="*/ 352897 w 643671"/>
                <a:gd name="connsiteY16" fmla="*/ 547853 h 611144"/>
                <a:gd name="connsiteX17" fmla="*/ 358651 w 643671"/>
                <a:gd name="connsiteY17" fmla="*/ 550730 h 611144"/>
                <a:gd name="connsiteX18" fmla="*/ 363445 w 643671"/>
                <a:gd name="connsiteY18" fmla="*/ 531551 h 611144"/>
                <a:gd name="connsiteX19" fmla="*/ 381666 w 643671"/>
                <a:gd name="connsiteY19" fmla="*/ 532510 h 611144"/>
                <a:gd name="connsiteX20" fmla="*/ 390296 w 643671"/>
                <a:gd name="connsiteY20" fmla="*/ 518125 h 611144"/>
                <a:gd name="connsiteX21" fmla="*/ 400845 w 643671"/>
                <a:gd name="connsiteY21" fmla="*/ 531551 h 611144"/>
                <a:gd name="connsiteX22" fmla="*/ 417147 w 643671"/>
                <a:gd name="connsiteY22" fmla="*/ 522920 h 611144"/>
                <a:gd name="connsiteX23" fmla="*/ 431531 w 643671"/>
                <a:gd name="connsiteY23" fmla="*/ 538263 h 611144"/>
                <a:gd name="connsiteX24" fmla="*/ 433449 w 643671"/>
                <a:gd name="connsiteY24" fmla="*/ 521002 h 611144"/>
                <a:gd name="connsiteX25" fmla="*/ 454546 w 643671"/>
                <a:gd name="connsiteY25" fmla="*/ 504700 h 611144"/>
                <a:gd name="connsiteX26" fmla="*/ 476603 w 643671"/>
                <a:gd name="connsiteY26" fmla="*/ 531551 h 611144"/>
                <a:gd name="connsiteX27" fmla="*/ 495782 w 643671"/>
                <a:gd name="connsiteY27" fmla="*/ 509495 h 611144"/>
                <a:gd name="connsiteX28" fmla="*/ 510166 w 643671"/>
                <a:gd name="connsiteY28" fmla="*/ 514289 h 611144"/>
                <a:gd name="connsiteX29" fmla="*/ 532222 w 643671"/>
                <a:gd name="connsiteY29" fmla="*/ 501823 h 611144"/>
                <a:gd name="connsiteX30" fmla="*/ 565786 w 643671"/>
                <a:gd name="connsiteY30" fmla="*/ 521002 h 611144"/>
                <a:gd name="connsiteX31" fmla="*/ 552360 w 643671"/>
                <a:gd name="connsiteY31" fmla="*/ 482644 h 611144"/>
                <a:gd name="connsiteX32" fmla="*/ 555237 w 643671"/>
                <a:gd name="connsiteY32" fmla="*/ 451957 h 611144"/>
                <a:gd name="connsiteX33" fmla="*/ 569621 w 643671"/>
                <a:gd name="connsiteY33" fmla="*/ 416476 h 611144"/>
                <a:gd name="connsiteX34" fmla="*/ 588801 w 643671"/>
                <a:gd name="connsiteY34" fmla="*/ 414558 h 611144"/>
                <a:gd name="connsiteX35" fmla="*/ 594554 w 643671"/>
                <a:gd name="connsiteY35" fmla="*/ 404968 h 611144"/>
                <a:gd name="connsiteX36" fmla="*/ 624282 w 643671"/>
                <a:gd name="connsiteY36" fmla="*/ 397296 h 611144"/>
                <a:gd name="connsiteX37" fmla="*/ 621405 w 643671"/>
                <a:gd name="connsiteY37" fmla="*/ 389625 h 611144"/>
                <a:gd name="connsiteX38" fmla="*/ 602226 w 643671"/>
                <a:gd name="connsiteY38" fmla="*/ 377158 h 611144"/>
                <a:gd name="connsiteX39" fmla="*/ 604144 w 643671"/>
                <a:gd name="connsiteY39" fmla="*/ 370446 h 611144"/>
                <a:gd name="connsiteX40" fmla="*/ 594554 w 643671"/>
                <a:gd name="connsiteY40" fmla="*/ 355102 h 611144"/>
                <a:gd name="connsiteX41" fmla="*/ 599349 w 643671"/>
                <a:gd name="connsiteY41" fmla="*/ 348390 h 611144"/>
                <a:gd name="connsiteX42" fmla="*/ 584006 w 643671"/>
                <a:gd name="connsiteY42" fmla="*/ 334964 h 611144"/>
                <a:gd name="connsiteX43" fmla="*/ 589760 w 643671"/>
                <a:gd name="connsiteY43" fmla="*/ 328251 h 611144"/>
                <a:gd name="connsiteX44" fmla="*/ 557155 w 643671"/>
                <a:gd name="connsiteY44" fmla="*/ 304277 h 611144"/>
                <a:gd name="connsiteX45" fmla="*/ 559073 w 643671"/>
                <a:gd name="connsiteY45" fmla="*/ 280303 h 611144"/>
                <a:gd name="connsiteX46" fmla="*/ 613734 w 643671"/>
                <a:gd name="connsiteY46" fmla="*/ 277427 h 611144"/>
                <a:gd name="connsiteX47" fmla="*/ 630036 w 643671"/>
                <a:gd name="connsiteY47" fmla="*/ 246740 h 611144"/>
                <a:gd name="connsiteX48" fmla="*/ 627159 w 643671"/>
                <a:gd name="connsiteY48" fmla="*/ 245781 h 611144"/>
                <a:gd name="connsiteX49" fmla="*/ 642502 w 643671"/>
                <a:gd name="connsiteY49" fmla="*/ 234273 h 611144"/>
                <a:gd name="connsiteX50" fmla="*/ 638667 w 643671"/>
                <a:gd name="connsiteY50" fmla="*/ 220848 h 611144"/>
                <a:gd name="connsiteX51" fmla="*/ 613734 w 643671"/>
                <a:gd name="connsiteY51" fmla="*/ 213176 h 611144"/>
                <a:gd name="connsiteX52" fmla="*/ 609898 w 643671"/>
                <a:gd name="connsiteY52" fmla="*/ 197833 h 611144"/>
                <a:gd name="connsiteX53" fmla="*/ 578252 w 643671"/>
                <a:gd name="connsiteY53" fmla="*/ 199751 h 611144"/>
                <a:gd name="connsiteX54" fmla="*/ 561950 w 643671"/>
                <a:gd name="connsiteY54" fmla="*/ 205505 h 611144"/>
                <a:gd name="connsiteX55" fmla="*/ 557155 w 643671"/>
                <a:gd name="connsiteY55" fmla="*/ 172900 h 611144"/>
                <a:gd name="connsiteX56" fmla="*/ 517838 w 643671"/>
                <a:gd name="connsiteY56" fmla="*/ 165228 h 611144"/>
                <a:gd name="connsiteX57" fmla="*/ 491946 w 643671"/>
                <a:gd name="connsiteY57" fmla="*/ 141254 h 611144"/>
                <a:gd name="connsiteX58" fmla="*/ 493864 w 643671"/>
                <a:gd name="connsiteY58" fmla="*/ 123034 h 611144"/>
                <a:gd name="connsiteX59" fmla="*/ 462218 w 643671"/>
                <a:gd name="connsiteY59" fmla="*/ 112486 h 611144"/>
                <a:gd name="connsiteX60" fmla="*/ 466054 w 643671"/>
                <a:gd name="connsiteY60" fmla="*/ 86594 h 611144"/>
                <a:gd name="connsiteX61" fmla="*/ 469890 w 643671"/>
                <a:gd name="connsiteY61" fmla="*/ 78922 h 611144"/>
                <a:gd name="connsiteX62" fmla="*/ 446875 w 643671"/>
                <a:gd name="connsiteY62" fmla="*/ 53030 h 611144"/>
                <a:gd name="connsiteX63" fmla="*/ 444957 w 643671"/>
                <a:gd name="connsiteY63" fmla="*/ 18508 h 611144"/>
                <a:gd name="connsiteX64" fmla="*/ 434408 w 643671"/>
                <a:gd name="connsiteY64" fmla="*/ 22344 h 611144"/>
                <a:gd name="connsiteX65" fmla="*/ 404681 w 643671"/>
                <a:gd name="connsiteY65" fmla="*/ 4123 h 611144"/>
                <a:gd name="connsiteX66" fmla="*/ 385502 w 643671"/>
                <a:gd name="connsiteY66" fmla="*/ 7959 h 611144"/>
                <a:gd name="connsiteX67" fmla="*/ 370158 w 643671"/>
                <a:gd name="connsiteY67" fmla="*/ 9877 h 611144"/>
                <a:gd name="connsiteX68" fmla="*/ 350979 w 643671"/>
                <a:gd name="connsiteY68" fmla="*/ 36728 h 611144"/>
                <a:gd name="connsiteX69" fmla="*/ 337554 w 643671"/>
                <a:gd name="connsiteY69" fmla="*/ 7000 h 611144"/>
                <a:gd name="connsiteX70" fmla="*/ 296318 w 643671"/>
                <a:gd name="connsiteY70" fmla="*/ 18508 h 611144"/>
                <a:gd name="connsiteX71" fmla="*/ 283852 w 643671"/>
                <a:gd name="connsiteY71" fmla="*/ 6041 h 611144"/>
                <a:gd name="connsiteX72" fmla="*/ 250288 w 643671"/>
                <a:gd name="connsiteY72" fmla="*/ 7000 h 611144"/>
                <a:gd name="connsiteX73" fmla="*/ 231109 w 643671"/>
                <a:gd name="connsiteY73" fmla="*/ 27138 h 611144"/>
                <a:gd name="connsiteX74" fmla="*/ 224396 w 643671"/>
                <a:gd name="connsiteY74" fmla="*/ 56866 h 611144"/>
                <a:gd name="connsiteX75" fmla="*/ 207135 w 643671"/>
                <a:gd name="connsiteY75" fmla="*/ 56866 h 611144"/>
                <a:gd name="connsiteX76" fmla="*/ 204258 w 643671"/>
                <a:gd name="connsiteY76" fmla="*/ 64538 h 611144"/>
                <a:gd name="connsiteX77" fmla="*/ 193710 w 643671"/>
                <a:gd name="connsiteY77" fmla="*/ 58784 h 611144"/>
                <a:gd name="connsiteX78" fmla="*/ 164941 w 643671"/>
                <a:gd name="connsiteY78" fmla="*/ 87553 h 611144"/>
                <a:gd name="connsiteX79" fmla="*/ 164941 w 643671"/>
                <a:gd name="connsiteY79" fmla="*/ 88512 h 611144"/>
                <a:gd name="connsiteX80" fmla="*/ 163023 w 643671"/>
                <a:gd name="connsiteY80" fmla="*/ 126870 h 611144"/>
                <a:gd name="connsiteX81" fmla="*/ 187956 w 643671"/>
                <a:gd name="connsiteY81" fmla="*/ 131665 h 611144"/>
                <a:gd name="connsiteX82" fmla="*/ 180284 w 643671"/>
                <a:gd name="connsiteY82" fmla="*/ 137419 h 611144"/>
                <a:gd name="connsiteX83" fmla="*/ 180284 w 643671"/>
                <a:gd name="connsiteY83" fmla="*/ 149885 h 611144"/>
                <a:gd name="connsiteX84" fmla="*/ 157269 w 643671"/>
                <a:gd name="connsiteY84" fmla="*/ 153721 h 611144"/>
                <a:gd name="connsiteX85" fmla="*/ 153433 w 643671"/>
                <a:gd name="connsiteY85" fmla="*/ 174818 h 611144"/>
                <a:gd name="connsiteX86" fmla="*/ 133295 w 643671"/>
                <a:gd name="connsiteY86" fmla="*/ 199751 h 611144"/>
                <a:gd name="connsiteX87" fmla="*/ 129459 w 643671"/>
                <a:gd name="connsiteY87" fmla="*/ 202628 h 611144"/>
                <a:gd name="connsiteX88" fmla="*/ 137131 w 643671"/>
                <a:gd name="connsiteY88" fmla="*/ 227561 h 611144"/>
                <a:gd name="connsiteX89" fmla="*/ 129459 w 643671"/>
                <a:gd name="connsiteY89" fmla="*/ 257289 h 611144"/>
                <a:gd name="connsiteX90" fmla="*/ 149598 w 643671"/>
                <a:gd name="connsiteY90" fmla="*/ 275509 h 611144"/>
                <a:gd name="connsiteX91" fmla="*/ 130418 w 643671"/>
                <a:gd name="connsiteY91" fmla="*/ 278386 h 611144"/>
                <a:gd name="connsiteX92" fmla="*/ 134254 w 643671"/>
                <a:gd name="connsiteY92" fmla="*/ 270714 h 611144"/>
                <a:gd name="connsiteX93" fmla="*/ 109321 w 643671"/>
                <a:gd name="connsiteY93" fmla="*/ 272632 h 611144"/>
                <a:gd name="connsiteX94" fmla="*/ 104526 w 643671"/>
                <a:gd name="connsiteY94" fmla="*/ 289893 h 611144"/>
                <a:gd name="connsiteX95" fmla="*/ 84389 w 643671"/>
                <a:gd name="connsiteY95" fmla="*/ 296606 h 611144"/>
                <a:gd name="connsiteX96" fmla="*/ 89183 w 643671"/>
                <a:gd name="connsiteY96" fmla="*/ 311949 h 611144"/>
                <a:gd name="connsiteX97" fmla="*/ 74799 w 643671"/>
                <a:gd name="connsiteY97" fmla="*/ 312908 h 611144"/>
                <a:gd name="connsiteX98" fmla="*/ 63291 w 643671"/>
                <a:gd name="connsiteY98" fmla="*/ 329210 h 611144"/>
                <a:gd name="connsiteX99" fmla="*/ 44112 w 643671"/>
                <a:gd name="connsiteY99" fmla="*/ 322498 h 611144"/>
                <a:gd name="connsiteX100" fmla="*/ 0 w 643671"/>
                <a:gd name="connsiteY100" fmla="*/ 333046 h 611144"/>
                <a:gd name="connsiteX101" fmla="*/ 58497 w 643671"/>
                <a:gd name="connsiteY101" fmla="*/ 471136 h 611144"/>
                <a:gd name="connsiteX102" fmla="*/ 55620 w 643671"/>
                <a:gd name="connsiteY102" fmla="*/ 475931 h 611144"/>
                <a:gd name="connsiteX103" fmla="*/ 19179 w 643671"/>
                <a:gd name="connsiteY103" fmla="*/ 540181 h 611144"/>
                <a:gd name="connsiteX104" fmla="*/ 24933 w 643671"/>
                <a:gd name="connsiteY104" fmla="*/ 537304 h 611144"/>
                <a:gd name="connsiteX105" fmla="*/ 48907 w 643671"/>
                <a:gd name="connsiteY105" fmla="*/ 545935 h 611144"/>
                <a:gd name="connsiteX106" fmla="*/ 55620 w 643671"/>
                <a:gd name="connsiteY106" fmla="*/ 607308 h 611144"/>
                <a:gd name="connsiteX107" fmla="*/ 59456 w 643671"/>
                <a:gd name="connsiteY107" fmla="*/ 611144 h 611144"/>
                <a:gd name="connsiteX108" fmla="*/ 59456 w 643671"/>
                <a:gd name="connsiteY108" fmla="*/ 611144 h 611144"/>
                <a:gd name="connsiteX109" fmla="*/ 59456 w 643671"/>
                <a:gd name="connsiteY109" fmla="*/ 611144 h 611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643671" h="611144">
                  <a:moveTo>
                    <a:pt x="59456" y="611144"/>
                  </a:moveTo>
                  <a:cubicBezTo>
                    <a:pt x="70004" y="608267"/>
                    <a:pt x="48907" y="600596"/>
                    <a:pt x="63291" y="595801"/>
                  </a:cubicBezTo>
                  <a:cubicBezTo>
                    <a:pt x="68086" y="593883"/>
                    <a:pt x="73840" y="593883"/>
                    <a:pt x="79594" y="594842"/>
                  </a:cubicBezTo>
                  <a:cubicBezTo>
                    <a:pt x="81511" y="594842"/>
                    <a:pt x="81511" y="599637"/>
                    <a:pt x="84389" y="600596"/>
                  </a:cubicBezTo>
                  <a:cubicBezTo>
                    <a:pt x="93019" y="603472"/>
                    <a:pt x="106444" y="561278"/>
                    <a:pt x="109321" y="558401"/>
                  </a:cubicBezTo>
                  <a:cubicBezTo>
                    <a:pt x="116993" y="554566"/>
                    <a:pt x="125624" y="556484"/>
                    <a:pt x="132336" y="553607"/>
                  </a:cubicBezTo>
                  <a:cubicBezTo>
                    <a:pt x="142885" y="548812"/>
                    <a:pt x="151516" y="540181"/>
                    <a:pt x="163023" y="536345"/>
                  </a:cubicBezTo>
                  <a:cubicBezTo>
                    <a:pt x="167818" y="535387"/>
                    <a:pt x="171654" y="537304"/>
                    <a:pt x="176448" y="537304"/>
                  </a:cubicBezTo>
                  <a:cubicBezTo>
                    <a:pt x="181243" y="537304"/>
                    <a:pt x="185079" y="537304"/>
                    <a:pt x="189874" y="537304"/>
                  </a:cubicBezTo>
                  <a:cubicBezTo>
                    <a:pt x="203299" y="535387"/>
                    <a:pt x="215766" y="527715"/>
                    <a:pt x="228232" y="528674"/>
                  </a:cubicBezTo>
                  <a:cubicBezTo>
                    <a:pt x="231109" y="528674"/>
                    <a:pt x="232068" y="532510"/>
                    <a:pt x="234945" y="533469"/>
                  </a:cubicBezTo>
                  <a:cubicBezTo>
                    <a:pt x="257001" y="536345"/>
                    <a:pt x="285770" y="533469"/>
                    <a:pt x="305908" y="527715"/>
                  </a:cubicBezTo>
                  <a:cubicBezTo>
                    <a:pt x="315497" y="524838"/>
                    <a:pt x="308785" y="534428"/>
                    <a:pt x="313580" y="538263"/>
                  </a:cubicBezTo>
                  <a:cubicBezTo>
                    <a:pt x="315497" y="539222"/>
                    <a:pt x="319333" y="534428"/>
                    <a:pt x="321251" y="536345"/>
                  </a:cubicBezTo>
                  <a:cubicBezTo>
                    <a:pt x="323169" y="538263"/>
                    <a:pt x="317415" y="544017"/>
                    <a:pt x="320292" y="544017"/>
                  </a:cubicBezTo>
                  <a:cubicBezTo>
                    <a:pt x="342348" y="552648"/>
                    <a:pt x="327005" y="538263"/>
                    <a:pt x="337554" y="536345"/>
                  </a:cubicBezTo>
                  <a:cubicBezTo>
                    <a:pt x="373994" y="526756"/>
                    <a:pt x="341389" y="542099"/>
                    <a:pt x="352897" y="547853"/>
                  </a:cubicBezTo>
                  <a:cubicBezTo>
                    <a:pt x="354815" y="549771"/>
                    <a:pt x="357692" y="552648"/>
                    <a:pt x="358651" y="550730"/>
                  </a:cubicBezTo>
                  <a:cubicBezTo>
                    <a:pt x="363445" y="547853"/>
                    <a:pt x="358651" y="531551"/>
                    <a:pt x="363445" y="531551"/>
                  </a:cubicBezTo>
                  <a:cubicBezTo>
                    <a:pt x="368240" y="530592"/>
                    <a:pt x="375912" y="539222"/>
                    <a:pt x="381666" y="532510"/>
                  </a:cubicBezTo>
                  <a:cubicBezTo>
                    <a:pt x="385502" y="528674"/>
                    <a:pt x="385502" y="515248"/>
                    <a:pt x="390296" y="518125"/>
                  </a:cubicBezTo>
                  <a:cubicBezTo>
                    <a:pt x="397968" y="523879"/>
                    <a:pt x="378789" y="531551"/>
                    <a:pt x="400845" y="531551"/>
                  </a:cubicBezTo>
                  <a:cubicBezTo>
                    <a:pt x="408516" y="531551"/>
                    <a:pt x="404681" y="513330"/>
                    <a:pt x="417147" y="522920"/>
                  </a:cubicBezTo>
                  <a:cubicBezTo>
                    <a:pt x="440162" y="539222"/>
                    <a:pt x="412352" y="533469"/>
                    <a:pt x="431531" y="538263"/>
                  </a:cubicBezTo>
                  <a:cubicBezTo>
                    <a:pt x="437285" y="539222"/>
                    <a:pt x="429614" y="525797"/>
                    <a:pt x="433449" y="521002"/>
                  </a:cubicBezTo>
                  <a:cubicBezTo>
                    <a:pt x="439203" y="513330"/>
                    <a:pt x="446875" y="500864"/>
                    <a:pt x="454546" y="504700"/>
                  </a:cubicBezTo>
                  <a:cubicBezTo>
                    <a:pt x="462218" y="508536"/>
                    <a:pt x="468931" y="533469"/>
                    <a:pt x="476603" y="531551"/>
                  </a:cubicBezTo>
                  <a:cubicBezTo>
                    <a:pt x="489069" y="527715"/>
                    <a:pt x="481397" y="512371"/>
                    <a:pt x="495782" y="509495"/>
                  </a:cubicBezTo>
                  <a:cubicBezTo>
                    <a:pt x="501536" y="508536"/>
                    <a:pt x="505371" y="515248"/>
                    <a:pt x="510166" y="514289"/>
                  </a:cubicBezTo>
                  <a:cubicBezTo>
                    <a:pt x="539894" y="508536"/>
                    <a:pt x="490028" y="498946"/>
                    <a:pt x="532222" y="501823"/>
                  </a:cubicBezTo>
                  <a:cubicBezTo>
                    <a:pt x="553319" y="503741"/>
                    <a:pt x="541812" y="525797"/>
                    <a:pt x="565786" y="521002"/>
                  </a:cubicBezTo>
                  <a:cubicBezTo>
                    <a:pt x="587842" y="516207"/>
                    <a:pt x="552360" y="492233"/>
                    <a:pt x="552360" y="482644"/>
                  </a:cubicBezTo>
                  <a:cubicBezTo>
                    <a:pt x="552360" y="474972"/>
                    <a:pt x="554278" y="458670"/>
                    <a:pt x="555237" y="451957"/>
                  </a:cubicBezTo>
                  <a:cubicBezTo>
                    <a:pt x="560032" y="427024"/>
                    <a:pt x="565786" y="417435"/>
                    <a:pt x="569621" y="416476"/>
                  </a:cubicBezTo>
                  <a:cubicBezTo>
                    <a:pt x="576334" y="414558"/>
                    <a:pt x="583047" y="417435"/>
                    <a:pt x="588801" y="414558"/>
                  </a:cubicBezTo>
                  <a:cubicBezTo>
                    <a:pt x="592637" y="412640"/>
                    <a:pt x="590719" y="406886"/>
                    <a:pt x="594554" y="404968"/>
                  </a:cubicBezTo>
                  <a:cubicBezTo>
                    <a:pt x="602226" y="399214"/>
                    <a:pt x="614693" y="400173"/>
                    <a:pt x="624282" y="397296"/>
                  </a:cubicBezTo>
                  <a:cubicBezTo>
                    <a:pt x="621405" y="395379"/>
                    <a:pt x="623323" y="391543"/>
                    <a:pt x="621405" y="389625"/>
                  </a:cubicBezTo>
                  <a:cubicBezTo>
                    <a:pt x="621405" y="389625"/>
                    <a:pt x="602226" y="378117"/>
                    <a:pt x="602226" y="377158"/>
                  </a:cubicBezTo>
                  <a:cubicBezTo>
                    <a:pt x="601267" y="375240"/>
                    <a:pt x="605103" y="372364"/>
                    <a:pt x="604144" y="370446"/>
                  </a:cubicBezTo>
                  <a:cubicBezTo>
                    <a:pt x="601267" y="363733"/>
                    <a:pt x="595513" y="360856"/>
                    <a:pt x="594554" y="355102"/>
                  </a:cubicBezTo>
                  <a:cubicBezTo>
                    <a:pt x="593595" y="352225"/>
                    <a:pt x="599349" y="351267"/>
                    <a:pt x="599349" y="348390"/>
                  </a:cubicBezTo>
                  <a:cubicBezTo>
                    <a:pt x="597431" y="341677"/>
                    <a:pt x="584965" y="341677"/>
                    <a:pt x="584006" y="334964"/>
                  </a:cubicBezTo>
                  <a:cubicBezTo>
                    <a:pt x="583047" y="332087"/>
                    <a:pt x="588801" y="331128"/>
                    <a:pt x="589760" y="328251"/>
                  </a:cubicBezTo>
                  <a:cubicBezTo>
                    <a:pt x="592637" y="317703"/>
                    <a:pt x="560032" y="310990"/>
                    <a:pt x="557155" y="304277"/>
                  </a:cubicBezTo>
                  <a:cubicBezTo>
                    <a:pt x="553319" y="296606"/>
                    <a:pt x="560032" y="287975"/>
                    <a:pt x="559073" y="280303"/>
                  </a:cubicBezTo>
                  <a:cubicBezTo>
                    <a:pt x="559073" y="265919"/>
                    <a:pt x="602226" y="285098"/>
                    <a:pt x="613734" y="277427"/>
                  </a:cubicBezTo>
                  <a:cubicBezTo>
                    <a:pt x="621405" y="272632"/>
                    <a:pt x="630995" y="255371"/>
                    <a:pt x="630036" y="246740"/>
                  </a:cubicBezTo>
                  <a:cubicBezTo>
                    <a:pt x="630036" y="245781"/>
                    <a:pt x="626200" y="246740"/>
                    <a:pt x="627159" y="245781"/>
                  </a:cubicBezTo>
                  <a:cubicBezTo>
                    <a:pt x="631954" y="240986"/>
                    <a:pt x="639626" y="239068"/>
                    <a:pt x="642502" y="234273"/>
                  </a:cubicBezTo>
                  <a:cubicBezTo>
                    <a:pt x="645379" y="230438"/>
                    <a:pt x="642502" y="222766"/>
                    <a:pt x="638667" y="220848"/>
                  </a:cubicBezTo>
                  <a:cubicBezTo>
                    <a:pt x="623323" y="215094"/>
                    <a:pt x="621405" y="221807"/>
                    <a:pt x="613734" y="213176"/>
                  </a:cubicBezTo>
                  <a:cubicBezTo>
                    <a:pt x="610857" y="209341"/>
                    <a:pt x="620446" y="196874"/>
                    <a:pt x="609898" y="197833"/>
                  </a:cubicBezTo>
                  <a:cubicBezTo>
                    <a:pt x="599349" y="198792"/>
                    <a:pt x="593595" y="194956"/>
                    <a:pt x="578252" y="199751"/>
                  </a:cubicBezTo>
                  <a:cubicBezTo>
                    <a:pt x="572499" y="201669"/>
                    <a:pt x="567704" y="207423"/>
                    <a:pt x="561950" y="205505"/>
                  </a:cubicBezTo>
                  <a:cubicBezTo>
                    <a:pt x="557155" y="203587"/>
                    <a:pt x="565786" y="178654"/>
                    <a:pt x="557155" y="172900"/>
                  </a:cubicBezTo>
                  <a:cubicBezTo>
                    <a:pt x="554278" y="170982"/>
                    <a:pt x="526468" y="170982"/>
                    <a:pt x="517838" y="165228"/>
                  </a:cubicBezTo>
                  <a:cubicBezTo>
                    <a:pt x="503453" y="156598"/>
                    <a:pt x="512084" y="147008"/>
                    <a:pt x="491946" y="141254"/>
                  </a:cubicBezTo>
                  <a:cubicBezTo>
                    <a:pt x="488110" y="139337"/>
                    <a:pt x="497700" y="123993"/>
                    <a:pt x="493864" y="123034"/>
                  </a:cubicBezTo>
                  <a:cubicBezTo>
                    <a:pt x="481397" y="123034"/>
                    <a:pt x="476603" y="122075"/>
                    <a:pt x="462218" y="112486"/>
                  </a:cubicBezTo>
                  <a:cubicBezTo>
                    <a:pt x="455505" y="108650"/>
                    <a:pt x="467972" y="90430"/>
                    <a:pt x="466054" y="86594"/>
                  </a:cubicBezTo>
                  <a:cubicBezTo>
                    <a:pt x="460300" y="78922"/>
                    <a:pt x="473726" y="84676"/>
                    <a:pt x="469890" y="78922"/>
                  </a:cubicBezTo>
                  <a:cubicBezTo>
                    <a:pt x="467013" y="74127"/>
                    <a:pt x="445916" y="56866"/>
                    <a:pt x="446875" y="53030"/>
                  </a:cubicBezTo>
                  <a:cubicBezTo>
                    <a:pt x="450711" y="40564"/>
                    <a:pt x="452629" y="30974"/>
                    <a:pt x="444957" y="18508"/>
                  </a:cubicBezTo>
                  <a:cubicBezTo>
                    <a:pt x="443039" y="14672"/>
                    <a:pt x="437285" y="22344"/>
                    <a:pt x="434408" y="22344"/>
                  </a:cubicBezTo>
                  <a:cubicBezTo>
                    <a:pt x="433449" y="22344"/>
                    <a:pt x="404681" y="4123"/>
                    <a:pt x="404681" y="4123"/>
                  </a:cubicBezTo>
                  <a:cubicBezTo>
                    <a:pt x="382624" y="-4507"/>
                    <a:pt x="397968" y="2206"/>
                    <a:pt x="385502" y="7959"/>
                  </a:cubicBezTo>
                  <a:cubicBezTo>
                    <a:pt x="383584" y="8918"/>
                    <a:pt x="373035" y="7000"/>
                    <a:pt x="370158" y="9877"/>
                  </a:cubicBezTo>
                  <a:cubicBezTo>
                    <a:pt x="365363" y="16590"/>
                    <a:pt x="358651" y="32892"/>
                    <a:pt x="350979" y="36728"/>
                  </a:cubicBezTo>
                  <a:cubicBezTo>
                    <a:pt x="336595" y="44400"/>
                    <a:pt x="337554" y="7000"/>
                    <a:pt x="337554" y="7000"/>
                  </a:cubicBezTo>
                  <a:cubicBezTo>
                    <a:pt x="309744" y="288"/>
                    <a:pt x="315497" y="4123"/>
                    <a:pt x="296318" y="18508"/>
                  </a:cubicBezTo>
                  <a:cubicBezTo>
                    <a:pt x="291523" y="22344"/>
                    <a:pt x="288647" y="9877"/>
                    <a:pt x="283852" y="6041"/>
                  </a:cubicBezTo>
                  <a:cubicBezTo>
                    <a:pt x="268508" y="-4507"/>
                    <a:pt x="273303" y="25221"/>
                    <a:pt x="250288" y="7000"/>
                  </a:cubicBezTo>
                  <a:cubicBezTo>
                    <a:pt x="250288" y="7959"/>
                    <a:pt x="233027" y="21385"/>
                    <a:pt x="231109" y="27138"/>
                  </a:cubicBezTo>
                  <a:cubicBezTo>
                    <a:pt x="229191" y="30015"/>
                    <a:pt x="224396" y="56866"/>
                    <a:pt x="224396" y="56866"/>
                  </a:cubicBezTo>
                  <a:cubicBezTo>
                    <a:pt x="219601" y="60702"/>
                    <a:pt x="212889" y="54948"/>
                    <a:pt x="207135" y="56866"/>
                  </a:cubicBezTo>
                  <a:cubicBezTo>
                    <a:pt x="205217" y="57825"/>
                    <a:pt x="207135" y="64538"/>
                    <a:pt x="204258" y="64538"/>
                  </a:cubicBezTo>
                  <a:cubicBezTo>
                    <a:pt x="200422" y="64538"/>
                    <a:pt x="197546" y="58784"/>
                    <a:pt x="193710" y="58784"/>
                  </a:cubicBezTo>
                  <a:cubicBezTo>
                    <a:pt x="182202" y="57825"/>
                    <a:pt x="180284" y="83717"/>
                    <a:pt x="164941" y="87553"/>
                  </a:cubicBezTo>
                  <a:lnTo>
                    <a:pt x="164941" y="88512"/>
                  </a:lnTo>
                  <a:cubicBezTo>
                    <a:pt x="170695" y="101937"/>
                    <a:pt x="163982" y="113445"/>
                    <a:pt x="163023" y="126870"/>
                  </a:cubicBezTo>
                  <a:cubicBezTo>
                    <a:pt x="162064" y="134542"/>
                    <a:pt x="191792" y="119198"/>
                    <a:pt x="187956" y="131665"/>
                  </a:cubicBezTo>
                  <a:cubicBezTo>
                    <a:pt x="186997" y="134542"/>
                    <a:pt x="182202" y="134542"/>
                    <a:pt x="180284" y="137419"/>
                  </a:cubicBezTo>
                  <a:cubicBezTo>
                    <a:pt x="179325" y="141254"/>
                    <a:pt x="183161" y="146049"/>
                    <a:pt x="180284" y="149885"/>
                  </a:cubicBezTo>
                  <a:cubicBezTo>
                    <a:pt x="174531" y="156598"/>
                    <a:pt x="161105" y="147008"/>
                    <a:pt x="157269" y="153721"/>
                  </a:cubicBezTo>
                  <a:cubicBezTo>
                    <a:pt x="153433" y="160434"/>
                    <a:pt x="158228" y="169064"/>
                    <a:pt x="153433" y="174818"/>
                  </a:cubicBezTo>
                  <a:cubicBezTo>
                    <a:pt x="136172" y="201669"/>
                    <a:pt x="144803" y="167146"/>
                    <a:pt x="133295" y="199751"/>
                  </a:cubicBezTo>
                  <a:cubicBezTo>
                    <a:pt x="133295" y="201669"/>
                    <a:pt x="129459" y="201669"/>
                    <a:pt x="129459" y="202628"/>
                  </a:cubicBezTo>
                  <a:lnTo>
                    <a:pt x="137131" y="227561"/>
                  </a:lnTo>
                  <a:cubicBezTo>
                    <a:pt x="137131" y="228520"/>
                    <a:pt x="128500" y="253453"/>
                    <a:pt x="129459" y="257289"/>
                  </a:cubicBezTo>
                  <a:cubicBezTo>
                    <a:pt x="129459" y="261124"/>
                    <a:pt x="157269" y="255371"/>
                    <a:pt x="149598" y="275509"/>
                  </a:cubicBezTo>
                  <a:cubicBezTo>
                    <a:pt x="147680" y="280303"/>
                    <a:pt x="129459" y="286057"/>
                    <a:pt x="130418" y="278386"/>
                  </a:cubicBezTo>
                  <a:cubicBezTo>
                    <a:pt x="130418" y="275509"/>
                    <a:pt x="135213" y="273591"/>
                    <a:pt x="134254" y="270714"/>
                  </a:cubicBezTo>
                  <a:cubicBezTo>
                    <a:pt x="132336" y="259206"/>
                    <a:pt x="112198" y="268796"/>
                    <a:pt x="109321" y="272632"/>
                  </a:cubicBezTo>
                  <a:cubicBezTo>
                    <a:pt x="99732" y="282221"/>
                    <a:pt x="118911" y="281263"/>
                    <a:pt x="104526" y="289893"/>
                  </a:cubicBezTo>
                  <a:cubicBezTo>
                    <a:pt x="97814" y="292770"/>
                    <a:pt x="89183" y="290852"/>
                    <a:pt x="84389" y="296606"/>
                  </a:cubicBezTo>
                  <a:cubicBezTo>
                    <a:pt x="80552" y="300442"/>
                    <a:pt x="93019" y="310031"/>
                    <a:pt x="89183" y="311949"/>
                  </a:cubicBezTo>
                  <a:cubicBezTo>
                    <a:pt x="84389" y="312908"/>
                    <a:pt x="79594" y="310031"/>
                    <a:pt x="74799" y="312908"/>
                  </a:cubicBezTo>
                  <a:cubicBezTo>
                    <a:pt x="69045" y="316744"/>
                    <a:pt x="68086" y="325375"/>
                    <a:pt x="63291" y="329210"/>
                  </a:cubicBezTo>
                  <a:cubicBezTo>
                    <a:pt x="55620" y="336882"/>
                    <a:pt x="51784" y="320580"/>
                    <a:pt x="44112" y="322498"/>
                  </a:cubicBezTo>
                  <a:cubicBezTo>
                    <a:pt x="36441" y="326334"/>
                    <a:pt x="10549" y="340718"/>
                    <a:pt x="0" y="333046"/>
                  </a:cubicBezTo>
                  <a:cubicBezTo>
                    <a:pt x="16302" y="379076"/>
                    <a:pt x="55620" y="421270"/>
                    <a:pt x="58497" y="471136"/>
                  </a:cubicBezTo>
                  <a:cubicBezTo>
                    <a:pt x="58497" y="473054"/>
                    <a:pt x="56579" y="474972"/>
                    <a:pt x="55620" y="475931"/>
                  </a:cubicBezTo>
                  <a:cubicBezTo>
                    <a:pt x="48907" y="482644"/>
                    <a:pt x="-7672" y="529633"/>
                    <a:pt x="19179" y="540181"/>
                  </a:cubicBezTo>
                  <a:cubicBezTo>
                    <a:pt x="21097" y="541140"/>
                    <a:pt x="23015" y="536345"/>
                    <a:pt x="24933" y="537304"/>
                  </a:cubicBezTo>
                  <a:cubicBezTo>
                    <a:pt x="32605" y="538263"/>
                    <a:pt x="42194" y="541140"/>
                    <a:pt x="48907" y="545935"/>
                  </a:cubicBezTo>
                  <a:cubicBezTo>
                    <a:pt x="67127" y="560319"/>
                    <a:pt x="47948" y="591006"/>
                    <a:pt x="55620" y="607308"/>
                  </a:cubicBezTo>
                  <a:cubicBezTo>
                    <a:pt x="53702" y="606349"/>
                    <a:pt x="56579" y="609226"/>
                    <a:pt x="59456" y="611144"/>
                  </a:cubicBezTo>
                  <a:lnTo>
                    <a:pt x="59456" y="611144"/>
                  </a:lnTo>
                  <a:lnTo>
                    <a:pt x="59456" y="611144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41E1BDE4-7613-0E6D-29D4-6F960D892213}"/>
                </a:ext>
              </a:extLst>
            </p:cNvPr>
            <p:cNvSpPr/>
            <p:nvPr/>
          </p:nvSpPr>
          <p:spPr>
            <a:xfrm>
              <a:off x="5646863" y="1407458"/>
              <a:ext cx="1181122" cy="1686372"/>
            </a:xfrm>
            <a:custGeom>
              <a:avLst/>
              <a:gdLst>
                <a:gd name="connsiteX0" fmla="*/ 11390 w 1151895"/>
                <a:gd name="connsiteY0" fmla="*/ 1465662 h 1644643"/>
                <a:gd name="connsiteX1" fmla="*/ 14313 w 1151895"/>
                <a:gd name="connsiteY1" fmla="*/ 1467935 h 1644643"/>
                <a:gd name="connsiteX2" fmla="*/ 16344 w 1151895"/>
                <a:gd name="connsiteY2" fmla="*/ 1477359 h 1644643"/>
                <a:gd name="connsiteX3" fmla="*/ 14306 w 1151895"/>
                <a:gd name="connsiteY3" fmla="*/ 1491264 h 1644643"/>
                <a:gd name="connsiteX4" fmla="*/ 8193 w 1151895"/>
                <a:gd name="connsiteY4" fmla="*/ 1489466 h 1644643"/>
                <a:gd name="connsiteX5" fmla="*/ 8552 w 1151895"/>
                <a:gd name="connsiteY5" fmla="*/ 1463454 h 1644643"/>
                <a:gd name="connsiteX6" fmla="*/ 9511 w 1151895"/>
                <a:gd name="connsiteY6" fmla="*/ 1464413 h 1644643"/>
                <a:gd name="connsiteX7" fmla="*/ 7593 w 1151895"/>
                <a:gd name="connsiteY7" fmla="*/ 1465372 h 1644643"/>
                <a:gd name="connsiteX8" fmla="*/ 8552 w 1151895"/>
                <a:gd name="connsiteY8" fmla="*/ 1463454 h 1644643"/>
                <a:gd name="connsiteX9" fmla="*/ 23896 w 1151895"/>
                <a:gd name="connsiteY9" fmla="*/ 1400163 h 1644643"/>
                <a:gd name="connsiteX10" fmla="*/ 23758 w 1151895"/>
                <a:gd name="connsiteY10" fmla="*/ 1401260 h 1644643"/>
                <a:gd name="connsiteX11" fmla="*/ 22937 w 1151895"/>
                <a:gd name="connsiteY11" fmla="*/ 1402081 h 1644643"/>
                <a:gd name="connsiteX12" fmla="*/ 23896 w 1151895"/>
                <a:gd name="connsiteY12" fmla="*/ 1400163 h 1644643"/>
                <a:gd name="connsiteX13" fmla="*/ 25814 w 1151895"/>
                <a:gd name="connsiteY13" fmla="*/ 1397286 h 1644643"/>
                <a:gd name="connsiteX14" fmla="*/ 30608 w 1151895"/>
                <a:gd name="connsiteY14" fmla="*/ 1402081 h 1644643"/>
                <a:gd name="connsiteX15" fmla="*/ 22518 w 1151895"/>
                <a:gd name="connsiteY15" fmla="*/ 1411116 h 1644643"/>
                <a:gd name="connsiteX16" fmla="*/ 23758 w 1151895"/>
                <a:gd name="connsiteY16" fmla="*/ 1401260 h 1644643"/>
                <a:gd name="connsiteX17" fmla="*/ 25814 w 1151895"/>
                <a:gd name="connsiteY17" fmla="*/ 1399204 h 1644643"/>
                <a:gd name="connsiteX18" fmla="*/ 69926 w 1151895"/>
                <a:gd name="connsiteY18" fmla="*/ 1120147 h 1644643"/>
                <a:gd name="connsiteX19" fmla="*/ 76221 w 1151895"/>
                <a:gd name="connsiteY19" fmla="*/ 1120631 h 1644643"/>
                <a:gd name="connsiteX20" fmla="*/ 74961 w 1151895"/>
                <a:gd name="connsiteY20" fmla="*/ 1120866 h 1644643"/>
                <a:gd name="connsiteX21" fmla="*/ 71252 w 1151895"/>
                <a:gd name="connsiteY21" fmla="*/ 1126110 h 1644643"/>
                <a:gd name="connsiteX22" fmla="*/ 83289 w 1151895"/>
                <a:gd name="connsiteY22" fmla="*/ 1119314 h 1644643"/>
                <a:gd name="connsiteX23" fmla="*/ 82392 w 1151895"/>
                <a:gd name="connsiteY23" fmla="*/ 1121106 h 1644643"/>
                <a:gd name="connsiteX24" fmla="*/ 76221 w 1151895"/>
                <a:gd name="connsiteY24" fmla="*/ 1120631 h 1644643"/>
                <a:gd name="connsiteX25" fmla="*/ 83351 w 1151895"/>
                <a:gd name="connsiteY25" fmla="*/ 1119188 h 1644643"/>
                <a:gd name="connsiteX26" fmla="*/ 83403 w 1151895"/>
                <a:gd name="connsiteY26" fmla="*/ 1119292 h 1644643"/>
                <a:gd name="connsiteX27" fmla="*/ 83289 w 1151895"/>
                <a:gd name="connsiteY27" fmla="*/ 1119314 h 1644643"/>
                <a:gd name="connsiteX28" fmla="*/ 236784 w 1151895"/>
                <a:gd name="connsiteY28" fmla="*/ 952329 h 1644643"/>
                <a:gd name="connsiteX29" fmla="*/ 239661 w 1151895"/>
                <a:gd name="connsiteY29" fmla="*/ 963837 h 1644643"/>
                <a:gd name="connsiteX30" fmla="*/ 235826 w 1151895"/>
                <a:gd name="connsiteY30" fmla="*/ 965754 h 1644643"/>
                <a:gd name="connsiteX31" fmla="*/ 224318 w 1151895"/>
                <a:gd name="connsiteY31" fmla="*/ 967672 h 1644643"/>
                <a:gd name="connsiteX32" fmla="*/ 236784 w 1151895"/>
                <a:gd name="connsiteY32" fmla="*/ 952329 h 1644643"/>
                <a:gd name="connsiteX33" fmla="*/ 371039 w 1151895"/>
                <a:gd name="connsiteY33" fmla="*/ 828623 h 1644643"/>
                <a:gd name="connsiteX34" fmla="*/ 362408 w 1151895"/>
                <a:gd name="connsiteY34" fmla="*/ 830541 h 1644643"/>
                <a:gd name="connsiteX35" fmla="*/ 371039 w 1151895"/>
                <a:gd name="connsiteY35" fmla="*/ 828623 h 1644643"/>
                <a:gd name="connsiteX36" fmla="*/ 463099 w 1151895"/>
                <a:gd name="connsiteY36" fmla="*/ 422025 h 1644643"/>
                <a:gd name="connsiteX37" fmla="*/ 455427 w 1151895"/>
                <a:gd name="connsiteY37" fmla="*/ 449835 h 1644643"/>
                <a:gd name="connsiteX38" fmla="*/ 453509 w 1151895"/>
                <a:gd name="connsiteY38" fmla="*/ 447917 h 1644643"/>
                <a:gd name="connsiteX39" fmla="*/ 459263 w 1151895"/>
                <a:gd name="connsiteY39" fmla="*/ 438327 h 1644643"/>
                <a:gd name="connsiteX40" fmla="*/ 463099 w 1151895"/>
                <a:gd name="connsiteY40" fmla="*/ 422025 h 1644643"/>
                <a:gd name="connsiteX41" fmla="*/ 518194 w 1151895"/>
                <a:gd name="connsiteY41" fmla="*/ 352231 h 1644643"/>
                <a:gd name="connsiteX42" fmla="*/ 531185 w 1151895"/>
                <a:gd name="connsiteY42" fmla="*/ 356816 h 1644643"/>
                <a:gd name="connsiteX43" fmla="*/ 528308 w 1151895"/>
                <a:gd name="connsiteY43" fmla="*/ 363529 h 1644643"/>
                <a:gd name="connsiteX44" fmla="*/ 520636 w 1151895"/>
                <a:gd name="connsiteY44" fmla="*/ 385585 h 1644643"/>
                <a:gd name="connsiteX45" fmla="*/ 509129 w 1151895"/>
                <a:gd name="connsiteY45" fmla="*/ 379831 h 1644643"/>
                <a:gd name="connsiteX46" fmla="*/ 518718 w 1151895"/>
                <a:gd name="connsiteY46" fmla="*/ 363529 h 1644643"/>
                <a:gd name="connsiteX47" fmla="*/ 502416 w 1151895"/>
                <a:gd name="connsiteY47" fmla="*/ 371200 h 1644643"/>
                <a:gd name="connsiteX48" fmla="*/ 493785 w 1151895"/>
                <a:gd name="connsiteY48" fmla="*/ 382708 h 1644643"/>
                <a:gd name="connsiteX49" fmla="*/ 518194 w 1151895"/>
                <a:gd name="connsiteY49" fmla="*/ 352231 h 1644643"/>
                <a:gd name="connsiteX50" fmla="*/ 690732 w 1151895"/>
                <a:gd name="connsiteY50" fmla="*/ 198468 h 1644643"/>
                <a:gd name="connsiteX51" fmla="*/ 673111 w 1151895"/>
                <a:gd name="connsiteY51" fmla="*/ 223521 h 1644643"/>
                <a:gd name="connsiteX52" fmla="*/ 655849 w 1151895"/>
                <a:gd name="connsiteY52" fmla="*/ 210095 h 1644643"/>
                <a:gd name="connsiteX53" fmla="*/ 690732 w 1151895"/>
                <a:gd name="connsiteY53" fmla="*/ 198468 h 1644643"/>
                <a:gd name="connsiteX54" fmla="*/ 703797 w 1151895"/>
                <a:gd name="connsiteY54" fmla="*/ 192834 h 1644643"/>
                <a:gd name="connsiteX55" fmla="*/ 704756 w 1151895"/>
                <a:gd name="connsiteY55" fmla="*/ 194752 h 1644643"/>
                <a:gd name="connsiteX56" fmla="*/ 703797 w 1151895"/>
                <a:gd name="connsiteY56" fmla="*/ 197629 h 1644643"/>
                <a:gd name="connsiteX57" fmla="*/ 703797 w 1151895"/>
                <a:gd name="connsiteY57" fmla="*/ 192834 h 1644643"/>
                <a:gd name="connsiteX58" fmla="*/ 732566 w 1151895"/>
                <a:gd name="connsiteY58" fmla="*/ 163106 h 1644643"/>
                <a:gd name="connsiteX59" fmla="*/ 735443 w 1151895"/>
                <a:gd name="connsiteY59" fmla="*/ 164065 h 1644643"/>
                <a:gd name="connsiteX60" fmla="*/ 724895 w 1151895"/>
                <a:gd name="connsiteY60" fmla="*/ 184203 h 1644643"/>
                <a:gd name="connsiteX61" fmla="*/ 721059 w 1151895"/>
                <a:gd name="connsiteY61" fmla="*/ 170778 h 1644643"/>
                <a:gd name="connsiteX62" fmla="*/ 732566 w 1151895"/>
                <a:gd name="connsiteY62" fmla="*/ 163106 h 1644643"/>
                <a:gd name="connsiteX63" fmla="*/ 899425 w 1151895"/>
                <a:gd name="connsiteY63" fmla="*/ 103651 h 1644643"/>
                <a:gd name="connsiteX64" fmla="*/ 892712 w 1151895"/>
                <a:gd name="connsiteY64" fmla="*/ 104610 h 1644643"/>
                <a:gd name="connsiteX65" fmla="*/ 899425 w 1151895"/>
                <a:gd name="connsiteY65" fmla="*/ 103651 h 1644643"/>
                <a:gd name="connsiteX66" fmla="*/ 822708 w 1151895"/>
                <a:gd name="connsiteY66" fmla="*/ 79677 h 1644643"/>
                <a:gd name="connsiteX67" fmla="*/ 821749 w 1151895"/>
                <a:gd name="connsiteY67" fmla="*/ 80636 h 1644643"/>
                <a:gd name="connsiteX68" fmla="*/ 825585 w 1151895"/>
                <a:gd name="connsiteY68" fmla="*/ 82554 h 1644643"/>
                <a:gd name="connsiteX69" fmla="*/ 818872 w 1151895"/>
                <a:gd name="connsiteY69" fmla="*/ 93102 h 1644643"/>
                <a:gd name="connsiteX70" fmla="*/ 780514 w 1151895"/>
                <a:gd name="connsiteY70" fmla="*/ 124748 h 1644643"/>
                <a:gd name="connsiteX71" fmla="*/ 786268 w 1151895"/>
                <a:gd name="connsiteY71" fmla="*/ 107487 h 1644643"/>
                <a:gd name="connsiteX72" fmla="*/ 781473 w 1151895"/>
                <a:gd name="connsiteY72" fmla="*/ 105569 h 1644643"/>
                <a:gd name="connsiteX73" fmla="*/ 781473 w 1151895"/>
                <a:gd name="connsiteY73" fmla="*/ 102692 h 1644643"/>
                <a:gd name="connsiteX74" fmla="*/ 789145 w 1151895"/>
                <a:gd name="connsiteY74" fmla="*/ 107487 h 1644643"/>
                <a:gd name="connsiteX75" fmla="*/ 786268 w 1151895"/>
                <a:gd name="connsiteY75" fmla="*/ 95979 h 1644643"/>
                <a:gd name="connsiteX76" fmla="*/ 791063 w 1151895"/>
                <a:gd name="connsiteY76" fmla="*/ 101733 h 1644643"/>
                <a:gd name="connsiteX77" fmla="*/ 791063 w 1151895"/>
                <a:gd name="connsiteY77" fmla="*/ 95020 h 1644643"/>
                <a:gd name="connsiteX78" fmla="*/ 803529 w 1151895"/>
                <a:gd name="connsiteY78" fmla="*/ 102692 h 1644643"/>
                <a:gd name="connsiteX79" fmla="*/ 800652 w 1151895"/>
                <a:gd name="connsiteY79" fmla="*/ 95020 h 1644643"/>
                <a:gd name="connsiteX80" fmla="*/ 822708 w 1151895"/>
                <a:gd name="connsiteY80" fmla="*/ 79677 h 1644643"/>
                <a:gd name="connsiteX81" fmla="*/ 894750 w 1151895"/>
                <a:gd name="connsiteY81" fmla="*/ 19383 h 1644643"/>
                <a:gd name="connsiteX82" fmla="*/ 917645 w 1151895"/>
                <a:gd name="connsiteY82" fmla="*/ 32688 h 1644643"/>
                <a:gd name="connsiteX83" fmla="*/ 911652 w 1151895"/>
                <a:gd name="connsiteY83" fmla="*/ 40600 h 1644643"/>
                <a:gd name="connsiteX84" fmla="*/ 906649 w 1151895"/>
                <a:gd name="connsiteY84" fmla="*/ 43741 h 1644643"/>
                <a:gd name="connsiteX85" fmla="*/ 897796 w 1151895"/>
                <a:gd name="connsiteY85" fmla="*/ 42895 h 1644643"/>
                <a:gd name="connsiteX86" fmla="*/ 891699 w 1151895"/>
                <a:gd name="connsiteY86" fmla="*/ 35716 h 1644643"/>
                <a:gd name="connsiteX87" fmla="*/ 894750 w 1151895"/>
                <a:gd name="connsiteY87" fmla="*/ 19383 h 1644643"/>
                <a:gd name="connsiteX88" fmla="*/ 972306 w 1151895"/>
                <a:gd name="connsiteY88" fmla="*/ 1042 h 1644643"/>
                <a:gd name="connsiteX89" fmla="*/ 983813 w 1151895"/>
                <a:gd name="connsiteY89" fmla="*/ 7755 h 1644643"/>
                <a:gd name="connsiteX90" fmla="*/ 1010664 w 1151895"/>
                <a:gd name="connsiteY90" fmla="*/ 8714 h 1644643"/>
                <a:gd name="connsiteX91" fmla="*/ 988608 w 1151895"/>
                <a:gd name="connsiteY91" fmla="*/ 59539 h 1644643"/>
                <a:gd name="connsiteX92" fmla="*/ 995321 w 1151895"/>
                <a:gd name="connsiteY92" fmla="*/ 54744 h 1644643"/>
                <a:gd name="connsiteX93" fmla="*/ 1009705 w 1151895"/>
                <a:gd name="connsiteY93" fmla="*/ 38442 h 1644643"/>
                <a:gd name="connsiteX94" fmla="*/ 1010664 w 1151895"/>
                <a:gd name="connsiteY94" fmla="*/ 50908 h 1644643"/>
                <a:gd name="connsiteX95" fmla="*/ 1001075 w 1151895"/>
                <a:gd name="connsiteY95" fmla="*/ 70087 h 1644643"/>
                <a:gd name="connsiteX96" fmla="*/ 1019295 w 1151895"/>
                <a:gd name="connsiteY96" fmla="*/ 62416 h 1644643"/>
                <a:gd name="connsiteX97" fmla="*/ 1021213 w 1151895"/>
                <a:gd name="connsiteY97" fmla="*/ 65292 h 1644643"/>
                <a:gd name="connsiteX98" fmla="*/ 1028884 w 1151895"/>
                <a:gd name="connsiteY98" fmla="*/ 66251 h 1644643"/>
                <a:gd name="connsiteX99" fmla="*/ 1021213 w 1151895"/>
                <a:gd name="connsiteY99" fmla="*/ 56662 h 1644643"/>
                <a:gd name="connsiteX100" fmla="*/ 1023131 w 1151895"/>
                <a:gd name="connsiteY100" fmla="*/ 17345 h 1644643"/>
                <a:gd name="connsiteX101" fmla="*/ 1050941 w 1151895"/>
                <a:gd name="connsiteY101" fmla="*/ 36524 h 1644643"/>
                <a:gd name="connsiteX102" fmla="*/ 1078750 w 1151895"/>
                <a:gd name="connsiteY102" fmla="*/ 19262 h 1644643"/>
                <a:gd name="connsiteX103" fmla="*/ 1082586 w 1151895"/>
                <a:gd name="connsiteY103" fmla="*/ 41319 h 1644643"/>
                <a:gd name="connsiteX104" fmla="*/ 1089299 w 1151895"/>
                <a:gd name="connsiteY104" fmla="*/ 41319 h 1644643"/>
                <a:gd name="connsiteX105" fmla="*/ 1104642 w 1151895"/>
                <a:gd name="connsiteY105" fmla="*/ 33647 h 1644643"/>
                <a:gd name="connsiteX106" fmla="*/ 1105601 w 1151895"/>
                <a:gd name="connsiteY106" fmla="*/ 38442 h 1644643"/>
                <a:gd name="connsiteX107" fmla="*/ 1114232 w 1151895"/>
                <a:gd name="connsiteY107" fmla="*/ 41319 h 1644643"/>
                <a:gd name="connsiteX108" fmla="*/ 1118068 w 1151895"/>
                <a:gd name="connsiteY108" fmla="*/ 45154 h 1644643"/>
                <a:gd name="connsiteX109" fmla="*/ 1133411 w 1151895"/>
                <a:gd name="connsiteY109" fmla="*/ 56662 h 1644643"/>
                <a:gd name="connsiteX110" fmla="*/ 1127657 w 1151895"/>
                <a:gd name="connsiteY110" fmla="*/ 60498 h 1644643"/>
                <a:gd name="connsiteX111" fmla="*/ 1114232 w 1151895"/>
                <a:gd name="connsiteY111" fmla="*/ 68169 h 1644643"/>
                <a:gd name="connsiteX112" fmla="*/ 1106560 w 1151895"/>
                <a:gd name="connsiteY112" fmla="*/ 91184 h 1644643"/>
                <a:gd name="connsiteX113" fmla="*/ 1046146 w 1151895"/>
                <a:gd name="connsiteY113" fmla="*/ 105569 h 1644643"/>
                <a:gd name="connsiteX114" fmla="*/ 1054776 w 1151895"/>
                <a:gd name="connsiteY114" fmla="*/ 102692 h 1644643"/>
                <a:gd name="connsiteX115" fmla="*/ 1067243 w 1151895"/>
                <a:gd name="connsiteY115" fmla="*/ 104610 h 1644643"/>
                <a:gd name="connsiteX116" fmla="*/ 1070120 w 1151895"/>
                <a:gd name="connsiteY116" fmla="*/ 106528 h 1644643"/>
                <a:gd name="connsiteX117" fmla="*/ 1092176 w 1151895"/>
                <a:gd name="connsiteY117" fmla="*/ 108446 h 1644643"/>
                <a:gd name="connsiteX118" fmla="*/ 1084504 w 1151895"/>
                <a:gd name="connsiteY118" fmla="*/ 124748 h 1644643"/>
                <a:gd name="connsiteX119" fmla="*/ 1096011 w 1151895"/>
                <a:gd name="connsiteY119" fmla="*/ 113240 h 1644643"/>
                <a:gd name="connsiteX120" fmla="*/ 1097929 w 1151895"/>
                <a:gd name="connsiteY120" fmla="*/ 138173 h 1644643"/>
                <a:gd name="connsiteX121" fmla="*/ 1100806 w 1151895"/>
                <a:gd name="connsiteY121" fmla="*/ 134337 h 1644643"/>
                <a:gd name="connsiteX122" fmla="*/ 1122862 w 1151895"/>
                <a:gd name="connsiteY122" fmla="*/ 133379 h 1644643"/>
                <a:gd name="connsiteX123" fmla="*/ 1117109 w 1151895"/>
                <a:gd name="connsiteY123" fmla="*/ 126666 h 1644643"/>
                <a:gd name="connsiteX124" fmla="*/ 1119027 w 1151895"/>
                <a:gd name="connsiteY124" fmla="*/ 109405 h 1644643"/>
                <a:gd name="connsiteX125" fmla="*/ 1120944 w 1151895"/>
                <a:gd name="connsiteY125" fmla="*/ 115158 h 1644643"/>
                <a:gd name="connsiteX126" fmla="*/ 1143001 w 1151895"/>
                <a:gd name="connsiteY126" fmla="*/ 114199 h 1644643"/>
                <a:gd name="connsiteX127" fmla="*/ 1140124 w 1151895"/>
                <a:gd name="connsiteY127" fmla="*/ 122830 h 1644643"/>
                <a:gd name="connsiteX128" fmla="*/ 1147795 w 1151895"/>
                <a:gd name="connsiteY128" fmla="*/ 150640 h 1644643"/>
                <a:gd name="connsiteX129" fmla="*/ 1118068 w 1151895"/>
                <a:gd name="connsiteY129" fmla="*/ 147763 h 1644643"/>
                <a:gd name="connsiteX130" fmla="*/ 1096011 w 1151895"/>
                <a:gd name="connsiteY130" fmla="*/ 193793 h 1644643"/>
                <a:gd name="connsiteX131" fmla="*/ 1094094 w 1151895"/>
                <a:gd name="connsiteY131" fmla="*/ 229274 h 1644643"/>
                <a:gd name="connsiteX132" fmla="*/ 1088340 w 1151895"/>
                <a:gd name="connsiteY132" fmla="*/ 173655 h 1644643"/>
                <a:gd name="connsiteX133" fmla="*/ 1019295 w 1151895"/>
                <a:gd name="connsiteY133" fmla="*/ 128584 h 1644643"/>
                <a:gd name="connsiteX134" fmla="*/ 1018336 w 1151895"/>
                <a:gd name="connsiteY134" fmla="*/ 123789 h 1644643"/>
                <a:gd name="connsiteX135" fmla="*/ 1015459 w 1151895"/>
                <a:gd name="connsiteY135" fmla="*/ 124748 h 1644643"/>
                <a:gd name="connsiteX136" fmla="*/ 1014500 w 1151895"/>
                <a:gd name="connsiteY136" fmla="*/ 122830 h 1644643"/>
                <a:gd name="connsiteX137" fmla="*/ 1014500 w 1151895"/>
                <a:gd name="connsiteY137" fmla="*/ 124748 h 1644643"/>
                <a:gd name="connsiteX138" fmla="*/ 984772 w 1151895"/>
                <a:gd name="connsiteY138" fmla="*/ 153517 h 1644643"/>
                <a:gd name="connsiteX139" fmla="*/ 961757 w 1151895"/>
                <a:gd name="connsiteY139" fmla="*/ 155435 h 1644643"/>
                <a:gd name="connsiteX140" fmla="*/ 960798 w 1151895"/>
                <a:gd name="connsiteY140" fmla="*/ 165983 h 1644643"/>
                <a:gd name="connsiteX141" fmla="*/ 950250 w 1151895"/>
                <a:gd name="connsiteY141" fmla="*/ 187080 h 1644643"/>
                <a:gd name="connsiteX142" fmla="*/ 954086 w 1151895"/>
                <a:gd name="connsiteY142" fmla="*/ 223521 h 1644643"/>
                <a:gd name="connsiteX143" fmla="*/ 952168 w 1151895"/>
                <a:gd name="connsiteY143" fmla="*/ 231192 h 1644643"/>
                <a:gd name="connsiteX144" fmla="*/ 954086 w 1151895"/>
                <a:gd name="connsiteY144" fmla="*/ 246536 h 1644643"/>
                <a:gd name="connsiteX145" fmla="*/ 963675 w 1151895"/>
                <a:gd name="connsiteY145" fmla="*/ 266674 h 1644643"/>
                <a:gd name="connsiteX146" fmla="*/ 949291 w 1151895"/>
                <a:gd name="connsiteY146" fmla="*/ 286812 h 1644643"/>
                <a:gd name="connsiteX147" fmla="*/ 944496 w 1151895"/>
                <a:gd name="connsiteY147" fmla="*/ 318458 h 1644643"/>
                <a:gd name="connsiteX148" fmla="*/ 938742 w 1151895"/>
                <a:gd name="connsiteY148" fmla="*/ 327088 h 1644643"/>
                <a:gd name="connsiteX149" fmla="*/ 925317 w 1151895"/>
                <a:gd name="connsiteY149" fmla="*/ 316540 h 1644643"/>
                <a:gd name="connsiteX150" fmla="*/ 886958 w 1151895"/>
                <a:gd name="connsiteY150" fmla="*/ 306950 h 1644643"/>
                <a:gd name="connsiteX151" fmla="*/ 883123 w 1151895"/>
                <a:gd name="connsiteY151" fmla="*/ 321334 h 1644643"/>
                <a:gd name="connsiteX152" fmla="*/ 842846 w 1151895"/>
                <a:gd name="connsiteY152" fmla="*/ 330924 h 1644643"/>
                <a:gd name="connsiteX153" fmla="*/ 828462 w 1151895"/>
                <a:gd name="connsiteY153" fmla="*/ 332842 h 1644643"/>
                <a:gd name="connsiteX154" fmla="*/ 822708 w 1151895"/>
                <a:gd name="connsiteY154" fmla="*/ 317499 h 1644643"/>
                <a:gd name="connsiteX155" fmla="*/ 785309 w 1151895"/>
                <a:gd name="connsiteY155" fmla="*/ 272427 h 1644643"/>
                <a:gd name="connsiteX156" fmla="*/ 765171 w 1151895"/>
                <a:gd name="connsiteY156" fmla="*/ 305991 h 1644643"/>
                <a:gd name="connsiteX157" fmla="*/ 749827 w 1151895"/>
                <a:gd name="connsiteY157" fmla="*/ 300237 h 1644643"/>
                <a:gd name="connsiteX158" fmla="*/ 743115 w 1151895"/>
                <a:gd name="connsiteY158" fmla="*/ 305032 h 1644643"/>
                <a:gd name="connsiteX159" fmla="*/ 745992 w 1151895"/>
                <a:gd name="connsiteY159" fmla="*/ 306950 h 1644643"/>
                <a:gd name="connsiteX160" fmla="*/ 744074 w 1151895"/>
                <a:gd name="connsiteY160" fmla="*/ 306950 h 1644643"/>
                <a:gd name="connsiteX161" fmla="*/ 722976 w 1151895"/>
                <a:gd name="connsiteY161" fmla="*/ 310786 h 1644643"/>
                <a:gd name="connsiteX162" fmla="*/ 734484 w 1151895"/>
                <a:gd name="connsiteY162" fmla="*/ 322293 h 1644643"/>
                <a:gd name="connsiteX163" fmla="*/ 739279 w 1151895"/>
                <a:gd name="connsiteY163" fmla="*/ 340514 h 1644643"/>
                <a:gd name="connsiteX164" fmla="*/ 726812 w 1151895"/>
                <a:gd name="connsiteY164" fmla="*/ 370241 h 1644643"/>
                <a:gd name="connsiteX165" fmla="*/ 729689 w 1151895"/>
                <a:gd name="connsiteY165" fmla="*/ 395174 h 1644643"/>
                <a:gd name="connsiteX166" fmla="*/ 647219 w 1151895"/>
                <a:gd name="connsiteY166" fmla="*/ 386544 h 1644643"/>
                <a:gd name="connsiteX167" fmla="*/ 646260 w 1151895"/>
                <a:gd name="connsiteY167" fmla="*/ 451753 h 1644643"/>
                <a:gd name="connsiteX168" fmla="*/ 617491 w 1151895"/>
                <a:gd name="connsiteY168" fmla="*/ 439286 h 1644643"/>
                <a:gd name="connsiteX169" fmla="*/ 594476 w 1151895"/>
                <a:gd name="connsiteY169" fmla="*/ 477645 h 1644643"/>
                <a:gd name="connsiteX170" fmla="*/ 585846 w 1151895"/>
                <a:gd name="connsiteY170" fmla="*/ 509290 h 1644643"/>
                <a:gd name="connsiteX171" fmla="*/ 573379 w 1151895"/>
                <a:gd name="connsiteY171" fmla="*/ 521757 h 1644643"/>
                <a:gd name="connsiteX172" fmla="*/ 590640 w 1151895"/>
                <a:gd name="connsiteY172" fmla="*/ 567787 h 1644643"/>
                <a:gd name="connsiteX173" fmla="*/ 550364 w 1151895"/>
                <a:gd name="connsiteY173" fmla="*/ 633955 h 1644643"/>
                <a:gd name="connsiteX174" fmla="*/ 558036 w 1151895"/>
                <a:gd name="connsiteY174" fmla="*/ 656970 h 1644643"/>
                <a:gd name="connsiteX175" fmla="*/ 537898 w 1151895"/>
                <a:gd name="connsiteY175" fmla="*/ 674231 h 1644643"/>
                <a:gd name="connsiteX176" fmla="*/ 512965 w 1151895"/>
                <a:gd name="connsiteY176" fmla="*/ 678067 h 1644643"/>
                <a:gd name="connsiteX177" fmla="*/ 521595 w 1151895"/>
                <a:gd name="connsiteY177" fmla="*/ 713548 h 1644643"/>
                <a:gd name="connsiteX178" fmla="*/ 516800 w 1151895"/>
                <a:gd name="connsiteY178" fmla="*/ 741358 h 1644643"/>
                <a:gd name="connsiteX179" fmla="*/ 519677 w 1151895"/>
                <a:gd name="connsiteY179" fmla="*/ 774922 h 1644643"/>
                <a:gd name="connsiteX180" fmla="*/ 512965 w 1151895"/>
                <a:gd name="connsiteY180" fmla="*/ 782593 h 1644643"/>
                <a:gd name="connsiteX181" fmla="*/ 484196 w 1151895"/>
                <a:gd name="connsiteY181" fmla="*/ 857392 h 1644643"/>
                <a:gd name="connsiteX182" fmla="*/ 510088 w 1151895"/>
                <a:gd name="connsiteY182" fmla="*/ 908217 h 1644643"/>
                <a:gd name="connsiteX183" fmla="*/ 442961 w 1151895"/>
                <a:gd name="connsiteY183" fmla="*/ 931232 h 1644643"/>
                <a:gd name="connsiteX184" fmla="*/ 408438 w 1151895"/>
                <a:gd name="connsiteY184" fmla="*/ 983016 h 1644643"/>
                <a:gd name="connsiteX185" fmla="*/ 412274 w 1151895"/>
                <a:gd name="connsiteY185" fmla="*/ 994523 h 1644643"/>
                <a:gd name="connsiteX186" fmla="*/ 398849 w 1151895"/>
                <a:gd name="connsiteY186" fmla="*/ 1020415 h 1644643"/>
                <a:gd name="connsiteX187" fmla="*/ 412274 w 1151895"/>
                <a:gd name="connsiteY187" fmla="*/ 1049184 h 1644643"/>
                <a:gd name="connsiteX188" fmla="*/ 405561 w 1151895"/>
                <a:gd name="connsiteY188" fmla="*/ 1063568 h 1644643"/>
                <a:gd name="connsiteX189" fmla="*/ 409397 w 1151895"/>
                <a:gd name="connsiteY189" fmla="*/ 1081789 h 1644643"/>
                <a:gd name="connsiteX190" fmla="*/ 405561 w 1151895"/>
                <a:gd name="connsiteY190" fmla="*/ 1099050 h 1644643"/>
                <a:gd name="connsiteX191" fmla="*/ 422823 w 1151895"/>
                <a:gd name="connsiteY191" fmla="*/ 1137408 h 1644643"/>
                <a:gd name="connsiteX192" fmla="*/ 415151 w 1151895"/>
                <a:gd name="connsiteY192" fmla="*/ 1201658 h 1644643"/>
                <a:gd name="connsiteX193" fmla="*/ 458304 w 1151895"/>
                <a:gd name="connsiteY193" fmla="*/ 1242894 h 1644643"/>
                <a:gd name="connsiteX194" fmla="*/ 448714 w 1151895"/>
                <a:gd name="connsiteY194" fmla="*/ 1279334 h 1644643"/>
                <a:gd name="connsiteX195" fmla="*/ 424740 w 1151895"/>
                <a:gd name="connsiteY195" fmla="*/ 1289882 h 1644643"/>
                <a:gd name="connsiteX196" fmla="*/ 442961 w 1151895"/>
                <a:gd name="connsiteY196" fmla="*/ 1369476 h 1644643"/>
                <a:gd name="connsiteX197" fmla="*/ 443920 w 1151895"/>
                <a:gd name="connsiteY197" fmla="*/ 1395368 h 1644643"/>
                <a:gd name="connsiteX198" fmla="*/ 405561 w 1151895"/>
                <a:gd name="connsiteY198" fmla="*/ 1424137 h 1644643"/>
                <a:gd name="connsiteX199" fmla="*/ 409397 w 1151895"/>
                <a:gd name="connsiteY199" fmla="*/ 1429890 h 1644643"/>
                <a:gd name="connsiteX200" fmla="*/ 411315 w 1151895"/>
                <a:gd name="connsiteY200" fmla="*/ 1441398 h 1644643"/>
                <a:gd name="connsiteX201" fmla="*/ 397890 w 1151895"/>
                <a:gd name="connsiteY201" fmla="*/ 1453865 h 1644643"/>
                <a:gd name="connsiteX202" fmla="*/ 397890 w 1151895"/>
                <a:gd name="connsiteY202" fmla="*/ 1533458 h 1644643"/>
                <a:gd name="connsiteX203" fmla="*/ 383505 w 1151895"/>
                <a:gd name="connsiteY203" fmla="*/ 1526745 h 1644643"/>
                <a:gd name="connsiteX204" fmla="*/ 385423 w 1151895"/>
                <a:gd name="connsiteY204" fmla="*/ 1525786 h 1644643"/>
                <a:gd name="connsiteX205" fmla="*/ 380628 w 1151895"/>
                <a:gd name="connsiteY205" fmla="*/ 1512361 h 1644643"/>
                <a:gd name="connsiteX206" fmla="*/ 342270 w 1151895"/>
                <a:gd name="connsiteY206" fmla="*/ 1498936 h 1644643"/>
                <a:gd name="connsiteX207" fmla="*/ 345147 w 1151895"/>
                <a:gd name="connsiteY207" fmla="*/ 1487428 h 1644643"/>
                <a:gd name="connsiteX208" fmla="*/ 339393 w 1151895"/>
                <a:gd name="connsiteY208" fmla="*/ 1487428 h 1644643"/>
                <a:gd name="connsiteX209" fmla="*/ 337475 w 1151895"/>
                <a:gd name="connsiteY209" fmla="*/ 1467290 h 1644643"/>
                <a:gd name="connsiteX210" fmla="*/ 336516 w 1151895"/>
                <a:gd name="connsiteY210" fmla="*/ 1463454 h 1644643"/>
                <a:gd name="connsiteX211" fmla="*/ 329803 w 1151895"/>
                <a:gd name="connsiteY211" fmla="*/ 1437562 h 1644643"/>
                <a:gd name="connsiteX212" fmla="*/ 330762 w 1151895"/>
                <a:gd name="connsiteY212" fmla="*/ 1420301 h 1644643"/>
                <a:gd name="connsiteX213" fmla="*/ 324050 w 1151895"/>
                <a:gd name="connsiteY213" fmla="*/ 1463454 h 1644643"/>
                <a:gd name="connsiteX214" fmla="*/ 322132 w 1151895"/>
                <a:gd name="connsiteY214" fmla="*/ 1461536 h 1644643"/>
                <a:gd name="connsiteX215" fmla="*/ 322132 w 1151895"/>
                <a:gd name="connsiteY215" fmla="*/ 1445234 h 1644643"/>
                <a:gd name="connsiteX216" fmla="*/ 309665 w 1151895"/>
                <a:gd name="connsiteY216" fmla="*/ 1437562 h 1644643"/>
                <a:gd name="connsiteX217" fmla="*/ 320214 w 1151895"/>
                <a:gd name="connsiteY217" fmla="*/ 1455782 h 1644643"/>
                <a:gd name="connsiteX218" fmla="*/ 318296 w 1151895"/>
                <a:gd name="connsiteY218" fmla="*/ 1472085 h 1644643"/>
                <a:gd name="connsiteX219" fmla="*/ 325968 w 1151895"/>
                <a:gd name="connsiteY219" fmla="*/ 1494141 h 1644643"/>
                <a:gd name="connsiteX220" fmla="*/ 324050 w 1151895"/>
                <a:gd name="connsiteY220" fmla="*/ 1497977 h 1644643"/>
                <a:gd name="connsiteX221" fmla="*/ 318296 w 1151895"/>
                <a:gd name="connsiteY221" fmla="*/ 1494141 h 1644643"/>
                <a:gd name="connsiteX222" fmla="*/ 312542 w 1151895"/>
                <a:gd name="connsiteY222" fmla="*/ 1520992 h 1644643"/>
                <a:gd name="connsiteX223" fmla="*/ 310624 w 1151895"/>
                <a:gd name="connsiteY223" fmla="*/ 1511402 h 1644643"/>
                <a:gd name="connsiteX224" fmla="*/ 286650 w 1151895"/>
                <a:gd name="connsiteY224" fmla="*/ 1531540 h 1644643"/>
                <a:gd name="connsiteX225" fmla="*/ 282814 w 1151895"/>
                <a:gd name="connsiteY225" fmla="*/ 1520033 h 1644643"/>
                <a:gd name="connsiteX226" fmla="*/ 267471 w 1151895"/>
                <a:gd name="connsiteY226" fmla="*/ 1512361 h 1644643"/>
                <a:gd name="connsiteX227" fmla="*/ 278979 w 1151895"/>
                <a:gd name="connsiteY227" fmla="*/ 1528663 h 1644643"/>
                <a:gd name="connsiteX228" fmla="*/ 253087 w 1151895"/>
                <a:gd name="connsiteY228" fmla="*/ 1542089 h 1644643"/>
                <a:gd name="connsiteX229" fmla="*/ 259800 w 1151895"/>
                <a:gd name="connsiteY229" fmla="*/ 1551678 h 1644643"/>
                <a:gd name="connsiteX230" fmla="*/ 238702 w 1151895"/>
                <a:gd name="connsiteY230" fmla="*/ 1557432 h 1644643"/>
                <a:gd name="connsiteX231" fmla="*/ 246374 w 1151895"/>
                <a:gd name="connsiteY231" fmla="*/ 1565104 h 1644643"/>
                <a:gd name="connsiteX232" fmla="*/ 229113 w 1151895"/>
                <a:gd name="connsiteY232" fmla="*/ 1572775 h 1644643"/>
                <a:gd name="connsiteX233" fmla="*/ 231031 w 1151895"/>
                <a:gd name="connsiteY233" fmla="*/ 1578529 h 1644643"/>
                <a:gd name="connsiteX234" fmla="*/ 202262 w 1151895"/>
                <a:gd name="connsiteY234" fmla="*/ 1614011 h 1644643"/>
                <a:gd name="connsiteX235" fmla="*/ 195549 w 1151895"/>
                <a:gd name="connsiteY235" fmla="*/ 1612093 h 1644643"/>
                <a:gd name="connsiteX236" fmla="*/ 184042 w 1151895"/>
                <a:gd name="connsiteY236" fmla="*/ 1629354 h 1644643"/>
                <a:gd name="connsiteX237" fmla="*/ 171575 w 1151895"/>
                <a:gd name="connsiteY237" fmla="*/ 1617846 h 1644643"/>
                <a:gd name="connsiteX238" fmla="*/ 163904 w 1151895"/>
                <a:gd name="connsiteY238" fmla="*/ 1635108 h 1644643"/>
                <a:gd name="connsiteX239" fmla="*/ 150478 w 1151895"/>
                <a:gd name="connsiteY239" fmla="*/ 1635108 h 1644643"/>
                <a:gd name="connsiteX240" fmla="*/ 143765 w 1151895"/>
                <a:gd name="connsiteY240" fmla="*/ 1640861 h 1644643"/>
                <a:gd name="connsiteX241" fmla="*/ 124586 w 1151895"/>
                <a:gd name="connsiteY241" fmla="*/ 1637985 h 1644643"/>
                <a:gd name="connsiteX242" fmla="*/ 107325 w 1151895"/>
                <a:gd name="connsiteY242" fmla="*/ 1643738 h 1644643"/>
                <a:gd name="connsiteX243" fmla="*/ 116915 w 1151895"/>
                <a:gd name="connsiteY243" fmla="*/ 1630313 h 1644643"/>
                <a:gd name="connsiteX244" fmla="*/ 103489 w 1151895"/>
                <a:gd name="connsiteY244" fmla="*/ 1637985 h 1644643"/>
                <a:gd name="connsiteX245" fmla="*/ 81433 w 1151895"/>
                <a:gd name="connsiteY245" fmla="*/ 1633190 h 1644643"/>
                <a:gd name="connsiteX246" fmla="*/ 98694 w 1151895"/>
                <a:gd name="connsiteY246" fmla="*/ 1610175 h 1644643"/>
                <a:gd name="connsiteX247" fmla="*/ 90064 w 1151895"/>
                <a:gd name="connsiteY247" fmla="*/ 1603462 h 1644643"/>
                <a:gd name="connsiteX248" fmla="*/ 82392 w 1151895"/>
                <a:gd name="connsiteY248" fmla="*/ 1613052 h 1644643"/>
                <a:gd name="connsiteX249" fmla="*/ 66090 w 1151895"/>
                <a:gd name="connsiteY249" fmla="*/ 1607298 h 1644643"/>
                <a:gd name="connsiteX250" fmla="*/ 44034 w 1151895"/>
                <a:gd name="connsiteY250" fmla="*/ 1583324 h 1644643"/>
                <a:gd name="connsiteX251" fmla="*/ 32526 w 1151895"/>
                <a:gd name="connsiteY251" fmla="*/ 1580447 h 1644643"/>
                <a:gd name="connsiteX252" fmla="*/ 16224 w 1151895"/>
                <a:gd name="connsiteY252" fmla="*/ 1546883 h 1644643"/>
                <a:gd name="connsiteX253" fmla="*/ 23896 w 1151895"/>
                <a:gd name="connsiteY253" fmla="*/ 1531540 h 1644643"/>
                <a:gd name="connsiteX254" fmla="*/ 23896 w 1151895"/>
                <a:gd name="connsiteY254" fmla="*/ 1514279 h 1644643"/>
                <a:gd name="connsiteX255" fmla="*/ 32526 w 1151895"/>
                <a:gd name="connsiteY255" fmla="*/ 1534417 h 1644643"/>
                <a:gd name="connsiteX256" fmla="*/ 41157 w 1151895"/>
                <a:gd name="connsiteY256" fmla="*/ 1523868 h 1644643"/>
                <a:gd name="connsiteX257" fmla="*/ 46911 w 1151895"/>
                <a:gd name="connsiteY257" fmla="*/ 1525786 h 1644643"/>
                <a:gd name="connsiteX258" fmla="*/ 42116 w 1151895"/>
                <a:gd name="connsiteY258" fmla="*/ 1512361 h 1644643"/>
                <a:gd name="connsiteX259" fmla="*/ 58418 w 1151895"/>
                <a:gd name="connsiteY259" fmla="*/ 1503730 h 1644643"/>
                <a:gd name="connsiteX260" fmla="*/ 50746 w 1151895"/>
                <a:gd name="connsiteY260" fmla="*/ 1500853 h 1644643"/>
                <a:gd name="connsiteX261" fmla="*/ 61295 w 1151895"/>
                <a:gd name="connsiteY261" fmla="*/ 1492223 h 1644643"/>
                <a:gd name="connsiteX262" fmla="*/ 80474 w 1151895"/>
                <a:gd name="connsiteY262" fmla="*/ 1484551 h 1644643"/>
                <a:gd name="connsiteX263" fmla="*/ 53623 w 1151895"/>
                <a:gd name="connsiteY263" fmla="*/ 1482633 h 1644643"/>
                <a:gd name="connsiteX264" fmla="*/ 47870 w 1151895"/>
                <a:gd name="connsiteY264" fmla="*/ 1478797 h 1644643"/>
                <a:gd name="connsiteX265" fmla="*/ 62254 w 1151895"/>
                <a:gd name="connsiteY265" fmla="*/ 1463454 h 1644643"/>
                <a:gd name="connsiteX266" fmla="*/ 41157 w 1151895"/>
                <a:gd name="connsiteY266" fmla="*/ 1455782 h 1644643"/>
                <a:gd name="connsiteX267" fmla="*/ 21978 w 1151895"/>
                <a:gd name="connsiteY267" fmla="*/ 1486469 h 1644643"/>
                <a:gd name="connsiteX268" fmla="*/ 17183 w 1151895"/>
                <a:gd name="connsiteY268" fmla="*/ 1470167 h 1644643"/>
                <a:gd name="connsiteX269" fmla="*/ 14313 w 1151895"/>
                <a:gd name="connsiteY269" fmla="*/ 1467935 h 1644643"/>
                <a:gd name="connsiteX270" fmla="*/ 13347 w 1151895"/>
                <a:gd name="connsiteY270" fmla="*/ 1463454 h 1644643"/>
                <a:gd name="connsiteX271" fmla="*/ 11429 w 1151895"/>
                <a:gd name="connsiteY271" fmla="*/ 1465372 h 1644643"/>
                <a:gd name="connsiteX272" fmla="*/ 11390 w 1151895"/>
                <a:gd name="connsiteY272" fmla="*/ 1465662 h 1644643"/>
                <a:gd name="connsiteX273" fmla="*/ 8552 w 1151895"/>
                <a:gd name="connsiteY273" fmla="*/ 1463454 h 1644643"/>
                <a:gd name="connsiteX274" fmla="*/ 2799 w 1151895"/>
                <a:gd name="connsiteY274" fmla="*/ 1456741 h 1644643"/>
                <a:gd name="connsiteX275" fmla="*/ 17183 w 1151895"/>
                <a:gd name="connsiteY275" fmla="*/ 1457700 h 1644643"/>
                <a:gd name="connsiteX276" fmla="*/ 26773 w 1151895"/>
                <a:gd name="connsiteY276" fmla="*/ 1438521 h 1644643"/>
                <a:gd name="connsiteX277" fmla="*/ 38280 w 1151895"/>
                <a:gd name="connsiteY277" fmla="*/ 1446193 h 1644643"/>
                <a:gd name="connsiteX278" fmla="*/ 39239 w 1151895"/>
                <a:gd name="connsiteY278" fmla="*/ 1440439 h 1644643"/>
                <a:gd name="connsiteX279" fmla="*/ 45952 w 1151895"/>
                <a:gd name="connsiteY279" fmla="*/ 1440439 h 1644643"/>
                <a:gd name="connsiteX280" fmla="*/ 38280 w 1151895"/>
                <a:gd name="connsiteY280" fmla="*/ 1435644 h 1644643"/>
                <a:gd name="connsiteX281" fmla="*/ 72803 w 1151895"/>
                <a:gd name="connsiteY281" fmla="*/ 1418383 h 1644643"/>
                <a:gd name="connsiteX282" fmla="*/ 34444 w 1151895"/>
                <a:gd name="connsiteY282" fmla="*/ 1415506 h 1644643"/>
                <a:gd name="connsiteX283" fmla="*/ 40198 w 1151895"/>
                <a:gd name="connsiteY283" fmla="*/ 1413588 h 1644643"/>
                <a:gd name="connsiteX284" fmla="*/ 43075 w 1151895"/>
                <a:gd name="connsiteY284" fmla="*/ 1405917 h 1644643"/>
                <a:gd name="connsiteX285" fmla="*/ 54582 w 1151895"/>
                <a:gd name="connsiteY285" fmla="*/ 1403998 h 1644643"/>
                <a:gd name="connsiteX286" fmla="*/ 53623 w 1151895"/>
                <a:gd name="connsiteY286" fmla="*/ 1398245 h 1644643"/>
                <a:gd name="connsiteX287" fmla="*/ 59377 w 1151895"/>
                <a:gd name="connsiteY287" fmla="*/ 1390573 h 1644643"/>
                <a:gd name="connsiteX288" fmla="*/ 74720 w 1151895"/>
                <a:gd name="connsiteY288" fmla="*/ 1385778 h 1644643"/>
                <a:gd name="connsiteX289" fmla="*/ 63213 w 1151895"/>
                <a:gd name="connsiteY289" fmla="*/ 1377148 h 1644643"/>
                <a:gd name="connsiteX290" fmla="*/ 66090 w 1151895"/>
                <a:gd name="connsiteY290" fmla="*/ 1369476 h 1644643"/>
                <a:gd name="connsiteX291" fmla="*/ 59377 w 1151895"/>
                <a:gd name="connsiteY291" fmla="*/ 1366599 h 1644643"/>
                <a:gd name="connsiteX292" fmla="*/ 49787 w 1151895"/>
                <a:gd name="connsiteY292" fmla="*/ 1377148 h 1644643"/>
                <a:gd name="connsiteX293" fmla="*/ 42116 w 1151895"/>
                <a:gd name="connsiteY293" fmla="*/ 1399204 h 1644643"/>
                <a:gd name="connsiteX294" fmla="*/ 39239 w 1151895"/>
                <a:gd name="connsiteY294" fmla="*/ 1389614 h 1644643"/>
                <a:gd name="connsiteX295" fmla="*/ 32526 w 1151895"/>
                <a:gd name="connsiteY295" fmla="*/ 1373312 h 1644643"/>
                <a:gd name="connsiteX296" fmla="*/ 42116 w 1151895"/>
                <a:gd name="connsiteY296" fmla="*/ 1351256 h 1644643"/>
                <a:gd name="connsiteX297" fmla="*/ 16224 w 1151895"/>
                <a:gd name="connsiteY297" fmla="*/ 1373312 h 1644643"/>
                <a:gd name="connsiteX298" fmla="*/ 8552 w 1151895"/>
                <a:gd name="connsiteY298" fmla="*/ 1352215 h 1644643"/>
                <a:gd name="connsiteX299" fmla="*/ 37321 w 1151895"/>
                <a:gd name="connsiteY299" fmla="*/ 1346461 h 1644643"/>
                <a:gd name="connsiteX300" fmla="*/ 44034 w 1151895"/>
                <a:gd name="connsiteY300" fmla="*/ 1337830 h 1644643"/>
                <a:gd name="connsiteX301" fmla="*/ 25814 w 1151895"/>
                <a:gd name="connsiteY301" fmla="*/ 1327282 h 1644643"/>
                <a:gd name="connsiteX302" fmla="*/ 45952 w 1151895"/>
                <a:gd name="connsiteY302" fmla="*/ 1313856 h 1644643"/>
                <a:gd name="connsiteX303" fmla="*/ 28690 w 1151895"/>
                <a:gd name="connsiteY303" fmla="*/ 1321528 h 1644643"/>
                <a:gd name="connsiteX304" fmla="*/ 23896 w 1151895"/>
                <a:gd name="connsiteY304" fmla="*/ 1315774 h 1644643"/>
                <a:gd name="connsiteX305" fmla="*/ 27731 w 1151895"/>
                <a:gd name="connsiteY305" fmla="*/ 1320569 h 1644643"/>
                <a:gd name="connsiteX306" fmla="*/ 28690 w 1151895"/>
                <a:gd name="connsiteY306" fmla="*/ 1321528 h 1644643"/>
                <a:gd name="connsiteX307" fmla="*/ 18142 w 1151895"/>
                <a:gd name="connsiteY307" fmla="*/ 1330159 h 1644643"/>
                <a:gd name="connsiteX308" fmla="*/ 13347 w 1151895"/>
                <a:gd name="connsiteY308" fmla="*/ 1317692 h 1644643"/>
                <a:gd name="connsiteX309" fmla="*/ 881 w 1151895"/>
                <a:gd name="connsiteY309" fmla="*/ 1298513 h 1644643"/>
                <a:gd name="connsiteX310" fmla="*/ 18142 w 1151895"/>
                <a:gd name="connsiteY310" fmla="*/ 1308103 h 1644643"/>
                <a:gd name="connsiteX311" fmla="*/ 18142 w 1151895"/>
                <a:gd name="connsiteY311" fmla="*/ 1303308 h 1644643"/>
                <a:gd name="connsiteX312" fmla="*/ 36362 w 1151895"/>
                <a:gd name="connsiteY312" fmla="*/ 1292759 h 1644643"/>
                <a:gd name="connsiteX313" fmla="*/ 33485 w 1151895"/>
                <a:gd name="connsiteY313" fmla="*/ 1288923 h 1644643"/>
                <a:gd name="connsiteX314" fmla="*/ 8552 w 1151895"/>
                <a:gd name="connsiteY314" fmla="*/ 1295636 h 1644643"/>
                <a:gd name="connsiteX315" fmla="*/ 11429 w 1151895"/>
                <a:gd name="connsiteY315" fmla="*/ 1267826 h 1644643"/>
                <a:gd name="connsiteX316" fmla="*/ 33485 w 1151895"/>
                <a:gd name="connsiteY316" fmla="*/ 1276457 h 1644643"/>
                <a:gd name="connsiteX317" fmla="*/ 71844 w 1151895"/>
                <a:gd name="connsiteY317" fmla="*/ 1265909 h 1644643"/>
                <a:gd name="connsiteX318" fmla="*/ 85269 w 1151895"/>
                <a:gd name="connsiteY318" fmla="*/ 1280293 h 1644643"/>
                <a:gd name="connsiteX319" fmla="*/ 100612 w 1151895"/>
                <a:gd name="connsiteY319" fmla="*/ 1261114 h 1644643"/>
                <a:gd name="connsiteX320" fmla="*/ 127463 w 1151895"/>
                <a:gd name="connsiteY320" fmla="*/ 1297554 h 1644643"/>
                <a:gd name="connsiteX321" fmla="*/ 121709 w 1151895"/>
                <a:gd name="connsiteY321" fmla="*/ 1269744 h 1644643"/>
                <a:gd name="connsiteX322" fmla="*/ 161986 w 1151895"/>
                <a:gd name="connsiteY322" fmla="*/ 1255360 h 1644643"/>
                <a:gd name="connsiteX323" fmla="*/ 143765 w 1151895"/>
                <a:gd name="connsiteY323" fmla="*/ 1259196 h 1644643"/>
                <a:gd name="connsiteX324" fmla="*/ 138971 w 1151895"/>
                <a:gd name="connsiteY324" fmla="*/ 1249606 h 1644643"/>
                <a:gd name="connsiteX325" fmla="*/ 155273 w 1151895"/>
                <a:gd name="connsiteY325" fmla="*/ 1226591 h 1644643"/>
                <a:gd name="connsiteX326" fmla="*/ 138012 w 1151895"/>
                <a:gd name="connsiteY326" fmla="*/ 1263032 h 1644643"/>
                <a:gd name="connsiteX327" fmla="*/ 117874 w 1151895"/>
                <a:gd name="connsiteY327" fmla="*/ 1267826 h 1644643"/>
                <a:gd name="connsiteX328" fmla="*/ 115956 w 1151895"/>
                <a:gd name="connsiteY328" fmla="*/ 1263991 h 1644643"/>
                <a:gd name="connsiteX329" fmla="*/ 95818 w 1151895"/>
                <a:gd name="connsiteY329" fmla="*/ 1255360 h 1644643"/>
                <a:gd name="connsiteX330" fmla="*/ 94859 w 1151895"/>
                <a:gd name="connsiteY330" fmla="*/ 1254401 h 1644643"/>
                <a:gd name="connsiteX331" fmla="*/ 87187 w 1151895"/>
                <a:gd name="connsiteY331" fmla="*/ 1266868 h 1644643"/>
                <a:gd name="connsiteX332" fmla="*/ 50746 w 1151895"/>
                <a:gd name="connsiteY332" fmla="*/ 1255360 h 1644643"/>
                <a:gd name="connsiteX333" fmla="*/ 47870 w 1151895"/>
                <a:gd name="connsiteY333" fmla="*/ 1261114 h 1644643"/>
                <a:gd name="connsiteX334" fmla="*/ 16224 w 1151895"/>
                <a:gd name="connsiteY334" fmla="*/ 1264950 h 1644643"/>
                <a:gd name="connsiteX335" fmla="*/ 2799 w 1151895"/>
                <a:gd name="connsiteY335" fmla="*/ 1246729 h 1644643"/>
                <a:gd name="connsiteX336" fmla="*/ 21978 w 1151895"/>
                <a:gd name="connsiteY336" fmla="*/ 1236181 h 1644643"/>
                <a:gd name="connsiteX337" fmla="*/ 43075 w 1151895"/>
                <a:gd name="connsiteY337" fmla="*/ 1235222 h 1644643"/>
                <a:gd name="connsiteX338" fmla="*/ 21978 w 1151895"/>
                <a:gd name="connsiteY338" fmla="*/ 1234263 h 1644643"/>
                <a:gd name="connsiteX339" fmla="*/ 9511 w 1151895"/>
                <a:gd name="connsiteY339" fmla="*/ 1239058 h 1644643"/>
                <a:gd name="connsiteX340" fmla="*/ 18142 w 1151895"/>
                <a:gd name="connsiteY340" fmla="*/ 1221796 h 1644643"/>
                <a:gd name="connsiteX341" fmla="*/ 53623 w 1151895"/>
                <a:gd name="connsiteY341" fmla="*/ 1226591 h 1644643"/>
                <a:gd name="connsiteX342" fmla="*/ 17183 w 1151895"/>
                <a:gd name="connsiteY342" fmla="*/ 1217002 h 1644643"/>
                <a:gd name="connsiteX343" fmla="*/ 33485 w 1151895"/>
                <a:gd name="connsiteY343" fmla="*/ 1209330 h 1644643"/>
                <a:gd name="connsiteX344" fmla="*/ 15265 w 1151895"/>
                <a:gd name="connsiteY344" fmla="*/ 1205494 h 1644643"/>
                <a:gd name="connsiteX345" fmla="*/ 36362 w 1151895"/>
                <a:gd name="connsiteY345" fmla="*/ 1169054 h 1644643"/>
                <a:gd name="connsiteX346" fmla="*/ 64172 w 1151895"/>
                <a:gd name="connsiteY346" fmla="*/ 1178643 h 1644643"/>
                <a:gd name="connsiteX347" fmla="*/ 61295 w 1151895"/>
                <a:gd name="connsiteY347" fmla="*/ 1192069 h 1644643"/>
                <a:gd name="connsiteX348" fmla="*/ 66090 w 1151895"/>
                <a:gd name="connsiteY348" fmla="*/ 1180561 h 1644643"/>
                <a:gd name="connsiteX349" fmla="*/ 76638 w 1151895"/>
                <a:gd name="connsiteY349" fmla="*/ 1189192 h 1644643"/>
                <a:gd name="connsiteX350" fmla="*/ 70885 w 1151895"/>
                <a:gd name="connsiteY350" fmla="*/ 1181520 h 1644643"/>
                <a:gd name="connsiteX351" fmla="*/ 113079 w 1151895"/>
                <a:gd name="connsiteY351" fmla="*/ 1179602 h 1644643"/>
                <a:gd name="connsiteX352" fmla="*/ 105407 w 1151895"/>
                <a:gd name="connsiteY352" fmla="*/ 1174807 h 1644643"/>
                <a:gd name="connsiteX353" fmla="*/ 94859 w 1151895"/>
                <a:gd name="connsiteY353" fmla="*/ 1183438 h 1644643"/>
                <a:gd name="connsiteX354" fmla="*/ 49787 w 1151895"/>
                <a:gd name="connsiteY354" fmla="*/ 1169054 h 1644643"/>
                <a:gd name="connsiteX355" fmla="*/ 37321 w 1151895"/>
                <a:gd name="connsiteY355" fmla="*/ 1166177 h 1644643"/>
                <a:gd name="connsiteX356" fmla="*/ 21019 w 1151895"/>
                <a:gd name="connsiteY356" fmla="*/ 1169054 h 1644643"/>
                <a:gd name="connsiteX357" fmla="*/ 36362 w 1151895"/>
                <a:gd name="connsiteY357" fmla="*/ 1156587 h 1644643"/>
                <a:gd name="connsiteX358" fmla="*/ 20060 w 1151895"/>
                <a:gd name="connsiteY358" fmla="*/ 1135490 h 1644643"/>
                <a:gd name="connsiteX359" fmla="*/ 30608 w 1151895"/>
                <a:gd name="connsiteY359" fmla="*/ 1138367 h 1644643"/>
                <a:gd name="connsiteX360" fmla="*/ 38280 w 1151895"/>
                <a:gd name="connsiteY360" fmla="*/ 1152751 h 1644643"/>
                <a:gd name="connsiteX361" fmla="*/ 37321 w 1151895"/>
                <a:gd name="connsiteY361" fmla="*/ 1136449 h 1644643"/>
                <a:gd name="connsiteX362" fmla="*/ 55541 w 1151895"/>
                <a:gd name="connsiteY362" fmla="*/ 1149875 h 1644643"/>
                <a:gd name="connsiteX363" fmla="*/ 63213 w 1151895"/>
                <a:gd name="connsiteY363" fmla="*/ 1136449 h 1644643"/>
                <a:gd name="connsiteX364" fmla="*/ 61295 w 1151895"/>
                <a:gd name="connsiteY364" fmla="*/ 1154669 h 1644643"/>
                <a:gd name="connsiteX365" fmla="*/ 60336 w 1151895"/>
                <a:gd name="connsiteY365" fmla="*/ 1158505 h 1644643"/>
                <a:gd name="connsiteX366" fmla="*/ 68008 w 1151895"/>
                <a:gd name="connsiteY366" fmla="*/ 1145080 h 1644643"/>
                <a:gd name="connsiteX367" fmla="*/ 71844 w 1151895"/>
                <a:gd name="connsiteY367" fmla="*/ 1152751 h 1644643"/>
                <a:gd name="connsiteX368" fmla="*/ 89105 w 1151895"/>
                <a:gd name="connsiteY368" fmla="*/ 1155628 h 1644643"/>
                <a:gd name="connsiteX369" fmla="*/ 74720 w 1151895"/>
                <a:gd name="connsiteY369" fmla="*/ 1148916 h 1644643"/>
                <a:gd name="connsiteX370" fmla="*/ 68008 w 1151895"/>
                <a:gd name="connsiteY370" fmla="*/ 1130695 h 1644643"/>
                <a:gd name="connsiteX371" fmla="*/ 71252 w 1151895"/>
                <a:gd name="connsiteY371" fmla="*/ 1126110 h 1644643"/>
                <a:gd name="connsiteX372" fmla="*/ 71844 w 1151895"/>
                <a:gd name="connsiteY372" fmla="*/ 1128777 h 1644643"/>
                <a:gd name="connsiteX373" fmla="*/ 82392 w 1151895"/>
                <a:gd name="connsiteY373" fmla="*/ 1122065 h 1644643"/>
                <a:gd name="connsiteX374" fmla="*/ 81433 w 1151895"/>
                <a:gd name="connsiteY374" fmla="*/ 1123024 h 1644643"/>
                <a:gd name="connsiteX375" fmla="*/ 84310 w 1151895"/>
                <a:gd name="connsiteY375" fmla="*/ 1121106 h 1644643"/>
                <a:gd name="connsiteX376" fmla="*/ 83403 w 1151895"/>
                <a:gd name="connsiteY376" fmla="*/ 1119292 h 1644643"/>
                <a:gd name="connsiteX377" fmla="*/ 89105 w 1151895"/>
                <a:gd name="connsiteY377" fmla="*/ 1118229 h 1644643"/>
                <a:gd name="connsiteX378" fmla="*/ 92941 w 1151895"/>
                <a:gd name="connsiteY378" fmla="*/ 1129736 h 1644643"/>
                <a:gd name="connsiteX379" fmla="*/ 101571 w 1151895"/>
                <a:gd name="connsiteY379" fmla="*/ 1144121 h 1644643"/>
                <a:gd name="connsiteX380" fmla="*/ 98694 w 1151895"/>
                <a:gd name="connsiteY380" fmla="*/ 1149875 h 1644643"/>
                <a:gd name="connsiteX381" fmla="*/ 102530 w 1151895"/>
                <a:gd name="connsiteY381" fmla="*/ 1144121 h 1644643"/>
                <a:gd name="connsiteX382" fmla="*/ 110202 w 1151895"/>
                <a:gd name="connsiteY382" fmla="*/ 1108639 h 1644643"/>
                <a:gd name="connsiteX383" fmla="*/ 122668 w 1151895"/>
                <a:gd name="connsiteY383" fmla="*/ 1136449 h 1644643"/>
                <a:gd name="connsiteX384" fmla="*/ 126504 w 1151895"/>
                <a:gd name="connsiteY384" fmla="*/ 1130695 h 1644643"/>
                <a:gd name="connsiteX385" fmla="*/ 145683 w 1151895"/>
                <a:gd name="connsiteY385" fmla="*/ 1129736 h 1644643"/>
                <a:gd name="connsiteX386" fmla="*/ 124586 w 1151895"/>
                <a:gd name="connsiteY386" fmla="*/ 1123983 h 1644643"/>
                <a:gd name="connsiteX387" fmla="*/ 117874 w 1151895"/>
                <a:gd name="connsiteY387" fmla="*/ 1107680 h 1644643"/>
                <a:gd name="connsiteX388" fmla="*/ 85269 w 1151895"/>
                <a:gd name="connsiteY388" fmla="*/ 1090419 h 1644643"/>
                <a:gd name="connsiteX389" fmla="*/ 91023 w 1151895"/>
                <a:gd name="connsiteY389" fmla="*/ 1086583 h 1644643"/>
                <a:gd name="connsiteX390" fmla="*/ 102530 w 1151895"/>
                <a:gd name="connsiteY390" fmla="*/ 1087542 h 1644643"/>
                <a:gd name="connsiteX391" fmla="*/ 105407 w 1151895"/>
                <a:gd name="connsiteY391" fmla="*/ 1093296 h 1644643"/>
                <a:gd name="connsiteX392" fmla="*/ 131299 w 1151895"/>
                <a:gd name="connsiteY392" fmla="*/ 1085624 h 1644643"/>
                <a:gd name="connsiteX393" fmla="*/ 134176 w 1151895"/>
                <a:gd name="connsiteY393" fmla="*/ 1099050 h 1644643"/>
                <a:gd name="connsiteX394" fmla="*/ 136094 w 1151895"/>
                <a:gd name="connsiteY394" fmla="*/ 1087542 h 1644643"/>
                <a:gd name="connsiteX395" fmla="*/ 156232 w 1151895"/>
                <a:gd name="connsiteY395" fmla="*/ 1104803 h 1644643"/>
                <a:gd name="connsiteX396" fmla="*/ 169657 w 1151895"/>
                <a:gd name="connsiteY396" fmla="*/ 1097132 h 1644643"/>
                <a:gd name="connsiteX397" fmla="*/ 151437 w 1151895"/>
                <a:gd name="connsiteY397" fmla="*/ 1097132 h 1644643"/>
                <a:gd name="connsiteX398" fmla="*/ 167739 w 1151895"/>
                <a:gd name="connsiteY398" fmla="*/ 1077953 h 1644643"/>
                <a:gd name="connsiteX399" fmla="*/ 147601 w 1151895"/>
                <a:gd name="connsiteY399" fmla="*/ 1082747 h 1644643"/>
                <a:gd name="connsiteX400" fmla="*/ 139930 w 1151895"/>
                <a:gd name="connsiteY400" fmla="*/ 1066445 h 1644643"/>
                <a:gd name="connsiteX401" fmla="*/ 122668 w 1151895"/>
                <a:gd name="connsiteY401" fmla="*/ 1053979 h 1644643"/>
                <a:gd name="connsiteX402" fmla="*/ 143765 w 1151895"/>
                <a:gd name="connsiteY402" fmla="*/ 1043430 h 1644643"/>
                <a:gd name="connsiteX403" fmla="*/ 154314 w 1151895"/>
                <a:gd name="connsiteY403" fmla="*/ 1055897 h 1644643"/>
                <a:gd name="connsiteX404" fmla="*/ 163904 w 1151895"/>
                <a:gd name="connsiteY404" fmla="*/ 1050143 h 1644643"/>
                <a:gd name="connsiteX405" fmla="*/ 179247 w 1151895"/>
                <a:gd name="connsiteY405" fmla="*/ 1050143 h 1644643"/>
                <a:gd name="connsiteX406" fmla="*/ 176370 w 1151895"/>
                <a:gd name="connsiteY406" fmla="*/ 1046307 h 1644643"/>
                <a:gd name="connsiteX407" fmla="*/ 187878 w 1151895"/>
                <a:gd name="connsiteY407" fmla="*/ 1034800 h 1644643"/>
                <a:gd name="connsiteX408" fmla="*/ 189796 w 1151895"/>
                <a:gd name="connsiteY408" fmla="*/ 1042471 h 1644643"/>
                <a:gd name="connsiteX409" fmla="*/ 200344 w 1151895"/>
                <a:gd name="connsiteY409" fmla="*/ 1050143 h 1644643"/>
                <a:gd name="connsiteX410" fmla="*/ 200344 w 1151895"/>
                <a:gd name="connsiteY410" fmla="*/ 1061650 h 1644643"/>
                <a:gd name="connsiteX411" fmla="*/ 220482 w 1151895"/>
                <a:gd name="connsiteY411" fmla="*/ 1068363 h 1644643"/>
                <a:gd name="connsiteX412" fmla="*/ 205139 w 1151895"/>
                <a:gd name="connsiteY412" fmla="*/ 1052061 h 1644643"/>
                <a:gd name="connsiteX413" fmla="*/ 218564 w 1151895"/>
                <a:gd name="connsiteY413" fmla="*/ 1048225 h 1644643"/>
                <a:gd name="connsiteX414" fmla="*/ 210893 w 1151895"/>
                <a:gd name="connsiteY414" fmla="*/ 1048225 h 1644643"/>
                <a:gd name="connsiteX415" fmla="*/ 214728 w 1151895"/>
                <a:gd name="connsiteY415" fmla="*/ 1044389 h 1644643"/>
                <a:gd name="connsiteX416" fmla="*/ 203221 w 1151895"/>
                <a:gd name="connsiteY416" fmla="*/ 1050143 h 1644643"/>
                <a:gd name="connsiteX417" fmla="*/ 193631 w 1151895"/>
                <a:gd name="connsiteY417" fmla="*/ 1031923 h 1644643"/>
                <a:gd name="connsiteX418" fmla="*/ 201303 w 1151895"/>
                <a:gd name="connsiteY418" fmla="*/ 1035758 h 1644643"/>
                <a:gd name="connsiteX419" fmla="*/ 201303 w 1151895"/>
                <a:gd name="connsiteY419" fmla="*/ 1028087 h 1644643"/>
                <a:gd name="connsiteX420" fmla="*/ 234867 w 1151895"/>
                <a:gd name="connsiteY420" fmla="*/ 1022333 h 1644643"/>
                <a:gd name="connsiteX421" fmla="*/ 211852 w 1151895"/>
                <a:gd name="connsiteY421" fmla="*/ 1009867 h 1644643"/>
                <a:gd name="connsiteX422" fmla="*/ 240620 w 1151895"/>
                <a:gd name="connsiteY422" fmla="*/ 990687 h 1644643"/>
                <a:gd name="connsiteX423" fmla="*/ 244456 w 1151895"/>
                <a:gd name="connsiteY423" fmla="*/ 1010826 h 1644643"/>
                <a:gd name="connsiteX424" fmla="*/ 252128 w 1151895"/>
                <a:gd name="connsiteY424" fmla="*/ 1004113 h 1644643"/>
                <a:gd name="connsiteX425" fmla="*/ 265553 w 1151895"/>
                <a:gd name="connsiteY425" fmla="*/ 998359 h 1644643"/>
                <a:gd name="connsiteX426" fmla="*/ 251169 w 1151895"/>
                <a:gd name="connsiteY426" fmla="*/ 1002195 h 1644643"/>
                <a:gd name="connsiteX427" fmla="*/ 265553 w 1151895"/>
                <a:gd name="connsiteY427" fmla="*/ 988770 h 1644643"/>
                <a:gd name="connsiteX428" fmla="*/ 278020 w 1151895"/>
                <a:gd name="connsiteY428" fmla="*/ 971508 h 1644643"/>
                <a:gd name="connsiteX429" fmla="*/ 283773 w 1151895"/>
                <a:gd name="connsiteY429" fmla="*/ 984934 h 1644643"/>
                <a:gd name="connsiteX430" fmla="*/ 291445 w 1151895"/>
                <a:gd name="connsiteY430" fmla="*/ 994523 h 1644643"/>
                <a:gd name="connsiteX431" fmla="*/ 283773 w 1151895"/>
                <a:gd name="connsiteY431" fmla="*/ 1007949 h 1644643"/>
                <a:gd name="connsiteX432" fmla="*/ 292404 w 1151895"/>
                <a:gd name="connsiteY432" fmla="*/ 1004113 h 1644643"/>
                <a:gd name="connsiteX433" fmla="*/ 306788 w 1151895"/>
                <a:gd name="connsiteY433" fmla="*/ 1013702 h 1644643"/>
                <a:gd name="connsiteX434" fmla="*/ 297199 w 1151895"/>
                <a:gd name="connsiteY434" fmla="*/ 993564 h 1644643"/>
                <a:gd name="connsiteX435" fmla="*/ 334598 w 1151895"/>
                <a:gd name="connsiteY435" fmla="*/ 995482 h 1644643"/>
                <a:gd name="connsiteX436" fmla="*/ 341311 w 1151895"/>
                <a:gd name="connsiteY436" fmla="*/ 973426 h 1644643"/>
                <a:gd name="connsiteX437" fmla="*/ 330762 w 1151895"/>
                <a:gd name="connsiteY437" fmla="*/ 973426 h 1644643"/>
                <a:gd name="connsiteX438" fmla="*/ 368162 w 1151895"/>
                <a:gd name="connsiteY438" fmla="*/ 951370 h 1644643"/>
                <a:gd name="connsiteX439" fmla="*/ 349942 w 1151895"/>
                <a:gd name="connsiteY439" fmla="*/ 937945 h 1644643"/>
                <a:gd name="connsiteX440" fmla="*/ 371039 w 1151895"/>
                <a:gd name="connsiteY440" fmla="*/ 926437 h 1644643"/>
                <a:gd name="connsiteX441" fmla="*/ 334598 w 1151895"/>
                <a:gd name="connsiteY441" fmla="*/ 940822 h 1644643"/>
                <a:gd name="connsiteX442" fmla="*/ 323091 w 1151895"/>
                <a:gd name="connsiteY442" fmla="*/ 950411 h 1644643"/>
                <a:gd name="connsiteX443" fmla="*/ 344188 w 1151895"/>
                <a:gd name="connsiteY443" fmla="*/ 956165 h 1644643"/>
                <a:gd name="connsiteX444" fmla="*/ 341311 w 1151895"/>
                <a:gd name="connsiteY444" fmla="*/ 958083 h 1644643"/>
                <a:gd name="connsiteX445" fmla="*/ 326927 w 1151895"/>
                <a:gd name="connsiteY445" fmla="*/ 965754 h 1644643"/>
                <a:gd name="connsiteX446" fmla="*/ 292404 w 1151895"/>
                <a:gd name="connsiteY446" fmla="*/ 987811 h 1644643"/>
                <a:gd name="connsiteX447" fmla="*/ 287609 w 1151895"/>
                <a:gd name="connsiteY447" fmla="*/ 976303 h 1644643"/>
                <a:gd name="connsiteX448" fmla="*/ 280897 w 1151895"/>
                <a:gd name="connsiteY448" fmla="*/ 966714 h 1644643"/>
                <a:gd name="connsiteX449" fmla="*/ 288449 w 1151895"/>
                <a:gd name="connsiteY449" fmla="*/ 959881 h 1644643"/>
                <a:gd name="connsiteX450" fmla="*/ 295970 w 1151895"/>
                <a:gd name="connsiteY450" fmla="*/ 956260 h 1644643"/>
                <a:gd name="connsiteX451" fmla="*/ 296360 w 1151895"/>
                <a:gd name="connsiteY451" fmla="*/ 956165 h 1644643"/>
                <a:gd name="connsiteX452" fmla="*/ 298158 w 1151895"/>
                <a:gd name="connsiteY452" fmla="*/ 955206 h 1644643"/>
                <a:gd name="connsiteX453" fmla="*/ 295970 w 1151895"/>
                <a:gd name="connsiteY453" fmla="*/ 956260 h 1644643"/>
                <a:gd name="connsiteX454" fmla="*/ 292404 w 1151895"/>
                <a:gd name="connsiteY454" fmla="*/ 957124 h 1644643"/>
                <a:gd name="connsiteX455" fmla="*/ 294322 w 1151895"/>
                <a:gd name="connsiteY455" fmla="*/ 953288 h 1644643"/>
                <a:gd name="connsiteX456" fmla="*/ 269389 w 1151895"/>
                <a:gd name="connsiteY456" fmla="*/ 966714 h 1644643"/>
                <a:gd name="connsiteX457" fmla="*/ 285691 w 1151895"/>
                <a:gd name="connsiteY457" fmla="*/ 943698 h 1644643"/>
                <a:gd name="connsiteX458" fmla="*/ 301994 w 1151895"/>
                <a:gd name="connsiteY458" fmla="*/ 936027 h 1644643"/>
                <a:gd name="connsiteX459" fmla="*/ 290486 w 1151895"/>
                <a:gd name="connsiteY459" fmla="*/ 937945 h 1644643"/>
                <a:gd name="connsiteX460" fmla="*/ 289527 w 1151895"/>
                <a:gd name="connsiteY460" fmla="*/ 934109 h 1644643"/>
                <a:gd name="connsiteX461" fmla="*/ 293363 w 1151895"/>
                <a:gd name="connsiteY461" fmla="*/ 915889 h 1644643"/>
                <a:gd name="connsiteX462" fmla="*/ 302953 w 1151895"/>
                <a:gd name="connsiteY462" fmla="*/ 915889 h 1644643"/>
                <a:gd name="connsiteX463" fmla="*/ 299117 w 1151895"/>
                <a:gd name="connsiteY463" fmla="*/ 913971 h 1644643"/>
                <a:gd name="connsiteX464" fmla="*/ 301035 w 1151895"/>
                <a:gd name="connsiteY464" fmla="*/ 906299 h 1644643"/>
                <a:gd name="connsiteX465" fmla="*/ 311583 w 1151895"/>
                <a:gd name="connsiteY465" fmla="*/ 906299 h 1644643"/>
                <a:gd name="connsiteX466" fmla="*/ 313501 w 1151895"/>
                <a:gd name="connsiteY466" fmla="*/ 894792 h 1644643"/>
                <a:gd name="connsiteX467" fmla="*/ 325968 w 1151895"/>
                <a:gd name="connsiteY467" fmla="*/ 887120 h 1644643"/>
                <a:gd name="connsiteX468" fmla="*/ 318296 w 1151895"/>
                <a:gd name="connsiteY468" fmla="*/ 878489 h 1644643"/>
                <a:gd name="connsiteX469" fmla="*/ 336516 w 1151895"/>
                <a:gd name="connsiteY469" fmla="*/ 886161 h 1644643"/>
                <a:gd name="connsiteX470" fmla="*/ 326927 w 1151895"/>
                <a:gd name="connsiteY470" fmla="*/ 876571 h 1644643"/>
                <a:gd name="connsiteX471" fmla="*/ 343229 w 1151895"/>
                <a:gd name="connsiteY471" fmla="*/ 858351 h 1644643"/>
                <a:gd name="connsiteX472" fmla="*/ 362408 w 1151895"/>
                <a:gd name="connsiteY472" fmla="*/ 878489 h 1644643"/>
                <a:gd name="connsiteX473" fmla="*/ 378710 w 1151895"/>
                <a:gd name="connsiteY473" fmla="*/ 873694 h 1644643"/>
                <a:gd name="connsiteX474" fmla="*/ 368162 w 1151895"/>
                <a:gd name="connsiteY474" fmla="*/ 869859 h 1644643"/>
                <a:gd name="connsiteX475" fmla="*/ 385423 w 1151895"/>
                <a:gd name="connsiteY475" fmla="*/ 860269 h 1644643"/>
                <a:gd name="connsiteX476" fmla="*/ 365285 w 1151895"/>
                <a:gd name="connsiteY476" fmla="*/ 846844 h 1644643"/>
                <a:gd name="connsiteX477" fmla="*/ 369121 w 1151895"/>
                <a:gd name="connsiteY477" fmla="*/ 836295 h 1644643"/>
                <a:gd name="connsiteX478" fmla="*/ 357613 w 1151895"/>
                <a:gd name="connsiteY478" fmla="*/ 843967 h 1644643"/>
                <a:gd name="connsiteX479" fmla="*/ 379669 w 1151895"/>
                <a:gd name="connsiteY479" fmla="*/ 822870 h 1644643"/>
                <a:gd name="connsiteX480" fmla="*/ 373916 w 1151895"/>
                <a:gd name="connsiteY480" fmla="*/ 821911 h 1644643"/>
                <a:gd name="connsiteX481" fmla="*/ 373916 w 1151895"/>
                <a:gd name="connsiteY481" fmla="*/ 820952 h 1644643"/>
                <a:gd name="connsiteX482" fmla="*/ 368162 w 1151895"/>
                <a:gd name="connsiteY482" fmla="*/ 819034 h 1644643"/>
                <a:gd name="connsiteX483" fmla="*/ 403643 w 1151895"/>
                <a:gd name="connsiteY483" fmla="*/ 812321 h 1644643"/>
                <a:gd name="connsiteX484" fmla="*/ 403643 w 1151895"/>
                <a:gd name="connsiteY484" fmla="*/ 804650 h 1644643"/>
                <a:gd name="connsiteX485" fmla="*/ 440084 w 1151895"/>
                <a:gd name="connsiteY485" fmla="*/ 773963 h 1644643"/>
                <a:gd name="connsiteX486" fmla="*/ 429535 w 1151895"/>
                <a:gd name="connsiteY486" fmla="*/ 780676 h 1644643"/>
                <a:gd name="connsiteX487" fmla="*/ 416110 w 1151895"/>
                <a:gd name="connsiteY487" fmla="*/ 780676 h 1644643"/>
                <a:gd name="connsiteX488" fmla="*/ 406520 w 1151895"/>
                <a:gd name="connsiteY488" fmla="*/ 783552 h 1644643"/>
                <a:gd name="connsiteX489" fmla="*/ 431453 w 1151895"/>
                <a:gd name="connsiteY489" fmla="*/ 756702 h 1644643"/>
                <a:gd name="connsiteX490" fmla="*/ 416110 w 1151895"/>
                <a:gd name="connsiteY490" fmla="*/ 755743 h 1644643"/>
                <a:gd name="connsiteX491" fmla="*/ 420904 w 1151895"/>
                <a:gd name="connsiteY491" fmla="*/ 763414 h 1644643"/>
                <a:gd name="connsiteX492" fmla="*/ 408438 w 1151895"/>
                <a:gd name="connsiteY492" fmla="*/ 777799 h 1644643"/>
                <a:gd name="connsiteX493" fmla="*/ 401725 w 1151895"/>
                <a:gd name="connsiteY493" fmla="*/ 781634 h 1644643"/>
                <a:gd name="connsiteX494" fmla="*/ 408438 w 1151895"/>
                <a:gd name="connsiteY494" fmla="*/ 750948 h 1644643"/>
                <a:gd name="connsiteX495" fmla="*/ 410356 w 1151895"/>
                <a:gd name="connsiteY495" fmla="*/ 743276 h 1644643"/>
                <a:gd name="connsiteX496" fmla="*/ 431453 w 1151895"/>
                <a:gd name="connsiteY496" fmla="*/ 735604 h 1644643"/>
                <a:gd name="connsiteX497" fmla="*/ 425699 w 1151895"/>
                <a:gd name="connsiteY497" fmla="*/ 734646 h 1644643"/>
                <a:gd name="connsiteX498" fmla="*/ 418987 w 1151895"/>
                <a:gd name="connsiteY498" fmla="*/ 723138 h 1644643"/>
                <a:gd name="connsiteX499" fmla="*/ 431453 w 1151895"/>
                <a:gd name="connsiteY499" fmla="*/ 697246 h 1644643"/>
                <a:gd name="connsiteX500" fmla="*/ 449673 w 1151895"/>
                <a:gd name="connsiteY500" fmla="*/ 709713 h 1644643"/>
                <a:gd name="connsiteX501" fmla="*/ 445837 w 1151895"/>
                <a:gd name="connsiteY501" fmla="*/ 700123 h 1644643"/>
                <a:gd name="connsiteX502" fmla="*/ 440084 w 1151895"/>
                <a:gd name="connsiteY502" fmla="*/ 684780 h 1644643"/>
                <a:gd name="connsiteX503" fmla="*/ 422823 w 1151895"/>
                <a:gd name="connsiteY503" fmla="*/ 685739 h 1644643"/>
                <a:gd name="connsiteX504" fmla="*/ 442961 w 1151895"/>
                <a:gd name="connsiteY504" fmla="*/ 677108 h 1644643"/>
                <a:gd name="connsiteX505" fmla="*/ 465017 w 1151895"/>
                <a:gd name="connsiteY505" fmla="*/ 664642 h 1644643"/>
                <a:gd name="connsiteX506" fmla="*/ 478442 w 1151895"/>
                <a:gd name="connsiteY506" fmla="*/ 673272 h 1644643"/>
                <a:gd name="connsiteX507" fmla="*/ 470770 w 1151895"/>
                <a:gd name="connsiteY507" fmla="*/ 664642 h 1644643"/>
                <a:gd name="connsiteX508" fmla="*/ 470770 w 1151895"/>
                <a:gd name="connsiteY508" fmla="*/ 663683 h 1644643"/>
                <a:gd name="connsiteX509" fmla="*/ 467894 w 1151895"/>
                <a:gd name="connsiteY509" fmla="*/ 664642 h 1644643"/>
                <a:gd name="connsiteX510" fmla="*/ 465976 w 1151895"/>
                <a:gd name="connsiteY510" fmla="*/ 657929 h 1644643"/>
                <a:gd name="connsiteX511" fmla="*/ 441043 w 1151895"/>
                <a:gd name="connsiteY511" fmla="*/ 671354 h 1644643"/>
                <a:gd name="connsiteX512" fmla="*/ 463099 w 1151895"/>
                <a:gd name="connsiteY512" fmla="*/ 656011 h 1644643"/>
                <a:gd name="connsiteX513" fmla="*/ 456386 w 1151895"/>
                <a:gd name="connsiteY513" fmla="*/ 655052 h 1644643"/>
                <a:gd name="connsiteX514" fmla="*/ 438166 w 1151895"/>
                <a:gd name="connsiteY514" fmla="*/ 656011 h 1644643"/>
                <a:gd name="connsiteX515" fmla="*/ 434330 w 1151895"/>
                <a:gd name="connsiteY515" fmla="*/ 632996 h 1644643"/>
                <a:gd name="connsiteX516" fmla="*/ 476524 w 1151895"/>
                <a:gd name="connsiteY516" fmla="*/ 605186 h 1644643"/>
                <a:gd name="connsiteX517" fmla="*/ 458304 w 1151895"/>
                <a:gd name="connsiteY517" fmla="*/ 584089 h 1644643"/>
                <a:gd name="connsiteX518" fmla="*/ 469811 w 1151895"/>
                <a:gd name="connsiteY518" fmla="*/ 581212 h 1644643"/>
                <a:gd name="connsiteX519" fmla="*/ 477483 w 1151895"/>
                <a:gd name="connsiteY519" fmla="*/ 573540 h 1644643"/>
                <a:gd name="connsiteX520" fmla="*/ 474606 w 1151895"/>
                <a:gd name="connsiteY520" fmla="*/ 579294 h 1644643"/>
                <a:gd name="connsiteX521" fmla="*/ 480360 w 1151895"/>
                <a:gd name="connsiteY521" fmla="*/ 571623 h 1644643"/>
                <a:gd name="connsiteX522" fmla="*/ 483237 w 1151895"/>
                <a:gd name="connsiteY522" fmla="*/ 567787 h 1644643"/>
                <a:gd name="connsiteX523" fmla="*/ 487073 w 1151895"/>
                <a:gd name="connsiteY523" fmla="*/ 579294 h 1644643"/>
                <a:gd name="connsiteX524" fmla="*/ 506252 w 1151895"/>
                <a:gd name="connsiteY524" fmla="*/ 570664 h 1644643"/>
                <a:gd name="connsiteX525" fmla="*/ 495703 w 1151895"/>
                <a:gd name="connsiteY525" fmla="*/ 555320 h 1644643"/>
                <a:gd name="connsiteX526" fmla="*/ 524472 w 1151895"/>
                <a:gd name="connsiteY526" fmla="*/ 545731 h 1644643"/>
                <a:gd name="connsiteX527" fmla="*/ 525431 w 1151895"/>
                <a:gd name="connsiteY527" fmla="*/ 561074 h 1644643"/>
                <a:gd name="connsiteX528" fmla="*/ 529267 w 1151895"/>
                <a:gd name="connsiteY528" fmla="*/ 545731 h 1644643"/>
                <a:gd name="connsiteX529" fmla="*/ 531185 w 1151895"/>
                <a:gd name="connsiteY529" fmla="*/ 543813 h 1644643"/>
                <a:gd name="connsiteX530" fmla="*/ 528308 w 1151895"/>
                <a:gd name="connsiteY530" fmla="*/ 540936 h 1644643"/>
                <a:gd name="connsiteX531" fmla="*/ 531185 w 1151895"/>
                <a:gd name="connsiteY531" fmla="*/ 533264 h 1644643"/>
                <a:gd name="connsiteX532" fmla="*/ 523513 w 1151895"/>
                <a:gd name="connsiteY532" fmla="*/ 540936 h 1644643"/>
                <a:gd name="connsiteX533" fmla="*/ 494744 w 1151895"/>
                <a:gd name="connsiteY533" fmla="*/ 546690 h 1644643"/>
                <a:gd name="connsiteX534" fmla="*/ 504334 w 1151895"/>
                <a:gd name="connsiteY534" fmla="*/ 534223 h 1644643"/>
                <a:gd name="connsiteX535" fmla="*/ 525431 w 1151895"/>
                <a:gd name="connsiteY535" fmla="*/ 505454 h 1644643"/>
                <a:gd name="connsiteX536" fmla="*/ 516800 w 1151895"/>
                <a:gd name="connsiteY536" fmla="*/ 517921 h 1644643"/>
                <a:gd name="connsiteX537" fmla="*/ 532144 w 1151895"/>
                <a:gd name="connsiteY537" fmla="*/ 510249 h 1644643"/>
                <a:gd name="connsiteX538" fmla="*/ 544610 w 1151895"/>
                <a:gd name="connsiteY538" fmla="*/ 516003 h 1644643"/>
                <a:gd name="connsiteX539" fmla="*/ 557077 w 1151895"/>
                <a:gd name="connsiteY539" fmla="*/ 534223 h 1644643"/>
                <a:gd name="connsiteX540" fmla="*/ 548446 w 1151895"/>
                <a:gd name="connsiteY540" fmla="*/ 515044 h 1644643"/>
                <a:gd name="connsiteX541" fmla="*/ 563789 w 1151895"/>
                <a:gd name="connsiteY541" fmla="*/ 502578 h 1644643"/>
                <a:gd name="connsiteX542" fmla="*/ 556118 w 1151895"/>
                <a:gd name="connsiteY542" fmla="*/ 505454 h 1644643"/>
                <a:gd name="connsiteX543" fmla="*/ 532144 w 1151895"/>
                <a:gd name="connsiteY543" fmla="*/ 498742 h 1644643"/>
                <a:gd name="connsiteX544" fmla="*/ 537898 w 1151895"/>
                <a:gd name="connsiteY544" fmla="*/ 491070 h 1644643"/>
                <a:gd name="connsiteX545" fmla="*/ 535021 w 1151895"/>
                <a:gd name="connsiteY545" fmla="*/ 491070 h 1644643"/>
                <a:gd name="connsiteX546" fmla="*/ 560913 w 1151895"/>
                <a:gd name="connsiteY546" fmla="*/ 491070 h 1644643"/>
                <a:gd name="connsiteX547" fmla="*/ 537898 w 1151895"/>
                <a:gd name="connsiteY547" fmla="*/ 470932 h 1644643"/>
                <a:gd name="connsiteX548" fmla="*/ 538856 w 1151895"/>
                <a:gd name="connsiteY548" fmla="*/ 476686 h 1644643"/>
                <a:gd name="connsiteX549" fmla="*/ 515841 w 1151895"/>
                <a:gd name="connsiteY549" fmla="*/ 498742 h 1644643"/>
                <a:gd name="connsiteX550" fmla="*/ 511047 w 1151895"/>
                <a:gd name="connsiteY550" fmla="*/ 479563 h 1644643"/>
                <a:gd name="connsiteX551" fmla="*/ 525431 w 1151895"/>
                <a:gd name="connsiteY551" fmla="*/ 473809 h 1644643"/>
                <a:gd name="connsiteX552" fmla="*/ 515841 w 1151895"/>
                <a:gd name="connsiteY552" fmla="*/ 474768 h 1644643"/>
                <a:gd name="connsiteX553" fmla="*/ 532144 w 1151895"/>
                <a:gd name="connsiteY553" fmla="*/ 469014 h 1644643"/>
                <a:gd name="connsiteX554" fmla="*/ 531185 w 1151895"/>
                <a:gd name="connsiteY554" fmla="*/ 473809 h 1644643"/>
                <a:gd name="connsiteX555" fmla="*/ 567625 w 1151895"/>
                <a:gd name="connsiteY555" fmla="*/ 448876 h 1644643"/>
                <a:gd name="connsiteX556" fmla="*/ 559954 w 1151895"/>
                <a:gd name="connsiteY556" fmla="*/ 449835 h 1644643"/>
                <a:gd name="connsiteX557" fmla="*/ 558995 w 1151895"/>
                <a:gd name="connsiteY557" fmla="*/ 444081 h 1644643"/>
                <a:gd name="connsiteX558" fmla="*/ 557077 w 1151895"/>
                <a:gd name="connsiteY558" fmla="*/ 447917 h 1644643"/>
                <a:gd name="connsiteX559" fmla="*/ 548446 w 1151895"/>
                <a:gd name="connsiteY559" fmla="*/ 448876 h 1644643"/>
                <a:gd name="connsiteX560" fmla="*/ 534062 w 1151895"/>
                <a:gd name="connsiteY560" fmla="*/ 449835 h 1644643"/>
                <a:gd name="connsiteX561" fmla="*/ 558036 w 1151895"/>
                <a:gd name="connsiteY561" fmla="*/ 442163 h 1644643"/>
                <a:gd name="connsiteX562" fmla="*/ 561872 w 1151895"/>
                <a:gd name="connsiteY562" fmla="*/ 421066 h 1644643"/>
                <a:gd name="connsiteX563" fmla="*/ 565707 w 1151895"/>
                <a:gd name="connsiteY563" fmla="*/ 430656 h 1644643"/>
                <a:gd name="connsiteX564" fmla="*/ 569543 w 1151895"/>
                <a:gd name="connsiteY564" fmla="*/ 430656 h 1644643"/>
                <a:gd name="connsiteX565" fmla="*/ 567625 w 1151895"/>
                <a:gd name="connsiteY565" fmla="*/ 445999 h 1644643"/>
                <a:gd name="connsiteX566" fmla="*/ 591599 w 1151895"/>
                <a:gd name="connsiteY566" fmla="*/ 470932 h 1644643"/>
                <a:gd name="connsiteX567" fmla="*/ 570502 w 1151895"/>
                <a:gd name="connsiteY567" fmla="*/ 412435 h 1644643"/>
                <a:gd name="connsiteX568" fmla="*/ 591599 w 1151895"/>
                <a:gd name="connsiteY568" fmla="*/ 422984 h 1644643"/>
                <a:gd name="connsiteX569" fmla="*/ 588722 w 1151895"/>
                <a:gd name="connsiteY569" fmla="*/ 415312 h 1644643"/>
                <a:gd name="connsiteX570" fmla="*/ 572420 w 1151895"/>
                <a:gd name="connsiteY570" fmla="*/ 407641 h 1644643"/>
                <a:gd name="connsiteX571" fmla="*/ 592558 w 1151895"/>
                <a:gd name="connsiteY571" fmla="*/ 399969 h 1644643"/>
                <a:gd name="connsiteX572" fmla="*/ 623245 w 1151895"/>
                <a:gd name="connsiteY572" fmla="*/ 423943 h 1644643"/>
                <a:gd name="connsiteX573" fmla="*/ 619409 w 1151895"/>
                <a:gd name="connsiteY573" fmla="*/ 396133 h 1644643"/>
                <a:gd name="connsiteX574" fmla="*/ 629958 w 1151895"/>
                <a:gd name="connsiteY574" fmla="*/ 401887 h 1644643"/>
                <a:gd name="connsiteX575" fmla="*/ 642424 w 1151895"/>
                <a:gd name="connsiteY575" fmla="*/ 396133 h 1644643"/>
                <a:gd name="connsiteX576" fmla="*/ 605984 w 1151895"/>
                <a:gd name="connsiteY576" fmla="*/ 394215 h 1644643"/>
                <a:gd name="connsiteX577" fmla="*/ 608860 w 1151895"/>
                <a:gd name="connsiteY577" fmla="*/ 389420 h 1644643"/>
                <a:gd name="connsiteX578" fmla="*/ 604066 w 1151895"/>
                <a:gd name="connsiteY578" fmla="*/ 385585 h 1644643"/>
                <a:gd name="connsiteX579" fmla="*/ 597353 w 1151895"/>
                <a:gd name="connsiteY579" fmla="*/ 392297 h 1644643"/>
                <a:gd name="connsiteX580" fmla="*/ 580092 w 1151895"/>
                <a:gd name="connsiteY580" fmla="*/ 388462 h 1644643"/>
                <a:gd name="connsiteX581" fmla="*/ 581051 w 1151895"/>
                <a:gd name="connsiteY581" fmla="*/ 376954 h 1644643"/>
                <a:gd name="connsiteX582" fmla="*/ 568584 w 1151895"/>
                <a:gd name="connsiteY582" fmla="*/ 381749 h 1644643"/>
                <a:gd name="connsiteX583" fmla="*/ 562830 w 1151895"/>
                <a:gd name="connsiteY583" fmla="*/ 401887 h 1644643"/>
                <a:gd name="connsiteX584" fmla="*/ 558995 w 1151895"/>
                <a:gd name="connsiteY584" fmla="*/ 388462 h 1644643"/>
                <a:gd name="connsiteX585" fmla="*/ 544610 w 1151895"/>
                <a:gd name="connsiteY585" fmla="*/ 387503 h 1644643"/>
                <a:gd name="connsiteX586" fmla="*/ 539815 w 1151895"/>
                <a:gd name="connsiteY586" fmla="*/ 398051 h 1644643"/>
                <a:gd name="connsiteX587" fmla="*/ 531185 w 1151895"/>
                <a:gd name="connsiteY587" fmla="*/ 405723 h 1644643"/>
                <a:gd name="connsiteX588" fmla="*/ 522554 w 1151895"/>
                <a:gd name="connsiteY588" fmla="*/ 416271 h 1644643"/>
                <a:gd name="connsiteX589" fmla="*/ 522554 w 1151895"/>
                <a:gd name="connsiteY589" fmla="*/ 412435 h 1644643"/>
                <a:gd name="connsiteX590" fmla="*/ 531185 w 1151895"/>
                <a:gd name="connsiteY590" fmla="*/ 393256 h 1644643"/>
                <a:gd name="connsiteX591" fmla="*/ 529267 w 1151895"/>
                <a:gd name="connsiteY591" fmla="*/ 381749 h 1644643"/>
                <a:gd name="connsiteX592" fmla="*/ 547487 w 1151895"/>
                <a:gd name="connsiteY592" fmla="*/ 374077 h 1644643"/>
                <a:gd name="connsiteX593" fmla="*/ 543651 w 1151895"/>
                <a:gd name="connsiteY593" fmla="*/ 333801 h 1644643"/>
                <a:gd name="connsiteX594" fmla="*/ 554200 w 1151895"/>
                <a:gd name="connsiteY594" fmla="*/ 372159 h 1644643"/>
                <a:gd name="connsiteX595" fmla="*/ 561872 w 1151895"/>
                <a:gd name="connsiteY595" fmla="*/ 364488 h 1644643"/>
                <a:gd name="connsiteX596" fmla="*/ 566666 w 1151895"/>
                <a:gd name="connsiteY596" fmla="*/ 368323 h 1644643"/>
                <a:gd name="connsiteX597" fmla="*/ 580092 w 1151895"/>
                <a:gd name="connsiteY597" fmla="*/ 341472 h 1644643"/>
                <a:gd name="connsiteX598" fmla="*/ 590640 w 1151895"/>
                <a:gd name="connsiteY598" fmla="*/ 364488 h 1644643"/>
                <a:gd name="connsiteX599" fmla="*/ 599271 w 1151895"/>
                <a:gd name="connsiteY599" fmla="*/ 360652 h 1644643"/>
                <a:gd name="connsiteX600" fmla="*/ 607901 w 1151895"/>
                <a:gd name="connsiteY600" fmla="*/ 368323 h 1644643"/>
                <a:gd name="connsiteX601" fmla="*/ 629958 w 1151895"/>
                <a:gd name="connsiteY601" fmla="*/ 363529 h 1644643"/>
                <a:gd name="connsiteX602" fmla="*/ 608860 w 1151895"/>
                <a:gd name="connsiteY602" fmla="*/ 353939 h 1644643"/>
                <a:gd name="connsiteX603" fmla="*/ 617491 w 1151895"/>
                <a:gd name="connsiteY603" fmla="*/ 346267 h 1644643"/>
                <a:gd name="connsiteX604" fmla="*/ 619409 w 1151895"/>
                <a:gd name="connsiteY604" fmla="*/ 346267 h 1644643"/>
                <a:gd name="connsiteX605" fmla="*/ 617491 w 1151895"/>
                <a:gd name="connsiteY605" fmla="*/ 343390 h 1644643"/>
                <a:gd name="connsiteX606" fmla="*/ 632834 w 1151895"/>
                <a:gd name="connsiteY606" fmla="*/ 335719 h 1644643"/>
                <a:gd name="connsiteX607" fmla="*/ 628040 w 1151895"/>
                <a:gd name="connsiteY607" fmla="*/ 333801 h 1644643"/>
                <a:gd name="connsiteX608" fmla="*/ 620368 w 1151895"/>
                <a:gd name="connsiteY608" fmla="*/ 311745 h 1644643"/>
                <a:gd name="connsiteX609" fmla="*/ 641465 w 1151895"/>
                <a:gd name="connsiteY609" fmla="*/ 304073 h 1644643"/>
                <a:gd name="connsiteX610" fmla="*/ 636670 w 1151895"/>
                <a:gd name="connsiteY610" fmla="*/ 287771 h 1644643"/>
                <a:gd name="connsiteX611" fmla="*/ 634752 w 1151895"/>
                <a:gd name="connsiteY611" fmla="*/ 298319 h 1644643"/>
                <a:gd name="connsiteX612" fmla="*/ 616532 w 1151895"/>
                <a:gd name="connsiteY612" fmla="*/ 296401 h 1644643"/>
                <a:gd name="connsiteX613" fmla="*/ 600230 w 1151895"/>
                <a:gd name="connsiteY613" fmla="*/ 319416 h 1644643"/>
                <a:gd name="connsiteX614" fmla="*/ 587763 w 1151895"/>
                <a:gd name="connsiteY614" fmla="*/ 311745 h 1644643"/>
                <a:gd name="connsiteX615" fmla="*/ 603107 w 1151895"/>
                <a:gd name="connsiteY615" fmla="*/ 296401 h 1644643"/>
                <a:gd name="connsiteX616" fmla="*/ 592558 w 1151895"/>
                <a:gd name="connsiteY616" fmla="*/ 297360 h 1644643"/>
                <a:gd name="connsiteX617" fmla="*/ 600230 w 1151895"/>
                <a:gd name="connsiteY617" fmla="*/ 281058 h 1644643"/>
                <a:gd name="connsiteX618" fmla="*/ 590640 w 1151895"/>
                <a:gd name="connsiteY618" fmla="*/ 280099 h 1644643"/>
                <a:gd name="connsiteX619" fmla="*/ 614614 w 1151895"/>
                <a:gd name="connsiteY619" fmla="*/ 267633 h 1644643"/>
                <a:gd name="connsiteX620" fmla="*/ 601189 w 1151895"/>
                <a:gd name="connsiteY620" fmla="*/ 262838 h 1644643"/>
                <a:gd name="connsiteX621" fmla="*/ 618450 w 1151895"/>
                <a:gd name="connsiteY621" fmla="*/ 265715 h 1644643"/>
                <a:gd name="connsiteX622" fmla="*/ 626122 w 1151895"/>
                <a:gd name="connsiteY622" fmla="*/ 248454 h 1644643"/>
                <a:gd name="connsiteX623" fmla="*/ 637629 w 1151895"/>
                <a:gd name="connsiteY623" fmla="*/ 277222 h 1644643"/>
                <a:gd name="connsiteX624" fmla="*/ 641465 w 1151895"/>
                <a:gd name="connsiteY624" fmla="*/ 262838 h 1644643"/>
                <a:gd name="connsiteX625" fmla="*/ 653931 w 1151895"/>
                <a:gd name="connsiteY625" fmla="*/ 284894 h 1644643"/>
                <a:gd name="connsiteX626" fmla="*/ 675029 w 1151895"/>
                <a:gd name="connsiteY626" fmla="*/ 282017 h 1644643"/>
                <a:gd name="connsiteX627" fmla="*/ 650096 w 1151895"/>
                <a:gd name="connsiteY627" fmla="*/ 265715 h 1644643"/>
                <a:gd name="connsiteX628" fmla="*/ 664480 w 1151895"/>
                <a:gd name="connsiteY628" fmla="*/ 252289 h 1644643"/>
                <a:gd name="connsiteX629" fmla="*/ 674070 w 1151895"/>
                <a:gd name="connsiteY629" fmla="*/ 268592 h 1644643"/>
                <a:gd name="connsiteX630" fmla="*/ 690372 w 1151895"/>
                <a:gd name="connsiteY630" fmla="*/ 276263 h 1644643"/>
                <a:gd name="connsiteX631" fmla="*/ 698044 w 1151895"/>
                <a:gd name="connsiteY631" fmla="*/ 286812 h 1644643"/>
                <a:gd name="connsiteX632" fmla="*/ 672152 w 1151895"/>
                <a:gd name="connsiteY632" fmla="*/ 228315 h 1644643"/>
                <a:gd name="connsiteX633" fmla="*/ 698044 w 1151895"/>
                <a:gd name="connsiteY633" fmla="*/ 217767 h 1644643"/>
                <a:gd name="connsiteX634" fmla="*/ 696126 w 1151895"/>
                <a:gd name="connsiteY634" fmla="*/ 265715 h 1644643"/>
                <a:gd name="connsiteX635" fmla="*/ 701879 w 1151895"/>
                <a:gd name="connsiteY635" fmla="*/ 259961 h 1644643"/>
                <a:gd name="connsiteX636" fmla="*/ 701879 w 1151895"/>
                <a:gd name="connsiteY636" fmla="*/ 242700 h 1644643"/>
                <a:gd name="connsiteX637" fmla="*/ 717223 w 1151895"/>
                <a:gd name="connsiteY637" fmla="*/ 239823 h 1644643"/>
                <a:gd name="connsiteX638" fmla="*/ 702838 w 1151895"/>
                <a:gd name="connsiteY638" fmla="*/ 230233 h 1644643"/>
                <a:gd name="connsiteX639" fmla="*/ 723936 w 1151895"/>
                <a:gd name="connsiteY639" fmla="*/ 203382 h 1644643"/>
                <a:gd name="connsiteX640" fmla="*/ 723936 w 1151895"/>
                <a:gd name="connsiteY640" fmla="*/ 260920 h 1644643"/>
                <a:gd name="connsiteX641" fmla="*/ 716264 w 1151895"/>
                <a:gd name="connsiteY641" fmla="*/ 280099 h 1644643"/>
                <a:gd name="connsiteX642" fmla="*/ 729689 w 1151895"/>
                <a:gd name="connsiteY642" fmla="*/ 250371 h 1644643"/>
                <a:gd name="connsiteX643" fmla="*/ 748868 w 1151895"/>
                <a:gd name="connsiteY643" fmla="*/ 247495 h 1644643"/>
                <a:gd name="connsiteX644" fmla="*/ 742156 w 1151895"/>
                <a:gd name="connsiteY644" fmla="*/ 241741 h 1644643"/>
                <a:gd name="connsiteX645" fmla="*/ 727771 w 1151895"/>
                <a:gd name="connsiteY645" fmla="*/ 216808 h 1644643"/>
                <a:gd name="connsiteX646" fmla="*/ 754622 w 1151895"/>
                <a:gd name="connsiteY646" fmla="*/ 206259 h 1644643"/>
                <a:gd name="connsiteX647" fmla="*/ 760376 w 1151895"/>
                <a:gd name="connsiteY647" fmla="*/ 182285 h 1644643"/>
                <a:gd name="connsiteX648" fmla="*/ 767089 w 1151895"/>
                <a:gd name="connsiteY648" fmla="*/ 185162 h 1644643"/>
                <a:gd name="connsiteX649" fmla="*/ 769966 w 1151895"/>
                <a:gd name="connsiteY649" fmla="*/ 192834 h 1644643"/>
                <a:gd name="connsiteX650" fmla="*/ 784350 w 1151895"/>
                <a:gd name="connsiteY650" fmla="*/ 200506 h 1644643"/>
                <a:gd name="connsiteX651" fmla="*/ 794898 w 1151895"/>
                <a:gd name="connsiteY651" fmla="*/ 210095 h 1644643"/>
                <a:gd name="connsiteX652" fmla="*/ 785309 w 1151895"/>
                <a:gd name="connsiteY652" fmla="*/ 199547 h 1644643"/>
                <a:gd name="connsiteX653" fmla="*/ 789145 w 1151895"/>
                <a:gd name="connsiteY653" fmla="*/ 196670 h 1644643"/>
                <a:gd name="connsiteX654" fmla="*/ 786268 w 1151895"/>
                <a:gd name="connsiteY654" fmla="*/ 165983 h 1644643"/>
                <a:gd name="connsiteX655" fmla="*/ 748868 w 1151895"/>
                <a:gd name="connsiteY655" fmla="*/ 162147 h 1644643"/>
                <a:gd name="connsiteX656" fmla="*/ 778596 w 1151895"/>
                <a:gd name="connsiteY656" fmla="*/ 142968 h 1644643"/>
                <a:gd name="connsiteX657" fmla="*/ 794898 w 1151895"/>
                <a:gd name="connsiteY657" fmla="*/ 153517 h 1644643"/>
                <a:gd name="connsiteX658" fmla="*/ 795857 w 1151895"/>
                <a:gd name="connsiteY658" fmla="*/ 146804 h 1644643"/>
                <a:gd name="connsiteX659" fmla="*/ 803529 w 1151895"/>
                <a:gd name="connsiteY659" fmla="*/ 147763 h 1644643"/>
                <a:gd name="connsiteX660" fmla="*/ 819831 w 1151895"/>
                <a:gd name="connsiteY660" fmla="*/ 148722 h 1644643"/>
                <a:gd name="connsiteX661" fmla="*/ 840928 w 1151895"/>
                <a:gd name="connsiteY661" fmla="*/ 176532 h 1644643"/>
                <a:gd name="connsiteX662" fmla="*/ 847641 w 1151895"/>
                <a:gd name="connsiteY662" fmla="*/ 165024 h 1644643"/>
                <a:gd name="connsiteX663" fmla="*/ 839970 w 1151895"/>
                <a:gd name="connsiteY663" fmla="*/ 165024 h 1644643"/>
                <a:gd name="connsiteX664" fmla="*/ 832298 w 1151895"/>
                <a:gd name="connsiteY664" fmla="*/ 160229 h 1644643"/>
                <a:gd name="connsiteX665" fmla="*/ 839970 w 1151895"/>
                <a:gd name="connsiteY665" fmla="*/ 152558 h 1644643"/>
                <a:gd name="connsiteX666" fmla="*/ 839011 w 1151895"/>
                <a:gd name="connsiteY666" fmla="*/ 124748 h 1644643"/>
                <a:gd name="connsiteX667" fmla="*/ 839011 w 1151895"/>
                <a:gd name="connsiteY667" fmla="*/ 122830 h 1644643"/>
                <a:gd name="connsiteX668" fmla="*/ 831339 w 1151895"/>
                <a:gd name="connsiteY668" fmla="*/ 134337 h 1644643"/>
                <a:gd name="connsiteX669" fmla="*/ 816954 w 1151895"/>
                <a:gd name="connsiteY669" fmla="*/ 121871 h 1644643"/>
                <a:gd name="connsiteX670" fmla="*/ 845723 w 1151895"/>
                <a:gd name="connsiteY670" fmla="*/ 110364 h 1644643"/>
                <a:gd name="connsiteX671" fmla="*/ 867779 w 1151895"/>
                <a:gd name="connsiteY671" fmla="*/ 108446 h 1644643"/>
                <a:gd name="connsiteX672" fmla="*/ 856272 w 1151895"/>
                <a:gd name="connsiteY672" fmla="*/ 100774 h 1644643"/>
                <a:gd name="connsiteX673" fmla="*/ 878328 w 1151895"/>
                <a:gd name="connsiteY673" fmla="*/ 85431 h 1644643"/>
                <a:gd name="connsiteX674" fmla="*/ 854354 w 1151895"/>
                <a:gd name="connsiteY674" fmla="*/ 64334 h 1644643"/>
                <a:gd name="connsiteX675" fmla="*/ 869697 w 1151895"/>
                <a:gd name="connsiteY675" fmla="*/ 67210 h 1644643"/>
                <a:gd name="connsiteX676" fmla="*/ 862985 w 1151895"/>
                <a:gd name="connsiteY676" fmla="*/ 46113 h 1644643"/>
                <a:gd name="connsiteX677" fmla="*/ 890075 w 1151895"/>
                <a:gd name="connsiteY677" fmla="*/ 42158 h 1644643"/>
                <a:gd name="connsiteX678" fmla="*/ 897796 w 1151895"/>
                <a:gd name="connsiteY678" fmla="*/ 42895 h 1644643"/>
                <a:gd name="connsiteX679" fmla="*/ 901343 w 1151895"/>
                <a:gd name="connsiteY679" fmla="*/ 47072 h 1644643"/>
                <a:gd name="connsiteX680" fmla="*/ 906649 w 1151895"/>
                <a:gd name="connsiteY680" fmla="*/ 43741 h 1644643"/>
                <a:gd name="connsiteX681" fmla="*/ 907486 w 1151895"/>
                <a:gd name="connsiteY681" fmla="*/ 43821 h 1644643"/>
                <a:gd name="connsiteX682" fmla="*/ 915727 w 1151895"/>
                <a:gd name="connsiteY682" fmla="*/ 46113 h 1644643"/>
                <a:gd name="connsiteX683" fmla="*/ 893671 w 1151895"/>
                <a:gd name="connsiteY683" fmla="*/ 95979 h 1644643"/>
                <a:gd name="connsiteX684" fmla="*/ 895589 w 1151895"/>
                <a:gd name="connsiteY684" fmla="*/ 96938 h 1644643"/>
                <a:gd name="connsiteX685" fmla="*/ 892712 w 1151895"/>
                <a:gd name="connsiteY685" fmla="*/ 97897 h 1644643"/>
                <a:gd name="connsiteX686" fmla="*/ 902302 w 1151895"/>
                <a:gd name="connsiteY686" fmla="*/ 97897 h 1644643"/>
                <a:gd name="connsiteX687" fmla="*/ 902302 w 1151895"/>
                <a:gd name="connsiteY687" fmla="*/ 114199 h 1644643"/>
                <a:gd name="connsiteX688" fmla="*/ 897507 w 1151895"/>
                <a:gd name="connsiteY688" fmla="*/ 129543 h 1644643"/>
                <a:gd name="connsiteX689" fmla="*/ 910932 w 1151895"/>
                <a:gd name="connsiteY689" fmla="*/ 142009 h 1644643"/>
                <a:gd name="connsiteX690" fmla="*/ 911891 w 1151895"/>
                <a:gd name="connsiteY690" fmla="*/ 130502 h 1644643"/>
                <a:gd name="connsiteX691" fmla="*/ 917645 w 1151895"/>
                <a:gd name="connsiteY691" fmla="*/ 117076 h 1644643"/>
                <a:gd name="connsiteX692" fmla="*/ 911891 w 1151895"/>
                <a:gd name="connsiteY692" fmla="*/ 109405 h 1644643"/>
                <a:gd name="connsiteX693" fmla="*/ 941619 w 1151895"/>
                <a:gd name="connsiteY693" fmla="*/ 29811 h 1644643"/>
                <a:gd name="connsiteX694" fmla="*/ 948332 w 1151895"/>
                <a:gd name="connsiteY694" fmla="*/ 54744 h 1644643"/>
                <a:gd name="connsiteX695" fmla="*/ 938742 w 1151895"/>
                <a:gd name="connsiteY695" fmla="*/ 69128 h 1644643"/>
                <a:gd name="connsiteX696" fmla="*/ 950250 w 1151895"/>
                <a:gd name="connsiteY696" fmla="*/ 66251 h 1644643"/>
                <a:gd name="connsiteX697" fmla="*/ 952168 w 1151895"/>
                <a:gd name="connsiteY697" fmla="*/ 85431 h 1644643"/>
                <a:gd name="connsiteX698" fmla="*/ 973265 w 1151895"/>
                <a:gd name="connsiteY698" fmla="*/ 80636 h 1644643"/>
                <a:gd name="connsiteX699" fmla="*/ 965593 w 1151895"/>
                <a:gd name="connsiteY699" fmla="*/ 70087 h 1644643"/>
                <a:gd name="connsiteX700" fmla="*/ 966552 w 1151895"/>
                <a:gd name="connsiteY700" fmla="*/ 49949 h 1644643"/>
                <a:gd name="connsiteX701" fmla="*/ 982854 w 1151895"/>
                <a:gd name="connsiteY701" fmla="*/ 37483 h 1644643"/>
                <a:gd name="connsiteX702" fmla="*/ 976142 w 1151895"/>
                <a:gd name="connsiteY702" fmla="*/ 36524 h 1644643"/>
                <a:gd name="connsiteX703" fmla="*/ 958880 w 1151895"/>
                <a:gd name="connsiteY703" fmla="*/ 25016 h 1644643"/>
                <a:gd name="connsiteX704" fmla="*/ 975183 w 1151895"/>
                <a:gd name="connsiteY704" fmla="*/ 21180 h 1644643"/>
                <a:gd name="connsiteX705" fmla="*/ 972306 w 1151895"/>
                <a:gd name="connsiteY705" fmla="*/ 1042 h 1644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</a:cxnLst>
              <a:rect l="l" t="t" r="r" b="b"/>
              <a:pathLst>
                <a:path w="1151895" h="1644643">
                  <a:moveTo>
                    <a:pt x="11390" y="1465662"/>
                  </a:moveTo>
                  <a:lnTo>
                    <a:pt x="14313" y="1467935"/>
                  </a:lnTo>
                  <a:lnTo>
                    <a:pt x="16344" y="1477359"/>
                  </a:lnTo>
                  <a:cubicBezTo>
                    <a:pt x="16944" y="1482154"/>
                    <a:pt x="16704" y="1486949"/>
                    <a:pt x="14306" y="1491264"/>
                  </a:cubicBezTo>
                  <a:cubicBezTo>
                    <a:pt x="9032" y="1500374"/>
                    <a:pt x="7833" y="1496778"/>
                    <a:pt x="8193" y="1489466"/>
                  </a:cubicBezTo>
                  <a:close/>
                  <a:moveTo>
                    <a:pt x="8552" y="1463454"/>
                  </a:moveTo>
                  <a:cubicBezTo>
                    <a:pt x="8552" y="1463454"/>
                    <a:pt x="8552" y="1464413"/>
                    <a:pt x="9511" y="1464413"/>
                  </a:cubicBezTo>
                  <a:cubicBezTo>
                    <a:pt x="8552" y="1464413"/>
                    <a:pt x="8552" y="1464413"/>
                    <a:pt x="7593" y="1465372"/>
                  </a:cubicBezTo>
                  <a:cubicBezTo>
                    <a:pt x="7593" y="1464413"/>
                    <a:pt x="8552" y="1463454"/>
                    <a:pt x="8552" y="1463454"/>
                  </a:cubicBezTo>
                  <a:close/>
                  <a:moveTo>
                    <a:pt x="23896" y="1400163"/>
                  </a:moveTo>
                  <a:lnTo>
                    <a:pt x="23758" y="1401260"/>
                  </a:lnTo>
                  <a:lnTo>
                    <a:pt x="22937" y="1402081"/>
                  </a:lnTo>
                  <a:cubicBezTo>
                    <a:pt x="23896" y="1401122"/>
                    <a:pt x="23896" y="1400163"/>
                    <a:pt x="23896" y="1400163"/>
                  </a:cubicBezTo>
                  <a:close/>
                  <a:moveTo>
                    <a:pt x="25814" y="1397286"/>
                  </a:moveTo>
                  <a:cubicBezTo>
                    <a:pt x="27731" y="1399204"/>
                    <a:pt x="30608" y="1400163"/>
                    <a:pt x="30608" y="1402081"/>
                  </a:cubicBezTo>
                  <a:cubicBezTo>
                    <a:pt x="34924" y="1430850"/>
                    <a:pt x="24675" y="1422399"/>
                    <a:pt x="22518" y="1411116"/>
                  </a:cubicBezTo>
                  <a:lnTo>
                    <a:pt x="23758" y="1401260"/>
                  </a:lnTo>
                  <a:lnTo>
                    <a:pt x="25814" y="1399204"/>
                  </a:lnTo>
                  <a:close/>
                  <a:moveTo>
                    <a:pt x="69926" y="1120147"/>
                  </a:moveTo>
                  <a:lnTo>
                    <a:pt x="76221" y="1120631"/>
                  </a:lnTo>
                  <a:lnTo>
                    <a:pt x="74961" y="1120866"/>
                  </a:lnTo>
                  <a:lnTo>
                    <a:pt x="71252" y="1126110"/>
                  </a:lnTo>
                  <a:close/>
                  <a:moveTo>
                    <a:pt x="83289" y="1119314"/>
                  </a:moveTo>
                  <a:lnTo>
                    <a:pt x="82392" y="1121106"/>
                  </a:lnTo>
                  <a:lnTo>
                    <a:pt x="76221" y="1120631"/>
                  </a:lnTo>
                  <a:close/>
                  <a:moveTo>
                    <a:pt x="83351" y="1119188"/>
                  </a:moveTo>
                  <a:lnTo>
                    <a:pt x="83403" y="1119292"/>
                  </a:lnTo>
                  <a:lnTo>
                    <a:pt x="83289" y="1119314"/>
                  </a:lnTo>
                  <a:close/>
                  <a:moveTo>
                    <a:pt x="236784" y="952329"/>
                  </a:moveTo>
                  <a:cubicBezTo>
                    <a:pt x="241579" y="953288"/>
                    <a:pt x="238702" y="960001"/>
                    <a:pt x="239661" y="963837"/>
                  </a:cubicBezTo>
                  <a:cubicBezTo>
                    <a:pt x="238702" y="964796"/>
                    <a:pt x="236784" y="965754"/>
                    <a:pt x="235826" y="965754"/>
                  </a:cubicBezTo>
                  <a:cubicBezTo>
                    <a:pt x="231990" y="966714"/>
                    <a:pt x="228154" y="966714"/>
                    <a:pt x="224318" y="967672"/>
                  </a:cubicBezTo>
                  <a:cubicBezTo>
                    <a:pt x="186919" y="972467"/>
                    <a:pt x="235826" y="951370"/>
                    <a:pt x="236784" y="952329"/>
                  </a:cubicBezTo>
                  <a:close/>
                  <a:moveTo>
                    <a:pt x="371039" y="828623"/>
                  </a:moveTo>
                  <a:cubicBezTo>
                    <a:pt x="367203" y="829582"/>
                    <a:pt x="364326" y="830541"/>
                    <a:pt x="362408" y="830541"/>
                  </a:cubicBezTo>
                  <a:cubicBezTo>
                    <a:pt x="355695" y="829582"/>
                    <a:pt x="363367" y="829582"/>
                    <a:pt x="371039" y="828623"/>
                  </a:cubicBezTo>
                  <a:close/>
                  <a:moveTo>
                    <a:pt x="463099" y="422025"/>
                  </a:moveTo>
                  <a:cubicBezTo>
                    <a:pt x="496662" y="415312"/>
                    <a:pt x="466935" y="446958"/>
                    <a:pt x="455427" y="449835"/>
                  </a:cubicBezTo>
                  <a:cubicBezTo>
                    <a:pt x="455427" y="448876"/>
                    <a:pt x="453509" y="448876"/>
                    <a:pt x="453509" y="447917"/>
                  </a:cubicBezTo>
                  <a:cubicBezTo>
                    <a:pt x="455427" y="445040"/>
                    <a:pt x="458304" y="442163"/>
                    <a:pt x="459263" y="438327"/>
                  </a:cubicBezTo>
                  <a:cubicBezTo>
                    <a:pt x="461181" y="432574"/>
                    <a:pt x="457345" y="422984"/>
                    <a:pt x="463099" y="422025"/>
                  </a:cubicBezTo>
                  <a:close/>
                  <a:moveTo>
                    <a:pt x="518194" y="352231"/>
                  </a:moveTo>
                  <a:cubicBezTo>
                    <a:pt x="522614" y="351721"/>
                    <a:pt x="527109" y="352980"/>
                    <a:pt x="531185" y="356816"/>
                  </a:cubicBezTo>
                  <a:cubicBezTo>
                    <a:pt x="533103" y="358734"/>
                    <a:pt x="527349" y="360652"/>
                    <a:pt x="528308" y="363529"/>
                  </a:cubicBezTo>
                  <a:cubicBezTo>
                    <a:pt x="530226" y="373118"/>
                    <a:pt x="553241" y="372159"/>
                    <a:pt x="520636" y="385585"/>
                  </a:cubicBezTo>
                  <a:cubicBezTo>
                    <a:pt x="516800" y="386544"/>
                    <a:pt x="512965" y="381749"/>
                    <a:pt x="509129" y="379831"/>
                  </a:cubicBezTo>
                  <a:cubicBezTo>
                    <a:pt x="532144" y="360652"/>
                    <a:pt x="518718" y="357775"/>
                    <a:pt x="518718" y="363529"/>
                  </a:cubicBezTo>
                  <a:cubicBezTo>
                    <a:pt x="519677" y="374077"/>
                    <a:pt x="508170" y="367364"/>
                    <a:pt x="502416" y="371200"/>
                  </a:cubicBezTo>
                  <a:cubicBezTo>
                    <a:pt x="497621" y="373118"/>
                    <a:pt x="494744" y="388462"/>
                    <a:pt x="493785" y="382708"/>
                  </a:cubicBezTo>
                  <a:cubicBezTo>
                    <a:pt x="492347" y="371200"/>
                    <a:pt x="504933" y="353759"/>
                    <a:pt x="518194" y="352231"/>
                  </a:cubicBezTo>
                  <a:close/>
                  <a:moveTo>
                    <a:pt x="690732" y="198468"/>
                  </a:moveTo>
                  <a:cubicBezTo>
                    <a:pt x="701880" y="200746"/>
                    <a:pt x="704277" y="209137"/>
                    <a:pt x="673111" y="223521"/>
                  </a:cubicBezTo>
                  <a:cubicBezTo>
                    <a:pt x="668316" y="217767"/>
                    <a:pt x="653931" y="216808"/>
                    <a:pt x="655849" y="210095"/>
                  </a:cubicBezTo>
                  <a:cubicBezTo>
                    <a:pt x="659685" y="200026"/>
                    <a:pt x="679584" y="196190"/>
                    <a:pt x="690732" y="198468"/>
                  </a:cubicBezTo>
                  <a:close/>
                  <a:moveTo>
                    <a:pt x="703797" y="192834"/>
                  </a:moveTo>
                  <a:lnTo>
                    <a:pt x="704756" y="194752"/>
                  </a:lnTo>
                  <a:cubicBezTo>
                    <a:pt x="704756" y="195711"/>
                    <a:pt x="703797" y="196670"/>
                    <a:pt x="703797" y="197629"/>
                  </a:cubicBezTo>
                  <a:cubicBezTo>
                    <a:pt x="703797" y="195711"/>
                    <a:pt x="702838" y="194752"/>
                    <a:pt x="703797" y="192834"/>
                  </a:cubicBezTo>
                  <a:close/>
                  <a:moveTo>
                    <a:pt x="732566" y="163106"/>
                  </a:moveTo>
                  <a:cubicBezTo>
                    <a:pt x="733525" y="162147"/>
                    <a:pt x="736402" y="163106"/>
                    <a:pt x="735443" y="164065"/>
                  </a:cubicBezTo>
                  <a:cubicBezTo>
                    <a:pt x="732566" y="171737"/>
                    <a:pt x="727771" y="177491"/>
                    <a:pt x="724895" y="184203"/>
                  </a:cubicBezTo>
                  <a:cubicBezTo>
                    <a:pt x="723936" y="179409"/>
                    <a:pt x="719141" y="174614"/>
                    <a:pt x="721059" y="170778"/>
                  </a:cubicBezTo>
                  <a:cubicBezTo>
                    <a:pt x="722976" y="166942"/>
                    <a:pt x="728730" y="165024"/>
                    <a:pt x="732566" y="163106"/>
                  </a:cubicBezTo>
                  <a:close/>
                  <a:moveTo>
                    <a:pt x="899425" y="103651"/>
                  </a:moveTo>
                  <a:cubicBezTo>
                    <a:pt x="900384" y="102692"/>
                    <a:pt x="895589" y="104610"/>
                    <a:pt x="892712" y="104610"/>
                  </a:cubicBezTo>
                  <a:cubicBezTo>
                    <a:pt x="894630" y="104610"/>
                    <a:pt x="897507" y="104610"/>
                    <a:pt x="899425" y="103651"/>
                  </a:cubicBezTo>
                  <a:close/>
                  <a:moveTo>
                    <a:pt x="822708" y="79677"/>
                  </a:moveTo>
                  <a:cubicBezTo>
                    <a:pt x="822708" y="80636"/>
                    <a:pt x="821749" y="80636"/>
                    <a:pt x="821749" y="80636"/>
                  </a:cubicBezTo>
                  <a:cubicBezTo>
                    <a:pt x="821749" y="81595"/>
                    <a:pt x="825585" y="81595"/>
                    <a:pt x="825585" y="82554"/>
                  </a:cubicBezTo>
                  <a:cubicBezTo>
                    <a:pt x="824626" y="86390"/>
                    <a:pt x="820790" y="90225"/>
                    <a:pt x="818872" y="93102"/>
                  </a:cubicBezTo>
                  <a:cubicBezTo>
                    <a:pt x="811201" y="113240"/>
                    <a:pt x="801611" y="120912"/>
                    <a:pt x="780514" y="124748"/>
                  </a:cubicBezTo>
                  <a:cubicBezTo>
                    <a:pt x="782432" y="118994"/>
                    <a:pt x="788186" y="113240"/>
                    <a:pt x="786268" y="107487"/>
                  </a:cubicBezTo>
                  <a:cubicBezTo>
                    <a:pt x="785309" y="106528"/>
                    <a:pt x="783391" y="105569"/>
                    <a:pt x="781473" y="105569"/>
                  </a:cubicBezTo>
                  <a:cubicBezTo>
                    <a:pt x="782432" y="104610"/>
                    <a:pt x="780514" y="102692"/>
                    <a:pt x="781473" y="102692"/>
                  </a:cubicBezTo>
                  <a:cubicBezTo>
                    <a:pt x="785309" y="102692"/>
                    <a:pt x="787227" y="109405"/>
                    <a:pt x="789145" y="107487"/>
                  </a:cubicBezTo>
                  <a:cubicBezTo>
                    <a:pt x="792981" y="104610"/>
                    <a:pt x="782432" y="95020"/>
                    <a:pt x="786268" y="95979"/>
                  </a:cubicBezTo>
                  <a:cubicBezTo>
                    <a:pt x="788186" y="96938"/>
                    <a:pt x="788186" y="101733"/>
                    <a:pt x="791063" y="101733"/>
                  </a:cubicBezTo>
                  <a:cubicBezTo>
                    <a:pt x="792981" y="100774"/>
                    <a:pt x="789145" y="95979"/>
                    <a:pt x="791063" y="95020"/>
                  </a:cubicBezTo>
                  <a:cubicBezTo>
                    <a:pt x="798734" y="91184"/>
                    <a:pt x="795857" y="114199"/>
                    <a:pt x="803529" y="102692"/>
                  </a:cubicBezTo>
                  <a:cubicBezTo>
                    <a:pt x="805447" y="100774"/>
                    <a:pt x="798734" y="96938"/>
                    <a:pt x="800652" y="95020"/>
                  </a:cubicBezTo>
                  <a:cubicBezTo>
                    <a:pt x="806406" y="87349"/>
                    <a:pt x="815037" y="85431"/>
                    <a:pt x="822708" y="79677"/>
                  </a:cubicBezTo>
                  <a:close/>
                  <a:moveTo>
                    <a:pt x="894750" y="19383"/>
                  </a:moveTo>
                  <a:cubicBezTo>
                    <a:pt x="902781" y="17585"/>
                    <a:pt x="915727" y="22619"/>
                    <a:pt x="917645" y="32688"/>
                  </a:cubicBezTo>
                  <a:cubicBezTo>
                    <a:pt x="918125" y="36524"/>
                    <a:pt x="915248" y="38682"/>
                    <a:pt x="911652" y="40600"/>
                  </a:cubicBezTo>
                  <a:lnTo>
                    <a:pt x="906649" y="43741"/>
                  </a:lnTo>
                  <a:lnTo>
                    <a:pt x="897796" y="42895"/>
                  </a:lnTo>
                  <a:lnTo>
                    <a:pt x="891699" y="35716"/>
                  </a:lnTo>
                  <a:cubicBezTo>
                    <a:pt x="885468" y="25923"/>
                    <a:pt x="888727" y="20731"/>
                    <a:pt x="894750" y="19383"/>
                  </a:cubicBezTo>
                  <a:close/>
                  <a:moveTo>
                    <a:pt x="972306" y="1042"/>
                  </a:moveTo>
                  <a:cubicBezTo>
                    <a:pt x="973265" y="-3753"/>
                    <a:pt x="979978" y="9673"/>
                    <a:pt x="983813" y="7755"/>
                  </a:cubicBezTo>
                  <a:cubicBezTo>
                    <a:pt x="991485" y="4878"/>
                    <a:pt x="996280" y="-876"/>
                    <a:pt x="1010664" y="8714"/>
                  </a:cubicBezTo>
                  <a:cubicBezTo>
                    <a:pt x="1021213" y="16386"/>
                    <a:pt x="991485" y="54744"/>
                    <a:pt x="988608" y="59539"/>
                  </a:cubicBezTo>
                  <a:cubicBezTo>
                    <a:pt x="987649" y="61457"/>
                    <a:pt x="994362" y="56662"/>
                    <a:pt x="995321" y="54744"/>
                  </a:cubicBezTo>
                  <a:cubicBezTo>
                    <a:pt x="1001075" y="49949"/>
                    <a:pt x="1002993" y="40360"/>
                    <a:pt x="1009705" y="38442"/>
                  </a:cubicBezTo>
                  <a:cubicBezTo>
                    <a:pt x="1014500" y="37483"/>
                    <a:pt x="1011623" y="46113"/>
                    <a:pt x="1010664" y="50908"/>
                  </a:cubicBezTo>
                  <a:cubicBezTo>
                    <a:pt x="1007787" y="57621"/>
                    <a:pt x="997239" y="63375"/>
                    <a:pt x="1001075" y="70087"/>
                  </a:cubicBezTo>
                  <a:cubicBezTo>
                    <a:pt x="1004910" y="75841"/>
                    <a:pt x="1013541" y="59539"/>
                    <a:pt x="1019295" y="62416"/>
                  </a:cubicBezTo>
                  <a:cubicBezTo>
                    <a:pt x="1020254" y="63375"/>
                    <a:pt x="1021213" y="64334"/>
                    <a:pt x="1021213" y="65292"/>
                  </a:cubicBezTo>
                  <a:cubicBezTo>
                    <a:pt x="1023131" y="64334"/>
                    <a:pt x="1026967" y="67210"/>
                    <a:pt x="1028884" y="66251"/>
                  </a:cubicBezTo>
                  <a:cubicBezTo>
                    <a:pt x="1034638" y="60498"/>
                    <a:pt x="1021213" y="56662"/>
                    <a:pt x="1021213" y="56662"/>
                  </a:cubicBezTo>
                  <a:cubicBezTo>
                    <a:pt x="1020254" y="52826"/>
                    <a:pt x="1019295" y="22139"/>
                    <a:pt x="1023131" y="17345"/>
                  </a:cubicBezTo>
                  <a:cubicBezTo>
                    <a:pt x="1039433" y="-3753"/>
                    <a:pt x="1049982" y="36524"/>
                    <a:pt x="1050941" y="36524"/>
                  </a:cubicBezTo>
                  <a:cubicBezTo>
                    <a:pt x="1109437" y="39401"/>
                    <a:pt x="1021213" y="1042"/>
                    <a:pt x="1078750" y="19262"/>
                  </a:cubicBezTo>
                  <a:cubicBezTo>
                    <a:pt x="1108478" y="27893"/>
                    <a:pt x="1086422" y="28852"/>
                    <a:pt x="1082586" y="41319"/>
                  </a:cubicBezTo>
                  <a:cubicBezTo>
                    <a:pt x="1081627" y="43236"/>
                    <a:pt x="1087381" y="42277"/>
                    <a:pt x="1089299" y="41319"/>
                  </a:cubicBezTo>
                  <a:cubicBezTo>
                    <a:pt x="1095053" y="39401"/>
                    <a:pt x="1098888" y="34606"/>
                    <a:pt x="1104642" y="33647"/>
                  </a:cubicBezTo>
                  <a:cubicBezTo>
                    <a:pt x="1106560" y="33647"/>
                    <a:pt x="1104642" y="37483"/>
                    <a:pt x="1105601" y="38442"/>
                  </a:cubicBezTo>
                  <a:cubicBezTo>
                    <a:pt x="1108478" y="40360"/>
                    <a:pt x="1112314" y="40360"/>
                    <a:pt x="1114232" y="41319"/>
                  </a:cubicBezTo>
                  <a:cubicBezTo>
                    <a:pt x="1115191" y="42277"/>
                    <a:pt x="1116150" y="44195"/>
                    <a:pt x="1118068" y="45154"/>
                  </a:cubicBezTo>
                  <a:cubicBezTo>
                    <a:pt x="1122862" y="48990"/>
                    <a:pt x="1129575" y="51867"/>
                    <a:pt x="1133411" y="56662"/>
                  </a:cubicBezTo>
                  <a:cubicBezTo>
                    <a:pt x="1134370" y="58580"/>
                    <a:pt x="1129575" y="58580"/>
                    <a:pt x="1127657" y="60498"/>
                  </a:cubicBezTo>
                  <a:cubicBezTo>
                    <a:pt x="1122862" y="63375"/>
                    <a:pt x="1117109" y="64334"/>
                    <a:pt x="1114232" y="68169"/>
                  </a:cubicBezTo>
                  <a:cubicBezTo>
                    <a:pt x="1108478" y="75841"/>
                    <a:pt x="1113273" y="88307"/>
                    <a:pt x="1106560" y="91184"/>
                  </a:cubicBezTo>
                  <a:cubicBezTo>
                    <a:pt x="1086422" y="100774"/>
                    <a:pt x="1062448" y="87349"/>
                    <a:pt x="1046146" y="105569"/>
                  </a:cubicBezTo>
                  <a:cubicBezTo>
                    <a:pt x="1043269" y="107487"/>
                    <a:pt x="1051900" y="102692"/>
                    <a:pt x="1054776" y="102692"/>
                  </a:cubicBezTo>
                  <a:cubicBezTo>
                    <a:pt x="1059571" y="102692"/>
                    <a:pt x="1062448" y="103651"/>
                    <a:pt x="1067243" y="104610"/>
                  </a:cubicBezTo>
                  <a:cubicBezTo>
                    <a:pt x="1068202" y="105569"/>
                    <a:pt x="1069161" y="106528"/>
                    <a:pt x="1070120" y="106528"/>
                  </a:cubicBezTo>
                  <a:cubicBezTo>
                    <a:pt x="1077791" y="107487"/>
                    <a:pt x="1087381" y="101733"/>
                    <a:pt x="1092176" y="108446"/>
                  </a:cubicBezTo>
                  <a:cubicBezTo>
                    <a:pt x="1096011" y="113240"/>
                    <a:pt x="1081627" y="118994"/>
                    <a:pt x="1084504" y="124748"/>
                  </a:cubicBezTo>
                  <a:cubicBezTo>
                    <a:pt x="1087381" y="129543"/>
                    <a:pt x="1091217" y="112281"/>
                    <a:pt x="1096011" y="113240"/>
                  </a:cubicBezTo>
                  <a:cubicBezTo>
                    <a:pt x="1102724" y="115158"/>
                    <a:pt x="1100806" y="129543"/>
                    <a:pt x="1097929" y="138173"/>
                  </a:cubicBezTo>
                  <a:cubicBezTo>
                    <a:pt x="1098888" y="136255"/>
                    <a:pt x="1099847" y="135296"/>
                    <a:pt x="1100806" y="134337"/>
                  </a:cubicBezTo>
                  <a:cubicBezTo>
                    <a:pt x="1107519" y="131461"/>
                    <a:pt x="1116150" y="136255"/>
                    <a:pt x="1122862" y="133379"/>
                  </a:cubicBezTo>
                  <a:cubicBezTo>
                    <a:pt x="1124780" y="132420"/>
                    <a:pt x="1117109" y="129543"/>
                    <a:pt x="1117109" y="126666"/>
                  </a:cubicBezTo>
                  <a:cubicBezTo>
                    <a:pt x="1116150" y="119953"/>
                    <a:pt x="1117109" y="115158"/>
                    <a:pt x="1119027" y="109405"/>
                  </a:cubicBezTo>
                  <a:cubicBezTo>
                    <a:pt x="1119985" y="107487"/>
                    <a:pt x="1118068" y="115158"/>
                    <a:pt x="1120944" y="115158"/>
                  </a:cubicBezTo>
                  <a:cubicBezTo>
                    <a:pt x="1128616" y="117076"/>
                    <a:pt x="1135329" y="115158"/>
                    <a:pt x="1143001" y="114199"/>
                  </a:cubicBezTo>
                  <a:cubicBezTo>
                    <a:pt x="1138206" y="122830"/>
                    <a:pt x="1139165" y="122830"/>
                    <a:pt x="1140124" y="122830"/>
                  </a:cubicBezTo>
                  <a:cubicBezTo>
                    <a:pt x="1145877" y="130502"/>
                    <a:pt x="1158344" y="146804"/>
                    <a:pt x="1147795" y="150640"/>
                  </a:cubicBezTo>
                  <a:cubicBezTo>
                    <a:pt x="1137247" y="154476"/>
                    <a:pt x="1109437" y="140091"/>
                    <a:pt x="1118068" y="147763"/>
                  </a:cubicBezTo>
                  <a:cubicBezTo>
                    <a:pt x="1135329" y="162147"/>
                    <a:pt x="1100806" y="183244"/>
                    <a:pt x="1096011" y="193793"/>
                  </a:cubicBezTo>
                  <a:cubicBezTo>
                    <a:pt x="1096011" y="194752"/>
                    <a:pt x="1106560" y="233110"/>
                    <a:pt x="1094094" y="229274"/>
                  </a:cubicBezTo>
                  <a:cubicBezTo>
                    <a:pt x="1059571" y="215849"/>
                    <a:pt x="1100806" y="192834"/>
                    <a:pt x="1088340" y="173655"/>
                  </a:cubicBezTo>
                  <a:cubicBezTo>
                    <a:pt x="1070120" y="142009"/>
                    <a:pt x="1042310" y="153517"/>
                    <a:pt x="1019295" y="128584"/>
                  </a:cubicBezTo>
                  <a:lnTo>
                    <a:pt x="1018336" y="123789"/>
                  </a:lnTo>
                  <a:cubicBezTo>
                    <a:pt x="1017377" y="123789"/>
                    <a:pt x="1016418" y="123789"/>
                    <a:pt x="1015459" y="124748"/>
                  </a:cubicBezTo>
                  <a:cubicBezTo>
                    <a:pt x="1015459" y="123789"/>
                    <a:pt x="1014500" y="123789"/>
                    <a:pt x="1014500" y="122830"/>
                  </a:cubicBezTo>
                  <a:lnTo>
                    <a:pt x="1014500" y="124748"/>
                  </a:lnTo>
                  <a:cubicBezTo>
                    <a:pt x="996280" y="128584"/>
                    <a:pt x="1000116" y="148722"/>
                    <a:pt x="984772" y="153517"/>
                  </a:cubicBezTo>
                  <a:cubicBezTo>
                    <a:pt x="971347" y="157352"/>
                    <a:pt x="977101" y="138173"/>
                    <a:pt x="961757" y="155435"/>
                  </a:cubicBezTo>
                  <a:cubicBezTo>
                    <a:pt x="959839" y="158311"/>
                    <a:pt x="961757" y="163106"/>
                    <a:pt x="960798" y="165983"/>
                  </a:cubicBezTo>
                  <a:cubicBezTo>
                    <a:pt x="959839" y="166942"/>
                    <a:pt x="950250" y="186121"/>
                    <a:pt x="950250" y="187080"/>
                  </a:cubicBezTo>
                  <a:cubicBezTo>
                    <a:pt x="947373" y="194752"/>
                    <a:pt x="953127" y="217767"/>
                    <a:pt x="954086" y="223521"/>
                  </a:cubicBezTo>
                  <a:cubicBezTo>
                    <a:pt x="954086" y="226397"/>
                    <a:pt x="952168" y="228315"/>
                    <a:pt x="952168" y="231192"/>
                  </a:cubicBezTo>
                  <a:cubicBezTo>
                    <a:pt x="952168" y="236946"/>
                    <a:pt x="953127" y="240782"/>
                    <a:pt x="954086" y="246536"/>
                  </a:cubicBezTo>
                  <a:cubicBezTo>
                    <a:pt x="956962" y="254207"/>
                    <a:pt x="962716" y="259002"/>
                    <a:pt x="963675" y="266674"/>
                  </a:cubicBezTo>
                  <a:cubicBezTo>
                    <a:pt x="968470" y="298319"/>
                    <a:pt x="959839" y="276263"/>
                    <a:pt x="949291" y="286812"/>
                  </a:cubicBezTo>
                  <a:cubicBezTo>
                    <a:pt x="936824" y="299278"/>
                    <a:pt x="948332" y="303114"/>
                    <a:pt x="944496" y="318458"/>
                  </a:cubicBezTo>
                  <a:cubicBezTo>
                    <a:pt x="943537" y="322293"/>
                    <a:pt x="939701" y="324211"/>
                    <a:pt x="938742" y="327088"/>
                  </a:cubicBezTo>
                  <a:cubicBezTo>
                    <a:pt x="938742" y="328047"/>
                    <a:pt x="927235" y="317499"/>
                    <a:pt x="925317" y="316540"/>
                  </a:cubicBezTo>
                  <a:cubicBezTo>
                    <a:pt x="922440" y="314622"/>
                    <a:pt x="888876" y="303114"/>
                    <a:pt x="886958" y="306950"/>
                  </a:cubicBezTo>
                  <a:cubicBezTo>
                    <a:pt x="883123" y="310786"/>
                    <a:pt x="885999" y="317499"/>
                    <a:pt x="883123" y="321334"/>
                  </a:cubicBezTo>
                  <a:cubicBezTo>
                    <a:pt x="872574" y="340514"/>
                    <a:pt x="858190" y="329006"/>
                    <a:pt x="842846" y="330924"/>
                  </a:cubicBezTo>
                  <a:cubicBezTo>
                    <a:pt x="838052" y="330924"/>
                    <a:pt x="832298" y="335719"/>
                    <a:pt x="828462" y="332842"/>
                  </a:cubicBezTo>
                  <a:cubicBezTo>
                    <a:pt x="823667" y="329006"/>
                    <a:pt x="825585" y="322293"/>
                    <a:pt x="822708" y="317499"/>
                  </a:cubicBezTo>
                  <a:cubicBezTo>
                    <a:pt x="815996" y="306950"/>
                    <a:pt x="795857" y="279140"/>
                    <a:pt x="785309" y="272427"/>
                  </a:cubicBezTo>
                  <a:cubicBezTo>
                    <a:pt x="748868" y="251330"/>
                    <a:pt x="765171" y="305991"/>
                    <a:pt x="765171" y="305991"/>
                  </a:cubicBezTo>
                  <a:cubicBezTo>
                    <a:pt x="759417" y="306950"/>
                    <a:pt x="755581" y="300237"/>
                    <a:pt x="749827" y="300237"/>
                  </a:cubicBezTo>
                  <a:cubicBezTo>
                    <a:pt x="746950" y="300237"/>
                    <a:pt x="742156" y="303114"/>
                    <a:pt x="743115" y="305032"/>
                  </a:cubicBezTo>
                  <a:cubicBezTo>
                    <a:pt x="744074" y="305991"/>
                    <a:pt x="745033" y="306950"/>
                    <a:pt x="745992" y="306950"/>
                  </a:cubicBezTo>
                  <a:lnTo>
                    <a:pt x="744074" y="306950"/>
                  </a:lnTo>
                  <a:cubicBezTo>
                    <a:pt x="736402" y="308868"/>
                    <a:pt x="726812" y="304073"/>
                    <a:pt x="722976" y="310786"/>
                  </a:cubicBezTo>
                  <a:cubicBezTo>
                    <a:pt x="720100" y="315581"/>
                    <a:pt x="731607" y="318458"/>
                    <a:pt x="734484" y="322293"/>
                  </a:cubicBezTo>
                  <a:cubicBezTo>
                    <a:pt x="737361" y="328047"/>
                    <a:pt x="739279" y="333801"/>
                    <a:pt x="739279" y="340514"/>
                  </a:cubicBezTo>
                  <a:cubicBezTo>
                    <a:pt x="739279" y="351062"/>
                    <a:pt x="723936" y="359693"/>
                    <a:pt x="726812" y="370241"/>
                  </a:cubicBezTo>
                  <a:cubicBezTo>
                    <a:pt x="727771" y="377913"/>
                    <a:pt x="759417" y="376954"/>
                    <a:pt x="729689" y="395174"/>
                  </a:cubicBezTo>
                  <a:cubicBezTo>
                    <a:pt x="722018" y="400928"/>
                    <a:pt x="659685" y="370241"/>
                    <a:pt x="647219" y="386544"/>
                  </a:cubicBezTo>
                  <a:cubicBezTo>
                    <a:pt x="641465" y="394215"/>
                    <a:pt x="664480" y="445040"/>
                    <a:pt x="646260" y="451753"/>
                  </a:cubicBezTo>
                  <a:lnTo>
                    <a:pt x="617491" y="439286"/>
                  </a:lnTo>
                  <a:cubicBezTo>
                    <a:pt x="611737" y="439286"/>
                    <a:pt x="595435" y="470932"/>
                    <a:pt x="594476" y="477645"/>
                  </a:cubicBezTo>
                  <a:cubicBezTo>
                    <a:pt x="592558" y="487234"/>
                    <a:pt x="592558" y="499701"/>
                    <a:pt x="585846" y="509290"/>
                  </a:cubicBezTo>
                  <a:cubicBezTo>
                    <a:pt x="580092" y="516003"/>
                    <a:pt x="570502" y="505454"/>
                    <a:pt x="573379" y="521757"/>
                  </a:cubicBezTo>
                  <a:cubicBezTo>
                    <a:pt x="577215" y="541895"/>
                    <a:pt x="600230" y="543813"/>
                    <a:pt x="590640" y="567787"/>
                  </a:cubicBezTo>
                  <a:cubicBezTo>
                    <a:pt x="584886" y="583130"/>
                    <a:pt x="555159" y="618612"/>
                    <a:pt x="550364" y="633955"/>
                  </a:cubicBezTo>
                  <a:cubicBezTo>
                    <a:pt x="548446" y="641627"/>
                    <a:pt x="559954" y="649298"/>
                    <a:pt x="558036" y="656970"/>
                  </a:cubicBezTo>
                  <a:lnTo>
                    <a:pt x="537898" y="674231"/>
                  </a:lnTo>
                  <a:cubicBezTo>
                    <a:pt x="530226" y="678067"/>
                    <a:pt x="515841" y="669436"/>
                    <a:pt x="512965" y="678067"/>
                  </a:cubicBezTo>
                  <a:lnTo>
                    <a:pt x="521595" y="713548"/>
                  </a:lnTo>
                  <a:cubicBezTo>
                    <a:pt x="521595" y="713548"/>
                    <a:pt x="516800" y="740399"/>
                    <a:pt x="516800" y="741358"/>
                  </a:cubicBezTo>
                  <a:lnTo>
                    <a:pt x="519677" y="774922"/>
                  </a:lnTo>
                  <a:cubicBezTo>
                    <a:pt x="518718" y="778758"/>
                    <a:pt x="513924" y="779717"/>
                    <a:pt x="512965" y="782593"/>
                  </a:cubicBezTo>
                  <a:cubicBezTo>
                    <a:pt x="505293" y="806567"/>
                    <a:pt x="491868" y="832459"/>
                    <a:pt x="484196" y="857392"/>
                  </a:cubicBezTo>
                  <a:cubicBezTo>
                    <a:pt x="478442" y="873694"/>
                    <a:pt x="516800" y="865064"/>
                    <a:pt x="510088" y="908217"/>
                  </a:cubicBezTo>
                  <a:cubicBezTo>
                    <a:pt x="503375" y="950411"/>
                    <a:pt x="479401" y="908217"/>
                    <a:pt x="442961" y="931232"/>
                  </a:cubicBezTo>
                  <a:cubicBezTo>
                    <a:pt x="431453" y="938904"/>
                    <a:pt x="411315" y="968631"/>
                    <a:pt x="408438" y="983016"/>
                  </a:cubicBezTo>
                  <a:cubicBezTo>
                    <a:pt x="407479" y="987811"/>
                    <a:pt x="413233" y="990687"/>
                    <a:pt x="412274" y="994523"/>
                  </a:cubicBezTo>
                  <a:cubicBezTo>
                    <a:pt x="411315" y="1004113"/>
                    <a:pt x="398849" y="1010826"/>
                    <a:pt x="398849" y="1020415"/>
                  </a:cubicBezTo>
                  <a:cubicBezTo>
                    <a:pt x="398849" y="1128777"/>
                    <a:pt x="412274" y="940822"/>
                    <a:pt x="412274" y="1049184"/>
                  </a:cubicBezTo>
                  <a:cubicBezTo>
                    <a:pt x="412274" y="1054938"/>
                    <a:pt x="405561" y="1057815"/>
                    <a:pt x="405561" y="1063568"/>
                  </a:cubicBezTo>
                  <a:cubicBezTo>
                    <a:pt x="404602" y="1070281"/>
                    <a:pt x="408438" y="1075076"/>
                    <a:pt x="409397" y="1081789"/>
                  </a:cubicBezTo>
                  <a:cubicBezTo>
                    <a:pt x="409397" y="1087542"/>
                    <a:pt x="404602" y="1093296"/>
                    <a:pt x="405561" y="1099050"/>
                  </a:cubicBezTo>
                  <a:cubicBezTo>
                    <a:pt x="406520" y="1112475"/>
                    <a:pt x="420904" y="1123983"/>
                    <a:pt x="422823" y="1137408"/>
                  </a:cubicBezTo>
                  <a:cubicBezTo>
                    <a:pt x="424740" y="1157546"/>
                    <a:pt x="410356" y="1182479"/>
                    <a:pt x="415151" y="1201658"/>
                  </a:cubicBezTo>
                  <a:cubicBezTo>
                    <a:pt x="420904" y="1222755"/>
                    <a:pt x="454468" y="1220838"/>
                    <a:pt x="458304" y="1242894"/>
                  </a:cubicBezTo>
                  <a:lnTo>
                    <a:pt x="448714" y="1279334"/>
                  </a:lnTo>
                  <a:cubicBezTo>
                    <a:pt x="441043" y="1286047"/>
                    <a:pt x="423781" y="1281252"/>
                    <a:pt x="424740" y="1289882"/>
                  </a:cubicBezTo>
                  <a:cubicBezTo>
                    <a:pt x="429535" y="1328241"/>
                    <a:pt x="452550" y="1318651"/>
                    <a:pt x="442961" y="1369476"/>
                  </a:cubicBezTo>
                  <a:lnTo>
                    <a:pt x="443920" y="1395368"/>
                  </a:lnTo>
                  <a:cubicBezTo>
                    <a:pt x="436248" y="1416465"/>
                    <a:pt x="407479" y="1417424"/>
                    <a:pt x="405561" y="1424137"/>
                  </a:cubicBezTo>
                  <a:cubicBezTo>
                    <a:pt x="404602" y="1426055"/>
                    <a:pt x="409397" y="1427014"/>
                    <a:pt x="409397" y="1429890"/>
                  </a:cubicBezTo>
                  <a:cubicBezTo>
                    <a:pt x="411315" y="1433726"/>
                    <a:pt x="413233" y="1437562"/>
                    <a:pt x="411315" y="1441398"/>
                  </a:cubicBezTo>
                  <a:cubicBezTo>
                    <a:pt x="408438" y="1447152"/>
                    <a:pt x="399807" y="1448111"/>
                    <a:pt x="397890" y="1453865"/>
                  </a:cubicBezTo>
                  <a:cubicBezTo>
                    <a:pt x="392136" y="1470167"/>
                    <a:pt x="418028" y="1505648"/>
                    <a:pt x="397890" y="1533458"/>
                  </a:cubicBezTo>
                  <a:cubicBezTo>
                    <a:pt x="390218" y="1544966"/>
                    <a:pt x="386382" y="1536335"/>
                    <a:pt x="383505" y="1526745"/>
                  </a:cubicBezTo>
                  <a:cubicBezTo>
                    <a:pt x="384464" y="1526745"/>
                    <a:pt x="384464" y="1526745"/>
                    <a:pt x="385423" y="1525786"/>
                  </a:cubicBezTo>
                  <a:cubicBezTo>
                    <a:pt x="389259" y="1522910"/>
                    <a:pt x="383505" y="1516197"/>
                    <a:pt x="380628" y="1512361"/>
                  </a:cubicBezTo>
                  <a:cubicBezTo>
                    <a:pt x="361449" y="1482633"/>
                    <a:pt x="371998" y="1526745"/>
                    <a:pt x="342270" y="1498936"/>
                  </a:cubicBezTo>
                  <a:cubicBezTo>
                    <a:pt x="339393" y="1496059"/>
                    <a:pt x="345147" y="1491264"/>
                    <a:pt x="345147" y="1487428"/>
                  </a:cubicBezTo>
                  <a:cubicBezTo>
                    <a:pt x="345147" y="1481674"/>
                    <a:pt x="339393" y="1487428"/>
                    <a:pt x="339393" y="1487428"/>
                  </a:cubicBezTo>
                  <a:cubicBezTo>
                    <a:pt x="333639" y="1479756"/>
                    <a:pt x="335557" y="1465372"/>
                    <a:pt x="337475" y="1467290"/>
                  </a:cubicBezTo>
                  <a:cubicBezTo>
                    <a:pt x="337475" y="1465372"/>
                    <a:pt x="336516" y="1464413"/>
                    <a:pt x="336516" y="1463454"/>
                  </a:cubicBezTo>
                  <a:cubicBezTo>
                    <a:pt x="334598" y="1454823"/>
                    <a:pt x="331721" y="1446193"/>
                    <a:pt x="329803" y="1437562"/>
                  </a:cubicBezTo>
                  <a:cubicBezTo>
                    <a:pt x="328845" y="1431808"/>
                    <a:pt x="337475" y="1420301"/>
                    <a:pt x="330762" y="1420301"/>
                  </a:cubicBezTo>
                  <a:cubicBezTo>
                    <a:pt x="308706" y="1420301"/>
                    <a:pt x="347065" y="1448111"/>
                    <a:pt x="324050" y="1463454"/>
                  </a:cubicBezTo>
                  <a:cubicBezTo>
                    <a:pt x="323091" y="1463454"/>
                    <a:pt x="322132" y="1462495"/>
                    <a:pt x="322132" y="1461536"/>
                  </a:cubicBezTo>
                  <a:cubicBezTo>
                    <a:pt x="321173" y="1455782"/>
                    <a:pt x="324050" y="1450029"/>
                    <a:pt x="322132" y="1445234"/>
                  </a:cubicBezTo>
                  <a:cubicBezTo>
                    <a:pt x="319255" y="1440439"/>
                    <a:pt x="310624" y="1432767"/>
                    <a:pt x="309665" y="1437562"/>
                  </a:cubicBezTo>
                  <a:cubicBezTo>
                    <a:pt x="308706" y="1445234"/>
                    <a:pt x="317337" y="1449070"/>
                    <a:pt x="320214" y="1455782"/>
                  </a:cubicBezTo>
                  <a:cubicBezTo>
                    <a:pt x="322132" y="1459618"/>
                    <a:pt x="316378" y="1467290"/>
                    <a:pt x="318296" y="1472085"/>
                  </a:cubicBezTo>
                  <a:cubicBezTo>
                    <a:pt x="325968" y="1491264"/>
                    <a:pt x="330762" y="1480715"/>
                    <a:pt x="325968" y="1494141"/>
                  </a:cubicBezTo>
                  <a:cubicBezTo>
                    <a:pt x="325968" y="1495100"/>
                    <a:pt x="325968" y="1497977"/>
                    <a:pt x="324050" y="1497977"/>
                  </a:cubicBezTo>
                  <a:cubicBezTo>
                    <a:pt x="322132" y="1497977"/>
                    <a:pt x="320214" y="1492223"/>
                    <a:pt x="318296" y="1494141"/>
                  </a:cubicBezTo>
                  <a:cubicBezTo>
                    <a:pt x="311583" y="1505648"/>
                    <a:pt x="320214" y="1520992"/>
                    <a:pt x="312542" y="1520992"/>
                  </a:cubicBezTo>
                  <a:cubicBezTo>
                    <a:pt x="308706" y="1520992"/>
                    <a:pt x="313501" y="1509484"/>
                    <a:pt x="310624" y="1511402"/>
                  </a:cubicBezTo>
                  <a:cubicBezTo>
                    <a:pt x="295281" y="1520992"/>
                    <a:pt x="324050" y="1531540"/>
                    <a:pt x="286650" y="1531540"/>
                  </a:cubicBezTo>
                  <a:cubicBezTo>
                    <a:pt x="281855" y="1531540"/>
                    <a:pt x="286650" y="1522910"/>
                    <a:pt x="282814" y="1520033"/>
                  </a:cubicBezTo>
                  <a:cubicBezTo>
                    <a:pt x="278020" y="1517156"/>
                    <a:pt x="270348" y="1507566"/>
                    <a:pt x="267471" y="1512361"/>
                  </a:cubicBezTo>
                  <a:cubicBezTo>
                    <a:pt x="264594" y="1519074"/>
                    <a:pt x="276102" y="1521950"/>
                    <a:pt x="278979" y="1528663"/>
                  </a:cubicBezTo>
                  <a:cubicBezTo>
                    <a:pt x="279938" y="1531540"/>
                    <a:pt x="255964" y="1533458"/>
                    <a:pt x="253087" y="1542089"/>
                  </a:cubicBezTo>
                  <a:cubicBezTo>
                    <a:pt x="252128" y="1545924"/>
                    <a:pt x="261717" y="1549760"/>
                    <a:pt x="259800" y="1551678"/>
                  </a:cubicBezTo>
                  <a:cubicBezTo>
                    <a:pt x="255005" y="1557432"/>
                    <a:pt x="243497" y="1552637"/>
                    <a:pt x="238702" y="1557432"/>
                  </a:cubicBezTo>
                  <a:cubicBezTo>
                    <a:pt x="235826" y="1561268"/>
                    <a:pt x="247333" y="1562227"/>
                    <a:pt x="246374" y="1565104"/>
                  </a:cubicBezTo>
                  <a:cubicBezTo>
                    <a:pt x="240620" y="1601544"/>
                    <a:pt x="233908" y="1554555"/>
                    <a:pt x="229113" y="1572775"/>
                  </a:cubicBezTo>
                  <a:cubicBezTo>
                    <a:pt x="228154" y="1574693"/>
                    <a:pt x="231990" y="1576611"/>
                    <a:pt x="231031" y="1578529"/>
                  </a:cubicBezTo>
                  <a:cubicBezTo>
                    <a:pt x="226236" y="1585242"/>
                    <a:pt x="203221" y="1613052"/>
                    <a:pt x="202262" y="1614011"/>
                  </a:cubicBezTo>
                  <a:cubicBezTo>
                    <a:pt x="200344" y="1615928"/>
                    <a:pt x="197467" y="1610175"/>
                    <a:pt x="195549" y="1612093"/>
                  </a:cubicBezTo>
                  <a:cubicBezTo>
                    <a:pt x="189796" y="1616887"/>
                    <a:pt x="190754" y="1628395"/>
                    <a:pt x="184042" y="1629354"/>
                  </a:cubicBezTo>
                  <a:cubicBezTo>
                    <a:pt x="178288" y="1631272"/>
                    <a:pt x="177329" y="1615928"/>
                    <a:pt x="171575" y="1617846"/>
                  </a:cubicBezTo>
                  <a:cubicBezTo>
                    <a:pt x="164863" y="1619764"/>
                    <a:pt x="167739" y="1631272"/>
                    <a:pt x="163904" y="1635108"/>
                  </a:cubicBezTo>
                  <a:cubicBezTo>
                    <a:pt x="160068" y="1637985"/>
                    <a:pt x="154314" y="1633190"/>
                    <a:pt x="150478" y="1635108"/>
                  </a:cubicBezTo>
                  <a:cubicBezTo>
                    <a:pt x="147601" y="1636067"/>
                    <a:pt x="146642" y="1639902"/>
                    <a:pt x="143765" y="1640861"/>
                  </a:cubicBezTo>
                  <a:cubicBezTo>
                    <a:pt x="135135" y="1646615"/>
                    <a:pt x="137053" y="1637985"/>
                    <a:pt x="124586" y="1637985"/>
                  </a:cubicBezTo>
                  <a:cubicBezTo>
                    <a:pt x="117874" y="1637985"/>
                    <a:pt x="111161" y="1647574"/>
                    <a:pt x="107325" y="1643738"/>
                  </a:cubicBezTo>
                  <a:cubicBezTo>
                    <a:pt x="103489" y="1638943"/>
                    <a:pt x="118832" y="1636067"/>
                    <a:pt x="116915" y="1630313"/>
                  </a:cubicBezTo>
                  <a:cubicBezTo>
                    <a:pt x="114038" y="1625518"/>
                    <a:pt x="109243" y="1637985"/>
                    <a:pt x="103489" y="1637985"/>
                  </a:cubicBezTo>
                  <a:cubicBezTo>
                    <a:pt x="95818" y="1638943"/>
                    <a:pt x="89105" y="1636067"/>
                    <a:pt x="81433" y="1633190"/>
                  </a:cubicBezTo>
                  <a:cubicBezTo>
                    <a:pt x="66090" y="1625518"/>
                    <a:pt x="95818" y="1615928"/>
                    <a:pt x="98694" y="1610175"/>
                  </a:cubicBezTo>
                  <a:cubicBezTo>
                    <a:pt x="99653" y="1606339"/>
                    <a:pt x="92941" y="1602503"/>
                    <a:pt x="90064" y="1603462"/>
                  </a:cubicBezTo>
                  <a:cubicBezTo>
                    <a:pt x="86228" y="1604421"/>
                    <a:pt x="87187" y="1612093"/>
                    <a:pt x="82392" y="1613052"/>
                  </a:cubicBezTo>
                  <a:cubicBezTo>
                    <a:pt x="76638" y="1614011"/>
                    <a:pt x="71844" y="1610175"/>
                    <a:pt x="66090" y="1607298"/>
                  </a:cubicBezTo>
                  <a:cubicBezTo>
                    <a:pt x="55541" y="1602503"/>
                    <a:pt x="48829" y="1586201"/>
                    <a:pt x="44034" y="1583324"/>
                  </a:cubicBezTo>
                  <a:cubicBezTo>
                    <a:pt x="41157" y="1580447"/>
                    <a:pt x="36362" y="1582365"/>
                    <a:pt x="32526" y="1580447"/>
                  </a:cubicBezTo>
                  <a:cubicBezTo>
                    <a:pt x="25814" y="1576611"/>
                    <a:pt x="15265" y="1553596"/>
                    <a:pt x="16224" y="1546883"/>
                  </a:cubicBezTo>
                  <a:cubicBezTo>
                    <a:pt x="16224" y="1541130"/>
                    <a:pt x="22937" y="1538253"/>
                    <a:pt x="23896" y="1531540"/>
                  </a:cubicBezTo>
                  <a:cubicBezTo>
                    <a:pt x="24855" y="1525786"/>
                    <a:pt x="17183" y="1512361"/>
                    <a:pt x="23896" y="1514279"/>
                  </a:cubicBezTo>
                  <a:cubicBezTo>
                    <a:pt x="31567" y="1516197"/>
                    <a:pt x="25814" y="1531540"/>
                    <a:pt x="32526" y="1534417"/>
                  </a:cubicBezTo>
                  <a:cubicBezTo>
                    <a:pt x="36362" y="1537294"/>
                    <a:pt x="37321" y="1525786"/>
                    <a:pt x="41157" y="1523868"/>
                  </a:cubicBezTo>
                  <a:cubicBezTo>
                    <a:pt x="43075" y="1521950"/>
                    <a:pt x="44993" y="1523868"/>
                    <a:pt x="46911" y="1525786"/>
                  </a:cubicBezTo>
                  <a:cubicBezTo>
                    <a:pt x="44993" y="1520992"/>
                    <a:pt x="44034" y="1517156"/>
                    <a:pt x="42116" y="1512361"/>
                  </a:cubicBezTo>
                  <a:cubicBezTo>
                    <a:pt x="41157" y="1505648"/>
                    <a:pt x="54582" y="1507566"/>
                    <a:pt x="58418" y="1503730"/>
                  </a:cubicBezTo>
                  <a:cubicBezTo>
                    <a:pt x="60336" y="1501812"/>
                    <a:pt x="50746" y="1503730"/>
                    <a:pt x="50746" y="1500853"/>
                  </a:cubicBezTo>
                  <a:cubicBezTo>
                    <a:pt x="52664" y="1496059"/>
                    <a:pt x="57459" y="1493182"/>
                    <a:pt x="61295" y="1492223"/>
                  </a:cubicBezTo>
                  <a:cubicBezTo>
                    <a:pt x="67049" y="1488387"/>
                    <a:pt x="77597" y="1491264"/>
                    <a:pt x="80474" y="1484551"/>
                  </a:cubicBezTo>
                  <a:cubicBezTo>
                    <a:pt x="84310" y="1476879"/>
                    <a:pt x="58418" y="1488387"/>
                    <a:pt x="53623" y="1482633"/>
                  </a:cubicBezTo>
                  <a:cubicBezTo>
                    <a:pt x="49787" y="1487428"/>
                    <a:pt x="47870" y="1487428"/>
                    <a:pt x="47870" y="1478797"/>
                  </a:cubicBezTo>
                  <a:cubicBezTo>
                    <a:pt x="48829" y="1471126"/>
                    <a:pt x="64172" y="1470167"/>
                    <a:pt x="62254" y="1463454"/>
                  </a:cubicBezTo>
                  <a:cubicBezTo>
                    <a:pt x="59377" y="1455782"/>
                    <a:pt x="48829" y="1454823"/>
                    <a:pt x="41157" y="1455782"/>
                  </a:cubicBezTo>
                  <a:cubicBezTo>
                    <a:pt x="29649" y="1459618"/>
                    <a:pt x="33485" y="1487428"/>
                    <a:pt x="21978" y="1486469"/>
                  </a:cubicBezTo>
                  <a:cubicBezTo>
                    <a:pt x="15265" y="1486469"/>
                    <a:pt x="20060" y="1474962"/>
                    <a:pt x="17183" y="1470167"/>
                  </a:cubicBezTo>
                  <a:lnTo>
                    <a:pt x="14313" y="1467935"/>
                  </a:lnTo>
                  <a:lnTo>
                    <a:pt x="13347" y="1463454"/>
                  </a:lnTo>
                  <a:cubicBezTo>
                    <a:pt x="12388" y="1464413"/>
                    <a:pt x="12388" y="1464413"/>
                    <a:pt x="11429" y="1465372"/>
                  </a:cubicBezTo>
                  <a:lnTo>
                    <a:pt x="11390" y="1465662"/>
                  </a:lnTo>
                  <a:lnTo>
                    <a:pt x="8552" y="1463454"/>
                  </a:lnTo>
                  <a:cubicBezTo>
                    <a:pt x="5675" y="1461536"/>
                    <a:pt x="2799" y="1459618"/>
                    <a:pt x="2799" y="1456741"/>
                  </a:cubicBezTo>
                  <a:cubicBezTo>
                    <a:pt x="2799" y="1451946"/>
                    <a:pt x="13347" y="1460577"/>
                    <a:pt x="17183" y="1457700"/>
                  </a:cubicBezTo>
                  <a:cubicBezTo>
                    <a:pt x="22937" y="1452906"/>
                    <a:pt x="21019" y="1441398"/>
                    <a:pt x="26773" y="1438521"/>
                  </a:cubicBezTo>
                  <a:cubicBezTo>
                    <a:pt x="31567" y="1435644"/>
                    <a:pt x="34444" y="1446193"/>
                    <a:pt x="38280" y="1446193"/>
                  </a:cubicBezTo>
                  <a:cubicBezTo>
                    <a:pt x="40198" y="1447152"/>
                    <a:pt x="37321" y="1441398"/>
                    <a:pt x="39239" y="1440439"/>
                  </a:cubicBezTo>
                  <a:cubicBezTo>
                    <a:pt x="41157" y="1438521"/>
                    <a:pt x="44034" y="1441398"/>
                    <a:pt x="45952" y="1440439"/>
                  </a:cubicBezTo>
                  <a:cubicBezTo>
                    <a:pt x="49787" y="1439480"/>
                    <a:pt x="37321" y="1439480"/>
                    <a:pt x="38280" y="1435644"/>
                  </a:cubicBezTo>
                  <a:cubicBezTo>
                    <a:pt x="38280" y="1434685"/>
                    <a:pt x="74720" y="1418383"/>
                    <a:pt x="72803" y="1418383"/>
                  </a:cubicBezTo>
                  <a:cubicBezTo>
                    <a:pt x="44034" y="1416465"/>
                    <a:pt x="62254" y="1440439"/>
                    <a:pt x="34444" y="1415506"/>
                  </a:cubicBezTo>
                  <a:cubicBezTo>
                    <a:pt x="33485" y="1414547"/>
                    <a:pt x="39239" y="1415506"/>
                    <a:pt x="40198" y="1413588"/>
                  </a:cubicBezTo>
                  <a:cubicBezTo>
                    <a:pt x="42116" y="1411670"/>
                    <a:pt x="40198" y="1406875"/>
                    <a:pt x="43075" y="1405917"/>
                  </a:cubicBezTo>
                  <a:cubicBezTo>
                    <a:pt x="46911" y="1403040"/>
                    <a:pt x="50746" y="1406875"/>
                    <a:pt x="54582" y="1403998"/>
                  </a:cubicBezTo>
                  <a:cubicBezTo>
                    <a:pt x="56500" y="1403040"/>
                    <a:pt x="53623" y="1400163"/>
                    <a:pt x="53623" y="1398245"/>
                  </a:cubicBezTo>
                  <a:cubicBezTo>
                    <a:pt x="55541" y="1394409"/>
                    <a:pt x="57459" y="1391532"/>
                    <a:pt x="59377" y="1390573"/>
                  </a:cubicBezTo>
                  <a:cubicBezTo>
                    <a:pt x="64172" y="1387696"/>
                    <a:pt x="73761" y="1390573"/>
                    <a:pt x="74720" y="1385778"/>
                  </a:cubicBezTo>
                  <a:cubicBezTo>
                    <a:pt x="75679" y="1380025"/>
                    <a:pt x="63213" y="1380984"/>
                    <a:pt x="63213" y="1377148"/>
                  </a:cubicBezTo>
                  <a:cubicBezTo>
                    <a:pt x="62254" y="1375230"/>
                    <a:pt x="64172" y="1372353"/>
                    <a:pt x="66090" y="1369476"/>
                  </a:cubicBezTo>
                  <a:cubicBezTo>
                    <a:pt x="64172" y="1369476"/>
                    <a:pt x="61295" y="1364681"/>
                    <a:pt x="59377" y="1366599"/>
                  </a:cubicBezTo>
                  <a:cubicBezTo>
                    <a:pt x="54582" y="1369476"/>
                    <a:pt x="51705" y="1374271"/>
                    <a:pt x="49787" y="1377148"/>
                  </a:cubicBezTo>
                  <a:cubicBezTo>
                    <a:pt x="45952" y="1384819"/>
                    <a:pt x="47870" y="1393450"/>
                    <a:pt x="42116" y="1399204"/>
                  </a:cubicBezTo>
                  <a:cubicBezTo>
                    <a:pt x="39239" y="1402081"/>
                    <a:pt x="40198" y="1391532"/>
                    <a:pt x="39239" y="1389614"/>
                  </a:cubicBezTo>
                  <a:cubicBezTo>
                    <a:pt x="33485" y="1380025"/>
                    <a:pt x="29649" y="1381943"/>
                    <a:pt x="32526" y="1373312"/>
                  </a:cubicBezTo>
                  <a:cubicBezTo>
                    <a:pt x="36362" y="1365640"/>
                    <a:pt x="50746" y="1350297"/>
                    <a:pt x="42116" y="1351256"/>
                  </a:cubicBezTo>
                  <a:cubicBezTo>
                    <a:pt x="33485" y="1354133"/>
                    <a:pt x="26773" y="1393450"/>
                    <a:pt x="16224" y="1373312"/>
                  </a:cubicBezTo>
                  <a:cubicBezTo>
                    <a:pt x="13347" y="1366599"/>
                    <a:pt x="10470" y="1359886"/>
                    <a:pt x="8552" y="1352215"/>
                  </a:cubicBezTo>
                  <a:cubicBezTo>
                    <a:pt x="7593" y="1344543"/>
                    <a:pt x="21019" y="1352215"/>
                    <a:pt x="37321" y="1346461"/>
                  </a:cubicBezTo>
                  <a:cubicBezTo>
                    <a:pt x="41157" y="1345502"/>
                    <a:pt x="43075" y="1341666"/>
                    <a:pt x="44034" y="1337830"/>
                  </a:cubicBezTo>
                  <a:cubicBezTo>
                    <a:pt x="37321" y="1344543"/>
                    <a:pt x="25814" y="1330159"/>
                    <a:pt x="25814" y="1327282"/>
                  </a:cubicBezTo>
                  <a:cubicBezTo>
                    <a:pt x="25814" y="1319610"/>
                    <a:pt x="38280" y="1317692"/>
                    <a:pt x="45952" y="1313856"/>
                  </a:cubicBezTo>
                  <a:cubicBezTo>
                    <a:pt x="44034" y="1304267"/>
                    <a:pt x="36362" y="1312897"/>
                    <a:pt x="28690" y="1321528"/>
                  </a:cubicBezTo>
                  <a:cubicBezTo>
                    <a:pt x="27731" y="1322487"/>
                    <a:pt x="26773" y="1318651"/>
                    <a:pt x="23896" y="1315774"/>
                  </a:cubicBezTo>
                  <a:cubicBezTo>
                    <a:pt x="25814" y="1317692"/>
                    <a:pt x="26773" y="1319610"/>
                    <a:pt x="27731" y="1320569"/>
                  </a:cubicBezTo>
                  <a:cubicBezTo>
                    <a:pt x="27731" y="1321528"/>
                    <a:pt x="28690" y="1321528"/>
                    <a:pt x="28690" y="1321528"/>
                  </a:cubicBezTo>
                  <a:cubicBezTo>
                    <a:pt x="23896" y="1326323"/>
                    <a:pt x="21019" y="1329200"/>
                    <a:pt x="18142" y="1330159"/>
                  </a:cubicBezTo>
                  <a:cubicBezTo>
                    <a:pt x="13347" y="1330159"/>
                    <a:pt x="15265" y="1321528"/>
                    <a:pt x="13347" y="1317692"/>
                  </a:cubicBezTo>
                  <a:cubicBezTo>
                    <a:pt x="12388" y="1315774"/>
                    <a:pt x="-3914" y="1299472"/>
                    <a:pt x="881" y="1298513"/>
                  </a:cubicBezTo>
                  <a:cubicBezTo>
                    <a:pt x="7593" y="1298513"/>
                    <a:pt x="12388" y="1304267"/>
                    <a:pt x="18142" y="1308103"/>
                  </a:cubicBezTo>
                  <a:cubicBezTo>
                    <a:pt x="18142" y="1307144"/>
                    <a:pt x="17183" y="1305226"/>
                    <a:pt x="18142" y="1303308"/>
                  </a:cubicBezTo>
                  <a:cubicBezTo>
                    <a:pt x="20060" y="1296595"/>
                    <a:pt x="30608" y="1296595"/>
                    <a:pt x="36362" y="1292759"/>
                  </a:cubicBezTo>
                  <a:cubicBezTo>
                    <a:pt x="37321" y="1291800"/>
                    <a:pt x="35403" y="1287965"/>
                    <a:pt x="33485" y="1288923"/>
                  </a:cubicBezTo>
                  <a:cubicBezTo>
                    <a:pt x="25814" y="1289882"/>
                    <a:pt x="14306" y="1298513"/>
                    <a:pt x="8552" y="1295636"/>
                  </a:cubicBezTo>
                  <a:cubicBezTo>
                    <a:pt x="881" y="1290842"/>
                    <a:pt x="6634" y="1270703"/>
                    <a:pt x="11429" y="1267826"/>
                  </a:cubicBezTo>
                  <a:cubicBezTo>
                    <a:pt x="18142" y="1263032"/>
                    <a:pt x="24855" y="1276457"/>
                    <a:pt x="33485" y="1276457"/>
                  </a:cubicBezTo>
                  <a:cubicBezTo>
                    <a:pt x="34444" y="1277416"/>
                    <a:pt x="52664" y="1255360"/>
                    <a:pt x="71844" y="1265909"/>
                  </a:cubicBezTo>
                  <a:cubicBezTo>
                    <a:pt x="78556" y="1268785"/>
                    <a:pt x="79515" y="1277416"/>
                    <a:pt x="85269" y="1280293"/>
                  </a:cubicBezTo>
                  <a:cubicBezTo>
                    <a:pt x="91982" y="1283170"/>
                    <a:pt x="79515" y="1266868"/>
                    <a:pt x="100612" y="1261114"/>
                  </a:cubicBezTo>
                  <a:cubicBezTo>
                    <a:pt x="126504" y="1253442"/>
                    <a:pt x="99653" y="1299472"/>
                    <a:pt x="127463" y="1297554"/>
                  </a:cubicBezTo>
                  <a:cubicBezTo>
                    <a:pt x="144724" y="1295636"/>
                    <a:pt x="120751" y="1281252"/>
                    <a:pt x="121709" y="1269744"/>
                  </a:cubicBezTo>
                  <a:cubicBezTo>
                    <a:pt x="122668" y="1257278"/>
                    <a:pt x="168698" y="1287006"/>
                    <a:pt x="161986" y="1255360"/>
                  </a:cubicBezTo>
                  <a:cubicBezTo>
                    <a:pt x="161027" y="1248647"/>
                    <a:pt x="149519" y="1261114"/>
                    <a:pt x="143765" y="1259196"/>
                  </a:cubicBezTo>
                  <a:cubicBezTo>
                    <a:pt x="139930" y="1258237"/>
                    <a:pt x="138971" y="1252483"/>
                    <a:pt x="138971" y="1249606"/>
                  </a:cubicBezTo>
                  <a:cubicBezTo>
                    <a:pt x="138971" y="1240017"/>
                    <a:pt x="163904" y="1229468"/>
                    <a:pt x="155273" y="1226591"/>
                  </a:cubicBezTo>
                  <a:cubicBezTo>
                    <a:pt x="133217" y="1217961"/>
                    <a:pt x="139930" y="1259196"/>
                    <a:pt x="138012" y="1263032"/>
                  </a:cubicBezTo>
                  <a:cubicBezTo>
                    <a:pt x="138012" y="1263991"/>
                    <a:pt x="127463" y="1266868"/>
                    <a:pt x="117874" y="1267826"/>
                  </a:cubicBezTo>
                  <a:cubicBezTo>
                    <a:pt x="115956" y="1268785"/>
                    <a:pt x="116915" y="1264950"/>
                    <a:pt x="115956" y="1263991"/>
                  </a:cubicBezTo>
                  <a:cubicBezTo>
                    <a:pt x="109243" y="1260155"/>
                    <a:pt x="102530" y="1258237"/>
                    <a:pt x="95818" y="1255360"/>
                  </a:cubicBezTo>
                  <a:cubicBezTo>
                    <a:pt x="95818" y="1255360"/>
                    <a:pt x="95818" y="1255360"/>
                    <a:pt x="94859" y="1254401"/>
                  </a:cubicBezTo>
                  <a:cubicBezTo>
                    <a:pt x="91982" y="1261114"/>
                    <a:pt x="89105" y="1264950"/>
                    <a:pt x="87187" y="1266868"/>
                  </a:cubicBezTo>
                  <a:cubicBezTo>
                    <a:pt x="86228" y="1267826"/>
                    <a:pt x="58418" y="1255360"/>
                    <a:pt x="50746" y="1255360"/>
                  </a:cubicBezTo>
                  <a:cubicBezTo>
                    <a:pt x="47870" y="1254401"/>
                    <a:pt x="49787" y="1260155"/>
                    <a:pt x="47870" y="1261114"/>
                  </a:cubicBezTo>
                  <a:cubicBezTo>
                    <a:pt x="38280" y="1265909"/>
                    <a:pt x="25814" y="1267826"/>
                    <a:pt x="16224" y="1264950"/>
                  </a:cubicBezTo>
                  <a:cubicBezTo>
                    <a:pt x="14306" y="1264950"/>
                    <a:pt x="881" y="1249606"/>
                    <a:pt x="2799" y="1246729"/>
                  </a:cubicBezTo>
                  <a:cubicBezTo>
                    <a:pt x="7593" y="1240017"/>
                    <a:pt x="15265" y="1238099"/>
                    <a:pt x="21978" y="1236181"/>
                  </a:cubicBezTo>
                  <a:cubicBezTo>
                    <a:pt x="29649" y="1234263"/>
                    <a:pt x="43075" y="1242894"/>
                    <a:pt x="43075" y="1235222"/>
                  </a:cubicBezTo>
                  <a:cubicBezTo>
                    <a:pt x="44034" y="1228509"/>
                    <a:pt x="29649" y="1233304"/>
                    <a:pt x="21978" y="1234263"/>
                  </a:cubicBezTo>
                  <a:cubicBezTo>
                    <a:pt x="17183" y="1234263"/>
                    <a:pt x="14306" y="1240976"/>
                    <a:pt x="9511" y="1239058"/>
                  </a:cubicBezTo>
                  <a:cubicBezTo>
                    <a:pt x="-9668" y="1231386"/>
                    <a:pt x="13347" y="1221796"/>
                    <a:pt x="18142" y="1221796"/>
                  </a:cubicBezTo>
                  <a:cubicBezTo>
                    <a:pt x="26773" y="1222755"/>
                    <a:pt x="42116" y="1233304"/>
                    <a:pt x="53623" y="1226591"/>
                  </a:cubicBezTo>
                  <a:cubicBezTo>
                    <a:pt x="64172" y="1218920"/>
                    <a:pt x="21978" y="1229468"/>
                    <a:pt x="17183" y="1217002"/>
                  </a:cubicBezTo>
                  <a:cubicBezTo>
                    <a:pt x="15265" y="1211248"/>
                    <a:pt x="38280" y="1212207"/>
                    <a:pt x="33485" y="1209330"/>
                  </a:cubicBezTo>
                  <a:cubicBezTo>
                    <a:pt x="27731" y="1206453"/>
                    <a:pt x="20060" y="1210289"/>
                    <a:pt x="15265" y="1205494"/>
                  </a:cubicBezTo>
                  <a:cubicBezTo>
                    <a:pt x="881" y="1193987"/>
                    <a:pt x="22937" y="1170013"/>
                    <a:pt x="36362" y="1169054"/>
                  </a:cubicBezTo>
                  <a:cubicBezTo>
                    <a:pt x="45952" y="1169054"/>
                    <a:pt x="58418" y="1170972"/>
                    <a:pt x="64172" y="1178643"/>
                  </a:cubicBezTo>
                  <a:cubicBezTo>
                    <a:pt x="67049" y="1182479"/>
                    <a:pt x="58418" y="1188233"/>
                    <a:pt x="61295" y="1192069"/>
                  </a:cubicBezTo>
                  <a:cubicBezTo>
                    <a:pt x="64172" y="1195905"/>
                    <a:pt x="62254" y="1181520"/>
                    <a:pt x="66090" y="1180561"/>
                  </a:cubicBezTo>
                  <a:cubicBezTo>
                    <a:pt x="70885" y="1179602"/>
                    <a:pt x="72803" y="1188233"/>
                    <a:pt x="76638" y="1189192"/>
                  </a:cubicBezTo>
                  <a:cubicBezTo>
                    <a:pt x="80474" y="1189192"/>
                    <a:pt x="68967" y="1182479"/>
                    <a:pt x="70885" y="1181520"/>
                  </a:cubicBezTo>
                  <a:cubicBezTo>
                    <a:pt x="75679" y="1175766"/>
                    <a:pt x="96777" y="1194946"/>
                    <a:pt x="113079" y="1179602"/>
                  </a:cubicBezTo>
                  <a:cubicBezTo>
                    <a:pt x="115956" y="1176725"/>
                    <a:pt x="108284" y="1174807"/>
                    <a:pt x="105407" y="1174807"/>
                  </a:cubicBezTo>
                  <a:cubicBezTo>
                    <a:pt x="73761" y="1172890"/>
                    <a:pt x="120751" y="1182479"/>
                    <a:pt x="94859" y="1183438"/>
                  </a:cubicBezTo>
                  <a:cubicBezTo>
                    <a:pt x="90064" y="1184397"/>
                    <a:pt x="62254" y="1170972"/>
                    <a:pt x="49787" y="1169054"/>
                  </a:cubicBezTo>
                  <a:cubicBezTo>
                    <a:pt x="44993" y="1169054"/>
                    <a:pt x="42116" y="1166177"/>
                    <a:pt x="37321" y="1166177"/>
                  </a:cubicBezTo>
                  <a:cubicBezTo>
                    <a:pt x="31567" y="1166177"/>
                    <a:pt x="21978" y="1173849"/>
                    <a:pt x="21019" y="1169054"/>
                  </a:cubicBezTo>
                  <a:cubicBezTo>
                    <a:pt x="20060" y="1162341"/>
                    <a:pt x="34444" y="1162341"/>
                    <a:pt x="36362" y="1156587"/>
                  </a:cubicBezTo>
                  <a:cubicBezTo>
                    <a:pt x="38280" y="1148916"/>
                    <a:pt x="20060" y="1145080"/>
                    <a:pt x="20060" y="1135490"/>
                  </a:cubicBezTo>
                  <a:cubicBezTo>
                    <a:pt x="20060" y="1131654"/>
                    <a:pt x="28690" y="1135490"/>
                    <a:pt x="30608" y="1138367"/>
                  </a:cubicBezTo>
                  <a:cubicBezTo>
                    <a:pt x="33485" y="1143162"/>
                    <a:pt x="33485" y="1153710"/>
                    <a:pt x="38280" y="1152751"/>
                  </a:cubicBezTo>
                  <a:cubicBezTo>
                    <a:pt x="44034" y="1151792"/>
                    <a:pt x="31567" y="1137408"/>
                    <a:pt x="37321" y="1136449"/>
                  </a:cubicBezTo>
                  <a:cubicBezTo>
                    <a:pt x="44993" y="1135490"/>
                    <a:pt x="47870" y="1149875"/>
                    <a:pt x="55541" y="1149875"/>
                  </a:cubicBezTo>
                  <a:cubicBezTo>
                    <a:pt x="61295" y="1149875"/>
                    <a:pt x="59377" y="1132613"/>
                    <a:pt x="63213" y="1136449"/>
                  </a:cubicBezTo>
                  <a:cubicBezTo>
                    <a:pt x="68008" y="1140285"/>
                    <a:pt x="61295" y="1147957"/>
                    <a:pt x="61295" y="1154669"/>
                  </a:cubicBezTo>
                  <a:cubicBezTo>
                    <a:pt x="61295" y="1155628"/>
                    <a:pt x="59377" y="1158505"/>
                    <a:pt x="60336" y="1158505"/>
                  </a:cubicBezTo>
                  <a:cubicBezTo>
                    <a:pt x="66090" y="1156587"/>
                    <a:pt x="63213" y="1145080"/>
                    <a:pt x="68008" y="1145080"/>
                  </a:cubicBezTo>
                  <a:cubicBezTo>
                    <a:pt x="70885" y="1145080"/>
                    <a:pt x="68967" y="1151792"/>
                    <a:pt x="71844" y="1152751"/>
                  </a:cubicBezTo>
                  <a:cubicBezTo>
                    <a:pt x="77597" y="1155628"/>
                    <a:pt x="86228" y="1160423"/>
                    <a:pt x="89105" y="1155628"/>
                  </a:cubicBezTo>
                  <a:cubicBezTo>
                    <a:pt x="91023" y="1150834"/>
                    <a:pt x="77597" y="1152751"/>
                    <a:pt x="74720" y="1148916"/>
                  </a:cubicBezTo>
                  <a:cubicBezTo>
                    <a:pt x="69926" y="1143162"/>
                    <a:pt x="68008" y="1137408"/>
                    <a:pt x="68008" y="1130695"/>
                  </a:cubicBezTo>
                  <a:lnTo>
                    <a:pt x="71252" y="1126110"/>
                  </a:lnTo>
                  <a:lnTo>
                    <a:pt x="71844" y="1128777"/>
                  </a:lnTo>
                  <a:cubicBezTo>
                    <a:pt x="74720" y="1128777"/>
                    <a:pt x="78556" y="1123983"/>
                    <a:pt x="82392" y="1122065"/>
                  </a:cubicBezTo>
                  <a:lnTo>
                    <a:pt x="81433" y="1123024"/>
                  </a:lnTo>
                  <a:cubicBezTo>
                    <a:pt x="82392" y="1122065"/>
                    <a:pt x="83351" y="1122065"/>
                    <a:pt x="84310" y="1121106"/>
                  </a:cubicBezTo>
                  <a:lnTo>
                    <a:pt x="83403" y="1119292"/>
                  </a:lnTo>
                  <a:lnTo>
                    <a:pt x="89105" y="1118229"/>
                  </a:lnTo>
                  <a:cubicBezTo>
                    <a:pt x="92941" y="1119188"/>
                    <a:pt x="91023" y="1125901"/>
                    <a:pt x="92941" y="1129736"/>
                  </a:cubicBezTo>
                  <a:cubicBezTo>
                    <a:pt x="95818" y="1135490"/>
                    <a:pt x="100612" y="1138367"/>
                    <a:pt x="101571" y="1144121"/>
                  </a:cubicBezTo>
                  <a:cubicBezTo>
                    <a:pt x="101571" y="1146039"/>
                    <a:pt x="96777" y="1149875"/>
                    <a:pt x="98694" y="1149875"/>
                  </a:cubicBezTo>
                  <a:cubicBezTo>
                    <a:pt x="101571" y="1149875"/>
                    <a:pt x="102530" y="1146039"/>
                    <a:pt x="102530" y="1144121"/>
                  </a:cubicBezTo>
                  <a:cubicBezTo>
                    <a:pt x="98694" y="1125901"/>
                    <a:pt x="79515" y="1114393"/>
                    <a:pt x="110202" y="1108639"/>
                  </a:cubicBezTo>
                  <a:cubicBezTo>
                    <a:pt x="120751" y="1106721"/>
                    <a:pt x="122668" y="1122065"/>
                    <a:pt x="122668" y="1136449"/>
                  </a:cubicBezTo>
                  <a:cubicBezTo>
                    <a:pt x="123627" y="1134531"/>
                    <a:pt x="124586" y="1131654"/>
                    <a:pt x="126504" y="1130695"/>
                  </a:cubicBezTo>
                  <a:cubicBezTo>
                    <a:pt x="132258" y="1125901"/>
                    <a:pt x="147601" y="1136449"/>
                    <a:pt x="145683" y="1129736"/>
                  </a:cubicBezTo>
                  <a:cubicBezTo>
                    <a:pt x="143765" y="1122065"/>
                    <a:pt x="131299" y="1128777"/>
                    <a:pt x="124586" y="1123983"/>
                  </a:cubicBezTo>
                  <a:cubicBezTo>
                    <a:pt x="119791" y="1120147"/>
                    <a:pt x="121709" y="1112475"/>
                    <a:pt x="117874" y="1107680"/>
                  </a:cubicBezTo>
                  <a:cubicBezTo>
                    <a:pt x="113079" y="1100968"/>
                    <a:pt x="89105" y="1093296"/>
                    <a:pt x="85269" y="1090419"/>
                  </a:cubicBezTo>
                  <a:cubicBezTo>
                    <a:pt x="84310" y="1089460"/>
                    <a:pt x="88146" y="1086583"/>
                    <a:pt x="91023" y="1086583"/>
                  </a:cubicBezTo>
                  <a:cubicBezTo>
                    <a:pt x="94859" y="1085624"/>
                    <a:pt x="98694" y="1085624"/>
                    <a:pt x="102530" y="1087542"/>
                  </a:cubicBezTo>
                  <a:cubicBezTo>
                    <a:pt x="104448" y="1088501"/>
                    <a:pt x="103489" y="1093296"/>
                    <a:pt x="105407" y="1093296"/>
                  </a:cubicBezTo>
                  <a:cubicBezTo>
                    <a:pt x="108284" y="1094255"/>
                    <a:pt x="118832" y="1075076"/>
                    <a:pt x="131299" y="1085624"/>
                  </a:cubicBezTo>
                  <a:cubicBezTo>
                    <a:pt x="135135" y="1088501"/>
                    <a:pt x="129381" y="1097132"/>
                    <a:pt x="134176" y="1099050"/>
                  </a:cubicBezTo>
                  <a:cubicBezTo>
                    <a:pt x="138012" y="1100968"/>
                    <a:pt x="132258" y="1089460"/>
                    <a:pt x="136094" y="1087542"/>
                  </a:cubicBezTo>
                  <a:cubicBezTo>
                    <a:pt x="142806" y="1083706"/>
                    <a:pt x="156232" y="1103845"/>
                    <a:pt x="156232" y="1104803"/>
                  </a:cubicBezTo>
                  <a:cubicBezTo>
                    <a:pt x="161986" y="1105762"/>
                    <a:pt x="172534" y="1100968"/>
                    <a:pt x="169657" y="1097132"/>
                  </a:cubicBezTo>
                  <a:cubicBezTo>
                    <a:pt x="166780" y="1091378"/>
                    <a:pt x="156232" y="1100968"/>
                    <a:pt x="151437" y="1097132"/>
                  </a:cubicBezTo>
                  <a:cubicBezTo>
                    <a:pt x="144724" y="1091378"/>
                    <a:pt x="158150" y="1081789"/>
                    <a:pt x="167739" y="1077953"/>
                  </a:cubicBezTo>
                  <a:cubicBezTo>
                    <a:pt x="160068" y="1080830"/>
                    <a:pt x="154314" y="1082747"/>
                    <a:pt x="147601" y="1082747"/>
                  </a:cubicBezTo>
                  <a:cubicBezTo>
                    <a:pt x="93900" y="1083706"/>
                    <a:pt x="140889" y="1076994"/>
                    <a:pt x="139930" y="1066445"/>
                  </a:cubicBezTo>
                  <a:cubicBezTo>
                    <a:pt x="138971" y="1058774"/>
                    <a:pt x="127463" y="1059732"/>
                    <a:pt x="122668" y="1053979"/>
                  </a:cubicBezTo>
                  <a:cubicBezTo>
                    <a:pt x="115956" y="1046307"/>
                    <a:pt x="118832" y="1040553"/>
                    <a:pt x="143765" y="1043430"/>
                  </a:cubicBezTo>
                  <a:cubicBezTo>
                    <a:pt x="149519" y="1044389"/>
                    <a:pt x="149519" y="1053979"/>
                    <a:pt x="154314" y="1055897"/>
                  </a:cubicBezTo>
                  <a:cubicBezTo>
                    <a:pt x="158150" y="1056856"/>
                    <a:pt x="161027" y="1050143"/>
                    <a:pt x="163904" y="1050143"/>
                  </a:cubicBezTo>
                  <a:cubicBezTo>
                    <a:pt x="169657" y="1049184"/>
                    <a:pt x="173493" y="1049184"/>
                    <a:pt x="179247" y="1050143"/>
                  </a:cubicBezTo>
                  <a:cubicBezTo>
                    <a:pt x="178288" y="1049184"/>
                    <a:pt x="177329" y="1047266"/>
                    <a:pt x="176370" y="1046307"/>
                  </a:cubicBezTo>
                  <a:cubicBezTo>
                    <a:pt x="175411" y="1040553"/>
                    <a:pt x="183083" y="1035758"/>
                    <a:pt x="187878" y="1034800"/>
                  </a:cubicBezTo>
                  <a:cubicBezTo>
                    <a:pt x="190754" y="1033841"/>
                    <a:pt x="187878" y="1040553"/>
                    <a:pt x="189796" y="1042471"/>
                  </a:cubicBezTo>
                  <a:cubicBezTo>
                    <a:pt x="192672" y="1046307"/>
                    <a:pt x="198426" y="1046307"/>
                    <a:pt x="200344" y="1050143"/>
                  </a:cubicBezTo>
                  <a:cubicBezTo>
                    <a:pt x="202262" y="1053979"/>
                    <a:pt x="196508" y="1058774"/>
                    <a:pt x="200344" y="1061650"/>
                  </a:cubicBezTo>
                  <a:cubicBezTo>
                    <a:pt x="205139" y="1066445"/>
                    <a:pt x="216646" y="1074117"/>
                    <a:pt x="220482" y="1068363"/>
                  </a:cubicBezTo>
                  <a:cubicBezTo>
                    <a:pt x="223359" y="1061650"/>
                    <a:pt x="206098" y="1059732"/>
                    <a:pt x="205139" y="1052061"/>
                  </a:cubicBezTo>
                  <a:cubicBezTo>
                    <a:pt x="205139" y="1047266"/>
                    <a:pt x="214728" y="1051102"/>
                    <a:pt x="218564" y="1048225"/>
                  </a:cubicBezTo>
                  <a:cubicBezTo>
                    <a:pt x="220482" y="1046307"/>
                    <a:pt x="211852" y="1050143"/>
                    <a:pt x="210893" y="1048225"/>
                  </a:cubicBezTo>
                  <a:cubicBezTo>
                    <a:pt x="209934" y="1047266"/>
                    <a:pt x="216646" y="1043430"/>
                    <a:pt x="214728" y="1044389"/>
                  </a:cubicBezTo>
                  <a:cubicBezTo>
                    <a:pt x="209934" y="1045348"/>
                    <a:pt x="207057" y="1052061"/>
                    <a:pt x="203221" y="1050143"/>
                  </a:cubicBezTo>
                  <a:cubicBezTo>
                    <a:pt x="196508" y="1046307"/>
                    <a:pt x="195549" y="1038635"/>
                    <a:pt x="193631" y="1031923"/>
                  </a:cubicBezTo>
                  <a:cubicBezTo>
                    <a:pt x="191713" y="1029046"/>
                    <a:pt x="198426" y="1034800"/>
                    <a:pt x="201303" y="1035758"/>
                  </a:cubicBezTo>
                  <a:cubicBezTo>
                    <a:pt x="204180" y="1037676"/>
                    <a:pt x="192672" y="1027128"/>
                    <a:pt x="201303" y="1028087"/>
                  </a:cubicBezTo>
                  <a:cubicBezTo>
                    <a:pt x="202262" y="1028087"/>
                    <a:pt x="237743" y="1047266"/>
                    <a:pt x="234867" y="1022333"/>
                  </a:cubicBezTo>
                  <a:cubicBezTo>
                    <a:pt x="231031" y="992605"/>
                    <a:pt x="206098" y="1048225"/>
                    <a:pt x="211852" y="1009867"/>
                  </a:cubicBezTo>
                  <a:cubicBezTo>
                    <a:pt x="212810" y="1002195"/>
                    <a:pt x="233908" y="987811"/>
                    <a:pt x="240620" y="990687"/>
                  </a:cubicBezTo>
                  <a:cubicBezTo>
                    <a:pt x="246374" y="993564"/>
                    <a:pt x="239661" y="1005072"/>
                    <a:pt x="244456" y="1010826"/>
                  </a:cubicBezTo>
                  <a:cubicBezTo>
                    <a:pt x="246374" y="1013702"/>
                    <a:pt x="249251" y="1006031"/>
                    <a:pt x="252128" y="1004113"/>
                  </a:cubicBezTo>
                  <a:cubicBezTo>
                    <a:pt x="256923" y="1002195"/>
                    <a:pt x="269389" y="1002195"/>
                    <a:pt x="265553" y="998359"/>
                  </a:cubicBezTo>
                  <a:cubicBezTo>
                    <a:pt x="262676" y="994523"/>
                    <a:pt x="250210" y="1006990"/>
                    <a:pt x="251169" y="1002195"/>
                  </a:cubicBezTo>
                  <a:cubicBezTo>
                    <a:pt x="251169" y="995482"/>
                    <a:pt x="260758" y="994523"/>
                    <a:pt x="265553" y="988770"/>
                  </a:cubicBezTo>
                  <a:cubicBezTo>
                    <a:pt x="271307" y="983016"/>
                    <a:pt x="271307" y="972467"/>
                    <a:pt x="278020" y="971508"/>
                  </a:cubicBezTo>
                  <a:cubicBezTo>
                    <a:pt x="283773" y="969590"/>
                    <a:pt x="280897" y="980139"/>
                    <a:pt x="283773" y="984934"/>
                  </a:cubicBezTo>
                  <a:cubicBezTo>
                    <a:pt x="285691" y="988770"/>
                    <a:pt x="291445" y="990687"/>
                    <a:pt x="291445" y="994523"/>
                  </a:cubicBezTo>
                  <a:cubicBezTo>
                    <a:pt x="291445" y="1000277"/>
                    <a:pt x="283773" y="1002195"/>
                    <a:pt x="283773" y="1007949"/>
                  </a:cubicBezTo>
                  <a:cubicBezTo>
                    <a:pt x="284732" y="1011785"/>
                    <a:pt x="289527" y="1003154"/>
                    <a:pt x="292404" y="1004113"/>
                  </a:cubicBezTo>
                  <a:cubicBezTo>
                    <a:pt x="298158" y="1005072"/>
                    <a:pt x="303912" y="1018497"/>
                    <a:pt x="306788" y="1013702"/>
                  </a:cubicBezTo>
                  <a:cubicBezTo>
                    <a:pt x="309665" y="1006031"/>
                    <a:pt x="296240" y="1001236"/>
                    <a:pt x="297199" y="993564"/>
                  </a:cubicBezTo>
                  <a:cubicBezTo>
                    <a:pt x="297199" y="985893"/>
                    <a:pt x="333639" y="995482"/>
                    <a:pt x="334598" y="995482"/>
                  </a:cubicBezTo>
                  <a:cubicBezTo>
                    <a:pt x="341311" y="990687"/>
                    <a:pt x="342270" y="981098"/>
                    <a:pt x="341311" y="973426"/>
                  </a:cubicBezTo>
                  <a:cubicBezTo>
                    <a:pt x="340352" y="969590"/>
                    <a:pt x="329803" y="977262"/>
                    <a:pt x="330762" y="973426"/>
                  </a:cubicBezTo>
                  <a:cubicBezTo>
                    <a:pt x="333639" y="961919"/>
                    <a:pt x="370080" y="960001"/>
                    <a:pt x="368162" y="951370"/>
                  </a:cubicBezTo>
                  <a:cubicBezTo>
                    <a:pt x="367203" y="943698"/>
                    <a:pt x="346106" y="943698"/>
                    <a:pt x="349942" y="937945"/>
                  </a:cubicBezTo>
                  <a:cubicBezTo>
                    <a:pt x="353777" y="931232"/>
                    <a:pt x="370080" y="933150"/>
                    <a:pt x="371039" y="926437"/>
                  </a:cubicBezTo>
                  <a:cubicBezTo>
                    <a:pt x="373916" y="889997"/>
                    <a:pt x="341311" y="934109"/>
                    <a:pt x="334598" y="940822"/>
                  </a:cubicBezTo>
                  <a:cubicBezTo>
                    <a:pt x="330762" y="943698"/>
                    <a:pt x="320214" y="946575"/>
                    <a:pt x="323091" y="950411"/>
                  </a:cubicBezTo>
                  <a:cubicBezTo>
                    <a:pt x="326927" y="957124"/>
                    <a:pt x="337475" y="953288"/>
                    <a:pt x="344188" y="956165"/>
                  </a:cubicBezTo>
                  <a:cubicBezTo>
                    <a:pt x="345147" y="956165"/>
                    <a:pt x="342270" y="957124"/>
                    <a:pt x="341311" y="958083"/>
                  </a:cubicBezTo>
                  <a:cubicBezTo>
                    <a:pt x="336516" y="960960"/>
                    <a:pt x="331721" y="962878"/>
                    <a:pt x="326927" y="965754"/>
                  </a:cubicBezTo>
                  <a:cubicBezTo>
                    <a:pt x="322132" y="969590"/>
                    <a:pt x="300076" y="988770"/>
                    <a:pt x="292404" y="987811"/>
                  </a:cubicBezTo>
                  <a:cubicBezTo>
                    <a:pt x="287609" y="986852"/>
                    <a:pt x="289527" y="980139"/>
                    <a:pt x="287609" y="976303"/>
                  </a:cubicBezTo>
                  <a:cubicBezTo>
                    <a:pt x="285691" y="972467"/>
                    <a:pt x="279938" y="969590"/>
                    <a:pt x="280897" y="966714"/>
                  </a:cubicBezTo>
                  <a:cubicBezTo>
                    <a:pt x="282335" y="963358"/>
                    <a:pt x="285212" y="961440"/>
                    <a:pt x="288449" y="959881"/>
                  </a:cubicBezTo>
                  <a:lnTo>
                    <a:pt x="295970" y="956260"/>
                  </a:lnTo>
                  <a:lnTo>
                    <a:pt x="296360" y="956165"/>
                  </a:lnTo>
                  <a:cubicBezTo>
                    <a:pt x="297679" y="955446"/>
                    <a:pt x="298638" y="954727"/>
                    <a:pt x="298158" y="955206"/>
                  </a:cubicBezTo>
                  <a:lnTo>
                    <a:pt x="295970" y="956260"/>
                  </a:lnTo>
                  <a:lnTo>
                    <a:pt x="292404" y="957124"/>
                  </a:lnTo>
                  <a:cubicBezTo>
                    <a:pt x="290486" y="957124"/>
                    <a:pt x="295281" y="952329"/>
                    <a:pt x="294322" y="953288"/>
                  </a:cubicBezTo>
                  <a:cubicBezTo>
                    <a:pt x="287609" y="956165"/>
                    <a:pt x="278020" y="970549"/>
                    <a:pt x="269389" y="966714"/>
                  </a:cubicBezTo>
                  <a:cubicBezTo>
                    <a:pt x="255964" y="960960"/>
                    <a:pt x="276102" y="949452"/>
                    <a:pt x="285691" y="943698"/>
                  </a:cubicBezTo>
                  <a:cubicBezTo>
                    <a:pt x="291445" y="940822"/>
                    <a:pt x="298158" y="940822"/>
                    <a:pt x="301994" y="936027"/>
                  </a:cubicBezTo>
                  <a:cubicBezTo>
                    <a:pt x="304871" y="933150"/>
                    <a:pt x="294322" y="938904"/>
                    <a:pt x="290486" y="937945"/>
                  </a:cubicBezTo>
                  <a:cubicBezTo>
                    <a:pt x="288568" y="937945"/>
                    <a:pt x="289527" y="936027"/>
                    <a:pt x="289527" y="934109"/>
                  </a:cubicBezTo>
                  <a:cubicBezTo>
                    <a:pt x="290486" y="927396"/>
                    <a:pt x="289527" y="921642"/>
                    <a:pt x="293363" y="915889"/>
                  </a:cubicBezTo>
                  <a:cubicBezTo>
                    <a:pt x="295281" y="913012"/>
                    <a:pt x="301035" y="917807"/>
                    <a:pt x="302953" y="915889"/>
                  </a:cubicBezTo>
                  <a:cubicBezTo>
                    <a:pt x="304871" y="915889"/>
                    <a:pt x="299117" y="915889"/>
                    <a:pt x="299117" y="913971"/>
                  </a:cubicBezTo>
                  <a:cubicBezTo>
                    <a:pt x="299117" y="911094"/>
                    <a:pt x="300076" y="908217"/>
                    <a:pt x="301035" y="906299"/>
                  </a:cubicBezTo>
                  <a:cubicBezTo>
                    <a:pt x="303912" y="903422"/>
                    <a:pt x="309665" y="910135"/>
                    <a:pt x="311583" y="906299"/>
                  </a:cubicBezTo>
                  <a:cubicBezTo>
                    <a:pt x="313501" y="903422"/>
                    <a:pt x="310624" y="898627"/>
                    <a:pt x="313501" y="894792"/>
                  </a:cubicBezTo>
                  <a:cubicBezTo>
                    <a:pt x="316378" y="890956"/>
                    <a:pt x="324050" y="891915"/>
                    <a:pt x="325968" y="887120"/>
                  </a:cubicBezTo>
                  <a:cubicBezTo>
                    <a:pt x="326927" y="883284"/>
                    <a:pt x="314460" y="879448"/>
                    <a:pt x="318296" y="878489"/>
                  </a:cubicBezTo>
                  <a:cubicBezTo>
                    <a:pt x="325009" y="876571"/>
                    <a:pt x="329803" y="887120"/>
                    <a:pt x="336516" y="886161"/>
                  </a:cubicBezTo>
                  <a:cubicBezTo>
                    <a:pt x="341311" y="885202"/>
                    <a:pt x="328845" y="880407"/>
                    <a:pt x="326927" y="876571"/>
                  </a:cubicBezTo>
                  <a:cubicBezTo>
                    <a:pt x="322132" y="869859"/>
                    <a:pt x="335557" y="863146"/>
                    <a:pt x="343229" y="858351"/>
                  </a:cubicBezTo>
                  <a:cubicBezTo>
                    <a:pt x="350901" y="853556"/>
                    <a:pt x="352818" y="874653"/>
                    <a:pt x="362408" y="878489"/>
                  </a:cubicBezTo>
                  <a:cubicBezTo>
                    <a:pt x="368162" y="880407"/>
                    <a:pt x="374875" y="878489"/>
                    <a:pt x="378710" y="873694"/>
                  </a:cubicBezTo>
                  <a:cubicBezTo>
                    <a:pt x="380628" y="870818"/>
                    <a:pt x="366244" y="873694"/>
                    <a:pt x="368162" y="869859"/>
                  </a:cubicBezTo>
                  <a:cubicBezTo>
                    <a:pt x="371039" y="864105"/>
                    <a:pt x="382546" y="865064"/>
                    <a:pt x="385423" y="860269"/>
                  </a:cubicBezTo>
                  <a:cubicBezTo>
                    <a:pt x="390218" y="847803"/>
                    <a:pt x="357613" y="881366"/>
                    <a:pt x="365285" y="846844"/>
                  </a:cubicBezTo>
                  <a:cubicBezTo>
                    <a:pt x="366244" y="841090"/>
                    <a:pt x="368162" y="838213"/>
                    <a:pt x="369121" y="836295"/>
                  </a:cubicBezTo>
                  <a:cubicBezTo>
                    <a:pt x="365285" y="839172"/>
                    <a:pt x="361449" y="842049"/>
                    <a:pt x="357613" y="843967"/>
                  </a:cubicBezTo>
                  <a:cubicBezTo>
                    <a:pt x="344188" y="850679"/>
                    <a:pt x="382546" y="826706"/>
                    <a:pt x="379669" y="822870"/>
                  </a:cubicBezTo>
                  <a:cubicBezTo>
                    <a:pt x="378710" y="820952"/>
                    <a:pt x="376792" y="820952"/>
                    <a:pt x="373916" y="821911"/>
                  </a:cubicBezTo>
                  <a:lnTo>
                    <a:pt x="373916" y="820952"/>
                  </a:lnTo>
                  <a:cubicBezTo>
                    <a:pt x="373916" y="819034"/>
                    <a:pt x="367203" y="820952"/>
                    <a:pt x="368162" y="819034"/>
                  </a:cubicBezTo>
                  <a:cubicBezTo>
                    <a:pt x="371039" y="812321"/>
                    <a:pt x="398849" y="814239"/>
                    <a:pt x="403643" y="812321"/>
                  </a:cubicBezTo>
                  <a:cubicBezTo>
                    <a:pt x="405561" y="810403"/>
                    <a:pt x="401725" y="805608"/>
                    <a:pt x="403643" y="804650"/>
                  </a:cubicBezTo>
                  <a:cubicBezTo>
                    <a:pt x="417069" y="792183"/>
                    <a:pt x="435289" y="799855"/>
                    <a:pt x="440084" y="773963"/>
                  </a:cubicBezTo>
                  <a:cubicBezTo>
                    <a:pt x="440084" y="769168"/>
                    <a:pt x="432412" y="778758"/>
                    <a:pt x="429535" y="780676"/>
                  </a:cubicBezTo>
                  <a:cubicBezTo>
                    <a:pt x="424740" y="781634"/>
                    <a:pt x="420904" y="780676"/>
                    <a:pt x="416110" y="780676"/>
                  </a:cubicBezTo>
                  <a:cubicBezTo>
                    <a:pt x="412274" y="781634"/>
                    <a:pt x="406520" y="787388"/>
                    <a:pt x="406520" y="783552"/>
                  </a:cubicBezTo>
                  <a:cubicBezTo>
                    <a:pt x="408438" y="772045"/>
                    <a:pt x="441043" y="772045"/>
                    <a:pt x="431453" y="756702"/>
                  </a:cubicBezTo>
                  <a:cubicBezTo>
                    <a:pt x="430494" y="753825"/>
                    <a:pt x="422823" y="755743"/>
                    <a:pt x="416110" y="755743"/>
                  </a:cubicBezTo>
                  <a:cubicBezTo>
                    <a:pt x="417069" y="757661"/>
                    <a:pt x="418987" y="759578"/>
                    <a:pt x="420904" y="763414"/>
                  </a:cubicBezTo>
                  <a:cubicBezTo>
                    <a:pt x="416110" y="768209"/>
                    <a:pt x="413233" y="773004"/>
                    <a:pt x="408438" y="777799"/>
                  </a:cubicBezTo>
                  <a:cubicBezTo>
                    <a:pt x="406520" y="778758"/>
                    <a:pt x="402684" y="784511"/>
                    <a:pt x="401725" y="781634"/>
                  </a:cubicBezTo>
                  <a:cubicBezTo>
                    <a:pt x="400766" y="776840"/>
                    <a:pt x="400766" y="751907"/>
                    <a:pt x="408438" y="750948"/>
                  </a:cubicBezTo>
                  <a:cubicBezTo>
                    <a:pt x="408438" y="748071"/>
                    <a:pt x="408438" y="746153"/>
                    <a:pt x="410356" y="743276"/>
                  </a:cubicBezTo>
                  <a:cubicBezTo>
                    <a:pt x="413233" y="735604"/>
                    <a:pt x="424740" y="739440"/>
                    <a:pt x="431453" y="735604"/>
                  </a:cubicBezTo>
                  <a:cubicBezTo>
                    <a:pt x="433371" y="734646"/>
                    <a:pt x="426658" y="735604"/>
                    <a:pt x="425699" y="734646"/>
                  </a:cubicBezTo>
                  <a:cubicBezTo>
                    <a:pt x="422823" y="730810"/>
                    <a:pt x="419946" y="726974"/>
                    <a:pt x="418987" y="723138"/>
                  </a:cubicBezTo>
                  <a:cubicBezTo>
                    <a:pt x="418028" y="717384"/>
                    <a:pt x="426658" y="697246"/>
                    <a:pt x="431453" y="697246"/>
                  </a:cubicBezTo>
                  <a:cubicBezTo>
                    <a:pt x="439125" y="696287"/>
                    <a:pt x="442002" y="707795"/>
                    <a:pt x="449673" y="709713"/>
                  </a:cubicBezTo>
                  <a:cubicBezTo>
                    <a:pt x="452550" y="710672"/>
                    <a:pt x="446796" y="703000"/>
                    <a:pt x="445837" y="700123"/>
                  </a:cubicBezTo>
                  <a:cubicBezTo>
                    <a:pt x="443920" y="695328"/>
                    <a:pt x="444878" y="687657"/>
                    <a:pt x="440084" y="684780"/>
                  </a:cubicBezTo>
                  <a:cubicBezTo>
                    <a:pt x="435289" y="681903"/>
                    <a:pt x="427617" y="689574"/>
                    <a:pt x="422823" y="685739"/>
                  </a:cubicBezTo>
                  <a:cubicBezTo>
                    <a:pt x="408438" y="674231"/>
                    <a:pt x="438166" y="678067"/>
                    <a:pt x="442961" y="677108"/>
                  </a:cubicBezTo>
                  <a:cubicBezTo>
                    <a:pt x="450632" y="673272"/>
                    <a:pt x="451591" y="661765"/>
                    <a:pt x="465017" y="664642"/>
                  </a:cubicBezTo>
                  <a:cubicBezTo>
                    <a:pt x="470770" y="666559"/>
                    <a:pt x="472688" y="673272"/>
                    <a:pt x="478442" y="673272"/>
                  </a:cubicBezTo>
                  <a:cubicBezTo>
                    <a:pt x="483237" y="673272"/>
                    <a:pt x="470770" y="667518"/>
                    <a:pt x="470770" y="664642"/>
                  </a:cubicBezTo>
                  <a:cubicBezTo>
                    <a:pt x="470770" y="663683"/>
                    <a:pt x="470770" y="663683"/>
                    <a:pt x="470770" y="663683"/>
                  </a:cubicBezTo>
                  <a:cubicBezTo>
                    <a:pt x="469811" y="663683"/>
                    <a:pt x="468852" y="664642"/>
                    <a:pt x="467894" y="664642"/>
                  </a:cubicBezTo>
                  <a:cubicBezTo>
                    <a:pt x="465976" y="664642"/>
                    <a:pt x="467894" y="658888"/>
                    <a:pt x="465976" y="657929"/>
                  </a:cubicBezTo>
                  <a:cubicBezTo>
                    <a:pt x="457345" y="656011"/>
                    <a:pt x="450632" y="672313"/>
                    <a:pt x="441043" y="671354"/>
                  </a:cubicBezTo>
                  <a:cubicBezTo>
                    <a:pt x="409397" y="666559"/>
                    <a:pt x="458304" y="660806"/>
                    <a:pt x="463099" y="656011"/>
                  </a:cubicBezTo>
                  <a:cubicBezTo>
                    <a:pt x="465017" y="655052"/>
                    <a:pt x="459263" y="655052"/>
                    <a:pt x="456386" y="655052"/>
                  </a:cubicBezTo>
                  <a:cubicBezTo>
                    <a:pt x="449673" y="654093"/>
                    <a:pt x="444878" y="656970"/>
                    <a:pt x="438166" y="656011"/>
                  </a:cubicBezTo>
                  <a:cubicBezTo>
                    <a:pt x="430494" y="654093"/>
                    <a:pt x="432412" y="639709"/>
                    <a:pt x="434330" y="632996"/>
                  </a:cubicBezTo>
                  <a:cubicBezTo>
                    <a:pt x="441043" y="599432"/>
                    <a:pt x="454468" y="613817"/>
                    <a:pt x="476524" y="605186"/>
                  </a:cubicBezTo>
                  <a:cubicBezTo>
                    <a:pt x="488991" y="599432"/>
                    <a:pt x="462140" y="590802"/>
                    <a:pt x="458304" y="584089"/>
                  </a:cubicBezTo>
                  <a:cubicBezTo>
                    <a:pt x="456386" y="580253"/>
                    <a:pt x="465976" y="583130"/>
                    <a:pt x="469811" y="581212"/>
                  </a:cubicBezTo>
                  <a:cubicBezTo>
                    <a:pt x="473647" y="579294"/>
                    <a:pt x="454468" y="565869"/>
                    <a:pt x="477483" y="573540"/>
                  </a:cubicBezTo>
                  <a:cubicBezTo>
                    <a:pt x="479401" y="573540"/>
                    <a:pt x="474606" y="577376"/>
                    <a:pt x="474606" y="579294"/>
                  </a:cubicBezTo>
                  <a:cubicBezTo>
                    <a:pt x="475565" y="591761"/>
                    <a:pt x="480360" y="572582"/>
                    <a:pt x="480360" y="571623"/>
                  </a:cubicBezTo>
                  <a:cubicBezTo>
                    <a:pt x="480360" y="570664"/>
                    <a:pt x="482278" y="565869"/>
                    <a:pt x="483237" y="567787"/>
                  </a:cubicBezTo>
                  <a:cubicBezTo>
                    <a:pt x="486114" y="570664"/>
                    <a:pt x="482278" y="578335"/>
                    <a:pt x="487073" y="579294"/>
                  </a:cubicBezTo>
                  <a:cubicBezTo>
                    <a:pt x="494744" y="580253"/>
                    <a:pt x="504334" y="576417"/>
                    <a:pt x="506252" y="570664"/>
                  </a:cubicBezTo>
                  <a:cubicBezTo>
                    <a:pt x="509129" y="563951"/>
                    <a:pt x="496662" y="562033"/>
                    <a:pt x="495703" y="555320"/>
                  </a:cubicBezTo>
                  <a:cubicBezTo>
                    <a:pt x="495703" y="554361"/>
                    <a:pt x="517759" y="541895"/>
                    <a:pt x="524472" y="545731"/>
                  </a:cubicBezTo>
                  <a:cubicBezTo>
                    <a:pt x="529267" y="547649"/>
                    <a:pt x="519677" y="562033"/>
                    <a:pt x="525431" y="561074"/>
                  </a:cubicBezTo>
                  <a:cubicBezTo>
                    <a:pt x="531185" y="561074"/>
                    <a:pt x="524472" y="548608"/>
                    <a:pt x="529267" y="545731"/>
                  </a:cubicBezTo>
                  <a:cubicBezTo>
                    <a:pt x="530226" y="544772"/>
                    <a:pt x="530226" y="544772"/>
                    <a:pt x="531185" y="543813"/>
                  </a:cubicBezTo>
                  <a:cubicBezTo>
                    <a:pt x="530226" y="542854"/>
                    <a:pt x="529267" y="541895"/>
                    <a:pt x="528308" y="540936"/>
                  </a:cubicBezTo>
                  <a:cubicBezTo>
                    <a:pt x="525431" y="539018"/>
                    <a:pt x="534062" y="533264"/>
                    <a:pt x="531185" y="533264"/>
                  </a:cubicBezTo>
                  <a:cubicBezTo>
                    <a:pt x="528308" y="532305"/>
                    <a:pt x="526390" y="539018"/>
                    <a:pt x="523513" y="540936"/>
                  </a:cubicBezTo>
                  <a:cubicBezTo>
                    <a:pt x="514882" y="544772"/>
                    <a:pt x="503375" y="551484"/>
                    <a:pt x="494744" y="546690"/>
                  </a:cubicBezTo>
                  <a:cubicBezTo>
                    <a:pt x="490908" y="543813"/>
                    <a:pt x="502416" y="539018"/>
                    <a:pt x="504334" y="534223"/>
                  </a:cubicBezTo>
                  <a:cubicBezTo>
                    <a:pt x="510088" y="522716"/>
                    <a:pt x="512006" y="495865"/>
                    <a:pt x="525431" y="505454"/>
                  </a:cubicBezTo>
                  <a:cubicBezTo>
                    <a:pt x="530226" y="509290"/>
                    <a:pt x="512006" y="514085"/>
                    <a:pt x="516800" y="517921"/>
                  </a:cubicBezTo>
                  <a:cubicBezTo>
                    <a:pt x="520636" y="521757"/>
                    <a:pt x="525431" y="511208"/>
                    <a:pt x="532144" y="510249"/>
                  </a:cubicBezTo>
                  <a:cubicBezTo>
                    <a:pt x="536939" y="510249"/>
                    <a:pt x="540774" y="512167"/>
                    <a:pt x="544610" y="516003"/>
                  </a:cubicBezTo>
                  <a:cubicBezTo>
                    <a:pt x="550364" y="521757"/>
                    <a:pt x="559954" y="540936"/>
                    <a:pt x="557077" y="534223"/>
                  </a:cubicBezTo>
                  <a:cubicBezTo>
                    <a:pt x="555159" y="527510"/>
                    <a:pt x="546528" y="522716"/>
                    <a:pt x="548446" y="515044"/>
                  </a:cubicBezTo>
                  <a:cubicBezTo>
                    <a:pt x="549405" y="508331"/>
                    <a:pt x="559954" y="507372"/>
                    <a:pt x="563789" y="502578"/>
                  </a:cubicBezTo>
                  <a:cubicBezTo>
                    <a:pt x="565707" y="499701"/>
                    <a:pt x="558036" y="504495"/>
                    <a:pt x="556118" y="505454"/>
                  </a:cubicBezTo>
                  <a:cubicBezTo>
                    <a:pt x="542692" y="510249"/>
                    <a:pt x="537898" y="516003"/>
                    <a:pt x="532144" y="498742"/>
                  </a:cubicBezTo>
                  <a:cubicBezTo>
                    <a:pt x="528308" y="490111"/>
                    <a:pt x="536939" y="494906"/>
                    <a:pt x="537898" y="491070"/>
                  </a:cubicBezTo>
                  <a:cubicBezTo>
                    <a:pt x="538856" y="490111"/>
                    <a:pt x="535021" y="492029"/>
                    <a:pt x="535021" y="491070"/>
                  </a:cubicBezTo>
                  <a:cubicBezTo>
                    <a:pt x="532144" y="483398"/>
                    <a:pt x="557077" y="495865"/>
                    <a:pt x="560913" y="491070"/>
                  </a:cubicBezTo>
                  <a:cubicBezTo>
                    <a:pt x="567625" y="480522"/>
                    <a:pt x="538856" y="470932"/>
                    <a:pt x="537898" y="470932"/>
                  </a:cubicBezTo>
                  <a:cubicBezTo>
                    <a:pt x="536939" y="470932"/>
                    <a:pt x="539815" y="474768"/>
                    <a:pt x="538856" y="476686"/>
                  </a:cubicBezTo>
                  <a:cubicBezTo>
                    <a:pt x="535980" y="482439"/>
                    <a:pt x="520636" y="500660"/>
                    <a:pt x="515841" y="498742"/>
                  </a:cubicBezTo>
                  <a:cubicBezTo>
                    <a:pt x="509129" y="495865"/>
                    <a:pt x="508170" y="486275"/>
                    <a:pt x="511047" y="479563"/>
                  </a:cubicBezTo>
                  <a:cubicBezTo>
                    <a:pt x="512965" y="473809"/>
                    <a:pt x="521595" y="477645"/>
                    <a:pt x="525431" y="473809"/>
                  </a:cubicBezTo>
                  <a:cubicBezTo>
                    <a:pt x="528308" y="470932"/>
                    <a:pt x="517759" y="477645"/>
                    <a:pt x="515841" y="474768"/>
                  </a:cubicBezTo>
                  <a:cubicBezTo>
                    <a:pt x="512006" y="469014"/>
                    <a:pt x="527349" y="466137"/>
                    <a:pt x="532144" y="469014"/>
                  </a:cubicBezTo>
                  <a:cubicBezTo>
                    <a:pt x="534062" y="469973"/>
                    <a:pt x="530226" y="474768"/>
                    <a:pt x="531185" y="473809"/>
                  </a:cubicBezTo>
                  <a:cubicBezTo>
                    <a:pt x="545569" y="459424"/>
                    <a:pt x="568584" y="468055"/>
                    <a:pt x="567625" y="448876"/>
                  </a:cubicBezTo>
                  <a:cubicBezTo>
                    <a:pt x="567625" y="445999"/>
                    <a:pt x="561872" y="451753"/>
                    <a:pt x="559954" y="449835"/>
                  </a:cubicBezTo>
                  <a:cubicBezTo>
                    <a:pt x="558036" y="448876"/>
                    <a:pt x="560913" y="445040"/>
                    <a:pt x="558995" y="444081"/>
                  </a:cubicBezTo>
                  <a:cubicBezTo>
                    <a:pt x="558036" y="443122"/>
                    <a:pt x="558036" y="447917"/>
                    <a:pt x="557077" y="447917"/>
                  </a:cubicBezTo>
                  <a:cubicBezTo>
                    <a:pt x="553241" y="449835"/>
                    <a:pt x="550364" y="448876"/>
                    <a:pt x="548446" y="448876"/>
                  </a:cubicBezTo>
                  <a:cubicBezTo>
                    <a:pt x="542692" y="449835"/>
                    <a:pt x="535980" y="454630"/>
                    <a:pt x="534062" y="449835"/>
                  </a:cubicBezTo>
                  <a:cubicBezTo>
                    <a:pt x="522554" y="426820"/>
                    <a:pt x="557077" y="442163"/>
                    <a:pt x="558036" y="442163"/>
                  </a:cubicBezTo>
                  <a:cubicBezTo>
                    <a:pt x="563789" y="437368"/>
                    <a:pt x="558995" y="427779"/>
                    <a:pt x="561872" y="421066"/>
                  </a:cubicBezTo>
                  <a:cubicBezTo>
                    <a:pt x="562830" y="418189"/>
                    <a:pt x="564748" y="427779"/>
                    <a:pt x="565707" y="430656"/>
                  </a:cubicBezTo>
                  <a:cubicBezTo>
                    <a:pt x="566666" y="431615"/>
                    <a:pt x="569543" y="429697"/>
                    <a:pt x="569543" y="430656"/>
                  </a:cubicBezTo>
                  <a:cubicBezTo>
                    <a:pt x="569543" y="436409"/>
                    <a:pt x="565707" y="441204"/>
                    <a:pt x="567625" y="445999"/>
                  </a:cubicBezTo>
                  <a:cubicBezTo>
                    <a:pt x="567625" y="447917"/>
                    <a:pt x="587763" y="476686"/>
                    <a:pt x="591599" y="470932"/>
                  </a:cubicBezTo>
                  <a:cubicBezTo>
                    <a:pt x="602148" y="458465"/>
                    <a:pt x="557077" y="419148"/>
                    <a:pt x="570502" y="412435"/>
                  </a:cubicBezTo>
                  <a:cubicBezTo>
                    <a:pt x="575297" y="409559"/>
                    <a:pt x="583927" y="417230"/>
                    <a:pt x="591599" y="422984"/>
                  </a:cubicBezTo>
                  <a:cubicBezTo>
                    <a:pt x="590640" y="420107"/>
                    <a:pt x="590640" y="417230"/>
                    <a:pt x="588722" y="415312"/>
                  </a:cubicBezTo>
                  <a:cubicBezTo>
                    <a:pt x="583927" y="411477"/>
                    <a:pt x="570502" y="413394"/>
                    <a:pt x="572420" y="407641"/>
                  </a:cubicBezTo>
                  <a:cubicBezTo>
                    <a:pt x="573379" y="399969"/>
                    <a:pt x="584886" y="400928"/>
                    <a:pt x="592558" y="399969"/>
                  </a:cubicBezTo>
                  <a:cubicBezTo>
                    <a:pt x="630917" y="393256"/>
                    <a:pt x="599271" y="412435"/>
                    <a:pt x="623245" y="423943"/>
                  </a:cubicBezTo>
                  <a:cubicBezTo>
                    <a:pt x="640506" y="431615"/>
                    <a:pt x="603107" y="396133"/>
                    <a:pt x="619409" y="396133"/>
                  </a:cubicBezTo>
                  <a:cubicBezTo>
                    <a:pt x="624204" y="396133"/>
                    <a:pt x="627081" y="401887"/>
                    <a:pt x="629958" y="401887"/>
                  </a:cubicBezTo>
                  <a:cubicBezTo>
                    <a:pt x="635711" y="400928"/>
                    <a:pt x="643383" y="400928"/>
                    <a:pt x="642424" y="396133"/>
                  </a:cubicBezTo>
                  <a:cubicBezTo>
                    <a:pt x="636670" y="358734"/>
                    <a:pt x="614614" y="396133"/>
                    <a:pt x="605984" y="394215"/>
                  </a:cubicBezTo>
                  <a:cubicBezTo>
                    <a:pt x="604066" y="393256"/>
                    <a:pt x="609819" y="391338"/>
                    <a:pt x="608860" y="389420"/>
                  </a:cubicBezTo>
                  <a:cubicBezTo>
                    <a:pt x="608860" y="387503"/>
                    <a:pt x="605984" y="384626"/>
                    <a:pt x="604066" y="385585"/>
                  </a:cubicBezTo>
                  <a:cubicBezTo>
                    <a:pt x="601189" y="386544"/>
                    <a:pt x="601189" y="392297"/>
                    <a:pt x="597353" y="392297"/>
                  </a:cubicBezTo>
                  <a:cubicBezTo>
                    <a:pt x="591599" y="393256"/>
                    <a:pt x="582969" y="394215"/>
                    <a:pt x="580092" y="388462"/>
                  </a:cubicBezTo>
                  <a:cubicBezTo>
                    <a:pt x="578174" y="384626"/>
                    <a:pt x="579133" y="380790"/>
                    <a:pt x="581051" y="376954"/>
                  </a:cubicBezTo>
                  <a:cubicBezTo>
                    <a:pt x="576256" y="377913"/>
                    <a:pt x="571461" y="378872"/>
                    <a:pt x="568584" y="381749"/>
                  </a:cubicBezTo>
                  <a:cubicBezTo>
                    <a:pt x="563789" y="386544"/>
                    <a:pt x="568584" y="398051"/>
                    <a:pt x="562830" y="401887"/>
                  </a:cubicBezTo>
                  <a:cubicBezTo>
                    <a:pt x="558995" y="404764"/>
                    <a:pt x="562830" y="391338"/>
                    <a:pt x="558995" y="388462"/>
                  </a:cubicBezTo>
                  <a:cubicBezTo>
                    <a:pt x="554200" y="385585"/>
                    <a:pt x="549405" y="386544"/>
                    <a:pt x="544610" y="387503"/>
                  </a:cubicBezTo>
                  <a:cubicBezTo>
                    <a:pt x="540774" y="388462"/>
                    <a:pt x="542692" y="395174"/>
                    <a:pt x="539815" y="398051"/>
                  </a:cubicBezTo>
                  <a:cubicBezTo>
                    <a:pt x="536939" y="400928"/>
                    <a:pt x="533103" y="403805"/>
                    <a:pt x="531185" y="405723"/>
                  </a:cubicBezTo>
                  <a:cubicBezTo>
                    <a:pt x="527349" y="409559"/>
                    <a:pt x="524472" y="413394"/>
                    <a:pt x="522554" y="416271"/>
                  </a:cubicBezTo>
                  <a:cubicBezTo>
                    <a:pt x="522554" y="414353"/>
                    <a:pt x="522554" y="413394"/>
                    <a:pt x="522554" y="412435"/>
                  </a:cubicBezTo>
                  <a:cubicBezTo>
                    <a:pt x="525431" y="405723"/>
                    <a:pt x="530226" y="399969"/>
                    <a:pt x="531185" y="393256"/>
                  </a:cubicBezTo>
                  <a:cubicBezTo>
                    <a:pt x="532144" y="389420"/>
                    <a:pt x="527349" y="385585"/>
                    <a:pt x="529267" y="381749"/>
                  </a:cubicBezTo>
                  <a:cubicBezTo>
                    <a:pt x="534062" y="376954"/>
                    <a:pt x="542692" y="378872"/>
                    <a:pt x="547487" y="374077"/>
                  </a:cubicBezTo>
                  <a:cubicBezTo>
                    <a:pt x="566666" y="355857"/>
                    <a:pt x="517759" y="361611"/>
                    <a:pt x="543651" y="333801"/>
                  </a:cubicBezTo>
                  <a:cubicBezTo>
                    <a:pt x="562830" y="311745"/>
                    <a:pt x="558995" y="352980"/>
                    <a:pt x="554200" y="372159"/>
                  </a:cubicBezTo>
                  <a:cubicBezTo>
                    <a:pt x="556118" y="368323"/>
                    <a:pt x="558995" y="365446"/>
                    <a:pt x="561872" y="364488"/>
                  </a:cubicBezTo>
                  <a:cubicBezTo>
                    <a:pt x="563789" y="363529"/>
                    <a:pt x="565707" y="370241"/>
                    <a:pt x="566666" y="368323"/>
                  </a:cubicBezTo>
                  <a:cubicBezTo>
                    <a:pt x="569543" y="363529"/>
                    <a:pt x="564748" y="320375"/>
                    <a:pt x="580092" y="341472"/>
                  </a:cubicBezTo>
                  <a:cubicBezTo>
                    <a:pt x="587763" y="352021"/>
                    <a:pt x="590640" y="360652"/>
                    <a:pt x="590640" y="364488"/>
                  </a:cubicBezTo>
                  <a:cubicBezTo>
                    <a:pt x="594476" y="362570"/>
                    <a:pt x="597353" y="360652"/>
                    <a:pt x="599271" y="360652"/>
                  </a:cubicBezTo>
                  <a:cubicBezTo>
                    <a:pt x="603107" y="360652"/>
                    <a:pt x="605025" y="368323"/>
                    <a:pt x="607901" y="368323"/>
                  </a:cubicBezTo>
                  <a:cubicBezTo>
                    <a:pt x="615573" y="369282"/>
                    <a:pt x="623245" y="367364"/>
                    <a:pt x="629958" y="363529"/>
                  </a:cubicBezTo>
                  <a:cubicBezTo>
                    <a:pt x="638588" y="357775"/>
                    <a:pt x="610778" y="365446"/>
                    <a:pt x="608860" y="353939"/>
                  </a:cubicBezTo>
                  <a:cubicBezTo>
                    <a:pt x="608860" y="350103"/>
                    <a:pt x="613655" y="346267"/>
                    <a:pt x="617491" y="346267"/>
                  </a:cubicBezTo>
                  <a:cubicBezTo>
                    <a:pt x="617491" y="346267"/>
                    <a:pt x="618450" y="346267"/>
                    <a:pt x="619409" y="346267"/>
                  </a:cubicBezTo>
                  <a:cubicBezTo>
                    <a:pt x="618450" y="345308"/>
                    <a:pt x="617491" y="345308"/>
                    <a:pt x="617491" y="343390"/>
                  </a:cubicBezTo>
                  <a:cubicBezTo>
                    <a:pt x="617491" y="337637"/>
                    <a:pt x="628040" y="339555"/>
                    <a:pt x="632834" y="335719"/>
                  </a:cubicBezTo>
                  <a:cubicBezTo>
                    <a:pt x="633793" y="334760"/>
                    <a:pt x="628999" y="334760"/>
                    <a:pt x="628040" y="333801"/>
                  </a:cubicBezTo>
                  <a:cubicBezTo>
                    <a:pt x="621327" y="329006"/>
                    <a:pt x="619409" y="319416"/>
                    <a:pt x="620368" y="311745"/>
                  </a:cubicBezTo>
                  <a:cubicBezTo>
                    <a:pt x="621327" y="304073"/>
                    <a:pt x="639547" y="310786"/>
                    <a:pt x="641465" y="304073"/>
                  </a:cubicBezTo>
                  <a:cubicBezTo>
                    <a:pt x="643383" y="298319"/>
                    <a:pt x="638588" y="293525"/>
                    <a:pt x="636670" y="287771"/>
                  </a:cubicBezTo>
                  <a:cubicBezTo>
                    <a:pt x="636670" y="294484"/>
                    <a:pt x="635711" y="297360"/>
                    <a:pt x="634752" y="298319"/>
                  </a:cubicBezTo>
                  <a:cubicBezTo>
                    <a:pt x="628040" y="298319"/>
                    <a:pt x="622286" y="292566"/>
                    <a:pt x="616532" y="296401"/>
                  </a:cubicBezTo>
                  <a:cubicBezTo>
                    <a:pt x="607901" y="300237"/>
                    <a:pt x="605984" y="311745"/>
                    <a:pt x="600230" y="319416"/>
                  </a:cubicBezTo>
                  <a:cubicBezTo>
                    <a:pt x="595435" y="316540"/>
                    <a:pt x="587763" y="316540"/>
                    <a:pt x="587763" y="311745"/>
                  </a:cubicBezTo>
                  <a:cubicBezTo>
                    <a:pt x="589681" y="304073"/>
                    <a:pt x="601189" y="304073"/>
                    <a:pt x="603107" y="296401"/>
                  </a:cubicBezTo>
                  <a:cubicBezTo>
                    <a:pt x="605025" y="292566"/>
                    <a:pt x="593517" y="301196"/>
                    <a:pt x="592558" y="297360"/>
                  </a:cubicBezTo>
                  <a:cubicBezTo>
                    <a:pt x="590640" y="291607"/>
                    <a:pt x="600230" y="287771"/>
                    <a:pt x="600230" y="281058"/>
                  </a:cubicBezTo>
                  <a:cubicBezTo>
                    <a:pt x="600230" y="277222"/>
                    <a:pt x="587763" y="282017"/>
                    <a:pt x="590640" y="280099"/>
                  </a:cubicBezTo>
                  <a:cubicBezTo>
                    <a:pt x="603107" y="273386"/>
                    <a:pt x="624204" y="279140"/>
                    <a:pt x="614614" y="267633"/>
                  </a:cubicBezTo>
                  <a:cubicBezTo>
                    <a:pt x="610778" y="263797"/>
                    <a:pt x="597353" y="265715"/>
                    <a:pt x="601189" y="262838"/>
                  </a:cubicBezTo>
                  <a:cubicBezTo>
                    <a:pt x="605984" y="259961"/>
                    <a:pt x="612696" y="268592"/>
                    <a:pt x="618450" y="265715"/>
                  </a:cubicBezTo>
                  <a:cubicBezTo>
                    <a:pt x="624204" y="261879"/>
                    <a:pt x="621327" y="250371"/>
                    <a:pt x="626122" y="248454"/>
                  </a:cubicBezTo>
                  <a:cubicBezTo>
                    <a:pt x="634752" y="245577"/>
                    <a:pt x="636670" y="262838"/>
                    <a:pt x="637629" y="277222"/>
                  </a:cubicBezTo>
                  <a:cubicBezTo>
                    <a:pt x="637629" y="271469"/>
                    <a:pt x="639547" y="267633"/>
                    <a:pt x="641465" y="262838"/>
                  </a:cubicBezTo>
                  <a:cubicBezTo>
                    <a:pt x="646260" y="255166"/>
                    <a:pt x="648178" y="281058"/>
                    <a:pt x="653931" y="284894"/>
                  </a:cubicBezTo>
                  <a:cubicBezTo>
                    <a:pt x="660644" y="288730"/>
                    <a:pt x="668316" y="284894"/>
                    <a:pt x="675029" y="282017"/>
                  </a:cubicBezTo>
                  <a:cubicBezTo>
                    <a:pt x="675988" y="282017"/>
                    <a:pt x="648178" y="272427"/>
                    <a:pt x="650096" y="265715"/>
                  </a:cubicBezTo>
                  <a:cubicBezTo>
                    <a:pt x="652014" y="259002"/>
                    <a:pt x="657767" y="251330"/>
                    <a:pt x="664480" y="252289"/>
                  </a:cubicBezTo>
                  <a:cubicBezTo>
                    <a:pt x="671193" y="252289"/>
                    <a:pt x="670234" y="263797"/>
                    <a:pt x="674070" y="268592"/>
                  </a:cubicBezTo>
                  <a:cubicBezTo>
                    <a:pt x="678864" y="273386"/>
                    <a:pt x="684618" y="272427"/>
                    <a:pt x="690372" y="276263"/>
                  </a:cubicBezTo>
                  <a:cubicBezTo>
                    <a:pt x="693249" y="279140"/>
                    <a:pt x="696126" y="290648"/>
                    <a:pt x="698044" y="286812"/>
                  </a:cubicBezTo>
                  <a:cubicBezTo>
                    <a:pt x="705715" y="264756"/>
                    <a:pt x="652014" y="270510"/>
                    <a:pt x="672152" y="228315"/>
                  </a:cubicBezTo>
                  <a:cubicBezTo>
                    <a:pt x="675988" y="220644"/>
                    <a:pt x="691331" y="212013"/>
                    <a:pt x="698044" y="217767"/>
                  </a:cubicBezTo>
                  <a:cubicBezTo>
                    <a:pt x="704756" y="221603"/>
                    <a:pt x="696126" y="263797"/>
                    <a:pt x="696126" y="265715"/>
                  </a:cubicBezTo>
                  <a:cubicBezTo>
                    <a:pt x="698044" y="267633"/>
                    <a:pt x="700921" y="262838"/>
                    <a:pt x="701879" y="259961"/>
                  </a:cubicBezTo>
                  <a:cubicBezTo>
                    <a:pt x="702838" y="254207"/>
                    <a:pt x="698044" y="247495"/>
                    <a:pt x="701879" y="242700"/>
                  </a:cubicBezTo>
                  <a:cubicBezTo>
                    <a:pt x="704756" y="237905"/>
                    <a:pt x="716264" y="245577"/>
                    <a:pt x="717223" y="239823"/>
                  </a:cubicBezTo>
                  <a:cubicBezTo>
                    <a:pt x="717223" y="234069"/>
                    <a:pt x="704756" y="235028"/>
                    <a:pt x="702838" y="230233"/>
                  </a:cubicBezTo>
                  <a:cubicBezTo>
                    <a:pt x="700921" y="225439"/>
                    <a:pt x="710510" y="187080"/>
                    <a:pt x="723936" y="203382"/>
                  </a:cubicBezTo>
                  <a:cubicBezTo>
                    <a:pt x="727771" y="209136"/>
                    <a:pt x="723936" y="259002"/>
                    <a:pt x="723936" y="260920"/>
                  </a:cubicBezTo>
                  <a:cubicBezTo>
                    <a:pt x="722018" y="267633"/>
                    <a:pt x="710510" y="278181"/>
                    <a:pt x="716264" y="280099"/>
                  </a:cubicBezTo>
                  <a:cubicBezTo>
                    <a:pt x="732566" y="285853"/>
                    <a:pt x="723936" y="254207"/>
                    <a:pt x="729689" y="250371"/>
                  </a:cubicBezTo>
                  <a:cubicBezTo>
                    <a:pt x="735443" y="246536"/>
                    <a:pt x="743115" y="250371"/>
                    <a:pt x="748868" y="247495"/>
                  </a:cubicBezTo>
                  <a:cubicBezTo>
                    <a:pt x="751745" y="245577"/>
                    <a:pt x="744074" y="243659"/>
                    <a:pt x="742156" y="241741"/>
                  </a:cubicBezTo>
                  <a:cubicBezTo>
                    <a:pt x="735443" y="235987"/>
                    <a:pt x="722018" y="229274"/>
                    <a:pt x="727771" y="216808"/>
                  </a:cubicBezTo>
                  <a:cubicBezTo>
                    <a:pt x="750786" y="165024"/>
                    <a:pt x="727771" y="224480"/>
                    <a:pt x="754622" y="206259"/>
                  </a:cubicBezTo>
                  <a:cubicBezTo>
                    <a:pt x="762294" y="201465"/>
                    <a:pt x="754622" y="188039"/>
                    <a:pt x="760376" y="182285"/>
                  </a:cubicBezTo>
                  <a:cubicBezTo>
                    <a:pt x="762294" y="180367"/>
                    <a:pt x="765171" y="183244"/>
                    <a:pt x="767089" y="185162"/>
                  </a:cubicBezTo>
                  <a:cubicBezTo>
                    <a:pt x="769007" y="187080"/>
                    <a:pt x="768048" y="190916"/>
                    <a:pt x="769966" y="192834"/>
                  </a:cubicBezTo>
                  <a:cubicBezTo>
                    <a:pt x="774760" y="196670"/>
                    <a:pt x="779555" y="197629"/>
                    <a:pt x="784350" y="200506"/>
                  </a:cubicBezTo>
                  <a:cubicBezTo>
                    <a:pt x="788186" y="203382"/>
                    <a:pt x="791063" y="208177"/>
                    <a:pt x="794898" y="210095"/>
                  </a:cubicBezTo>
                  <a:cubicBezTo>
                    <a:pt x="799693" y="211054"/>
                    <a:pt x="787227" y="203382"/>
                    <a:pt x="785309" y="199547"/>
                  </a:cubicBezTo>
                  <a:cubicBezTo>
                    <a:pt x="785309" y="198588"/>
                    <a:pt x="789145" y="198588"/>
                    <a:pt x="789145" y="196670"/>
                  </a:cubicBezTo>
                  <a:cubicBezTo>
                    <a:pt x="791063" y="184203"/>
                    <a:pt x="788186" y="165024"/>
                    <a:pt x="786268" y="165983"/>
                  </a:cubicBezTo>
                  <a:cubicBezTo>
                    <a:pt x="781473" y="165983"/>
                    <a:pt x="755581" y="188039"/>
                    <a:pt x="748868" y="162147"/>
                  </a:cubicBezTo>
                  <a:cubicBezTo>
                    <a:pt x="745033" y="147763"/>
                    <a:pt x="770924" y="141050"/>
                    <a:pt x="778596" y="142968"/>
                  </a:cubicBezTo>
                  <a:cubicBezTo>
                    <a:pt x="785309" y="143927"/>
                    <a:pt x="788186" y="151599"/>
                    <a:pt x="794898" y="153517"/>
                  </a:cubicBezTo>
                  <a:cubicBezTo>
                    <a:pt x="796816" y="153517"/>
                    <a:pt x="793940" y="147763"/>
                    <a:pt x="795857" y="146804"/>
                  </a:cubicBezTo>
                  <a:cubicBezTo>
                    <a:pt x="797775" y="144886"/>
                    <a:pt x="801611" y="146804"/>
                    <a:pt x="803529" y="147763"/>
                  </a:cubicBezTo>
                  <a:cubicBezTo>
                    <a:pt x="809283" y="147763"/>
                    <a:pt x="815037" y="146804"/>
                    <a:pt x="819831" y="148722"/>
                  </a:cubicBezTo>
                  <a:cubicBezTo>
                    <a:pt x="831339" y="152558"/>
                    <a:pt x="815996" y="178450"/>
                    <a:pt x="840928" y="176532"/>
                  </a:cubicBezTo>
                  <a:cubicBezTo>
                    <a:pt x="845723" y="175573"/>
                    <a:pt x="848600" y="168860"/>
                    <a:pt x="847641" y="165024"/>
                  </a:cubicBezTo>
                  <a:cubicBezTo>
                    <a:pt x="847641" y="162147"/>
                    <a:pt x="841887" y="165983"/>
                    <a:pt x="839970" y="165024"/>
                  </a:cubicBezTo>
                  <a:cubicBezTo>
                    <a:pt x="837093" y="164065"/>
                    <a:pt x="832298" y="163106"/>
                    <a:pt x="832298" y="160229"/>
                  </a:cubicBezTo>
                  <a:cubicBezTo>
                    <a:pt x="832298" y="156394"/>
                    <a:pt x="842846" y="158311"/>
                    <a:pt x="839970" y="152558"/>
                  </a:cubicBezTo>
                  <a:cubicBezTo>
                    <a:pt x="836134" y="146804"/>
                    <a:pt x="835175" y="142009"/>
                    <a:pt x="839011" y="124748"/>
                  </a:cubicBezTo>
                  <a:cubicBezTo>
                    <a:pt x="839011" y="123789"/>
                    <a:pt x="839011" y="123789"/>
                    <a:pt x="839011" y="122830"/>
                  </a:cubicBezTo>
                  <a:cubicBezTo>
                    <a:pt x="837093" y="126666"/>
                    <a:pt x="834216" y="130502"/>
                    <a:pt x="831339" y="134337"/>
                  </a:cubicBezTo>
                  <a:cubicBezTo>
                    <a:pt x="826544" y="129543"/>
                    <a:pt x="818872" y="126666"/>
                    <a:pt x="816954" y="121871"/>
                  </a:cubicBezTo>
                  <a:cubicBezTo>
                    <a:pt x="812160" y="105569"/>
                    <a:pt x="866820" y="67210"/>
                    <a:pt x="845723" y="110364"/>
                  </a:cubicBezTo>
                  <a:cubicBezTo>
                    <a:pt x="853395" y="102692"/>
                    <a:pt x="865861" y="111322"/>
                    <a:pt x="867779" y="108446"/>
                  </a:cubicBezTo>
                  <a:cubicBezTo>
                    <a:pt x="872574" y="105569"/>
                    <a:pt x="858190" y="105569"/>
                    <a:pt x="856272" y="100774"/>
                  </a:cubicBezTo>
                  <a:cubicBezTo>
                    <a:pt x="849559" y="85431"/>
                    <a:pt x="877369" y="88307"/>
                    <a:pt x="878328" y="85431"/>
                  </a:cubicBezTo>
                  <a:cubicBezTo>
                    <a:pt x="882164" y="77759"/>
                    <a:pt x="854354" y="67210"/>
                    <a:pt x="854354" y="64334"/>
                  </a:cubicBezTo>
                  <a:cubicBezTo>
                    <a:pt x="855313" y="58580"/>
                    <a:pt x="867779" y="72005"/>
                    <a:pt x="869697" y="67210"/>
                  </a:cubicBezTo>
                  <a:cubicBezTo>
                    <a:pt x="873533" y="60498"/>
                    <a:pt x="862026" y="53785"/>
                    <a:pt x="862985" y="46113"/>
                  </a:cubicBezTo>
                  <a:cubicBezTo>
                    <a:pt x="864423" y="42278"/>
                    <a:pt x="877369" y="41558"/>
                    <a:pt x="890075" y="42158"/>
                  </a:cubicBezTo>
                  <a:lnTo>
                    <a:pt x="897796" y="42895"/>
                  </a:lnTo>
                  <a:lnTo>
                    <a:pt x="901343" y="47072"/>
                  </a:lnTo>
                  <a:lnTo>
                    <a:pt x="906649" y="43741"/>
                  </a:lnTo>
                  <a:lnTo>
                    <a:pt x="907486" y="43821"/>
                  </a:lnTo>
                  <a:cubicBezTo>
                    <a:pt x="912251" y="44555"/>
                    <a:pt x="915488" y="45394"/>
                    <a:pt x="915727" y="46113"/>
                  </a:cubicBezTo>
                  <a:cubicBezTo>
                    <a:pt x="917645" y="48990"/>
                    <a:pt x="893671" y="93102"/>
                    <a:pt x="893671" y="95979"/>
                  </a:cubicBezTo>
                  <a:cubicBezTo>
                    <a:pt x="893671" y="96938"/>
                    <a:pt x="894630" y="96938"/>
                    <a:pt x="895589" y="96938"/>
                  </a:cubicBezTo>
                  <a:cubicBezTo>
                    <a:pt x="893671" y="96938"/>
                    <a:pt x="892712" y="96938"/>
                    <a:pt x="892712" y="97897"/>
                  </a:cubicBezTo>
                  <a:cubicBezTo>
                    <a:pt x="894630" y="100774"/>
                    <a:pt x="900384" y="95979"/>
                    <a:pt x="902302" y="97897"/>
                  </a:cubicBezTo>
                  <a:cubicBezTo>
                    <a:pt x="913809" y="105569"/>
                    <a:pt x="886958" y="109405"/>
                    <a:pt x="902302" y="114199"/>
                  </a:cubicBezTo>
                  <a:cubicBezTo>
                    <a:pt x="908056" y="116117"/>
                    <a:pt x="898466" y="123789"/>
                    <a:pt x="897507" y="129543"/>
                  </a:cubicBezTo>
                  <a:cubicBezTo>
                    <a:pt x="897507" y="131461"/>
                    <a:pt x="895589" y="157352"/>
                    <a:pt x="910932" y="142009"/>
                  </a:cubicBezTo>
                  <a:cubicBezTo>
                    <a:pt x="913809" y="139132"/>
                    <a:pt x="910932" y="134337"/>
                    <a:pt x="911891" y="130502"/>
                  </a:cubicBezTo>
                  <a:cubicBezTo>
                    <a:pt x="912850" y="124748"/>
                    <a:pt x="915727" y="121871"/>
                    <a:pt x="917645" y="117076"/>
                  </a:cubicBezTo>
                  <a:cubicBezTo>
                    <a:pt x="919563" y="111322"/>
                    <a:pt x="909973" y="118035"/>
                    <a:pt x="911891" y="109405"/>
                  </a:cubicBezTo>
                  <a:cubicBezTo>
                    <a:pt x="917645" y="94061"/>
                    <a:pt x="932030" y="34606"/>
                    <a:pt x="941619" y="29811"/>
                  </a:cubicBezTo>
                  <a:cubicBezTo>
                    <a:pt x="941619" y="29811"/>
                    <a:pt x="948332" y="52826"/>
                    <a:pt x="948332" y="54744"/>
                  </a:cubicBezTo>
                  <a:cubicBezTo>
                    <a:pt x="946414" y="60498"/>
                    <a:pt x="937783" y="62416"/>
                    <a:pt x="938742" y="69128"/>
                  </a:cubicBezTo>
                  <a:cubicBezTo>
                    <a:pt x="939701" y="72964"/>
                    <a:pt x="947373" y="62416"/>
                    <a:pt x="950250" y="66251"/>
                  </a:cubicBezTo>
                  <a:cubicBezTo>
                    <a:pt x="954086" y="71046"/>
                    <a:pt x="946414" y="82554"/>
                    <a:pt x="952168" y="85431"/>
                  </a:cubicBezTo>
                  <a:cubicBezTo>
                    <a:pt x="958880" y="90225"/>
                    <a:pt x="967511" y="85431"/>
                    <a:pt x="973265" y="80636"/>
                  </a:cubicBezTo>
                  <a:cubicBezTo>
                    <a:pt x="977101" y="76800"/>
                    <a:pt x="965593" y="73923"/>
                    <a:pt x="965593" y="70087"/>
                  </a:cubicBezTo>
                  <a:cubicBezTo>
                    <a:pt x="965593" y="63375"/>
                    <a:pt x="962716" y="55703"/>
                    <a:pt x="966552" y="49949"/>
                  </a:cubicBezTo>
                  <a:cubicBezTo>
                    <a:pt x="969429" y="43236"/>
                    <a:pt x="978060" y="42277"/>
                    <a:pt x="982854" y="37483"/>
                  </a:cubicBezTo>
                  <a:cubicBezTo>
                    <a:pt x="984772" y="35565"/>
                    <a:pt x="978060" y="37483"/>
                    <a:pt x="976142" y="36524"/>
                  </a:cubicBezTo>
                  <a:cubicBezTo>
                    <a:pt x="969429" y="33647"/>
                    <a:pt x="958880" y="31729"/>
                    <a:pt x="958880" y="25016"/>
                  </a:cubicBezTo>
                  <a:cubicBezTo>
                    <a:pt x="957921" y="19262"/>
                    <a:pt x="972306" y="25975"/>
                    <a:pt x="975183" y="21180"/>
                  </a:cubicBezTo>
                  <a:cubicBezTo>
                    <a:pt x="979019" y="14468"/>
                    <a:pt x="970388" y="7755"/>
                    <a:pt x="972306" y="1042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D4D736AC-A275-71AC-F408-E9F6B03D0D88}"/>
                </a:ext>
              </a:extLst>
            </p:cNvPr>
            <p:cNvSpPr/>
            <p:nvPr/>
          </p:nvSpPr>
          <p:spPr>
            <a:xfrm>
              <a:off x="6916729" y="3480157"/>
              <a:ext cx="1385856" cy="949001"/>
            </a:xfrm>
            <a:custGeom>
              <a:avLst/>
              <a:gdLst>
                <a:gd name="connsiteX0" fmla="*/ 1271073 w 1351563"/>
                <a:gd name="connsiteY0" fmla="*/ 465252 h 925519"/>
                <a:gd name="connsiteX1" fmla="*/ 1271073 w 1351563"/>
                <a:gd name="connsiteY1" fmla="*/ 465252 h 925519"/>
                <a:gd name="connsiteX2" fmla="*/ 1270114 w 1351563"/>
                <a:gd name="connsiteY2" fmla="*/ 445114 h 925519"/>
                <a:gd name="connsiteX3" fmla="*/ 1259566 w 1351563"/>
                <a:gd name="connsiteY3" fmla="*/ 442237 h 925519"/>
                <a:gd name="connsiteX4" fmla="*/ 1257648 w 1351563"/>
                <a:gd name="connsiteY4" fmla="*/ 408673 h 925519"/>
                <a:gd name="connsiteX5" fmla="*/ 1284499 w 1351563"/>
                <a:gd name="connsiteY5" fmla="*/ 384699 h 925519"/>
                <a:gd name="connsiteX6" fmla="*/ 1281622 w 1351563"/>
                <a:gd name="connsiteY6" fmla="*/ 373192 h 925519"/>
                <a:gd name="connsiteX7" fmla="*/ 1282581 w 1351563"/>
                <a:gd name="connsiteY7" fmla="*/ 361684 h 925519"/>
                <a:gd name="connsiteX8" fmla="*/ 1350667 w 1351563"/>
                <a:gd name="connsiteY8" fmla="*/ 333874 h 925519"/>
                <a:gd name="connsiteX9" fmla="*/ 1346831 w 1351563"/>
                <a:gd name="connsiteY9" fmla="*/ 320449 h 925519"/>
                <a:gd name="connsiteX10" fmla="*/ 1342036 w 1351563"/>
                <a:gd name="connsiteY10" fmla="*/ 315654 h 925519"/>
                <a:gd name="connsiteX11" fmla="*/ 1347790 w 1351563"/>
                <a:gd name="connsiteY11" fmla="*/ 310859 h 925519"/>
                <a:gd name="connsiteX12" fmla="*/ 1342995 w 1351563"/>
                <a:gd name="connsiteY12" fmla="*/ 303188 h 925519"/>
                <a:gd name="connsiteX13" fmla="*/ 1343954 w 1351563"/>
                <a:gd name="connsiteY13" fmla="*/ 287844 h 925519"/>
                <a:gd name="connsiteX14" fmla="*/ 1346831 w 1351563"/>
                <a:gd name="connsiteY14" fmla="*/ 282091 h 925519"/>
                <a:gd name="connsiteX15" fmla="*/ 1334364 w 1351563"/>
                <a:gd name="connsiteY15" fmla="*/ 281132 h 925519"/>
                <a:gd name="connsiteX16" fmla="*/ 1336282 w 1351563"/>
                <a:gd name="connsiteY16" fmla="*/ 271542 h 925519"/>
                <a:gd name="connsiteX17" fmla="*/ 1322857 w 1351563"/>
                <a:gd name="connsiteY17" fmla="*/ 253322 h 925519"/>
                <a:gd name="connsiteX18" fmla="*/ 1305596 w 1351563"/>
                <a:gd name="connsiteY18" fmla="*/ 252363 h 925519"/>
                <a:gd name="connsiteX19" fmla="*/ 1319980 w 1351563"/>
                <a:gd name="connsiteY19" fmla="*/ 224553 h 925519"/>
                <a:gd name="connsiteX20" fmla="*/ 1322857 w 1351563"/>
                <a:gd name="connsiteY20" fmla="*/ 210169 h 925519"/>
                <a:gd name="connsiteX21" fmla="*/ 1293129 w 1351563"/>
                <a:gd name="connsiteY21" fmla="*/ 213046 h 925519"/>
                <a:gd name="connsiteX22" fmla="*/ 1304637 w 1351563"/>
                <a:gd name="connsiteY22" fmla="*/ 195784 h 925519"/>
                <a:gd name="connsiteX23" fmla="*/ 1304637 w 1351563"/>
                <a:gd name="connsiteY23" fmla="*/ 186195 h 925519"/>
                <a:gd name="connsiteX24" fmla="*/ 1307514 w 1351563"/>
                <a:gd name="connsiteY24" fmla="*/ 156467 h 925519"/>
                <a:gd name="connsiteX25" fmla="*/ 1294088 w 1351563"/>
                <a:gd name="connsiteY25" fmla="*/ 147836 h 925519"/>
                <a:gd name="connsiteX26" fmla="*/ 1293129 w 1351563"/>
                <a:gd name="connsiteY26" fmla="*/ 129616 h 925519"/>
                <a:gd name="connsiteX27" fmla="*/ 1272991 w 1351563"/>
                <a:gd name="connsiteY27" fmla="*/ 145919 h 925519"/>
                <a:gd name="connsiteX28" fmla="*/ 1248058 w 1351563"/>
                <a:gd name="connsiteY28" fmla="*/ 133452 h 925519"/>
                <a:gd name="connsiteX29" fmla="*/ 1226002 w 1351563"/>
                <a:gd name="connsiteY29" fmla="*/ 139206 h 925519"/>
                <a:gd name="connsiteX30" fmla="*/ 1217372 w 1351563"/>
                <a:gd name="connsiteY30" fmla="*/ 130575 h 925519"/>
                <a:gd name="connsiteX31" fmla="*/ 1202987 w 1351563"/>
                <a:gd name="connsiteY31" fmla="*/ 145919 h 925519"/>
                <a:gd name="connsiteX32" fmla="*/ 1183808 w 1351563"/>
                <a:gd name="connsiteY32" fmla="*/ 141124 h 925519"/>
                <a:gd name="connsiteX33" fmla="*/ 1176136 w 1351563"/>
                <a:gd name="connsiteY33" fmla="*/ 133452 h 925519"/>
                <a:gd name="connsiteX34" fmla="*/ 1164629 w 1351563"/>
                <a:gd name="connsiteY34" fmla="*/ 142083 h 925519"/>
                <a:gd name="connsiteX35" fmla="*/ 1146409 w 1351563"/>
                <a:gd name="connsiteY35" fmla="*/ 134411 h 925519"/>
                <a:gd name="connsiteX36" fmla="*/ 1133942 w 1351563"/>
                <a:gd name="connsiteY36" fmla="*/ 161262 h 925519"/>
                <a:gd name="connsiteX37" fmla="*/ 1120517 w 1351563"/>
                <a:gd name="connsiteY37" fmla="*/ 149754 h 925519"/>
                <a:gd name="connsiteX38" fmla="*/ 1107091 w 1351563"/>
                <a:gd name="connsiteY38" fmla="*/ 148795 h 925519"/>
                <a:gd name="connsiteX39" fmla="*/ 1071610 w 1351563"/>
                <a:gd name="connsiteY39" fmla="*/ 118109 h 925519"/>
                <a:gd name="connsiteX40" fmla="*/ 1022703 w 1351563"/>
                <a:gd name="connsiteY40" fmla="*/ 166057 h 925519"/>
                <a:gd name="connsiteX41" fmla="*/ 1003524 w 1351563"/>
                <a:gd name="connsiteY41" fmla="*/ 160303 h 925519"/>
                <a:gd name="connsiteX42" fmla="*/ 996811 w 1351563"/>
                <a:gd name="connsiteY42" fmla="*/ 167975 h 925519"/>
                <a:gd name="connsiteX43" fmla="*/ 983386 w 1351563"/>
                <a:gd name="connsiteY43" fmla="*/ 158385 h 925519"/>
                <a:gd name="connsiteX44" fmla="*/ 942150 w 1351563"/>
                <a:gd name="connsiteY44" fmla="*/ 176605 h 925519"/>
                <a:gd name="connsiteX45" fmla="*/ 925848 w 1351563"/>
                <a:gd name="connsiteY45" fmla="*/ 166057 h 925519"/>
                <a:gd name="connsiteX46" fmla="*/ 918176 w 1351563"/>
                <a:gd name="connsiteY46" fmla="*/ 152631 h 925519"/>
                <a:gd name="connsiteX47" fmla="*/ 922971 w 1351563"/>
                <a:gd name="connsiteY47" fmla="*/ 145919 h 925519"/>
                <a:gd name="connsiteX48" fmla="*/ 898997 w 1351563"/>
                <a:gd name="connsiteY48" fmla="*/ 119068 h 925519"/>
                <a:gd name="connsiteX49" fmla="*/ 901874 w 1351563"/>
                <a:gd name="connsiteY49" fmla="*/ 110437 h 925519"/>
                <a:gd name="connsiteX50" fmla="*/ 898038 w 1351563"/>
                <a:gd name="connsiteY50" fmla="*/ 109478 h 925519"/>
                <a:gd name="connsiteX51" fmla="*/ 888448 w 1351563"/>
                <a:gd name="connsiteY51" fmla="*/ 113314 h 925519"/>
                <a:gd name="connsiteX52" fmla="*/ 877900 w 1351563"/>
                <a:gd name="connsiteY52" fmla="*/ 98930 h 925519"/>
                <a:gd name="connsiteX53" fmla="*/ 873105 w 1351563"/>
                <a:gd name="connsiteY53" fmla="*/ 97971 h 925519"/>
                <a:gd name="connsiteX54" fmla="*/ 847213 w 1351563"/>
                <a:gd name="connsiteY54" fmla="*/ 111396 h 925519"/>
                <a:gd name="connsiteX55" fmla="*/ 842419 w 1351563"/>
                <a:gd name="connsiteY55" fmla="*/ 106601 h 925519"/>
                <a:gd name="connsiteX56" fmla="*/ 824198 w 1351563"/>
                <a:gd name="connsiteY56" fmla="*/ 109478 h 925519"/>
                <a:gd name="connsiteX57" fmla="*/ 812691 w 1351563"/>
                <a:gd name="connsiteY57" fmla="*/ 114273 h 925519"/>
                <a:gd name="connsiteX58" fmla="*/ 815568 w 1351563"/>
                <a:gd name="connsiteY58" fmla="*/ 108519 h 925519"/>
                <a:gd name="connsiteX59" fmla="*/ 814609 w 1351563"/>
                <a:gd name="connsiteY59" fmla="*/ 100848 h 925519"/>
                <a:gd name="connsiteX60" fmla="*/ 805978 w 1351563"/>
                <a:gd name="connsiteY60" fmla="*/ 97012 h 925519"/>
                <a:gd name="connsiteX61" fmla="*/ 803101 w 1351563"/>
                <a:gd name="connsiteY61" fmla="*/ 81668 h 925519"/>
                <a:gd name="connsiteX62" fmla="*/ 789676 w 1351563"/>
                <a:gd name="connsiteY62" fmla="*/ 69202 h 925519"/>
                <a:gd name="connsiteX63" fmla="*/ 808855 w 1351563"/>
                <a:gd name="connsiteY63" fmla="*/ 51941 h 925519"/>
                <a:gd name="connsiteX64" fmla="*/ 779127 w 1351563"/>
                <a:gd name="connsiteY64" fmla="*/ 37556 h 925519"/>
                <a:gd name="connsiteX65" fmla="*/ 771456 w 1351563"/>
                <a:gd name="connsiteY65" fmla="*/ 27967 h 925519"/>
                <a:gd name="connsiteX66" fmla="*/ 770497 w 1351563"/>
                <a:gd name="connsiteY66" fmla="*/ 18377 h 925519"/>
                <a:gd name="connsiteX67" fmla="*/ 758030 w 1351563"/>
                <a:gd name="connsiteY67" fmla="*/ 11664 h 925519"/>
                <a:gd name="connsiteX68" fmla="*/ 743646 w 1351563"/>
                <a:gd name="connsiteY68" fmla="*/ 157 h 925519"/>
                <a:gd name="connsiteX69" fmla="*/ 725425 w 1351563"/>
                <a:gd name="connsiteY69" fmla="*/ 14541 h 925519"/>
                <a:gd name="connsiteX70" fmla="*/ 720631 w 1351563"/>
                <a:gd name="connsiteY70" fmla="*/ 7829 h 925519"/>
                <a:gd name="connsiteX71" fmla="*/ 686108 w 1351563"/>
                <a:gd name="connsiteY71" fmla="*/ 33720 h 925519"/>
                <a:gd name="connsiteX72" fmla="*/ 646791 w 1351563"/>
                <a:gd name="connsiteY72" fmla="*/ 36597 h 925519"/>
                <a:gd name="connsiteX73" fmla="*/ 642955 w 1351563"/>
                <a:gd name="connsiteY73" fmla="*/ 72079 h 925519"/>
                <a:gd name="connsiteX74" fmla="*/ 623776 w 1351563"/>
                <a:gd name="connsiteY74" fmla="*/ 81668 h 925519"/>
                <a:gd name="connsiteX75" fmla="*/ 618981 w 1351563"/>
                <a:gd name="connsiteY75" fmla="*/ 73997 h 925519"/>
                <a:gd name="connsiteX76" fmla="*/ 612268 w 1351563"/>
                <a:gd name="connsiteY76" fmla="*/ 76874 h 925519"/>
                <a:gd name="connsiteX77" fmla="*/ 582541 w 1351563"/>
                <a:gd name="connsiteY77" fmla="*/ 84545 h 925519"/>
                <a:gd name="connsiteX78" fmla="*/ 576787 w 1351563"/>
                <a:gd name="connsiteY78" fmla="*/ 94135 h 925519"/>
                <a:gd name="connsiteX79" fmla="*/ 557608 w 1351563"/>
                <a:gd name="connsiteY79" fmla="*/ 96053 h 925519"/>
                <a:gd name="connsiteX80" fmla="*/ 543223 w 1351563"/>
                <a:gd name="connsiteY80" fmla="*/ 131534 h 925519"/>
                <a:gd name="connsiteX81" fmla="*/ 540347 w 1351563"/>
                <a:gd name="connsiteY81" fmla="*/ 162221 h 925519"/>
                <a:gd name="connsiteX82" fmla="*/ 553772 w 1351563"/>
                <a:gd name="connsiteY82" fmla="*/ 200579 h 925519"/>
                <a:gd name="connsiteX83" fmla="*/ 520208 w 1351563"/>
                <a:gd name="connsiteY83" fmla="*/ 181400 h 925519"/>
                <a:gd name="connsiteX84" fmla="*/ 498152 w 1351563"/>
                <a:gd name="connsiteY84" fmla="*/ 193866 h 925519"/>
                <a:gd name="connsiteX85" fmla="*/ 483768 w 1351563"/>
                <a:gd name="connsiteY85" fmla="*/ 189072 h 925519"/>
                <a:gd name="connsiteX86" fmla="*/ 464589 w 1351563"/>
                <a:gd name="connsiteY86" fmla="*/ 211128 h 925519"/>
                <a:gd name="connsiteX87" fmla="*/ 442533 w 1351563"/>
                <a:gd name="connsiteY87" fmla="*/ 184277 h 925519"/>
                <a:gd name="connsiteX88" fmla="*/ 421436 w 1351563"/>
                <a:gd name="connsiteY88" fmla="*/ 200579 h 925519"/>
                <a:gd name="connsiteX89" fmla="*/ 419518 w 1351563"/>
                <a:gd name="connsiteY89" fmla="*/ 217840 h 925519"/>
                <a:gd name="connsiteX90" fmla="*/ 405133 w 1351563"/>
                <a:gd name="connsiteY90" fmla="*/ 202497 h 925519"/>
                <a:gd name="connsiteX91" fmla="*/ 388831 w 1351563"/>
                <a:gd name="connsiteY91" fmla="*/ 211128 h 925519"/>
                <a:gd name="connsiteX92" fmla="*/ 378283 w 1351563"/>
                <a:gd name="connsiteY92" fmla="*/ 197702 h 925519"/>
                <a:gd name="connsiteX93" fmla="*/ 369652 w 1351563"/>
                <a:gd name="connsiteY93" fmla="*/ 212087 h 925519"/>
                <a:gd name="connsiteX94" fmla="*/ 351432 w 1351563"/>
                <a:gd name="connsiteY94" fmla="*/ 211128 h 925519"/>
                <a:gd name="connsiteX95" fmla="*/ 346637 w 1351563"/>
                <a:gd name="connsiteY95" fmla="*/ 230307 h 925519"/>
                <a:gd name="connsiteX96" fmla="*/ 340883 w 1351563"/>
                <a:gd name="connsiteY96" fmla="*/ 227430 h 925519"/>
                <a:gd name="connsiteX97" fmla="*/ 325540 w 1351563"/>
                <a:gd name="connsiteY97" fmla="*/ 215923 h 925519"/>
                <a:gd name="connsiteX98" fmla="*/ 308278 w 1351563"/>
                <a:gd name="connsiteY98" fmla="*/ 223594 h 925519"/>
                <a:gd name="connsiteX99" fmla="*/ 309237 w 1351563"/>
                <a:gd name="connsiteY99" fmla="*/ 215923 h 925519"/>
                <a:gd name="connsiteX100" fmla="*/ 301566 w 1351563"/>
                <a:gd name="connsiteY100" fmla="*/ 217840 h 925519"/>
                <a:gd name="connsiteX101" fmla="*/ 293894 w 1351563"/>
                <a:gd name="connsiteY101" fmla="*/ 207292 h 925519"/>
                <a:gd name="connsiteX102" fmla="*/ 222931 w 1351563"/>
                <a:gd name="connsiteY102" fmla="*/ 213046 h 925519"/>
                <a:gd name="connsiteX103" fmla="*/ 216219 w 1351563"/>
                <a:gd name="connsiteY103" fmla="*/ 208251 h 925519"/>
                <a:gd name="connsiteX104" fmla="*/ 177860 w 1351563"/>
                <a:gd name="connsiteY104" fmla="*/ 216881 h 925519"/>
                <a:gd name="connsiteX105" fmla="*/ 164435 w 1351563"/>
                <a:gd name="connsiteY105" fmla="*/ 216881 h 925519"/>
                <a:gd name="connsiteX106" fmla="*/ 151009 w 1351563"/>
                <a:gd name="connsiteY106" fmla="*/ 215923 h 925519"/>
                <a:gd name="connsiteX107" fmla="*/ 120323 w 1351563"/>
                <a:gd name="connsiteY107" fmla="*/ 233184 h 925519"/>
                <a:gd name="connsiteX108" fmla="*/ 97307 w 1351563"/>
                <a:gd name="connsiteY108" fmla="*/ 237979 h 925519"/>
                <a:gd name="connsiteX109" fmla="*/ 72375 w 1351563"/>
                <a:gd name="connsiteY109" fmla="*/ 280173 h 925519"/>
                <a:gd name="connsiteX110" fmla="*/ 67580 w 1351563"/>
                <a:gd name="connsiteY110" fmla="*/ 274419 h 925519"/>
                <a:gd name="connsiteX111" fmla="*/ 51278 w 1351563"/>
                <a:gd name="connsiteY111" fmla="*/ 275378 h 925519"/>
                <a:gd name="connsiteX112" fmla="*/ 47442 w 1351563"/>
                <a:gd name="connsiteY112" fmla="*/ 290721 h 925519"/>
                <a:gd name="connsiteX113" fmla="*/ 46483 w 1351563"/>
                <a:gd name="connsiteY113" fmla="*/ 291680 h 925519"/>
                <a:gd name="connsiteX114" fmla="*/ 46483 w 1351563"/>
                <a:gd name="connsiteY114" fmla="*/ 290721 h 925519"/>
                <a:gd name="connsiteX115" fmla="*/ 54154 w 1351563"/>
                <a:gd name="connsiteY115" fmla="*/ 300311 h 925519"/>
                <a:gd name="connsiteX116" fmla="*/ 54154 w 1351563"/>
                <a:gd name="connsiteY116" fmla="*/ 316613 h 925519"/>
                <a:gd name="connsiteX117" fmla="*/ 103061 w 1351563"/>
                <a:gd name="connsiteY117" fmla="*/ 361684 h 925519"/>
                <a:gd name="connsiteX118" fmla="*/ 89636 w 1351563"/>
                <a:gd name="connsiteY118" fmla="*/ 372233 h 925519"/>
                <a:gd name="connsiteX119" fmla="*/ 108815 w 1351563"/>
                <a:gd name="connsiteY119" fmla="*/ 396207 h 925519"/>
                <a:gd name="connsiteX120" fmla="*/ 80046 w 1351563"/>
                <a:gd name="connsiteY120" fmla="*/ 422098 h 925519"/>
                <a:gd name="connsiteX121" fmla="*/ 20591 w 1351563"/>
                <a:gd name="connsiteY121" fmla="*/ 537174 h 925519"/>
                <a:gd name="connsiteX122" fmla="*/ 34016 w 1351563"/>
                <a:gd name="connsiteY122" fmla="*/ 563066 h 925519"/>
                <a:gd name="connsiteX123" fmla="*/ 31139 w 1351563"/>
                <a:gd name="connsiteY123" fmla="*/ 577450 h 925519"/>
                <a:gd name="connsiteX124" fmla="*/ 48401 w 1351563"/>
                <a:gd name="connsiteY124" fmla="*/ 594711 h 925519"/>
                <a:gd name="connsiteX125" fmla="*/ 43606 w 1351563"/>
                <a:gd name="connsiteY125" fmla="*/ 590875 h 925519"/>
                <a:gd name="connsiteX126" fmla="*/ 30180 w 1351563"/>
                <a:gd name="connsiteY126" fmla="*/ 591834 h 925519"/>
                <a:gd name="connsiteX127" fmla="*/ 21550 w 1351563"/>
                <a:gd name="connsiteY127" fmla="*/ 589916 h 925519"/>
                <a:gd name="connsiteX128" fmla="*/ 14837 w 1351563"/>
                <a:gd name="connsiteY128" fmla="*/ 620603 h 925519"/>
                <a:gd name="connsiteX129" fmla="*/ 11960 w 1351563"/>
                <a:gd name="connsiteY129" fmla="*/ 638823 h 925519"/>
                <a:gd name="connsiteX130" fmla="*/ 453 w 1351563"/>
                <a:gd name="connsiteY130" fmla="*/ 653208 h 925519"/>
                <a:gd name="connsiteX131" fmla="*/ 3330 w 1351563"/>
                <a:gd name="connsiteY131" fmla="*/ 673346 h 925519"/>
                <a:gd name="connsiteX132" fmla="*/ 25386 w 1351563"/>
                <a:gd name="connsiteY132" fmla="*/ 689648 h 925519"/>
                <a:gd name="connsiteX133" fmla="*/ 34016 w 1351563"/>
                <a:gd name="connsiteY133" fmla="*/ 687730 h 925519"/>
                <a:gd name="connsiteX134" fmla="*/ 45524 w 1351563"/>
                <a:gd name="connsiteY134" fmla="*/ 704033 h 925519"/>
                <a:gd name="connsiteX135" fmla="*/ 55113 w 1351563"/>
                <a:gd name="connsiteY135" fmla="*/ 699238 h 925519"/>
                <a:gd name="connsiteX136" fmla="*/ 62785 w 1351563"/>
                <a:gd name="connsiteY136" fmla="*/ 702114 h 925519"/>
                <a:gd name="connsiteX137" fmla="*/ 70457 w 1351563"/>
                <a:gd name="connsiteY137" fmla="*/ 717458 h 925519"/>
                <a:gd name="connsiteX138" fmla="*/ 84841 w 1351563"/>
                <a:gd name="connsiteY138" fmla="*/ 698279 h 925519"/>
                <a:gd name="connsiteX139" fmla="*/ 87718 w 1351563"/>
                <a:gd name="connsiteY139" fmla="*/ 693484 h 925519"/>
                <a:gd name="connsiteX140" fmla="*/ 115528 w 1351563"/>
                <a:gd name="connsiteY140" fmla="*/ 704033 h 925519"/>
                <a:gd name="connsiteX141" fmla="*/ 120323 w 1351563"/>
                <a:gd name="connsiteY141" fmla="*/ 698279 h 925519"/>
                <a:gd name="connsiteX142" fmla="*/ 175942 w 1351563"/>
                <a:gd name="connsiteY142" fmla="*/ 702114 h 925519"/>
                <a:gd name="connsiteX143" fmla="*/ 197998 w 1351563"/>
                <a:gd name="connsiteY143" fmla="*/ 691566 h 925519"/>
                <a:gd name="connsiteX144" fmla="*/ 232521 w 1351563"/>
                <a:gd name="connsiteY144" fmla="*/ 712663 h 925519"/>
                <a:gd name="connsiteX145" fmla="*/ 254577 w 1351563"/>
                <a:gd name="connsiteY145" fmla="*/ 688689 h 925519"/>
                <a:gd name="connsiteX146" fmla="*/ 324581 w 1351563"/>
                <a:gd name="connsiteY146" fmla="*/ 660879 h 925519"/>
                <a:gd name="connsiteX147" fmla="*/ 331294 w 1351563"/>
                <a:gd name="connsiteY147" fmla="*/ 634987 h 925519"/>
                <a:gd name="connsiteX148" fmla="*/ 350473 w 1351563"/>
                <a:gd name="connsiteY148" fmla="*/ 623480 h 925519"/>
                <a:gd name="connsiteX149" fmla="*/ 351432 w 1351563"/>
                <a:gd name="connsiteY149" fmla="*/ 620603 h 925519"/>
                <a:gd name="connsiteX150" fmla="*/ 355268 w 1351563"/>
                <a:gd name="connsiteY150" fmla="*/ 612931 h 925519"/>
                <a:gd name="connsiteX151" fmla="*/ 355268 w 1351563"/>
                <a:gd name="connsiteY151" fmla="*/ 611013 h 925519"/>
                <a:gd name="connsiteX152" fmla="*/ 356226 w 1351563"/>
                <a:gd name="connsiteY152" fmla="*/ 607178 h 925519"/>
                <a:gd name="connsiteX153" fmla="*/ 364857 w 1351563"/>
                <a:gd name="connsiteY153" fmla="*/ 609095 h 925519"/>
                <a:gd name="connsiteX154" fmla="*/ 361980 w 1351563"/>
                <a:gd name="connsiteY154" fmla="*/ 603342 h 925519"/>
                <a:gd name="connsiteX155" fmla="*/ 398421 w 1351563"/>
                <a:gd name="connsiteY155" fmla="*/ 596629 h 925519"/>
                <a:gd name="connsiteX156" fmla="*/ 434861 w 1351563"/>
                <a:gd name="connsiteY156" fmla="*/ 576491 h 925519"/>
                <a:gd name="connsiteX157" fmla="*/ 463630 w 1351563"/>
                <a:gd name="connsiteY157" fmla="*/ 587039 h 925519"/>
                <a:gd name="connsiteX158" fmla="*/ 466507 w 1351563"/>
                <a:gd name="connsiteY158" fmla="*/ 594711 h 925519"/>
                <a:gd name="connsiteX159" fmla="*/ 486645 w 1351563"/>
                <a:gd name="connsiteY159" fmla="*/ 587039 h 925519"/>
                <a:gd name="connsiteX160" fmla="*/ 486645 w 1351563"/>
                <a:gd name="connsiteY160" fmla="*/ 598547 h 925519"/>
                <a:gd name="connsiteX161" fmla="*/ 494317 w 1351563"/>
                <a:gd name="connsiteY161" fmla="*/ 593752 h 925519"/>
                <a:gd name="connsiteX162" fmla="*/ 500070 w 1351563"/>
                <a:gd name="connsiteY162" fmla="*/ 604301 h 925519"/>
                <a:gd name="connsiteX163" fmla="*/ 505824 w 1351563"/>
                <a:gd name="connsiteY163" fmla="*/ 590875 h 925519"/>
                <a:gd name="connsiteX164" fmla="*/ 544182 w 1351563"/>
                <a:gd name="connsiteY164" fmla="*/ 610054 h 925519"/>
                <a:gd name="connsiteX165" fmla="*/ 554731 w 1351563"/>
                <a:gd name="connsiteY165" fmla="*/ 600465 h 925519"/>
                <a:gd name="connsiteX166" fmla="*/ 567197 w 1351563"/>
                <a:gd name="connsiteY166" fmla="*/ 652249 h 925519"/>
                <a:gd name="connsiteX167" fmla="*/ 595966 w 1351563"/>
                <a:gd name="connsiteY167" fmla="*/ 674305 h 925519"/>
                <a:gd name="connsiteX168" fmla="*/ 605556 w 1351563"/>
                <a:gd name="connsiteY168" fmla="*/ 665674 h 925519"/>
                <a:gd name="connsiteX169" fmla="*/ 613227 w 1351563"/>
                <a:gd name="connsiteY169" fmla="*/ 692525 h 925519"/>
                <a:gd name="connsiteX170" fmla="*/ 618981 w 1351563"/>
                <a:gd name="connsiteY170" fmla="*/ 707868 h 925519"/>
                <a:gd name="connsiteX171" fmla="*/ 652545 w 1351563"/>
                <a:gd name="connsiteY171" fmla="*/ 716499 h 925519"/>
                <a:gd name="connsiteX172" fmla="*/ 661175 w 1351563"/>
                <a:gd name="connsiteY172" fmla="*/ 744309 h 925519"/>
                <a:gd name="connsiteX173" fmla="*/ 656381 w 1351563"/>
                <a:gd name="connsiteY173" fmla="*/ 748144 h 925519"/>
                <a:gd name="connsiteX174" fmla="*/ 678437 w 1351563"/>
                <a:gd name="connsiteY174" fmla="*/ 757734 h 925519"/>
                <a:gd name="connsiteX175" fmla="*/ 662134 w 1351563"/>
                <a:gd name="connsiteY175" fmla="*/ 765406 h 925519"/>
                <a:gd name="connsiteX176" fmla="*/ 660216 w 1351563"/>
                <a:gd name="connsiteY176" fmla="*/ 771160 h 925519"/>
                <a:gd name="connsiteX177" fmla="*/ 643914 w 1351563"/>
                <a:gd name="connsiteY177" fmla="*/ 758693 h 925519"/>
                <a:gd name="connsiteX178" fmla="*/ 638160 w 1351563"/>
                <a:gd name="connsiteY178" fmla="*/ 774995 h 925519"/>
                <a:gd name="connsiteX179" fmla="*/ 622817 w 1351563"/>
                <a:gd name="connsiteY179" fmla="*/ 765406 h 925519"/>
                <a:gd name="connsiteX180" fmla="*/ 618022 w 1351563"/>
                <a:gd name="connsiteY180" fmla="*/ 774036 h 925519"/>
                <a:gd name="connsiteX181" fmla="*/ 614187 w 1351563"/>
                <a:gd name="connsiteY181" fmla="*/ 769242 h 925519"/>
                <a:gd name="connsiteX182" fmla="*/ 607474 w 1351563"/>
                <a:gd name="connsiteY182" fmla="*/ 782667 h 925519"/>
                <a:gd name="connsiteX183" fmla="*/ 603638 w 1351563"/>
                <a:gd name="connsiteY183" fmla="*/ 781708 h 925519"/>
                <a:gd name="connsiteX184" fmla="*/ 605556 w 1351563"/>
                <a:gd name="connsiteY184" fmla="*/ 776913 h 925519"/>
                <a:gd name="connsiteX185" fmla="*/ 600761 w 1351563"/>
                <a:gd name="connsiteY185" fmla="*/ 764447 h 925519"/>
                <a:gd name="connsiteX186" fmla="*/ 584459 w 1351563"/>
                <a:gd name="connsiteY186" fmla="*/ 776913 h 925519"/>
                <a:gd name="connsiteX187" fmla="*/ 595966 w 1351563"/>
                <a:gd name="connsiteY187" fmla="*/ 805682 h 925519"/>
                <a:gd name="connsiteX188" fmla="*/ 592130 w 1351563"/>
                <a:gd name="connsiteY188" fmla="*/ 819108 h 925519"/>
                <a:gd name="connsiteX189" fmla="*/ 595966 w 1351563"/>
                <a:gd name="connsiteY189" fmla="*/ 830615 h 925519"/>
                <a:gd name="connsiteX190" fmla="*/ 584459 w 1351563"/>
                <a:gd name="connsiteY190" fmla="*/ 838287 h 925519"/>
                <a:gd name="connsiteX191" fmla="*/ 584459 w 1351563"/>
                <a:gd name="connsiteY191" fmla="*/ 854589 h 925519"/>
                <a:gd name="connsiteX192" fmla="*/ 572951 w 1351563"/>
                <a:gd name="connsiteY192" fmla="*/ 865137 h 925519"/>
                <a:gd name="connsiteX193" fmla="*/ 571992 w 1351563"/>
                <a:gd name="connsiteY193" fmla="*/ 898701 h 925519"/>
                <a:gd name="connsiteX194" fmla="*/ 558567 w 1351563"/>
                <a:gd name="connsiteY194" fmla="*/ 898701 h 925519"/>
                <a:gd name="connsiteX195" fmla="*/ 559526 w 1351563"/>
                <a:gd name="connsiteY195" fmla="*/ 898701 h 925519"/>
                <a:gd name="connsiteX196" fmla="*/ 554731 w 1351563"/>
                <a:gd name="connsiteY196" fmla="*/ 905414 h 925519"/>
                <a:gd name="connsiteX197" fmla="*/ 551854 w 1351563"/>
                <a:gd name="connsiteY197" fmla="*/ 910209 h 925519"/>
                <a:gd name="connsiteX198" fmla="*/ 558567 w 1351563"/>
                <a:gd name="connsiteY198" fmla="*/ 911167 h 925519"/>
                <a:gd name="connsiteX199" fmla="*/ 564321 w 1351563"/>
                <a:gd name="connsiteY199" fmla="*/ 921716 h 925519"/>
                <a:gd name="connsiteX200" fmla="*/ 605556 w 1351563"/>
                <a:gd name="connsiteY200" fmla="*/ 922675 h 925519"/>
                <a:gd name="connsiteX201" fmla="*/ 601720 w 1351563"/>
                <a:gd name="connsiteY201" fmla="*/ 914044 h 925519"/>
                <a:gd name="connsiteX202" fmla="*/ 618981 w 1351563"/>
                <a:gd name="connsiteY202" fmla="*/ 909250 h 925519"/>
                <a:gd name="connsiteX203" fmla="*/ 641037 w 1351563"/>
                <a:gd name="connsiteY203" fmla="*/ 888152 h 925519"/>
                <a:gd name="connsiteX204" fmla="*/ 675560 w 1351563"/>
                <a:gd name="connsiteY204" fmla="*/ 905414 h 925519"/>
                <a:gd name="connsiteX205" fmla="*/ 673642 w 1351563"/>
                <a:gd name="connsiteY205" fmla="*/ 875686 h 925519"/>
                <a:gd name="connsiteX206" fmla="*/ 672683 w 1351563"/>
                <a:gd name="connsiteY206" fmla="*/ 879522 h 925519"/>
                <a:gd name="connsiteX207" fmla="*/ 670765 w 1351563"/>
                <a:gd name="connsiteY207" fmla="*/ 875686 h 925519"/>
                <a:gd name="connsiteX208" fmla="*/ 663093 w 1351563"/>
                <a:gd name="connsiteY208" fmla="*/ 878563 h 925519"/>
                <a:gd name="connsiteX209" fmla="*/ 657340 w 1351563"/>
                <a:gd name="connsiteY209" fmla="*/ 848835 h 925519"/>
                <a:gd name="connsiteX210" fmla="*/ 654463 w 1351563"/>
                <a:gd name="connsiteY210" fmla="*/ 838287 h 925519"/>
                <a:gd name="connsiteX211" fmla="*/ 668847 w 1351563"/>
                <a:gd name="connsiteY211" fmla="*/ 859384 h 925519"/>
                <a:gd name="connsiteX212" fmla="*/ 677478 w 1351563"/>
                <a:gd name="connsiteY212" fmla="*/ 834451 h 925519"/>
                <a:gd name="connsiteX213" fmla="*/ 681314 w 1351563"/>
                <a:gd name="connsiteY213" fmla="*/ 837328 h 925519"/>
                <a:gd name="connsiteX214" fmla="*/ 679396 w 1351563"/>
                <a:gd name="connsiteY214" fmla="*/ 827738 h 925519"/>
                <a:gd name="connsiteX215" fmla="*/ 693780 w 1351563"/>
                <a:gd name="connsiteY215" fmla="*/ 827738 h 925519"/>
                <a:gd name="connsiteX216" fmla="*/ 701452 w 1351563"/>
                <a:gd name="connsiteY216" fmla="*/ 820066 h 925519"/>
                <a:gd name="connsiteX217" fmla="*/ 722549 w 1351563"/>
                <a:gd name="connsiteY217" fmla="*/ 766365 h 925519"/>
                <a:gd name="connsiteX218" fmla="*/ 717754 w 1351563"/>
                <a:gd name="connsiteY218" fmla="*/ 755816 h 925519"/>
                <a:gd name="connsiteX219" fmla="*/ 725425 w 1351563"/>
                <a:gd name="connsiteY219" fmla="*/ 749103 h 925519"/>
                <a:gd name="connsiteX220" fmla="*/ 720631 w 1351563"/>
                <a:gd name="connsiteY220" fmla="*/ 728965 h 925519"/>
                <a:gd name="connsiteX221" fmla="*/ 767620 w 1351563"/>
                <a:gd name="connsiteY221" fmla="*/ 706909 h 925519"/>
                <a:gd name="connsiteX222" fmla="*/ 764743 w 1351563"/>
                <a:gd name="connsiteY222" fmla="*/ 684853 h 925519"/>
                <a:gd name="connsiteX223" fmla="*/ 772415 w 1351563"/>
                <a:gd name="connsiteY223" fmla="*/ 703074 h 925519"/>
                <a:gd name="connsiteX224" fmla="*/ 782963 w 1351563"/>
                <a:gd name="connsiteY224" fmla="*/ 697320 h 925519"/>
                <a:gd name="connsiteX225" fmla="*/ 798306 w 1351563"/>
                <a:gd name="connsiteY225" fmla="*/ 696361 h 925519"/>
                <a:gd name="connsiteX226" fmla="*/ 795430 w 1351563"/>
                <a:gd name="connsiteY226" fmla="*/ 674305 h 925519"/>
                <a:gd name="connsiteX227" fmla="*/ 798306 w 1351563"/>
                <a:gd name="connsiteY227" fmla="*/ 656085 h 925519"/>
                <a:gd name="connsiteX228" fmla="*/ 804060 w 1351563"/>
                <a:gd name="connsiteY228" fmla="*/ 657043 h 925519"/>
                <a:gd name="connsiteX229" fmla="*/ 862557 w 1351563"/>
                <a:gd name="connsiteY229" fmla="*/ 673346 h 925519"/>
                <a:gd name="connsiteX230" fmla="*/ 851049 w 1351563"/>
                <a:gd name="connsiteY230" fmla="*/ 682935 h 925519"/>
                <a:gd name="connsiteX231" fmla="*/ 844337 w 1351563"/>
                <a:gd name="connsiteY231" fmla="*/ 699238 h 925519"/>
                <a:gd name="connsiteX232" fmla="*/ 796389 w 1351563"/>
                <a:gd name="connsiteY232" fmla="*/ 704991 h 925519"/>
                <a:gd name="connsiteX233" fmla="*/ 775291 w 1351563"/>
                <a:gd name="connsiteY233" fmla="*/ 707868 h 925519"/>
                <a:gd name="connsiteX234" fmla="*/ 793512 w 1351563"/>
                <a:gd name="connsiteY234" fmla="*/ 720335 h 925519"/>
                <a:gd name="connsiteX235" fmla="*/ 794471 w 1351563"/>
                <a:gd name="connsiteY235" fmla="*/ 712663 h 925519"/>
                <a:gd name="connsiteX236" fmla="*/ 812691 w 1351563"/>
                <a:gd name="connsiteY236" fmla="*/ 712663 h 925519"/>
                <a:gd name="connsiteX237" fmla="*/ 822280 w 1351563"/>
                <a:gd name="connsiteY237" fmla="*/ 713622 h 925519"/>
                <a:gd name="connsiteX238" fmla="*/ 807896 w 1351563"/>
                <a:gd name="connsiteY238" fmla="*/ 735678 h 925519"/>
                <a:gd name="connsiteX239" fmla="*/ 846254 w 1351563"/>
                <a:gd name="connsiteY239" fmla="*/ 732801 h 925519"/>
                <a:gd name="connsiteX240" fmla="*/ 849131 w 1351563"/>
                <a:gd name="connsiteY240" fmla="*/ 740473 h 925519"/>
                <a:gd name="connsiteX241" fmla="*/ 871187 w 1351563"/>
                <a:gd name="connsiteY241" fmla="*/ 741432 h 925519"/>
                <a:gd name="connsiteX242" fmla="*/ 888448 w 1351563"/>
                <a:gd name="connsiteY242" fmla="*/ 728006 h 925519"/>
                <a:gd name="connsiteX243" fmla="*/ 908587 w 1351563"/>
                <a:gd name="connsiteY243" fmla="*/ 723212 h 925519"/>
                <a:gd name="connsiteX244" fmla="*/ 908587 w 1351563"/>
                <a:gd name="connsiteY244" fmla="*/ 716499 h 925519"/>
                <a:gd name="connsiteX245" fmla="*/ 916258 w 1351563"/>
                <a:gd name="connsiteY245" fmla="*/ 718417 h 925519"/>
                <a:gd name="connsiteX246" fmla="*/ 922971 w 1351563"/>
                <a:gd name="connsiteY246" fmla="*/ 705950 h 925519"/>
                <a:gd name="connsiteX247" fmla="*/ 945027 w 1351563"/>
                <a:gd name="connsiteY247" fmla="*/ 719376 h 925519"/>
                <a:gd name="connsiteX248" fmla="*/ 953658 w 1351563"/>
                <a:gd name="connsiteY248" fmla="*/ 703074 h 925519"/>
                <a:gd name="connsiteX249" fmla="*/ 962288 w 1351563"/>
                <a:gd name="connsiteY249" fmla="*/ 727047 h 925519"/>
                <a:gd name="connsiteX250" fmla="*/ 973796 w 1351563"/>
                <a:gd name="connsiteY250" fmla="*/ 723212 h 925519"/>
                <a:gd name="connsiteX251" fmla="*/ 940232 w 1351563"/>
                <a:gd name="connsiteY251" fmla="*/ 757734 h 925519"/>
                <a:gd name="connsiteX252" fmla="*/ 932561 w 1351563"/>
                <a:gd name="connsiteY252" fmla="*/ 755816 h 925519"/>
                <a:gd name="connsiteX253" fmla="*/ 936396 w 1351563"/>
                <a:gd name="connsiteY253" fmla="*/ 761570 h 925519"/>
                <a:gd name="connsiteX254" fmla="*/ 916258 w 1351563"/>
                <a:gd name="connsiteY254" fmla="*/ 778831 h 925519"/>
                <a:gd name="connsiteX255" fmla="*/ 911464 w 1351563"/>
                <a:gd name="connsiteY255" fmla="*/ 786503 h 925519"/>
                <a:gd name="connsiteX256" fmla="*/ 914340 w 1351563"/>
                <a:gd name="connsiteY256" fmla="*/ 790339 h 925519"/>
                <a:gd name="connsiteX257" fmla="*/ 892285 w 1351563"/>
                <a:gd name="connsiteY257" fmla="*/ 818149 h 925519"/>
                <a:gd name="connsiteX258" fmla="*/ 928725 w 1351563"/>
                <a:gd name="connsiteY258" fmla="*/ 811436 h 925519"/>
                <a:gd name="connsiteX259" fmla="*/ 961329 w 1351563"/>
                <a:gd name="connsiteY259" fmla="*/ 825820 h 925519"/>
                <a:gd name="connsiteX260" fmla="*/ 986262 w 1351563"/>
                <a:gd name="connsiteY260" fmla="*/ 823902 h 925519"/>
                <a:gd name="connsiteX261" fmla="*/ 993934 w 1351563"/>
                <a:gd name="connsiteY261" fmla="*/ 860343 h 925519"/>
                <a:gd name="connsiteX262" fmla="*/ 1003524 w 1351563"/>
                <a:gd name="connsiteY262" fmla="*/ 878563 h 925519"/>
                <a:gd name="connsiteX263" fmla="*/ 989139 w 1351563"/>
                <a:gd name="connsiteY263" fmla="*/ 887193 h 925519"/>
                <a:gd name="connsiteX264" fmla="*/ 1010236 w 1351563"/>
                <a:gd name="connsiteY264" fmla="*/ 892947 h 925519"/>
                <a:gd name="connsiteX265" fmla="*/ 1024621 w 1351563"/>
                <a:gd name="connsiteY265" fmla="*/ 900619 h 925519"/>
                <a:gd name="connsiteX266" fmla="*/ 1089830 w 1351563"/>
                <a:gd name="connsiteY266" fmla="*/ 822943 h 925519"/>
                <a:gd name="connsiteX267" fmla="*/ 1108050 w 1351563"/>
                <a:gd name="connsiteY267" fmla="*/ 814313 h 925519"/>
                <a:gd name="connsiteX268" fmla="*/ 1118599 w 1351563"/>
                <a:gd name="connsiteY268" fmla="*/ 817190 h 925519"/>
                <a:gd name="connsiteX269" fmla="*/ 1126270 w 1351563"/>
                <a:gd name="connsiteY269" fmla="*/ 793216 h 925519"/>
                <a:gd name="connsiteX270" fmla="*/ 1137778 w 1351563"/>
                <a:gd name="connsiteY270" fmla="*/ 782667 h 925519"/>
                <a:gd name="connsiteX271" fmla="*/ 1134901 w 1351563"/>
                <a:gd name="connsiteY271" fmla="*/ 781708 h 925519"/>
                <a:gd name="connsiteX272" fmla="*/ 1140655 w 1351563"/>
                <a:gd name="connsiteY272" fmla="*/ 767324 h 925519"/>
                <a:gd name="connsiteX273" fmla="*/ 1156957 w 1351563"/>
                <a:gd name="connsiteY273" fmla="*/ 765406 h 925519"/>
                <a:gd name="connsiteX274" fmla="*/ 1171341 w 1351563"/>
                <a:gd name="connsiteY274" fmla="*/ 773077 h 925519"/>
                <a:gd name="connsiteX275" fmla="*/ 1184767 w 1351563"/>
                <a:gd name="connsiteY275" fmla="*/ 761570 h 925519"/>
                <a:gd name="connsiteX276" fmla="*/ 1199151 w 1351563"/>
                <a:gd name="connsiteY276" fmla="*/ 759652 h 925519"/>
                <a:gd name="connsiteX277" fmla="*/ 1204905 w 1351563"/>
                <a:gd name="connsiteY277" fmla="*/ 722253 h 925519"/>
                <a:gd name="connsiteX278" fmla="*/ 1212577 w 1351563"/>
                <a:gd name="connsiteY278" fmla="*/ 702114 h 925519"/>
                <a:gd name="connsiteX279" fmla="*/ 1175177 w 1351563"/>
                <a:gd name="connsiteY279" fmla="*/ 709786 h 925519"/>
                <a:gd name="connsiteX280" fmla="*/ 1168465 w 1351563"/>
                <a:gd name="connsiteY280" fmla="*/ 727047 h 925519"/>
                <a:gd name="connsiteX281" fmla="*/ 1156957 w 1351563"/>
                <a:gd name="connsiteY281" fmla="*/ 725129 h 925519"/>
                <a:gd name="connsiteX282" fmla="*/ 1152162 w 1351563"/>
                <a:gd name="connsiteY282" fmla="*/ 718417 h 925519"/>
                <a:gd name="connsiteX283" fmla="*/ 1147367 w 1351563"/>
                <a:gd name="connsiteY283" fmla="*/ 737596 h 925519"/>
                <a:gd name="connsiteX284" fmla="*/ 1132024 w 1351563"/>
                <a:gd name="connsiteY284" fmla="*/ 749103 h 925519"/>
                <a:gd name="connsiteX285" fmla="*/ 1058184 w 1351563"/>
                <a:gd name="connsiteY285" fmla="*/ 694443 h 925519"/>
                <a:gd name="connsiteX286" fmla="*/ 1044759 w 1351563"/>
                <a:gd name="connsiteY286" fmla="*/ 667592 h 925519"/>
                <a:gd name="connsiteX287" fmla="*/ 1062020 w 1351563"/>
                <a:gd name="connsiteY287" fmla="*/ 676222 h 925519"/>
                <a:gd name="connsiteX288" fmla="*/ 1085035 w 1351563"/>
                <a:gd name="connsiteY288" fmla="*/ 618685 h 925519"/>
                <a:gd name="connsiteX289" fmla="*/ 1094625 w 1351563"/>
                <a:gd name="connsiteY289" fmla="*/ 611013 h 925519"/>
                <a:gd name="connsiteX290" fmla="*/ 1103255 w 1351563"/>
                <a:gd name="connsiteY290" fmla="*/ 590875 h 925519"/>
                <a:gd name="connsiteX291" fmla="*/ 1135860 w 1351563"/>
                <a:gd name="connsiteY291" fmla="*/ 580327 h 925519"/>
                <a:gd name="connsiteX292" fmla="*/ 1137778 w 1351563"/>
                <a:gd name="connsiteY292" fmla="*/ 577450 h 925519"/>
                <a:gd name="connsiteX293" fmla="*/ 1157916 w 1351563"/>
                <a:gd name="connsiteY293" fmla="*/ 550599 h 925519"/>
                <a:gd name="connsiteX294" fmla="*/ 1175177 w 1351563"/>
                <a:gd name="connsiteY294" fmla="*/ 560189 h 925519"/>
                <a:gd name="connsiteX295" fmla="*/ 1176136 w 1351563"/>
                <a:gd name="connsiteY295" fmla="*/ 538133 h 925519"/>
                <a:gd name="connsiteX296" fmla="*/ 1198192 w 1351563"/>
                <a:gd name="connsiteY296" fmla="*/ 513200 h 925519"/>
                <a:gd name="connsiteX297" fmla="*/ 1207782 w 1351563"/>
                <a:gd name="connsiteY297" fmla="*/ 517994 h 925519"/>
                <a:gd name="connsiteX298" fmla="*/ 1215453 w 1351563"/>
                <a:gd name="connsiteY298" fmla="*/ 486349 h 925519"/>
                <a:gd name="connsiteX299" fmla="*/ 1253812 w 1351563"/>
                <a:gd name="connsiteY299" fmla="*/ 470046 h 925519"/>
                <a:gd name="connsiteX300" fmla="*/ 1259566 w 1351563"/>
                <a:gd name="connsiteY300" fmla="*/ 476759 h 925519"/>
                <a:gd name="connsiteX301" fmla="*/ 1271073 w 1351563"/>
                <a:gd name="connsiteY301" fmla="*/ 465252 h 925519"/>
                <a:gd name="connsiteX302" fmla="*/ 1271073 w 1351563"/>
                <a:gd name="connsiteY302" fmla="*/ 465252 h 925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</a:cxnLst>
              <a:rect l="l" t="t" r="r" b="b"/>
              <a:pathLst>
                <a:path w="1351563" h="925519">
                  <a:moveTo>
                    <a:pt x="1271073" y="465252"/>
                  </a:moveTo>
                  <a:lnTo>
                    <a:pt x="1271073" y="465252"/>
                  </a:lnTo>
                  <a:cubicBezTo>
                    <a:pt x="1263401" y="456621"/>
                    <a:pt x="1268196" y="453744"/>
                    <a:pt x="1270114" y="445114"/>
                  </a:cubicBezTo>
                  <a:cubicBezTo>
                    <a:pt x="1272032" y="435524"/>
                    <a:pt x="1259566" y="447990"/>
                    <a:pt x="1259566" y="442237"/>
                  </a:cubicBezTo>
                  <a:cubicBezTo>
                    <a:pt x="1260525" y="435524"/>
                    <a:pt x="1254771" y="414427"/>
                    <a:pt x="1257648" y="408673"/>
                  </a:cubicBezTo>
                  <a:cubicBezTo>
                    <a:pt x="1258607" y="408673"/>
                    <a:pt x="1284499" y="384699"/>
                    <a:pt x="1284499" y="384699"/>
                  </a:cubicBezTo>
                  <a:cubicBezTo>
                    <a:pt x="1286416" y="380863"/>
                    <a:pt x="1281622" y="377028"/>
                    <a:pt x="1281622" y="373192"/>
                  </a:cubicBezTo>
                  <a:cubicBezTo>
                    <a:pt x="1280663" y="369356"/>
                    <a:pt x="1279704" y="365520"/>
                    <a:pt x="1282581" y="361684"/>
                  </a:cubicBezTo>
                  <a:cubicBezTo>
                    <a:pt x="1296006" y="345382"/>
                    <a:pt x="1338200" y="353054"/>
                    <a:pt x="1350667" y="333874"/>
                  </a:cubicBezTo>
                  <a:cubicBezTo>
                    <a:pt x="1353543" y="330039"/>
                    <a:pt x="1348749" y="325244"/>
                    <a:pt x="1346831" y="320449"/>
                  </a:cubicBezTo>
                  <a:cubicBezTo>
                    <a:pt x="1345872" y="318531"/>
                    <a:pt x="1342036" y="317572"/>
                    <a:pt x="1342036" y="315654"/>
                  </a:cubicBezTo>
                  <a:cubicBezTo>
                    <a:pt x="1342036" y="312777"/>
                    <a:pt x="1347790" y="312777"/>
                    <a:pt x="1347790" y="310859"/>
                  </a:cubicBezTo>
                  <a:cubicBezTo>
                    <a:pt x="1347790" y="307982"/>
                    <a:pt x="1343954" y="306065"/>
                    <a:pt x="1342995" y="303188"/>
                  </a:cubicBezTo>
                  <a:cubicBezTo>
                    <a:pt x="1342036" y="298393"/>
                    <a:pt x="1342995" y="293598"/>
                    <a:pt x="1343954" y="287844"/>
                  </a:cubicBezTo>
                  <a:cubicBezTo>
                    <a:pt x="1343954" y="285927"/>
                    <a:pt x="1346831" y="284009"/>
                    <a:pt x="1346831" y="282091"/>
                  </a:cubicBezTo>
                  <a:cubicBezTo>
                    <a:pt x="1350667" y="271542"/>
                    <a:pt x="1334364" y="281132"/>
                    <a:pt x="1334364" y="281132"/>
                  </a:cubicBezTo>
                  <a:cubicBezTo>
                    <a:pt x="1331488" y="279214"/>
                    <a:pt x="1337241" y="274419"/>
                    <a:pt x="1336282" y="271542"/>
                  </a:cubicBezTo>
                  <a:cubicBezTo>
                    <a:pt x="1332447" y="264829"/>
                    <a:pt x="1327652" y="259076"/>
                    <a:pt x="1322857" y="253322"/>
                  </a:cubicBezTo>
                  <a:cubicBezTo>
                    <a:pt x="1316144" y="246609"/>
                    <a:pt x="1306555" y="261953"/>
                    <a:pt x="1305596" y="252363"/>
                  </a:cubicBezTo>
                  <a:cubicBezTo>
                    <a:pt x="1300801" y="223594"/>
                    <a:pt x="1303678" y="231266"/>
                    <a:pt x="1319980" y="224553"/>
                  </a:cubicBezTo>
                  <a:cubicBezTo>
                    <a:pt x="1320939" y="223594"/>
                    <a:pt x="1327652" y="208251"/>
                    <a:pt x="1322857" y="210169"/>
                  </a:cubicBezTo>
                  <a:cubicBezTo>
                    <a:pt x="1310390" y="213046"/>
                    <a:pt x="1303678" y="221676"/>
                    <a:pt x="1293129" y="213046"/>
                  </a:cubicBezTo>
                  <a:cubicBezTo>
                    <a:pt x="1281622" y="203456"/>
                    <a:pt x="1301760" y="200579"/>
                    <a:pt x="1304637" y="195784"/>
                  </a:cubicBezTo>
                  <a:cubicBezTo>
                    <a:pt x="1307514" y="192907"/>
                    <a:pt x="1303678" y="188113"/>
                    <a:pt x="1304637" y="186195"/>
                  </a:cubicBezTo>
                  <a:cubicBezTo>
                    <a:pt x="1307514" y="174687"/>
                    <a:pt x="1318062" y="167975"/>
                    <a:pt x="1307514" y="156467"/>
                  </a:cubicBezTo>
                  <a:cubicBezTo>
                    <a:pt x="1303678" y="151672"/>
                    <a:pt x="1297924" y="150713"/>
                    <a:pt x="1294088" y="147836"/>
                  </a:cubicBezTo>
                  <a:cubicBezTo>
                    <a:pt x="1289293" y="142083"/>
                    <a:pt x="1300801" y="130575"/>
                    <a:pt x="1293129" y="129616"/>
                  </a:cubicBezTo>
                  <a:cubicBezTo>
                    <a:pt x="1275868" y="128657"/>
                    <a:pt x="1286416" y="143042"/>
                    <a:pt x="1272991" y="145919"/>
                  </a:cubicBezTo>
                  <a:cubicBezTo>
                    <a:pt x="1226961" y="153590"/>
                    <a:pt x="1284499" y="139206"/>
                    <a:pt x="1248058" y="133452"/>
                  </a:cubicBezTo>
                  <a:cubicBezTo>
                    <a:pt x="1236551" y="131534"/>
                    <a:pt x="1235592" y="144960"/>
                    <a:pt x="1226002" y="139206"/>
                  </a:cubicBezTo>
                  <a:cubicBezTo>
                    <a:pt x="1222166" y="137288"/>
                    <a:pt x="1219289" y="132493"/>
                    <a:pt x="1217372" y="130575"/>
                  </a:cubicBezTo>
                  <a:cubicBezTo>
                    <a:pt x="1209700" y="124821"/>
                    <a:pt x="1212577" y="145919"/>
                    <a:pt x="1202987" y="145919"/>
                  </a:cubicBezTo>
                  <a:cubicBezTo>
                    <a:pt x="1196274" y="145919"/>
                    <a:pt x="1190520" y="144001"/>
                    <a:pt x="1183808" y="141124"/>
                  </a:cubicBezTo>
                  <a:cubicBezTo>
                    <a:pt x="1180931" y="139206"/>
                    <a:pt x="1179013" y="133452"/>
                    <a:pt x="1176136" y="133452"/>
                  </a:cubicBezTo>
                  <a:cubicBezTo>
                    <a:pt x="1171341" y="133452"/>
                    <a:pt x="1169424" y="142083"/>
                    <a:pt x="1164629" y="142083"/>
                  </a:cubicBezTo>
                  <a:cubicBezTo>
                    <a:pt x="1157916" y="142083"/>
                    <a:pt x="1154080" y="135370"/>
                    <a:pt x="1146409" y="134411"/>
                  </a:cubicBezTo>
                  <a:cubicBezTo>
                    <a:pt x="1123393" y="130575"/>
                    <a:pt x="1157916" y="166057"/>
                    <a:pt x="1133942" y="161262"/>
                  </a:cubicBezTo>
                  <a:cubicBezTo>
                    <a:pt x="1127229" y="160303"/>
                    <a:pt x="1126270" y="152631"/>
                    <a:pt x="1120517" y="149754"/>
                  </a:cubicBezTo>
                  <a:cubicBezTo>
                    <a:pt x="1116681" y="147836"/>
                    <a:pt x="1111886" y="150713"/>
                    <a:pt x="1107091" y="148795"/>
                  </a:cubicBezTo>
                  <a:cubicBezTo>
                    <a:pt x="1093666" y="144001"/>
                    <a:pt x="1084076" y="126739"/>
                    <a:pt x="1071610" y="118109"/>
                  </a:cubicBezTo>
                  <a:cubicBezTo>
                    <a:pt x="1067774" y="115232"/>
                    <a:pt x="1035169" y="149754"/>
                    <a:pt x="1022703" y="166057"/>
                  </a:cubicBezTo>
                  <a:cubicBezTo>
                    <a:pt x="1018867" y="171810"/>
                    <a:pt x="1010236" y="161262"/>
                    <a:pt x="1003524" y="160303"/>
                  </a:cubicBezTo>
                  <a:cubicBezTo>
                    <a:pt x="999688" y="160303"/>
                    <a:pt x="999688" y="166057"/>
                    <a:pt x="996811" y="167975"/>
                  </a:cubicBezTo>
                  <a:cubicBezTo>
                    <a:pt x="992016" y="170852"/>
                    <a:pt x="989139" y="160303"/>
                    <a:pt x="983386" y="158385"/>
                  </a:cubicBezTo>
                  <a:cubicBezTo>
                    <a:pt x="961329" y="152631"/>
                    <a:pt x="957494" y="184277"/>
                    <a:pt x="942150" y="176605"/>
                  </a:cubicBezTo>
                  <a:cubicBezTo>
                    <a:pt x="935438" y="173728"/>
                    <a:pt x="930643" y="169892"/>
                    <a:pt x="925848" y="166057"/>
                  </a:cubicBezTo>
                  <a:cubicBezTo>
                    <a:pt x="922012" y="162221"/>
                    <a:pt x="918176" y="158385"/>
                    <a:pt x="918176" y="152631"/>
                  </a:cubicBezTo>
                  <a:cubicBezTo>
                    <a:pt x="918176" y="149754"/>
                    <a:pt x="923930" y="148795"/>
                    <a:pt x="922971" y="145919"/>
                  </a:cubicBezTo>
                  <a:cubicBezTo>
                    <a:pt x="922971" y="142083"/>
                    <a:pt x="899956" y="121945"/>
                    <a:pt x="898997" y="119068"/>
                  </a:cubicBezTo>
                  <a:cubicBezTo>
                    <a:pt x="898038" y="116191"/>
                    <a:pt x="903792" y="111396"/>
                    <a:pt x="901874" y="110437"/>
                  </a:cubicBezTo>
                  <a:cubicBezTo>
                    <a:pt x="900915" y="109478"/>
                    <a:pt x="898997" y="109478"/>
                    <a:pt x="898038" y="109478"/>
                  </a:cubicBezTo>
                  <a:cubicBezTo>
                    <a:pt x="894202" y="110437"/>
                    <a:pt x="891326" y="113314"/>
                    <a:pt x="888448" y="113314"/>
                  </a:cubicBezTo>
                  <a:cubicBezTo>
                    <a:pt x="881736" y="114273"/>
                    <a:pt x="880777" y="103724"/>
                    <a:pt x="877900" y="98930"/>
                  </a:cubicBezTo>
                  <a:cubicBezTo>
                    <a:pt x="876941" y="97012"/>
                    <a:pt x="875023" y="97012"/>
                    <a:pt x="873105" y="97971"/>
                  </a:cubicBezTo>
                  <a:cubicBezTo>
                    <a:pt x="869269" y="99888"/>
                    <a:pt x="851049" y="111396"/>
                    <a:pt x="847213" y="111396"/>
                  </a:cubicBezTo>
                  <a:cubicBezTo>
                    <a:pt x="845295" y="112355"/>
                    <a:pt x="845295" y="106601"/>
                    <a:pt x="842419" y="106601"/>
                  </a:cubicBezTo>
                  <a:cubicBezTo>
                    <a:pt x="835706" y="106601"/>
                    <a:pt x="829952" y="107560"/>
                    <a:pt x="824198" y="109478"/>
                  </a:cubicBezTo>
                  <a:cubicBezTo>
                    <a:pt x="822280" y="110437"/>
                    <a:pt x="816527" y="122904"/>
                    <a:pt x="812691" y="114273"/>
                  </a:cubicBezTo>
                  <a:cubicBezTo>
                    <a:pt x="811732" y="112355"/>
                    <a:pt x="815568" y="110437"/>
                    <a:pt x="815568" y="108519"/>
                  </a:cubicBezTo>
                  <a:cubicBezTo>
                    <a:pt x="816527" y="105642"/>
                    <a:pt x="816527" y="101806"/>
                    <a:pt x="814609" y="100848"/>
                  </a:cubicBezTo>
                  <a:cubicBezTo>
                    <a:pt x="811732" y="97971"/>
                    <a:pt x="807896" y="99888"/>
                    <a:pt x="805978" y="97012"/>
                  </a:cubicBezTo>
                  <a:cubicBezTo>
                    <a:pt x="801183" y="94135"/>
                    <a:pt x="806937" y="85504"/>
                    <a:pt x="803101" y="81668"/>
                  </a:cubicBezTo>
                  <a:cubicBezTo>
                    <a:pt x="799265" y="76874"/>
                    <a:pt x="786799" y="73997"/>
                    <a:pt x="789676" y="69202"/>
                  </a:cubicBezTo>
                  <a:cubicBezTo>
                    <a:pt x="793512" y="64407"/>
                    <a:pt x="813650" y="60571"/>
                    <a:pt x="808855" y="51941"/>
                  </a:cubicBezTo>
                  <a:cubicBezTo>
                    <a:pt x="801183" y="41392"/>
                    <a:pt x="784881" y="42351"/>
                    <a:pt x="779127" y="37556"/>
                  </a:cubicBezTo>
                  <a:cubicBezTo>
                    <a:pt x="775291" y="34679"/>
                    <a:pt x="772415" y="30844"/>
                    <a:pt x="771456" y="27967"/>
                  </a:cubicBezTo>
                  <a:cubicBezTo>
                    <a:pt x="769538" y="24131"/>
                    <a:pt x="772415" y="20295"/>
                    <a:pt x="770497" y="18377"/>
                  </a:cubicBezTo>
                  <a:cubicBezTo>
                    <a:pt x="766661" y="14541"/>
                    <a:pt x="761866" y="14541"/>
                    <a:pt x="758030" y="11664"/>
                  </a:cubicBezTo>
                  <a:cubicBezTo>
                    <a:pt x="752276" y="7829"/>
                    <a:pt x="750358" y="1116"/>
                    <a:pt x="743646" y="157"/>
                  </a:cubicBezTo>
                  <a:cubicBezTo>
                    <a:pt x="735974" y="-1761"/>
                    <a:pt x="734056" y="14541"/>
                    <a:pt x="725425" y="14541"/>
                  </a:cubicBezTo>
                  <a:cubicBezTo>
                    <a:pt x="722549" y="14541"/>
                    <a:pt x="723508" y="7829"/>
                    <a:pt x="720631" y="7829"/>
                  </a:cubicBezTo>
                  <a:cubicBezTo>
                    <a:pt x="685149" y="4952"/>
                    <a:pt x="707205" y="25090"/>
                    <a:pt x="686108" y="33720"/>
                  </a:cubicBezTo>
                  <a:cubicBezTo>
                    <a:pt x="686108" y="33720"/>
                    <a:pt x="647750" y="36597"/>
                    <a:pt x="646791" y="36597"/>
                  </a:cubicBezTo>
                  <a:cubicBezTo>
                    <a:pt x="644873" y="36597"/>
                    <a:pt x="651586" y="63448"/>
                    <a:pt x="642955" y="72079"/>
                  </a:cubicBezTo>
                  <a:cubicBezTo>
                    <a:pt x="637201" y="76874"/>
                    <a:pt x="631448" y="80709"/>
                    <a:pt x="623776" y="81668"/>
                  </a:cubicBezTo>
                  <a:cubicBezTo>
                    <a:pt x="620899" y="81668"/>
                    <a:pt x="621858" y="75915"/>
                    <a:pt x="618981" y="73997"/>
                  </a:cubicBezTo>
                  <a:cubicBezTo>
                    <a:pt x="617063" y="73038"/>
                    <a:pt x="614187" y="77832"/>
                    <a:pt x="612268" y="76874"/>
                  </a:cubicBezTo>
                  <a:cubicBezTo>
                    <a:pt x="602679" y="79750"/>
                    <a:pt x="590213" y="78791"/>
                    <a:pt x="582541" y="84545"/>
                  </a:cubicBezTo>
                  <a:cubicBezTo>
                    <a:pt x="578705" y="86463"/>
                    <a:pt x="580623" y="92217"/>
                    <a:pt x="576787" y="94135"/>
                  </a:cubicBezTo>
                  <a:cubicBezTo>
                    <a:pt x="571033" y="97012"/>
                    <a:pt x="564321" y="94135"/>
                    <a:pt x="557608" y="96053"/>
                  </a:cubicBezTo>
                  <a:cubicBezTo>
                    <a:pt x="553772" y="97012"/>
                    <a:pt x="548018" y="105642"/>
                    <a:pt x="543223" y="131534"/>
                  </a:cubicBezTo>
                  <a:cubicBezTo>
                    <a:pt x="542265" y="138247"/>
                    <a:pt x="540347" y="154549"/>
                    <a:pt x="540347" y="162221"/>
                  </a:cubicBezTo>
                  <a:cubicBezTo>
                    <a:pt x="540347" y="171810"/>
                    <a:pt x="576787" y="196743"/>
                    <a:pt x="553772" y="200579"/>
                  </a:cubicBezTo>
                  <a:cubicBezTo>
                    <a:pt x="530757" y="206333"/>
                    <a:pt x="541306" y="183318"/>
                    <a:pt x="520208" y="181400"/>
                  </a:cubicBezTo>
                  <a:cubicBezTo>
                    <a:pt x="478973" y="178523"/>
                    <a:pt x="527880" y="189072"/>
                    <a:pt x="498152" y="193866"/>
                  </a:cubicBezTo>
                  <a:cubicBezTo>
                    <a:pt x="493358" y="194825"/>
                    <a:pt x="489522" y="188113"/>
                    <a:pt x="483768" y="189072"/>
                  </a:cubicBezTo>
                  <a:cubicBezTo>
                    <a:pt x="469384" y="192907"/>
                    <a:pt x="477055" y="208251"/>
                    <a:pt x="464589" y="211128"/>
                  </a:cubicBezTo>
                  <a:cubicBezTo>
                    <a:pt x="456917" y="213046"/>
                    <a:pt x="450204" y="188113"/>
                    <a:pt x="442533" y="184277"/>
                  </a:cubicBezTo>
                  <a:cubicBezTo>
                    <a:pt x="434861" y="180441"/>
                    <a:pt x="427190" y="192907"/>
                    <a:pt x="421436" y="200579"/>
                  </a:cubicBezTo>
                  <a:cubicBezTo>
                    <a:pt x="417600" y="205374"/>
                    <a:pt x="425272" y="218799"/>
                    <a:pt x="419518" y="217840"/>
                  </a:cubicBezTo>
                  <a:cubicBezTo>
                    <a:pt x="400339" y="213046"/>
                    <a:pt x="428148" y="218799"/>
                    <a:pt x="405133" y="202497"/>
                  </a:cubicBezTo>
                  <a:cubicBezTo>
                    <a:pt x="392667" y="193866"/>
                    <a:pt x="397462" y="211128"/>
                    <a:pt x="388831" y="211128"/>
                  </a:cubicBezTo>
                  <a:cubicBezTo>
                    <a:pt x="366775" y="211128"/>
                    <a:pt x="385954" y="203456"/>
                    <a:pt x="378283" y="197702"/>
                  </a:cubicBezTo>
                  <a:cubicBezTo>
                    <a:pt x="372529" y="194825"/>
                    <a:pt x="372529" y="208251"/>
                    <a:pt x="369652" y="212087"/>
                  </a:cubicBezTo>
                  <a:cubicBezTo>
                    <a:pt x="363898" y="218799"/>
                    <a:pt x="356226" y="210169"/>
                    <a:pt x="351432" y="211128"/>
                  </a:cubicBezTo>
                  <a:cubicBezTo>
                    <a:pt x="346637" y="211128"/>
                    <a:pt x="351432" y="227430"/>
                    <a:pt x="346637" y="230307"/>
                  </a:cubicBezTo>
                  <a:cubicBezTo>
                    <a:pt x="345678" y="232225"/>
                    <a:pt x="342801" y="229348"/>
                    <a:pt x="340883" y="227430"/>
                  </a:cubicBezTo>
                  <a:cubicBezTo>
                    <a:pt x="329376" y="220717"/>
                    <a:pt x="361980" y="205374"/>
                    <a:pt x="325540" y="215923"/>
                  </a:cubicBezTo>
                  <a:cubicBezTo>
                    <a:pt x="314991" y="218799"/>
                    <a:pt x="331294" y="233184"/>
                    <a:pt x="308278" y="223594"/>
                  </a:cubicBezTo>
                  <a:cubicBezTo>
                    <a:pt x="305402" y="222635"/>
                    <a:pt x="311155" y="216881"/>
                    <a:pt x="309237" y="215923"/>
                  </a:cubicBezTo>
                  <a:cubicBezTo>
                    <a:pt x="307320" y="214964"/>
                    <a:pt x="303484" y="218799"/>
                    <a:pt x="301566" y="217840"/>
                  </a:cubicBezTo>
                  <a:cubicBezTo>
                    <a:pt x="295812" y="213046"/>
                    <a:pt x="303484" y="204415"/>
                    <a:pt x="293894" y="207292"/>
                  </a:cubicBezTo>
                  <a:cubicBezTo>
                    <a:pt x="272797" y="213046"/>
                    <a:pt x="244987" y="214964"/>
                    <a:pt x="222931" y="213046"/>
                  </a:cubicBezTo>
                  <a:cubicBezTo>
                    <a:pt x="220054" y="212087"/>
                    <a:pt x="219095" y="208251"/>
                    <a:pt x="216219" y="208251"/>
                  </a:cubicBezTo>
                  <a:cubicBezTo>
                    <a:pt x="203752" y="207292"/>
                    <a:pt x="191286" y="215923"/>
                    <a:pt x="177860" y="216881"/>
                  </a:cubicBezTo>
                  <a:cubicBezTo>
                    <a:pt x="173065" y="216881"/>
                    <a:pt x="169229" y="216881"/>
                    <a:pt x="164435" y="216881"/>
                  </a:cubicBezTo>
                  <a:cubicBezTo>
                    <a:pt x="159640" y="216881"/>
                    <a:pt x="155804" y="214964"/>
                    <a:pt x="151009" y="215923"/>
                  </a:cubicBezTo>
                  <a:cubicBezTo>
                    <a:pt x="139502" y="219758"/>
                    <a:pt x="130871" y="228389"/>
                    <a:pt x="120323" y="233184"/>
                  </a:cubicBezTo>
                  <a:cubicBezTo>
                    <a:pt x="112651" y="236061"/>
                    <a:pt x="104020" y="234143"/>
                    <a:pt x="97307" y="237979"/>
                  </a:cubicBezTo>
                  <a:cubicBezTo>
                    <a:pt x="93472" y="240855"/>
                    <a:pt x="81005" y="283050"/>
                    <a:pt x="72375" y="280173"/>
                  </a:cubicBezTo>
                  <a:cubicBezTo>
                    <a:pt x="69498" y="279214"/>
                    <a:pt x="69498" y="274419"/>
                    <a:pt x="67580" y="274419"/>
                  </a:cubicBezTo>
                  <a:cubicBezTo>
                    <a:pt x="61826" y="273460"/>
                    <a:pt x="56072" y="273460"/>
                    <a:pt x="51278" y="275378"/>
                  </a:cubicBezTo>
                  <a:cubicBezTo>
                    <a:pt x="36893" y="280173"/>
                    <a:pt x="58949" y="287844"/>
                    <a:pt x="47442" y="290721"/>
                  </a:cubicBezTo>
                  <a:lnTo>
                    <a:pt x="46483" y="291680"/>
                  </a:lnTo>
                  <a:lnTo>
                    <a:pt x="46483" y="290721"/>
                  </a:lnTo>
                  <a:cubicBezTo>
                    <a:pt x="49360" y="294557"/>
                    <a:pt x="53196" y="297434"/>
                    <a:pt x="54154" y="300311"/>
                  </a:cubicBezTo>
                  <a:cubicBezTo>
                    <a:pt x="56072" y="306065"/>
                    <a:pt x="52237" y="311818"/>
                    <a:pt x="54154" y="316613"/>
                  </a:cubicBezTo>
                  <a:cubicBezTo>
                    <a:pt x="61826" y="333874"/>
                    <a:pt x="88677" y="351136"/>
                    <a:pt x="103061" y="361684"/>
                  </a:cubicBezTo>
                  <a:cubicBezTo>
                    <a:pt x="105938" y="364561"/>
                    <a:pt x="84841" y="363602"/>
                    <a:pt x="89636" y="372233"/>
                  </a:cubicBezTo>
                  <a:cubicBezTo>
                    <a:pt x="90595" y="373192"/>
                    <a:pt x="108815" y="389494"/>
                    <a:pt x="108815" y="396207"/>
                  </a:cubicBezTo>
                  <a:cubicBezTo>
                    <a:pt x="105938" y="428811"/>
                    <a:pt x="96349" y="408673"/>
                    <a:pt x="80046" y="422098"/>
                  </a:cubicBezTo>
                  <a:cubicBezTo>
                    <a:pt x="72375" y="428811"/>
                    <a:pt x="17714" y="530461"/>
                    <a:pt x="20591" y="537174"/>
                  </a:cubicBezTo>
                  <a:cubicBezTo>
                    <a:pt x="22509" y="546763"/>
                    <a:pt x="31139" y="554435"/>
                    <a:pt x="34016" y="563066"/>
                  </a:cubicBezTo>
                  <a:cubicBezTo>
                    <a:pt x="34975" y="567860"/>
                    <a:pt x="27304" y="573614"/>
                    <a:pt x="31139" y="577450"/>
                  </a:cubicBezTo>
                  <a:cubicBezTo>
                    <a:pt x="46483" y="596629"/>
                    <a:pt x="37852" y="560189"/>
                    <a:pt x="48401" y="594711"/>
                  </a:cubicBezTo>
                  <a:cubicBezTo>
                    <a:pt x="49360" y="596629"/>
                    <a:pt x="45524" y="591834"/>
                    <a:pt x="43606" y="590875"/>
                  </a:cubicBezTo>
                  <a:cubicBezTo>
                    <a:pt x="38811" y="589916"/>
                    <a:pt x="34975" y="591834"/>
                    <a:pt x="30180" y="591834"/>
                  </a:cubicBezTo>
                  <a:cubicBezTo>
                    <a:pt x="27304" y="590875"/>
                    <a:pt x="23468" y="590875"/>
                    <a:pt x="21550" y="589916"/>
                  </a:cubicBezTo>
                  <a:cubicBezTo>
                    <a:pt x="22509" y="598547"/>
                    <a:pt x="15796" y="611972"/>
                    <a:pt x="14837" y="620603"/>
                  </a:cubicBezTo>
                  <a:cubicBezTo>
                    <a:pt x="13878" y="627316"/>
                    <a:pt x="14837" y="633069"/>
                    <a:pt x="11960" y="638823"/>
                  </a:cubicBezTo>
                  <a:cubicBezTo>
                    <a:pt x="9083" y="645536"/>
                    <a:pt x="1412" y="646495"/>
                    <a:pt x="453" y="653208"/>
                  </a:cubicBezTo>
                  <a:cubicBezTo>
                    <a:pt x="-1465" y="659920"/>
                    <a:pt x="3330" y="665674"/>
                    <a:pt x="3330" y="673346"/>
                  </a:cubicBezTo>
                  <a:cubicBezTo>
                    <a:pt x="24427" y="674305"/>
                    <a:pt x="11001" y="683894"/>
                    <a:pt x="25386" y="689648"/>
                  </a:cubicBezTo>
                  <a:cubicBezTo>
                    <a:pt x="28263" y="690607"/>
                    <a:pt x="32098" y="685812"/>
                    <a:pt x="34016" y="687730"/>
                  </a:cubicBezTo>
                  <a:cubicBezTo>
                    <a:pt x="39770" y="691566"/>
                    <a:pt x="40729" y="700196"/>
                    <a:pt x="45524" y="704033"/>
                  </a:cubicBezTo>
                  <a:cubicBezTo>
                    <a:pt x="49360" y="704991"/>
                    <a:pt x="52237" y="700196"/>
                    <a:pt x="55113" y="699238"/>
                  </a:cubicBezTo>
                  <a:cubicBezTo>
                    <a:pt x="57990" y="699238"/>
                    <a:pt x="60867" y="701155"/>
                    <a:pt x="62785" y="702114"/>
                  </a:cubicBezTo>
                  <a:cubicBezTo>
                    <a:pt x="74293" y="709786"/>
                    <a:pt x="59908" y="708827"/>
                    <a:pt x="70457" y="717458"/>
                  </a:cubicBezTo>
                  <a:cubicBezTo>
                    <a:pt x="73334" y="719376"/>
                    <a:pt x="78128" y="715540"/>
                    <a:pt x="84841" y="698279"/>
                  </a:cubicBezTo>
                  <a:cubicBezTo>
                    <a:pt x="85800" y="696361"/>
                    <a:pt x="85800" y="693484"/>
                    <a:pt x="87718" y="693484"/>
                  </a:cubicBezTo>
                  <a:cubicBezTo>
                    <a:pt x="90595" y="693484"/>
                    <a:pt x="112651" y="704033"/>
                    <a:pt x="115528" y="704033"/>
                  </a:cubicBezTo>
                  <a:cubicBezTo>
                    <a:pt x="117446" y="704033"/>
                    <a:pt x="118405" y="699238"/>
                    <a:pt x="120323" y="698279"/>
                  </a:cubicBezTo>
                  <a:cubicBezTo>
                    <a:pt x="131830" y="693484"/>
                    <a:pt x="161558" y="705950"/>
                    <a:pt x="175942" y="702114"/>
                  </a:cubicBezTo>
                  <a:cubicBezTo>
                    <a:pt x="183614" y="699238"/>
                    <a:pt x="189368" y="692525"/>
                    <a:pt x="197998" y="691566"/>
                  </a:cubicBezTo>
                  <a:cubicBezTo>
                    <a:pt x="212383" y="690607"/>
                    <a:pt x="221972" y="709786"/>
                    <a:pt x="232521" y="712663"/>
                  </a:cubicBezTo>
                  <a:cubicBezTo>
                    <a:pt x="245946" y="717458"/>
                    <a:pt x="250741" y="691566"/>
                    <a:pt x="254577" y="688689"/>
                  </a:cubicBezTo>
                  <a:cubicBezTo>
                    <a:pt x="270879" y="671428"/>
                    <a:pt x="312114" y="673346"/>
                    <a:pt x="324581" y="660879"/>
                  </a:cubicBezTo>
                  <a:cubicBezTo>
                    <a:pt x="348555" y="637864"/>
                    <a:pt x="314032" y="657043"/>
                    <a:pt x="331294" y="634987"/>
                  </a:cubicBezTo>
                  <a:cubicBezTo>
                    <a:pt x="336088" y="629234"/>
                    <a:pt x="342801" y="625398"/>
                    <a:pt x="350473" y="623480"/>
                  </a:cubicBezTo>
                  <a:lnTo>
                    <a:pt x="351432" y="620603"/>
                  </a:lnTo>
                  <a:lnTo>
                    <a:pt x="355268" y="612931"/>
                  </a:lnTo>
                  <a:cubicBezTo>
                    <a:pt x="355268" y="611972"/>
                    <a:pt x="355268" y="611013"/>
                    <a:pt x="355268" y="611013"/>
                  </a:cubicBezTo>
                  <a:lnTo>
                    <a:pt x="356226" y="607178"/>
                  </a:lnTo>
                  <a:lnTo>
                    <a:pt x="364857" y="609095"/>
                  </a:lnTo>
                  <a:cubicBezTo>
                    <a:pt x="363898" y="607178"/>
                    <a:pt x="361980" y="605260"/>
                    <a:pt x="361980" y="603342"/>
                  </a:cubicBezTo>
                  <a:cubicBezTo>
                    <a:pt x="361980" y="602383"/>
                    <a:pt x="396503" y="597588"/>
                    <a:pt x="398421" y="596629"/>
                  </a:cubicBezTo>
                  <a:cubicBezTo>
                    <a:pt x="415682" y="588957"/>
                    <a:pt x="409928" y="574573"/>
                    <a:pt x="434861" y="576491"/>
                  </a:cubicBezTo>
                  <a:cubicBezTo>
                    <a:pt x="444451" y="577450"/>
                    <a:pt x="455958" y="581286"/>
                    <a:pt x="463630" y="587039"/>
                  </a:cubicBezTo>
                  <a:cubicBezTo>
                    <a:pt x="466507" y="588957"/>
                    <a:pt x="463630" y="594711"/>
                    <a:pt x="466507" y="594711"/>
                  </a:cubicBezTo>
                  <a:cubicBezTo>
                    <a:pt x="473219" y="594711"/>
                    <a:pt x="478973" y="587998"/>
                    <a:pt x="486645" y="587039"/>
                  </a:cubicBezTo>
                  <a:cubicBezTo>
                    <a:pt x="490481" y="586080"/>
                    <a:pt x="485686" y="594711"/>
                    <a:pt x="486645" y="598547"/>
                  </a:cubicBezTo>
                  <a:cubicBezTo>
                    <a:pt x="488563" y="606219"/>
                    <a:pt x="493358" y="591834"/>
                    <a:pt x="494317" y="593752"/>
                  </a:cubicBezTo>
                  <a:cubicBezTo>
                    <a:pt x="497193" y="597588"/>
                    <a:pt x="497193" y="601424"/>
                    <a:pt x="500070" y="604301"/>
                  </a:cubicBezTo>
                  <a:cubicBezTo>
                    <a:pt x="503906" y="608137"/>
                    <a:pt x="500070" y="592793"/>
                    <a:pt x="505824" y="590875"/>
                  </a:cubicBezTo>
                  <a:cubicBezTo>
                    <a:pt x="536511" y="583204"/>
                    <a:pt x="523085" y="600465"/>
                    <a:pt x="544182" y="610054"/>
                  </a:cubicBezTo>
                  <a:cubicBezTo>
                    <a:pt x="552813" y="613890"/>
                    <a:pt x="547059" y="595670"/>
                    <a:pt x="554731" y="600465"/>
                  </a:cubicBezTo>
                  <a:cubicBezTo>
                    <a:pt x="575828" y="613890"/>
                    <a:pt x="561444" y="633069"/>
                    <a:pt x="567197" y="652249"/>
                  </a:cubicBezTo>
                  <a:cubicBezTo>
                    <a:pt x="568156" y="657043"/>
                    <a:pt x="590213" y="673346"/>
                    <a:pt x="595966" y="674305"/>
                  </a:cubicBezTo>
                  <a:cubicBezTo>
                    <a:pt x="606515" y="678141"/>
                    <a:pt x="593089" y="658002"/>
                    <a:pt x="605556" y="665674"/>
                  </a:cubicBezTo>
                  <a:cubicBezTo>
                    <a:pt x="621858" y="674305"/>
                    <a:pt x="600761" y="700196"/>
                    <a:pt x="613227" y="692525"/>
                  </a:cubicBezTo>
                  <a:cubicBezTo>
                    <a:pt x="618022" y="689648"/>
                    <a:pt x="615145" y="704033"/>
                    <a:pt x="618981" y="707868"/>
                  </a:cubicBezTo>
                  <a:cubicBezTo>
                    <a:pt x="624735" y="711704"/>
                    <a:pt x="646791" y="712663"/>
                    <a:pt x="652545" y="716499"/>
                  </a:cubicBezTo>
                  <a:lnTo>
                    <a:pt x="661175" y="744309"/>
                  </a:lnTo>
                  <a:cubicBezTo>
                    <a:pt x="661175" y="746227"/>
                    <a:pt x="655422" y="746227"/>
                    <a:pt x="656381" y="748144"/>
                  </a:cubicBezTo>
                  <a:cubicBezTo>
                    <a:pt x="658298" y="754857"/>
                    <a:pt x="678437" y="756775"/>
                    <a:pt x="678437" y="757734"/>
                  </a:cubicBezTo>
                  <a:cubicBezTo>
                    <a:pt x="672683" y="761570"/>
                    <a:pt x="666929" y="762529"/>
                    <a:pt x="662134" y="765406"/>
                  </a:cubicBezTo>
                  <a:cubicBezTo>
                    <a:pt x="660216" y="767324"/>
                    <a:pt x="661175" y="769242"/>
                    <a:pt x="660216" y="771160"/>
                  </a:cubicBezTo>
                  <a:cubicBezTo>
                    <a:pt x="655422" y="775954"/>
                    <a:pt x="651586" y="758693"/>
                    <a:pt x="643914" y="758693"/>
                  </a:cubicBezTo>
                  <a:cubicBezTo>
                    <a:pt x="638160" y="758693"/>
                    <a:pt x="643914" y="775954"/>
                    <a:pt x="638160" y="774995"/>
                  </a:cubicBezTo>
                  <a:cubicBezTo>
                    <a:pt x="634324" y="774036"/>
                    <a:pt x="622817" y="765406"/>
                    <a:pt x="622817" y="765406"/>
                  </a:cubicBezTo>
                  <a:cubicBezTo>
                    <a:pt x="620899" y="768283"/>
                    <a:pt x="621858" y="773077"/>
                    <a:pt x="618022" y="774036"/>
                  </a:cubicBezTo>
                  <a:cubicBezTo>
                    <a:pt x="616104" y="774995"/>
                    <a:pt x="615145" y="767324"/>
                    <a:pt x="614187" y="769242"/>
                  </a:cubicBezTo>
                  <a:cubicBezTo>
                    <a:pt x="609392" y="773077"/>
                    <a:pt x="610350" y="778831"/>
                    <a:pt x="607474" y="782667"/>
                  </a:cubicBezTo>
                  <a:cubicBezTo>
                    <a:pt x="606515" y="783626"/>
                    <a:pt x="604597" y="782667"/>
                    <a:pt x="603638" y="781708"/>
                  </a:cubicBezTo>
                  <a:cubicBezTo>
                    <a:pt x="603638" y="779790"/>
                    <a:pt x="605556" y="778831"/>
                    <a:pt x="605556" y="776913"/>
                  </a:cubicBezTo>
                  <a:cubicBezTo>
                    <a:pt x="604597" y="772118"/>
                    <a:pt x="602679" y="768283"/>
                    <a:pt x="600761" y="764447"/>
                  </a:cubicBezTo>
                  <a:cubicBezTo>
                    <a:pt x="596925" y="757734"/>
                    <a:pt x="589254" y="772118"/>
                    <a:pt x="584459" y="776913"/>
                  </a:cubicBezTo>
                  <a:cubicBezTo>
                    <a:pt x="571992" y="791298"/>
                    <a:pt x="594048" y="798969"/>
                    <a:pt x="595966" y="805682"/>
                  </a:cubicBezTo>
                  <a:cubicBezTo>
                    <a:pt x="596925" y="810477"/>
                    <a:pt x="592130" y="814313"/>
                    <a:pt x="592130" y="819108"/>
                  </a:cubicBezTo>
                  <a:cubicBezTo>
                    <a:pt x="592130" y="823902"/>
                    <a:pt x="597884" y="826779"/>
                    <a:pt x="595966" y="830615"/>
                  </a:cubicBezTo>
                  <a:cubicBezTo>
                    <a:pt x="594048" y="834451"/>
                    <a:pt x="588294" y="834451"/>
                    <a:pt x="584459" y="838287"/>
                  </a:cubicBezTo>
                  <a:cubicBezTo>
                    <a:pt x="576787" y="844999"/>
                    <a:pt x="589254" y="847876"/>
                    <a:pt x="584459" y="854589"/>
                  </a:cubicBezTo>
                  <a:cubicBezTo>
                    <a:pt x="580623" y="859384"/>
                    <a:pt x="575828" y="862261"/>
                    <a:pt x="572951" y="865137"/>
                  </a:cubicBezTo>
                  <a:cubicBezTo>
                    <a:pt x="565280" y="877604"/>
                    <a:pt x="578705" y="897742"/>
                    <a:pt x="571992" y="898701"/>
                  </a:cubicBezTo>
                  <a:cubicBezTo>
                    <a:pt x="567197" y="899660"/>
                    <a:pt x="563362" y="897742"/>
                    <a:pt x="558567" y="898701"/>
                  </a:cubicBezTo>
                  <a:lnTo>
                    <a:pt x="559526" y="898701"/>
                  </a:lnTo>
                  <a:lnTo>
                    <a:pt x="554731" y="905414"/>
                  </a:lnTo>
                  <a:cubicBezTo>
                    <a:pt x="554731" y="908291"/>
                    <a:pt x="553772" y="911167"/>
                    <a:pt x="551854" y="910209"/>
                  </a:cubicBezTo>
                  <a:cubicBezTo>
                    <a:pt x="553772" y="911167"/>
                    <a:pt x="556649" y="909250"/>
                    <a:pt x="558567" y="911167"/>
                  </a:cubicBezTo>
                  <a:cubicBezTo>
                    <a:pt x="561444" y="914044"/>
                    <a:pt x="560485" y="918839"/>
                    <a:pt x="564321" y="921716"/>
                  </a:cubicBezTo>
                  <a:cubicBezTo>
                    <a:pt x="568156" y="925552"/>
                    <a:pt x="606515" y="927470"/>
                    <a:pt x="605556" y="922675"/>
                  </a:cubicBezTo>
                  <a:cubicBezTo>
                    <a:pt x="605556" y="921716"/>
                    <a:pt x="593089" y="918839"/>
                    <a:pt x="601720" y="914044"/>
                  </a:cubicBezTo>
                  <a:cubicBezTo>
                    <a:pt x="607474" y="911167"/>
                    <a:pt x="613227" y="912126"/>
                    <a:pt x="618981" y="909250"/>
                  </a:cubicBezTo>
                  <a:cubicBezTo>
                    <a:pt x="627612" y="904455"/>
                    <a:pt x="631448" y="891988"/>
                    <a:pt x="641037" y="888152"/>
                  </a:cubicBezTo>
                  <a:cubicBezTo>
                    <a:pt x="661175" y="880481"/>
                    <a:pt x="670765" y="888152"/>
                    <a:pt x="675560" y="905414"/>
                  </a:cubicBezTo>
                  <a:cubicBezTo>
                    <a:pt x="677478" y="899660"/>
                    <a:pt x="684190" y="879522"/>
                    <a:pt x="673642" y="875686"/>
                  </a:cubicBezTo>
                  <a:cubicBezTo>
                    <a:pt x="671724" y="874727"/>
                    <a:pt x="674601" y="879522"/>
                    <a:pt x="672683" y="879522"/>
                  </a:cubicBezTo>
                  <a:cubicBezTo>
                    <a:pt x="671724" y="880481"/>
                    <a:pt x="671724" y="876645"/>
                    <a:pt x="670765" y="875686"/>
                  </a:cubicBezTo>
                  <a:cubicBezTo>
                    <a:pt x="665011" y="873768"/>
                    <a:pt x="668847" y="890070"/>
                    <a:pt x="663093" y="878563"/>
                  </a:cubicBezTo>
                  <a:cubicBezTo>
                    <a:pt x="657340" y="870891"/>
                    <a:pt x="658298" y="857466"/>
                    <a:pt x="657340" y="848835"/>
                  </a:cubicBezTo>
                  <a:cubicBezTo>
                    <a:pt x="657340" y="844999"/>
                    <a:pt x="650627" y="836369"/>
                    <a:pt x="654463" y="838287"/>
                  </a:cubicBezTo>
                  <a:cubicBezTo>
                    <a:pt x="662134" y="841163"/>
                    <a:pt x="661175" y="861302"/>
                    <a:pt x="668847" y="859384"/>
                  </a:cubicBezTo>
                  <a:cubicBezTo>
                    <a:pt x="695698" y="848835"/>
                    <a:pt x="677478" y="845958"/>
                    <a:pt x="677478" y="834451"/>
                  </a:cubicBezTo>
                  <a:cubicBezTo>
                    <a:pt x="677478" y="832533"/>
                    <a:pt x="679396" y="838287"/>
                    <a:pt x="681314" y="837328"/>
                  </a:cubicBezTo>
                  <a:cubicBezTo>
                    <a:pt x="684190" y="836369"/>
                    <a:pt x="676519" y="829656"/>
                    <a:pt x="679396" y="827738"/>
                  </a:cubicBezTo>
                  <a:cubicBezTo>
                    <a:pt x="684190" y="825820"/>
                    <a:pt x="688985" y="829656"/>
                    <a:pt x="693780" y="827738"/>
                  </a:cubicBezTo>
                  <a:cubicBezTo>
                    <a:pt x="697616" y="826779"/>
                    <a:pt x="700493" y="822943"/>
                    <a:pt x="701452" y="820066"/>
                  </a:cubicBezTo>
                  <a:cubicBezTo>
                    <a:pt x="709123" y="803764"/>
                    <a:pt x="716795" y="783626"/>
                    <a:pt x="722549" y="766365"/>
                  </a:cubicBezTo>
                  <a:cubicBezTo>
                    <a:pt x="723508" y="762529"/>
                    <a:pt x="715836" y="758693"/>
                    <a:pt x="717754" y="755816"/>
                  </a:cubicBezTo>
                  <a:cubicBezTo>
                    <a:pt x="718713" y="752939"/>
                    <a:pt x="724467" y="751980"/>
                    <a:pt x="725425" y="749103"/>
                  </a:cubicBezTo>
                  <a:cubicBezTo>
                    <a:pt x="732138" y="737596"/>
                    <a:pt x="713918" y="739514"/>
                    <a:pt x="720631" y="728965"/>
                  </a:cubicBezTo>
                  <a:cubicBezTo>
                    <a:pt x="740769" y="704033"/>
                    <a:pt x="767620" y="714581"/>
                    <a:pt x="767620" y="706909"/>
                  </a:cubicBezTo>
                  <a:cubicBezTo>
                    <a:pt x="768579" y="699238"/>
                    <a:pt x="758989" y="689648"/>
                    <a:pt x="764743" y="684853"/>
                  </a:cubicBezTo>
                  <a:cubicBezTo>
                    <a:pt x="769538" y="681017"/>
                    <a:pt x="766661" y="699238"/>
                    <a:pt x="772415" y="703074"/>
                  </a:cubicBezTo>
                  <a:cubicBezTo>
                    <a:pt x="775291" y="705950"/>
                    <a:pt x="779127" y="698279"/>
                    <a:pt x="782963" y="697320"/>
                  </a:cubicBezTo>
                  <a:cubicBezTo>
                    <a:pt x="787758" y="696361"/>
                    <a:pt x="792553" y="697320"/>
                    <a:pt x="798306" y="696361"/>
                  </a:cubicBezTo>
                  <a:cubicBezTo>
                    <a:pt x="809814" y="694443"/>
                    <a:pt x="795430" y="674305"/>
                    <a:pt x="795430" y="674305"/>
                  </a:cubicBezTo>
                  <a:cubicBezTo>
                    <a:pt x="794471" y="663756"/>
                    <a:pt x="803101" y="665674"/>
                    <a:pt x="798306" y="656085"/>
                  </a:cubicBezTo>
                  <a:cubicBezTo>
                    <a:pt x="801183" y="656085"/>
                    <a:pt x="804060" y="655126"/>
                    <a:pt x="804060" y="657043"/>
                  </a:cubicBezTo>
                  <a:cubicBezTo>
                    <a:pt x="805019" y="708827"/>
                    <a:pt x="834747" y="692525"/>
                    <a:pt x="862557" y="673346"/>
                  </a:cubicBezTo>
                  <a:cubicBezTo>
                    <a:pt x="866393" y="670469"/>
                    <a:pt x="854885" y="680059"/>
                    <a:pt x="851049" y="682935"/>
                  </a:cubicBezTo>
                  <a:cubicBezTo>
                    <a:pt x="846254" y="688689"/>
                    <a:pt x="852967" y="698279"/>
                    <a:pt x="844337" y="699238"/>
                  </a:cubicBezTo>
                  <a:cubicBezTo>
                    <a:pt x="828993" y="702114"/>
                    <a:pt x="811732" y="703074"/>
                    <a:pt x="796389" y="704991"/>
                  </a:cubicBezTo>
                  <a:cubicBezTo>
                    <a:pt x="795430" y="704991"/>
                    <a:pt x="773373" y="704991"/>
                    <a:pt x="775291" y="707868"/>
                  </a:cubicBezTo>
                  <a:cubicBezTo>
                    <a:pt x="781045" y="712663"/>
                    <a:pt x="785840" y="718417"/>
                    <a:pt x="793512" y="720335"/>
                  </a:cubicBezTo>
                  <a:cubicBezTo>
                    <a:pt x="796389" y="721294"/>
                    <a:pt x="791594" y="712663"/>
                    <a:pt x="794471" y="712663"/>
                  </a:cubicBezTo>
                  <a:cubicBezTo>
                    <a:pt x="800224" y="709786"/>
                    <a:pt x="805978" y="713622"/>
                    <a:pt x="812691" y="712663"/>
                  </a:cubicBezTo>
                  <a:cubicBezTo>
                    <a:pt x="814609" y="712663"/>
                    <a:pt x="821321" y="707868"/>
                    <a:pt x="822280" y="713622"/>
                  </a:cubicBezTo>
                  <a:cubicBezTo>
                    <a:pt x="824198" y="722253"/>
                    <a:pt x="801183" y="728965"/>
                    <a:pt x="807896" y="735678"/>
                  </a:cubicBezTo>
                  <a:cubicBezTo>
                    <a:pt x="810773" y="739514"/>
                    <a:pt x="842419" y="731842"/>
                    <a:pt x="846254" y="732801"/>
                  </a:cubicBezTo>
                  <a:cubicBezTo>
                    <a:pt x="849131" y="733760"/>
                    <a:pt x="846254" y="740473"/>
                    <a:pt x="849131" y="740473"/>
                  </a:cubicBezTo>
                  <a:cubicBezTo>
                    <a:pt x="855844" y="743350"/>
                    <a:pt x="863516" y="744309"/>
                    <a:pt x="871187" y="741432"/>
                  </a:cubicBezTo>
                  <a:cubicBezTo>
                    <a:pt x="878859" y="739514"/>
                    <a:pt x="881736" y="730883"/>
                    <a:pt x="888448" y="728006"/>
                  </a:cubicBezTo>
                  <a:cubicBezTo>
                    <a:pt x="895161" y="724170"/>
                    <a:pt x="902833" y="726088"/>
                    <a:pt x="908587" y="723212"/>
                  </a:cubicBezTo>
                  <a:cubicBezTo>
                    <a:pt x="910505" y="722253"/>
                    <a:pt x="906669" y="717458"/>
                    <a:pt x="908587" y="716499"/>
                  </a:cubicBezTo>
                  <a:cubicBezTo>
                    <a:pt x="910505" y="714581"/>
                    <a:pt x="914340" y="719376"/>
                    <a:pt x="916258" y="718417"/>
                  </a:cubicBezTo>
                  <a:cubicBezTo>
                    <a:pt x="921053" y="716499"/>
                    <a:pt x="918176" y="704033"/>
                    <a:pt x="922971" y="705950"/>
                  </a:cubicBezTo>
                  <a:cubicBezTo>
                    <a:pt x="930643" y="707868"/>
                    <a:pt x="938314" y="725129"/>
                    <a:pt x="945027" y="719376"/>
                  </a:cubicBezTo>
                  <a:cubicBezTo>
                    <a:pt x="949822" y="714581"/>
                    <a:pt x="948863" y="706909"/>
                    <a:pt x="953658" y="703074"/>
                  </a:cubicBezTo>
                  <a:cubicBezTo>
                    <a:pt x="969001" y="694443"/>
                    <a:pt x="952699" y="718417"/>
                    <a:pt x="962288" y="727047"/>
                  </a:cubicBezTo>
                  <a:cubicBezTo>
                    <a:pt x="966124" y="729924"/>
                    <a:pt x="974755" y="719376"/>
                    <a:pt x="973796" y="723212"/>
                  </a:cubicBezTo>
                  <a:cubicBezTo>
                    <a:pt x="973796" y="726088"/>
                    <a:pt x="945986" y="754857"/>
                    <a:pt x="940232" y="757734"/>
                  </a:cubicBezTo>
                  <a:cubicBezTo>
                    <a:pt x="937355" y="758693"/>
                    <a:pt x="934479" y="753898"/>
                    <a:pt x="932561" y="755816"/>
                  </a:cubicBezTo>
                  <a:cubicBezTo>
                    <a:pt x="931602" y="757734"/>
                    <a:pt x="937355" y="759652"/>
                    <a:pt x="936396" y="761570"/>
                  </a:cubicBezTo>
                  <a:cubicBezTo>
                    <a:pt x="936396" y="761570"/>
                    <a:pt x="917217" y="778831"/>
                    <a:pt x="916258" y="778831"/>
                  </a:cubicBezTo>
                  <a:cubicBezTo>
                    <a:pt x="914340" y="780749"/>
                    <a:pt x="912422" y="783626"/>
                    <a:pt x="911464" y="786503"/>
                  </a:cubicBezTo>
                  <a:cubicBezTo>
                    <a:pt x="911464" y="788421"/>
                    <a:pt x="914340" y="789380"/>
                    <a:pt x="914340" y="790339"/>
                  </a:cubicBezTo>
                  <a:cubicBezTo>
                    <a:pt x="913381" y="791298"/>
                    <a:pt x="880777" y="813354"/>
                    <a:pt x="892285" y="818149"/>
                  </a:cubicBezTo>
                  <a:cubicBezTo>
                    <a:pt x="914340" y="826779"/>
                    <a:pt x="910505" y="811436"/>
                    <a:pt x="928725" y="811436"/>
                  </a:cubicBezTo>
                  <a:cubicBezTo>
                    <a:pt x="935438" y="812395"/>
                    <a:pt x="954617" y="828697"/>
                    <a:pt x="961329" y="825820"/>
                  </a:cubicBezTo>
                  <a:cubicBezTo>
                    <a:pt x="969001" y="822943"/>
                    <a:pt x="975714" y="813354"/>
                    <a:pt x="986262" y="823902"/>
                  </a:cubicBezTo>
                  <a:cubicBezTo>
                    <a:pt x="1010236" y="848835"/>
                    <a:pt x="990098" y="845958"/>
                    <a:pt x="993934" y="860343"/>
                  </a:cubicBezTo>
                  <a:cubicBezTo>
                    <a:pt x="998729" y="872809"/>
                    <a:pt x="1004483" y="877604"/>
                    <a:pt x="1003524" y="878563"/>
                  </a:cubicBezTo>
                  <a:cubicBezTo>
                    <a:pt x="999688" y="882399"/>
                    <a:pt x="987221" y="882399"/>
                    <a:pt x="989139" y="887193"/>
                  </a:cubicBezTo>
                  <a:cubicBezTo>
                    <a:pt x="992016" y="893906"/>
                    <a:pt x="1003524" y="890070"/>
                    <a:pt x="1010236" y="892947"/>
                  </a:cubicBezTo>
                  <a:cubicBezTo>
                    <a:pt x="1016949" y="894865"/>
                    <a:pt x="1016949" y="900619"/>
                    <a:pt x="1024621" y="900619"/>
                  </a:cubicBezTo>
                  <a:cubicBezTo>
                    <a:pt x="1069692" y="894865"/>
                    <a:pt x="1061061" y="843082"/>
                    <a:pt x="1089830" y="822943"/>
                  </a:cubicBezTo>
                  <a:cubicBezTo>
                    <a:pt x="1095584" y="818149"/>
                    <a:pt x="1100378" y="815271"/>
                    <a:pt x="1108050" y="814313"/>
                  </a:cubicBezTo>
                  <a:cubicBezTo>
                    <a:pt x="1111886" y="814313"/>
                    <a:pt x="1115722" y="819108"/>
                    <a:pt x="1118599" y="817190"/>
                  </a:cubicBezTo>
                  <a:cubicBezTo>
                    <a:pt x="1125311" y="810477"/>
                    <a:pt x="1119558" y="798010"/>
                    <a:pt x="1126270" y="793216"/>
                  </a:cubicBezTo>
                  <a:cubicBezTo>
                    <a:pt x="1132983" y="788421"/>
                    <a:pt x="1135860" y="790339"/>
                    <a:pt x="1137778" y="782667"/>
                  </a:cubicBezTo>
                  <a:cubicBezTo>
                    <a:pt x="1138737" y="781708"/>
                    <a:pt x="1135860" y="782667"/>
                    <a:pt x="1134901" y="781708"/>
                  </a:cubicBezTo>
                  <a:cubicBezTo>
                    <a:pt x="1130106" y="776913"/>
                    <a:pt x="1137778" y="768283"/>
                    <a:pt x="1140655" y="767324"/>
                  </a:cubicBezTo>
                  <a:cubicBezTo>
                    <a:pt x="1145450" y="764447"/>
                    <a:pt x="1151203" y="764447"/>
                    <a:pt x="1156957" y="765406"/>
                  </a:cubicBezTo>
                  <a:cubicBezTo>
                    <a:pt x="1162711" y="766365"/>
                    <a:pt x="1165588" y="773077"/>
                    <a:pt x="1171341" y="773077"/>
                  </a:cubicBezTo>
                  <a:cubicBezTo>
                    <a:pt x="1178054" y="772118"/>
                    <a:pt x="1179013" y="764447"/>
                    <a:pt x="1184767" y="761570"/>
                  </a:cubicBezTo>
                  <a:cubicBezTo>
                    <a:pt x="1189562" y="759652"/>
                    <a:pt x="1194357" y="761570"/>
                    <a:pt x="1199151" y="759652"/>
                  </a:cubicBezTo>
                  <a:cubicBezTo>
                    <a:pt x="1217372" y="752939"/>
                    <a:pt x="1202987" y="736637"/>
                    <a:pt x="1204905" y="722253"/>
                  </a:cubicBezTo>
                  <a:cubicBezTo>
                    <a:pt x="1206823" y="714581"/>
                    <a:pt x="1217372" y="707868"/>
                    <a:pt x="1212577" y="702114"/>
                  </a:cubicBezTo>
                  <a:cubicBezTo>
                    <a:pt x="1212577" y="702114"/>
                    <a:pt x="1176136" y="709786"/>
                    <a:pt x="1175177" y="709786"/>
                  </a:cubicBezTo>
                  <a:cubicBezTo>
                    <a:pt x="1169424" y="713622"/>
                    <a:pt x="1174218" y="724170"/>
                    <a:pt x="1168465" y="727047"/>
                  </a:cubicBezTo>
                  <a:cubicBezTo>
                    <a:pt x="1164629" y="728965"/>
                    <a:pt x="1160793" y="727047"/>
                    <a:pt x="1156957" y="725129"/>
                  </a:cubicBezTo>
                  <a:cubicBezTo>
                    <a:pt x="1154080" y="724170"/>
                    <a:pt x="1155039" y="718417"/>
                    <a:pt x="1152162" y="718417"/>
                  </a:cubicBezTo>
                  <a:cubicBezTo>
                    <a:pt x="1145450" y="718417"/>
                    <a:pt x="1151203" y="731842"/>
                    <a:pt x="1147367" y="737596"/>
                  </a:cubicBezTo>
                  <a:cubicBezTo>
                    <a:pt x="1142573" y="742391"/>
                    <a:pt x="1138737" y="747186"/>
                    <a:pt x="1132024" y="749103"/>
                  </a:cubicBezTo>
                  <a:cubicBezTo>
                    <a:pt x="1116681" y="753898"/>
                    <a:pt x="1066815" y="704991"/>
                    <a:pt x="1058184" y="694443"/>
                  </a:cubicBezTo>
                  <a:cubicBezTo>
                    <a:pt x="1055308" y="691566"/>
                    <a:pt x="1042841" y="669510"/>
                    <a:pt x="1044759" y="667592"/>
                  </a:cubicBezTo>
                  <a:cubicBezTo>
                    <a:pt x="1050513" y="663756"/>
                    <a:pt x="1055308" y="677182"/>
                    <a:pt x="1062020" y="676222"/>
                  </a:cubicBezTo>
                  <a:cubicBezTo>
                    <a:pt x="1083117" y="672387"/>
                    <a:pt x="1077363" y="631152"/>
                    <a:pt x="1085035" y="618685"/>
                  </a:cubicBezTo>
                  <a:cubicBezTo>
                    <a:pt x="1087912" y="614849"/>
                    <a:pt x="1092707" y="613890"/>
                    <a:pt x="1094625" y="611013"/>
                  </a:cubicBezTo>
                  <a:cubicBezTo>
                    <a:pt x="1099419" y="604301"/>
                    <a:pt x="1099419" y="596629"/>
                    <a:pt x="1103255" y="590875"/>
                  </a:cubicBezTo>
                  <a:cubicBezTo>
                    <a:pt x="1116681" y="572655"/>
                    <a:pt x="1124352" y="574573"/>
                    <a:pt x="1135860" y="580327"/>
                  </a:cubicBezTo>
                  <a:cubicBezTo>
                    <a:pt x="1136819" y="581286"/>
                    <a:pt x="1136819" y="578409"/>
                    <a:pt x="1137778" y="577450"/>
                  </a:cubicBezTo>
                  <a:cubicBezTo>
                    <a:pt x="1145450" y="568819"/>
                    <a:pt x="1135860" y="551558"/>
                    <a:pt x="1157916" y="550599"/>
                  </a:cubicBezTo>
                  <a:cubicBezTo>
                    <a:pt x="1165588" y="549640"/>
                    <a:pt x="1169424" y="564025"/>
                    <a:pt x="1175177" y="560189"/>
                  </a:cubicBezTo>
                  <a:cubicBezTo>
                    <a:pt x="1181890" y="556353"/>
                    <a:pt x="1173259" y="545804"/>
                    <a:pt x="1176136" y="538133"/>
                  </a:cubicBezTo>
                  <a:cubicBezTo>
                    <a:pt x="1176136" y="536215"/>
                    <a:pt x="1197233" y="513200"/>
                    <a:pt x="1198192" y="513200"/>
                  </a:cubicBezTo>
                  <a:cubicBezTo>
                    <a:pt x="1202028" y="511282"/>
                    <a:pt x="1205864" y="520871"/>
                    <a:pt x="1207782" y="517994"/>
                  </a:cubicBezTo>
                  <a:cubicBezTo>
                    <a:pt x="1209700" y="515118"/>
                    <a:pt x="1210659" y="491144"/>
                    <a:pt x="1215453" y="486349"/>
                  </a:cubicBezTo>
                  <a:cubicBezTo>
                    <a:pt x="1223125" y="480595"/>
                    <a:pt x="1245181" y="471964"/>
                    <a:pt x="1253812" y="470046"/>
                  </a:cubicBezTo>
                  <a:cubicBezTo>
                    <a:pt x="1256689" y="470046"/>
                    <a:pt x="1257648" y="478677"/>
                    <a:pt x="1259566" y="476759"/>
                  </a:cubicBezTo>
                  <a:cubicBezTo>
                    <a:pt x="1269155" y="474841"/>
                    <a:pt x="1268196" y="469088"/>
                    <a:pt x="1271073" y="465252"/>
                  </a:cubicBezTo>
                  <a:lnTo>
                    <a:pt x="1271073" y="46525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73EE6671-9BB5-41FB-D0F2-DD9A015A1D88}"/>
                </a:ext>
              </a:extLst>
            </p:cNvPr>
            <p:cNvSpPr/>
            <p:nvPr/>
          </p:nvSpPr>
          <p:spPr>
            <a:xfrm>
              <a:off x="5613220" y="4326686"/>
              <a:ext cx="380663" cy="241106"/>
            </a:xfrm>
            <a:custGeom>
              <a:avLst/>
              <a:gdLst>
                <a:gd name="connsiteX0" fmla="*/ 366449 w 371243"/>
                <a:gd name="connsiteY0" fmla="*/ 112436 h 235140"/>
                <a:gd name="connsiteX1" fmla="*/ 364531 w 371243"/>
                <a:gd name="connsiteY1" fmla="*/ 123944 h 235140"/>
                <a:gd name="connsiteX2" fmla="*/ 358777 w 371243"/>
                <a:gd name="connsiteY2" fmla="*/ 133533 h 235140"/>
                <a:gd name="connsiteX3" fmla="*/ 365490 w 371243"/>
                <a:gd name="connsiteY3" fmla="*/ 151754 h 235140"/>
                <a:gd name="connsiteX4" fmla="*/ 336721 w 371243"/>
                <a:gd name="connsiteY4" fmla="*/ 142164 h 235140"/>
                <a:gd name="connsiteX5" fmla="*/ 342475 w 371243"/>
                <a:gd name="connsiteY5" fmla="*/ 165179 h 235140"/>
                <a:gd name="connsiteX6" fmla="*/ 337680 w 371243"/>
                <a:gd name="connsiteY6" fmla="*/ 174769 h 235140"/>
                <a:gd name="connsiteX7" fmla="*/ 344393 w 371243"/>
                <a:gd name="connsiteY7" fmla="*/ 182440 h 235140"/>
                <a:gd name="connsiteX8" fmla="*/ 334803 w 371243"/>
                <a:gd name="connsiteY8" fmla="*/ 188194 h 235140"/>
                <a:gd name="connsiteX9" fmla="*/ 325214 w 371243"/>
                <a:gd name="connsiteY9" fmla="*/ 169015 h 235140"/>
                <a:gd name="connsiteX10" fmla="*/ 298363 w 371243"/>
                <a:gd name="connsiteY10" fmla="*/ 177646 h 235140"/>
                <a:gd name="connsiteX11" fmla="*/ 277266 w 371243"/>
                <a:gd name="connsiteY11" fmla="*/ 152713 h 235140"/>
                <a:gd name="connsiteX12" fmla="*/ 271512 w 371243"/>
                <a:gd name="connsiteY12" fmla="*/ 175728 h 235140"/>
                <a:gd name="connsiteX13" fmla="*/ 246579 w 371243"/>
                <a:gd name="connsiteY13" fmla="*/ 216963 h 235140"/>
                <a:gd name="connsiteX14" fmla="*/ 249456 w 371243"/>
                <a:gd name="connsiteY14" fmla="*/ 234224 h 235140"/>
                <a:gd name="connsiteX15" fmla="*/ 238907 w 371243"/>
                <a:gd name="connsiteY15" fmla="*/ 218881 h 235140"/>
                <a:gd name="connsiteX16" fmla="*/ 229318 w 371243"/>
                <a:gd name="connsiteY16" fmla="*/ 214086 h 235140"/>
                <a:gd name="connsiteX17" fmla="*/ 236031 w 371243"/>
                <a:gd name="connsiteY17" fmla="*/ 204497 h 235140"/>
                <a:gd name="connsiteX18" fmla="*/ 233154 w 371243"/>
                <a:gd name="connsiteY18" fmla="*/ 200660 h 235140"/>
                <a:gd name="connsiteX19" fmla="*/ 202467 w 371243"/>
                <a:gd name="connsiteY19" fmla="*/ 182440 h 235140"/>
                <a:gd name="connsiteX20" fmla="*/ 204385 w 371243"/>
                <a:gd name="connsiteY20" fmla="*/ 172851 h 235140"/>
                <a:gd name="connsiteX21" fmla="*/ 203426 w 371243"/>
                <a:gd name="connsiteY21" fmla="*/ 156549 h 235140"/>
                <a:gd name="connsiteX22" fmla="*/ 198631 w 371243"/>
                <a:gd name="connsiteY22" fmla="*/ 158466 h 235140"/>
                <a:gd name="connsiteX23" fmla="*/ 186165 w 371243"/>
                <a:gd name="connsiteY23" fmla="*/ 169015 h 235140"/>
                <a:gd name="connsiteX24" fmla="*/ 172739 w 371243"/>
                <a:gd name="connsiteY24" fmla="*/ 179564 h 235140"/>
                <a:gd name="connsiteX25" fmla="*/ 179452 w 371243"/>
                <a:gd name="connsiteY25" fmla="*/ 189153 h 235140"/>
                <a:gd name="connsiteX26" fmla="*/ 153560 w 371243"/>
                <a:gd name="connsiteY26" fmla="*/ 219840 h 235140"/>
                <a:gd name="connsiteX27" fmla="*/ 131504 w 371243"/>
                <a:gd name="connsiteY27" fmla="*/ 211209 h 235140"/>
                <a:gd name="connsiteX28" fmla="*/ 86433 w 371243"/>
                <a:gd name="connsiteY28" fmla="*/ 216004 h 235140"/>
                <a:gd name="connsiteX29" fmla="*/ 78761 w 371243"/>
                <a:gd name="connsiteY29" fmla="*/ 199702 h 235140"/>
                <a:gd name="connsiteX30" fmla="*/ 73008 w 371243"/>
                <a:gd name="connsiteY30" fmla="*/ 201620 h 235140"/>
                <a:gd name="connsiteX31" fmla="*/ 74925 w 371243"/>
                <a:gd name="connsiteY31" fmla="*/ 192030 h 235140"/>
                <a:gd name="connsiteX32" fmla="*/ 67254 w 371243"/>
                <a:gd name="connsiteY32" fmla="*/ 190112 h 235140"/>
                <a:gd name="connsiteX33" fmla="*/ 73967 w 371243"/>
                <a:gd name="connsiteY33" fmla="*/ 176687 h 235140"/>
                <a:gd name="connsiteX34" fmla="*/ 67254 w 371243"/>
                <a:gd name="connsiteY34" fmla="*/ 166138 h 235140"/>
                <a:gd name="connsiteX35" fmla="*/ 70131 w 371243"/>
                <a:gd name="connsiteY35" fmla="*/ 157507 h 235140"/>
                <a:gd name="connsiteX36" fmla="*/ 25060 w 371243"/>
                <a:gd name="connsiteY36" fmla="*/ 165179 h 235140"/>
                <a:gd name="connsiteX37" fmla="*/ 24101 w 371243"/>
                <a:gd name="connsiteY37" fmla="*/ 171892 h 235140"/>
                <a:gd name="connsiteX38" fmla="*/ 28896 w 371243"/>
                <a:gd name="connsiteY38" fmla="*/ 177646 h 235140"/>
                <a:gd name="connsiteX39" fmla="*/ 127 w 371243"/>
                <a:gd name="connsiteY39" fmla="*/ 190112 h 235140"/>
                <a:gd name="connsiteX40" fmla="*/ 3963 w 371243"/>
                <a:gd name="connsiteY40" fmla="*/ 186276 h 235140"/>
                <a:gd name="connsiteX41" fmla="*/ 13552 w 371243"/>
                <a:gd name="connsiteY41" fmla="*/ 176687 h 235140"/>
                <a:gd name="connsiteX42" fmla="*/ 17388 w 371243"/>
                <a:gd name="connsiteY42" fmla="*/ 136410 h 235140"/>
                <a:gd name="connsiteX43" fmla="*/ 43280 w 371243"/>
                <a:gd name="connsiteY43" fmla="*/ 117231 h 235140"/>
                <a:gd name="connsiteX44" fmla="*/ 43280 w 371243"/>
                <a:gd name="connsiteY44" fmla="*/ 97093 h 235140"/>
                <a:gd name="connsiteX45" fmla="*/ 65336 w 371243"/>
                <a:gd name="connsiteY45" fmla="*/ 86544 h 235140"/>
                <a:gd name="connsiteX46" fmla="*/ 87392 w 371243"/>
                <a:gd name="connsiteY46" fmla="*/ 56817 h 235140"/>
                <a:gd name="connsiteX47" fmla="*/ 96982 w 371243"/>
                <a:gd name="connsiteY47" fmla="*/ 50104 h 235140"/>
                <a:gd name="connsiteX48" fmla="*/ 82597 w 371243"/>
                <a:gd name="connsiteY48" fmla="*/ 50104 h 235140"/>
                <a:gd name="connsiteX49" fmla="*/ 90269 w 371243"/>
                <a:gd name="connsiteY49" fmla="*/ 38597 h 235140"/>
                <a:gd name="connsiteX50" fmla="*/ 92187 w 371243"/>
                <a:gd name="connsiteY50" fmla="*/ 38597 h 235140"/>
                <a:gd name="connsiteX51" fmla="*/ 90269 w 371243"/>
                <a:gd name="connsiteY51" fmla="*/ 31884 h 235140"/>
                <a:gd name="connsiteX52" fmla="*/ 135340 w 371243"/>
                <a:gd name="connsiteY52" fmla="*/ 27089 h 235140"/>
                <a:gd name="connsiteX53" fmla="*/ 139176 w 371243"/>
                <a:gd name="connsiteY53" fmla="*/ 23253 h 235140"/>
                <a:gd name="connsiteX54" fmla="*/ 141094 w 371243"/>
                <a:gd name="connsiteY54" fmla="*/ 21335 h 235140"/>
                <a:gd name="connsiteX55" fmla="*/ 146847 w 371243"/>
                <a:gd name="connsiteY55" fmla="*/ 22294 h 235140"/>
                <a:gd name="connsiteX56" fmla="*/ 142053 w 371243"/>
                <a:gd name="connsiteY56" fmla="*/ 26130 h 235140"/>
                <a:gd name="connsiteX57" fmla="*/ 189042 w 371243"/>
                <a:gd name="connsiteY57" fmla="*/ 21335 h 235140"/>
                <a:gd name="connsiteX58" fmla="*/ 213016 w 371243"/>
                <a:gd name="connsiteY58" fmla="*/ 26130 h 235140"/>
                <a:gd name="connsiteX59" fmla="*/ 213016 w 371243"/>
                <a:gd name="connsiteY59" fmla="*/ 19417 h 235140"/>
                <a:gd name="connsiteX60" fmla="*/ 221646 w 371243"/>
                <a:gd name="connsiteY60" fmla="*/ 15582 h 235140"/>
                <a:gd name="connsiteX61" fmla="*/ 205344 w 371243"/>
                <a:gd name="connsiteY61" fmla="*/ 15582 h 235140"/>
                <a:gd name="connsiteX62" fmla="*/ 231236 w 371243"/>
                <a:gd name="connsiteY62" fmla="*/ 4074 h 235140"/>
                <a:gd name="connsiteX63" fmla="*/ 229318 w 371243"/>
                <a:gd name="connsiteY63" fmla="*/ 11746 h 235140"/>
                <a:gd name="connsiteX64" fmla="*/ 236031 w 371243"/>
                <a:gd name="connsiteY64" fmla="*/ 13664 h 235140"/>
                <a:gd name="connsiteX65" fmla="*/ 236031 w 371243"/>
                <a:gd name="connsiteY65" fmla="*/ 7910 h 235140"/>
                <a:gd name="connsiteX66" fmla="*/ 243702 w 371243"/>
                <a:gd name="connsiteY66" fmla="*/ 17500 h 235140"/>
                <a:gd name="connsiteX67" fmla="*/ 274389 w 371243"/>
                <a:gd name="connsiteY67" fmla="*/ 15582 h 235140"/>
                <a:gd name="connsiteX68" fmla="*/ 297404 w 371243"/>
                <a:gd name="connsiteY68" fmla="*/ 30925 h 235140"/>
                <a:gd name="connsiteX69" fmla="*/ 297404 w 371243"/>
                <a:gd name="connsiteY69" fmla="*/ 31884 h 235140"/>
                <a:gd name="connsiteX70" fmla="*/ 305076 w 371243"/>
                <a:gd name="connsiteY70" fmla="*/ 49145 h 235140"/>
                <a:gd name="connsiteX71" fmla="*/ 299322 w 371243"/>
                <a:gd name="connsiteY71" fmla="*/ 51063 h 235140"/>
                <a:gd name="connsiteX72" fmla="*/ 289732 w 371243"/>
                <a:gd name="connsiteY72" fmla="*/ 88463 h 235140"/>
                <a:gd name="connsiteX73" fmla="*/ 322337 w 371243"/>
                <a:gd name="connsiteY73" fmla="*/ 92298 h 235140"/>
                <a:gd name="connsiteX74" fmla="*/ 321378 w 371243"/>
                <a:gd name="connsiteY74" fmla="*/ 99011 h 235140"/>
                <a:gd name="connsiteX75" fmla="*/ 337680 w 371243"/>
                <a:gd name="connsiteY75" fmla="*/ 110518 h 235140"/>
                <a:gd name="connsiteX76" fmla="*/ 364531 w 371243"/>
                <a:gd name="connsiteY76" fmla="*/ 95175 h 235140"/>
                <a:gd name="connsiteX77" fmla="*/ 371244 w 371243"/>
                <a:gd name="connsiteY77" fmla="*/ 97093 h 235140"/>
                <a:gd name="connsiteX78" fmla="*/ 370285 w 371243"/>
                <a:gd name="connsiteY78" fmla="*/ 104765 h 235140"/>
                <a:gd name="connsiteX79" fmla="*/ 366449 w 371243"/>
                <a:gd name="connsiteY79" fmla="*/ 112436 h 235140"/>
                <a:gd name="connsiteX80" fmla="*/ 366449 w 371243"/>
                <a:gd name="connsiteY80" fmla="*/ 112436 h 235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371243" h="235140">
                  <a:moveTo>
                    <a:pt x="366449" y="112436"/>
                  </a:moveTo>
                  <a:cubicBezTo>
                    <a:pt x="365490" y="116272"/>
                    <a:pt x="366449" y="120108"/>
                    <a:pt x="364531" y="123944"/>
                  </a:cubicBezTo>
                  <a:cubicBezTo>
                    <a:pt x="363572" y="127780"/>
                    <a:pt x="360695" y="130657"/>
                    <a:pt x="358777" y="133533"/>
                  </a:cubicBezTo>
                  <a:cubicBezTo>
                    <a:pt x="358777" y="135451"/>
                    <a:pt x="376039" y="147918"/>
                    <a:pt x="365490" y="151754"/>
                  </a:cubicBezTo>
                  <a:cubicBezTo>
                    <a:pt x="346311" y="156549"/>
                    <a:pt x="353024" y="129698"/>
                    <a:pt x="336721" y="142164"/>
                  </a:cubicBezTo>
                  <a:cubicBezTo>
                    <a:pt x="324255" y="150795"/>
                    <a:pt x="340557" y="161343"/>
                    <a:pt x="342475" y="165179"/>
                  </a:cubicBezTo>
                  <a:cubicBezTo>
                    <a:pt x="343434" y="169015"/>
                    <a:pt x="337680" y="171892"/>
                    <a:pt x="337680" y="174769"/>
                  </a:cubicBezTo>
                  <a:cubicBezTo>
                    <a:pt x="338639" y="178605"/>
                    <a:pt x="342475" y="180523"/>
                    <a:pt x="344393" y="182440"/>
                  </a:cubicBezTo>
                  <a:cubicBezTo>
                    <a:pt x="345352" y="186276"/>
                    <a:pt x="337680" y="190112"/>
                    <a:pt x="334803" y="188194"/>
                  </a:cubicBezTo>
                  <a:cubicBezTo>
                    <a:pt x="328091" y="184358"/>
                    <a:pt x="331926" y="169974"/>
                    <a:pt x="325214" y="169015"/>
                  </a:cubicBezTo>
                  <a:cubicBezTo>
                    <a:pt x="301240" y="164220"/>
                    <a:pt x="312747" y="182440"/>
                    <a:pt x="298363" y="177646"/>
                  </a:cubicBezTo>
                  <a:cubicBezTo>
                    <a:pt x="275348" y="171892"/>
                    <a:pt x="289732" y="154631"/>
                    <a:pt x="277266" y="152713"/>
                  </a:cubicBezTo>
                  <a:cubicBezTo>
                    <a:pt x="261922" y="149836"/>
                    <a:pt x="271512" y="174769"/>
                    <a:pt x="271512" y="175728"/>
                  </a:cubicBezTo>
                  <a:cubicBezTo>
                    <a:pt x="267676" y="192030"/>
                    <a:pt x="246579" y="197784"/>
                    <a:pt x="246579" y="216963"/>
                  </a:cubicBezTo>
                  <a:cubicBezTo>
                    <a:pt x="246579" y="225593"/>
                    <a:pt x="264799" y="222717"/>
                    <a:pt x="249456" y="234224"/>
                  </a:cubicBezTo>
                  <a:cubicBezTo>
                    <a:pt x="243702" y="239019"/>
                    <a:pt x="241784" y="223676"/>
                    <a:pt x="238907" y="218881"/>
                  </a:cubicBezTo>
                  <a:cubicBezTo>
                    <a:pt x="236031" y="216004"/>
                    <a:pt x="230277" y="217922"/>
                    <a:pt x="229318" y="214086"/>
                  </a:cubicBezTo>
                  <a:cubicBezTo>
                    <a:pt x="228359" y="210250"/>
                    <a:pt x="235072" y="207373"/>
                    <a:pt x="236031" y="204497"/>
                  </a:cubicBezTo>
                  <a:cubicBezTo>
                    <a:pt x="236031" y="202579"/>
                    <a:pt x="234113" y="200660"/>
                    <a:pt x="233154" y="200660"/>
                  </a:cubicBezTo>
                  <a:cubicBezTo>
                    <a:pt x="223564" y="196825"/>
                    <a:pt x="209180" y="193948"/>
                    <a:pt x="202467" y="182440"/>
                  </a:cubicBezTo>
                  <a:cubicBezTo>
                    <a:pt x="201508" y="178605"/>
                    <a:pt x="204385" y="174769"/>
                    <a:pt x="204385" y="172851"/>
                  </a:cubicBezTo>
                  <a:cubicBezTo>
                    <a:pt x="204385" y="167097"/>
                    <a:pt x="205344" y="162302"/>
                    <a:pt x="203426" y="156549"/>
                  </a:cubicBezTo>
                  <a:cubicBezTo>
                    <a:pt x="202467" y="155590"/>
                    <a:pt x="200549" y="157507"/>
                    <a:pt x="198631" y="158466"/>
                  </a:cubicBezTo>
                  <a:cubicBezTo>
                    <a:pt x="193836" y="162302"/>
                    <a:pt x="190960" y="166138"/>
                    <a:pt x="186165" y="169015"/>
                  </a:cubicBezTo>
                  <a:cubicBezTo>
                    <a:pt x="181370" y="172851"/>
                    <a:pt x="174657" y="174769"/>
                    <a:pt x="172739" y="179564"/>
                  </a:cubicBezTo>
                  <a:cubicBezTo>
                    <a:pt x="171780" y="183399"/>
                    <a:pt x="180411" y="185317"/>
                    <a:pt x="179452" y="189153"/>
                  </a:cubicBezTo>
                  <a:cubicBezTo>
                    <a:pt x="179452" y="193948"/>
                    <a:pt x="154519" y="219840"/>
                    <a:pt x="153560" y="219840"/>
                  </a:cubicBezTo>
                  <a:cubicBezTo>
                    <a:pt x="145889" y="219840"/>
                    <a:pt x="139176" y="209291"/>
                    <a:pt x="131504" y="211209"/>
                  </a:cubicBezTo>
                  <a:cubicBezTo>
                    <a:pt x="119997" y="214086"/>
                    <a:pt x="95064" y="232306"/>
                    <a:pt x="86433" y="216004"/>
                  </a:cubicBezTo>
                  <a:cubicBezTo>
                    <a:pt x="82597" y="210250"/>
                    <a:pt x="82597" y="204497"/>
                    <a:pt x="78761" y="199702"/>
                  </a:cubicBezTo>
                  <a:cubicBezTo>
                    <a:pt x="77802" y="197784"/>
                    <a:pt x="73967" y="203538"/>
                    <a:pt x="73008" y="201620"/>
                  </a:cubicBezTo>
                  <a:cubicBezTo>
                    <a:pt x="72049" y="198743"/>
                    <a:pt x="76844" y="193948"/>
                    <a:pt x="74925" y="192030"/>
                  </a:cubicBezTo>
                  <a:cubicBezTo>
                    <a:pt x="73967" y="189153"/>
                    <a:pt x="68213" y="192030"/>
                    <a:pt x="67254" y="190112"/>
                  </a:cubicBezTo>
                  <a:cubicBezTo>
                    <a:pt x="61500" y="181481"/>
                    <a:pt x="74925" y="182440"/>
                    <a:pt x="73967" y="176687"/>
                  </a:cubicBezTo>
                  <a:cubicBezTo>
                    <a:pt x="73008" y="171892"/>
                    <a:pt x="67254" y="169974"/>
                    <a:pt x="67254" y="166138"/>
                  </a:cubicBezTo>
                  <a:cubicBezTo>
                    <a:pt x="66295" y="163261"/>
                    <a:pt x="73967" y="158466"/>
                    <a:pt x="70131" y="157507"/>
                  </a:cubicBezTo>
                  <a:cubicBezTo>
                    <a:pt x="58623" y="151754"/>
                    <a:pt x="33690" y="151754"/>
                    <a:pt x="25060" y="165179"/>
                  </a:cubicBezTo>
                  <a:cubicBezTo>
                    <a:pt x="23142" y="167097"/>
                    <a:pt x="24101" y="169015"/>
                    <a:pt x="24101" y="171892"/>
                  </a:cubicBezTo>
                  <a:cubicBezTo>
                    <a:pt x="25060" y="173810"/>
                    <a:pt x="29854" y="175728"/>
                    <a:pt x="28896" y="177646"/>
                  </a:cubicBezTo>
                  <a:cubicBezTo>
                    <a:pt x="23142" y="188194"/>
                    <a:pt x="10675" y="192989"/>
                    <a:pt x="127" y="190112"/>
                  </a:cubicBezTo>
                  <a:cubicBezTo>
                    <a:pt x="-832" y="190112"/>
                    <a:pt x="3963" y="188194"/>
                    <a:pt x="3963" y="186276"/>
                  </a:cubicBezTo>
                  <a:cubicBezTo>
                    <a:pt x="3963" y="174769"/>
                    <a:pt x="12593" y="178605"/>
                    <a:pt x="13552" y="176687"/>
                  </a:cubicBezTo>
                  <a:cubicBezTo>
                    <a:pt x="18347" y="162302"/>
                    <a:pt x="5880" y="149836"/>
                    <a:pt x="17388" y="136410"/>
                  </a:cubicBezTo>
                  <a:cubicBezTo>
                    <a:pt x="24101" y="127780"/>
                    <a:pt x="39444" y="127780"/>
                    <a:pt x="43280" y="117231"/>
                  </a:cubicBezTo>
                  <a:cubicBezTo>
                    <a:pt x="46157" y="111477"/>
                    <a:pt x="40403" y="103806"/>
                    <a:pt x="43280" y="97093"/>
                  </a:cubicBezTo>
                  <a:cubicBezTo>
                    <a:pt x="47116" y="89422"/>
                    <a:pt x="59582" y="92298"/>
                    <a:pt x="65336" y="86544"/>
                  </a:cubicBezTo>
                  <a:cubicBezTo>
                    <a:pt x="72049" y="80791"/>
                    <a:pt x="78761" y="63530"/>
                    <a:pt x="87392" y="56817"/>
                  </a:cubicBezTo>
                  <a:cubicBezTo>
                    <a:pt x="92187" y="52981"/>
                    <a:pt x="96023" y="63530"/>
                    <a:pt x="96982" y="50104"/>
                  </a:cubicBezTo>
                  <a:cubicBezTo>
                    <a:pt x="96982" y="45309"/>
                    <a:pt x="83556" y="54899"/>
                    <a:pt x="82597" y="50104"/>
                  </a:cubicBezTo>
                  <a:cubicBezTo>
                    <a:pt x="80679" y="45309"/>
                    <a:pt x="88351" y="42432"/>
                    <a:pt x="90269" y="38597"/>
                  </a:cubicBezTo>
                  <a:cubicBezTo>
                    <a:pt x="90269" y="38597"/>
                    <a:pt x="92187" y="39556"/>
                    <a:pt x="92187" y="38597"/>
                  </a:cubicBezTo>
                  <a:cubicBezTo>
                    <a:pt x="92187" y="36679"/>
                    <a:pt x="88351" y="32843"/>
                    <a:pt x="90269" y="31884"/>
                  </a:cubicBezTo>
                  <a:cubicBezTo>
                    <a:pt x="115202" y="24212"/>
                    <a:pt x="104653" y="58735"/>
                    <a:pt x="135340" y="27089"/>
                  </a:cubicBezTo>
                  <a:cubicBezTo>
                    <a:pt x="136299" y="27089"/>
                    <a:pt x="138217" y="25171"/>
                    <a:pt x="139176" y="23253"/>
                  </a:cubicBezTo>
                  <a:lnTo>
                    <a:pt x="141094" y="21335"/>
                  </a:lnTo>
                  <a:cubicBezTo>
                    <a:pt x="143012" y="20376"/>
                    <a:pt x="144930" y="20376"/>
                    <a:pt x="146847" y="22294"/>
                  </a:cubicBezTo>
                  <a:cubicBezTo>
                    <a:pt x="147806" y="23253"/>
                    <a:pt x="141094" y="24212"/>
                    <a:pt x="142053" y="26130"/>
                  </a:cubicBezTo>
                  <a:cubicBezTo>
                    <a:pt x="144930" y="31884"/>
                    <a:pt x="186165" y="21335"/>
                    <a:pt x="189042" y="21335"/>
                  </a:cubicBezTo>
                  <a:cubicBezTo>
                    <a:pt x="207262" y="20376"/>
                    <a:pt x="190960" y="37638"/>
                    <a:pt x="213016" y="26130"/>
                  </a:cubicBezTo>
                  <a:cubicBezTo>
                    <a:pt x="213975" y="25171"/>
                    <a:pt x="211098" y="20376"/>
                    <a:pt x="213016" y="19417"/>
                  </a:cubicBezTo>
                  <a:cubicBezTo>
                    <a:pt x="215893" y="17500"/>
                    <a:pt x="225482" y="16541"/>
                    <a:pt x="221646" y="15582"/>
                  </a:cubicBezTo>
                  <a:cubicBezTo>
                    <a:pt x="215893" y="14623"/>
                    <a:pt x="211098" y="16541"/>
                    <a:pt x="205344" y="15582"/>
                  </a:cubicBezTo>
                  <a:cubicBezTo>
                    <a:pt x="202467" y="14623"/>
                    <a:pt x="217810" y="-9351"/>
                    <a:pt x="231236" y="4074"/>
                  </a:cubicBezTo>
                  <a:cubicBezTo>
                    <a:pt x="233154" y="5992"/>
                    <a:pt x="228359" y="9828"/>
                    <a:pt x="229318" y="11746"/>
                  </a:cubicBezTo>
                  <a:cubicBezTo>
                    <a:pt x="230277" y="13664"/>
                    <a:pt x="234113" y="14623"/>
                    <a:pt x="236031" y="13664"/>
                  </a:cubicBezTo>
                  <a:cubicBezTo>
                    <a:pt x="237948" y="12705"/>
                    <a:pt x="235072" y="5992"/>
                    <a:pt x="236031" y="7910"/>
                  </a:cubicBezTo>
                  <a:cubicBezTo>
                    <a:pt x="239867" y="9828"/>
                    <a:pt x="239867" y="15582"/>
                    <a:pt x="243702" y="17500"/>
                  </a:cubicBezTo>
                  <a:cubicBezTo>
                    <a:pt x="243702" y="17500"/>
                    <a:pt x="273430" y="15582"/>
                    <a:pt x="274389" y="15582"/>
                  </a:cubicBezTo>
                  <a:cubicBezTo>
                    <a:pt x="283020" y="17500"/>
                    <a:pt x="289732" y="26130"/>
                    <a:pt x="297404" y="30925"/>
                  </a:cubicBezTo>
                  <a:lnTo>
                    <a:pt x="297404" y="31884"/>
                  </a:lnTo>
                  <a:cubicBezTo>
                    <a:pt x="297404" y="38597"/>
                    <a:pt x="308912" y="39556"/>
                    <a:pt x="305076" y="49145"/>
                  </a:cubicBezTo>
                  <a:cubicBezTo>
                    <a:pt x="304117" y="51063"/>
                    <a:pt x="300281" y="50104"/>
                    <a:pt x="299322" y="51063"/>
                  </a:cubicBezTo>
                  <a:cubicBezTo>
                    <a:pt x="296445" y="55858"/>
                    <a:pt x="287814" y="87504"/>
                    <a:pt x="289732" y="88463"/>
                  </a:cubicBezTo>
                  <a:cubicBezTo>
                    <a:pt x="291650" y="89422"/>
                    <a:pt x="321378" y="92298"/>
                    <a:pt x="322337" y="92298"/>
                  </a:cubicBezTo>
                  <a:cubicBezTo>
                    <a:pt x="324255" y="94216"/>
                    <a:pt x="319460" y="97093"/>
                    <a:pt x="321378" y="99011"/>
                  </a:cubicBezTo>
                  <a:cubicBezTo>
                    <a:pt x="326173" y="104765"/>
                    <a:pt x="330968" y="107642"/>
                    <a:pt x="337680" y="110518"/>
                  </a:cubicBezTo>
                  <a:cubicBezTo>
                    <a:pt x="352065" y="118190"/>
                    <a:pt x="354942" y="93257"/>
                    <a:pt x="364531" y="95175"/>
                  </a:cubicBezTo>
                  <a:cubicBezTo>
                    <a:pt x="367408" y="95175"/>
                    <a:pt x="369326" y="96134"/>
                    <a:pt x="371244" y="97093"/>
                  </a:cubicBezTo>
                  <a:lnTo>
                    <a:pt x="370285" y="104765"/>
                  </a:lnTo>
                  <a:cubicBezTo>
                    <a:pt x="366449" y="110518"/>
                    <a:pt x="365490" y="112436"/>
                    <a:pt x="366449" y="112436"/>
                  </a:cubicBezTo>
                  <a:lnTo>
                    <a:pt x="366449" y="112436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F85C8A9F-9623-50E6-4530-39B818D75456}"/>
                </a:ext>
              </a:extLst>
            </p:cNvPr>
            <p:cNvSpPr/>
            <p:nvPr/>
          </p:nvSpPr>
          <p:spPr>
            <a:xfrm>
              <a:off x="7282916" y="4075019"/>
              <a:ext cx="334379" cy="341454"/>
            </a:xfrm>
            <a:custGeom>
              <a:avLst/>
              <a:gdLst>
                <a:gd name="connsiteX0" fmla="*/ 60 w 326105"/>
                <a:gd name="connsiteY0" fmla="*/ 40461 h 333005"/>
                <a:gd name="connsiteX1" fmla="*/ 30747 w 326105"/>
                <a:gd name="connsiteY1" fmla="*/ 48133 h 333005"/>
                <a:gd name="connsiteX2" fmla="*/ 68146 w 326105"/>
                <a:gd name="connsiteY2" fmla="*/ 98958 h 333005"/>
                <a:gd name="connsiteX3" fmla="*/ 169796 w 326105"/>
                <a:gd name="connsiteY3" fmla="*/ 201566 h 333005"/>
                <a:gd name="connsiteX4" fmla="*/ 173632 w 326105"/>
                <a:gd name="connsiteY4" fmla="*/ 271570 h 333005"/>
                <a:gd name="connsiteX5" fmla="*/ 190893 w 326105"/>
                <a:gd name="connsiteY5" fmla="*/ 313765 h 333005"/>
                <a:gd name="connsiteX6" fmla="*/ 184180 w 326105"/>
                <a:gd name="connsiteY6" fmla="*/ 321436 h 333005"/>
                <a:gd name="connsiteX7" fmla="*/ 192811 w 326105"/>
                <a:gd name="connsiteY7" fmla="*/ 325272 h 333005"/>
                <a:gd name="connsiteX8" fmla="*/ 199524 w 326105"/>
                <a:gd name="connsiteY8" fmla="*/ 332944 h 333005"/>
                <a:gd name="connsiteX9" fmla="*/ 204318 w 326105"/>
                <a:gd name="connsiteY9" fmla="*/ 322395 h 333005"/>
                <a:gd name="connsiteX10" fmla="*/ 219661 w 326105"/>
                <a:gd name="connsiteY10" fmla="*/ 322395 h 333005"/>
                <a:gd name="connsiteX11" fmla="*/ 220620 w 326105"/>
                <a:gd name="connsiteY11" fmla="*/ 288832 h 333005"/>
                <a:gd name="connsiteX12" fmla="*/ 232128 w 326105"/>
                <a:gd name="connsiteY12" fmla="*/ 278283 h 333005"/>
                <a:gd name="connsiteX13" fmla="*/ 232128 w 326105"/>
                <a:gd name="connsiteY13" fmla="*/ 261981 h 333005"/>
                <a:gd name="connsiteX14" fmla="*/ 243635 w 326105"/>
                <a:gd name="connsiteY14" fmla="*/ 254309 h 333005"/>
                <a:gd name="connsiteX15" fmla="*/ 239800 w 326105"/>
                <a:gd name="connsiteY15" fmla="*/ 242802 h 333005"/>
                <a:gd name="connsiteX16" fmla="*/ 243635 w 326105"/>
                <a:gd name="connsiteY16" fmla="*/ 229376 h 333005"/>
                <a:gd name="connsiteX17" fmla="*/ 232128 w 326105"/>
                <a:gd name="connsiteY17" fmla="*/ 200608 h 333005"/>
                <a:gd name="connsiteX18" fmla="*/ 248430 w 326105"/>
                <a:gd name="connsiteY18" fmla="*/ 188141 h 333005"/>
                <a:gd name="connsiteX19" fmla="*/ 253225 w 326105"/>
                <a:gd name="connsiteY19" fmla="*/ 200608 h 333005"/>
                <a:gd name="connsiteX20" fmla="*/ 251307 w 326105"/>
                <a:gd name="connsiteY20" fmla="*/ 205402 h 333005"/>
                <a:gd name="connsiteX21" fmla="*/ 255143 w 326105"/>
                <a:gd name="connsiteY21" fmla="*/ 206361 h 333005"/>
                <a:gd name="connsiteX22" fmla="*/ 261856 w 326105"/>
                <a:gd name="connsiteY22" fmla="*/ 192936 h 333005"/>
                <a:gd name="connsiteX23" fmla="*/ 265692 w 326105"/>
                <a:gd name="connsiteY23" fmla="*/ 197731 h 333005"/>
                <a:gd name="connsiteX24" fmla="*/ 270486 w 326105"/>
                <a:gd name="connsiteY24" fmla="*/ 189100 h 333005"/>
                <a:gd name="connsiteX25" fmla="*/ 285830 w 326105"/>
                <a:gd name="connsiteY25" fmla="*/ 198690 h 333005"/>
                <a:gd name="connsiteX26" fmla="*/ 291583 w 326105"/>
                <a:gd name="connsiteY26" fmla="*/ 182387 h 333005"/>
                <a:gd name="connsiteX27" fmla="*/ 307886 w 326105"/>
                <a:gd name="connsiteY27" fmla="*/ 194854 h 333005"/>
                <a:gd name="connsiteX28" fmla="*/ 309804 w 326105"/>
                <a:gd name="connsiteY28" fmla="*/ 189100 h 333005"/>
                <a:gd name="connsiteX29" fmla="*/ 326106 w 326105"/>
                <a:gd name="connsiteY29" fmla="*/ 181428 h 333005"/>
                <a:gd name="connsiteX30" fmla="*/ 304050 w 326105"/>
                <a:gd name="connsiteY30" fmla="*/ 171839 h 333005"/>
                <a:gd name="connsiteX31" fmla="*/ 308845 w 326105"/>
                <a:gd name="connsiteY31" fmla="*/ 168003 h 333005"/>
                <a:gd name="connsiteX32" fmla="*/ 300214 w 326105"/>
                <a:gd name="connsiteY32" fmla="*/ 140193 h 333005"/>
                <a:gd name="connsiteX33" fmla="*/ 266651 w 326105"/>
                <a:gd name="connsiteY33" fmla="*/ 131562 h 333005"/>
                <a:gd name="connsiteX34" fmla="*/ 260897 w 326105"/>
                <a:gd name="connsiteY34" fmla="*/ 116219 h 333005"/>
                <a:gd name="connsiteX35" fmla="*/ 253225 w 326105"/>
                <a:gd name="connsiteY35" fmla="*/ 89368 h 333005"/>
                <a:gd name="connsiteX36" fmla="*/ 243635 w 326105"/>
                <a:gd name="connsiteY36" fmla="*/ 97999 h 333005"/>
                <a:gd name="connsiteX37" fmla="*/ 214867 w 326105"/>
                <a:gd name="connsiteY37" fmla="*/ 75943 h 333005"/>
                <a:gd name="connsiteX38" fmla="*/ 202400 w 326105"/>
                <a:gd name="connsiteY38" fmla="*/ 24159 h 333005"/>
                <a:gd name="connsiteX39" fmla="*/ 191852 w 326105"/>
                <a:gd name="connsiteY39" fmla="*/ 33749 h 333005"/>
                <a:gd name="connsiteX40" fmla="*/ 153493 w 326105"/>
                <a:gd name="connsiteY40" fmla="*/ 14569 h 333005"/>
                <a:gd name="connsiteX41" fmla="*/ 147740 w 326105"/>
                <a:gd name="connsiteY41" fmla="*/ 27995 h 333005"/>
                <a:gd name="connsiteX42" fmla="*/ 141986 w 326105"/>
                <a:gd name="connsiteY42" fmla="*/ 17446 h 333005"/>
                <a:gd name="connsiteX43" fmla="*/ 134314 w 326105"/>
                <a:gd name="connsiteY43" fmla="*/ 22241 h 333005"/>
                <a:gd name="connsiteX44" fmla="*/ 134314 w 326105"/>
                <a:gd name="connsiteY44" fmla="*/ 10734 h 333005"/>
                <a:gd name="connsiteX45" fmla="*/ 114176 w 326105"/>
                <a:gd name="connsiteY45" fmla="*/ 18405 h 333005"/>
                <a:gd name="connsiteX46" fmla="*/ 111299 w 326105"/>
                <a:gd name="connsiteY46" fmla="*/ 10734 h 333005"/>
                <a:gd name="connsiteX47" fmla="*/ 82530 w 326105"/>
                <a:gd name="connsiteY47" fmla="*/ 185 h 333005"/>
                <a:gd name="connsiteX48" fmla="*/ 46090 w 326105"/>
                <a:gd name="connsiteY48" fmla="*/ 20323 h 333005"/>
                <a:gd name="connsiteX49" fmla="*/ 9650 w 326105"/>
                <a:gd name="connsiteY49" fmla="*/ 27036 h 333005"/>
                <a:gd name="connsiteX50" fmla="*/ 14444 w 326105"/>
                <a:gd name="connsiteY50" fmla="*/ 35667 h 333005"/>
                <a:gd name="connsiteX51" fmla="*/ 4855 w 326105"/>
                <a:gd name="connsiteY51" fmla="*/ 31831 h 333005"/>
                <a:gd name="connsiteX52" fmla="*/ 60 w 326105"/>
                <a:gd name="connsiteY52" fmla="*/ 40461 h 333005"/>
                <a:gd name="connsiteX53" fmla="*/ 60 w 326105"/>
                <a:gd name="connsiteY53" fmla="*/ 40461 h 333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26105" h="333005">
                  <a:moveTo>
                    <a:pt x="60" y="40461"/>
                  </a:moveTo>
                  <a:cubicBezTo>
                    <a:pt x="12527" y="33749"/>
                    <a:pt x="21157" y="39502"/>
                    <a:pt x="30747" y="48133"/>
                  </a:cubicBezTo>
                  <a:cubicBezTo>
                    <a:pt x="49926" y="61559"/>
                    <a:pt x="52803" y="84574"/>
                    <a:pt x="68146" y="98958"/>
                  </a:cubicBezTo>
                  <a:cubicBezTo>
                    <a:pt x="93079" y="122932"/>
                    <a:pt x="162124" y="166085"/>
                    <a:pt x="169796" y="201566"/>
                  </a:cubicBezTo>
                  <a:cubicBezTo>
                    <a:pt x="176508" y="223623"/>
                    <a:pt x="167878" y="249514"/>
                    <a:pt x="173632" y="271570"/>
                  </a:cubicBezTo>
                  <a:cubicBezTo>
                    <a:pt x="175550" y="281160"/>
                    <a:pt x="191852" y="304175"/>
                    <a:pt x="190893" y="313765"/>
                  </a:cubicBezTo>
                  <a:cubicBezTo>
                    <a:pt x="190893" y="317600"/>
                    <a:pt x="183221" y="318559"/>
                    <a:pt x="184180" y="321436"/>
                  </a:cubicBezTo>
                  <a:cubicBezTo>
                    <a:pt x="185139" y="325272"/>
                    <a:pt x="190893" y="323354"/>
                    <a:pt x="192811" y="325272"/>
                  </a:cubicBezTo>
                  <a:cubicBezTo>
                    <a:pt x="195687" y="327190"/>
                    <a:pt x="195687" y="332944"/>
                    <a:pt x="199524" y="332944"/>
                  </a:cubicBezTo>
                  <a:cubicBezTo>
                    <a:pt x="204318" y="333903"/>
                    <a:pt x="200482" y="323354"/>
                    <a:pt x="204318" y="322395"/>
                  </a:cubicBezTo>
                  <a:cubicBezTo>
                    <a:pt x="210072" y="321436"/>
                    <a:pt x="214867" y="323354"/>
                    <a:pt x="219661" y="322395"/>
                  </a:cubicBezTo>
                  <a:cubicBezTo>
                    <a:pt x="226374" y="321436"/>
                    <a:pt x="211990" y="301298"/>
                    <a:pt x="220620" y="288832"/>
                  </a:cubicBezTo>
                  <a:cubicBezTo>
                    <a:pt x="223498" y="284996"/>
                    <a:pt x="228292" y="282119"/>
                    <a:pt x="232128" y="278283"/>
                  </a:cubicBezTo>
                  <a:cubicBezTo>
                    <a:pt x="236923" y="271570"/>
                    <a:pt x="224456" y="268693"/>
                    <a:pt x="232128" y="261981"/>
                  </a:cubicBezTo>
                  <a:cubicBezTo>
                    <a:pt x="235964" y="258145"/>
                    <a:pt x="241718" y="258145"/>
                    <a:pt x="243635" y="254309"/>
                  </a:cubicBezTo>
                  <a:cubicBezTo>
                    <a:pt x="245553" y="250473"/>
                    <a:pt x="239800" y="246637"/>
                    <a:pt x="239800" y="242802"/>
                  </a:cubicBezTo>
                  <a:cubicBezTo>
                    <a:pt x="239800" y="238966"/>
                    <a:pt x="244594" y="234171"/>
                    <a:pt x="243635" y="229376"/>
                  </a:cubicBezTo>
                  <a:cubicBezTo>
                    <a:pt x="241718" y="221704"/>
                    <a:pt x="219661" y="214992"/>
                    <a:pt x="232128" y="200608"/>
                  </a:cubicBezTo>
                  <a:cubicBezTo>
                    <a:pt x="236923" y="194854"/>
                    <a:pt x="244594" y="181428"/>
                    <a:pt x="248430" y="188141"/>
                  </a:cubicBezTo>
                  <a:cubicBezTo>
                    <a:pt x="250348" y="191977"/>
                    <a:pt x="252266" y="195813"/>
                    <a:pt x="253225" y="200608"/>
                  </a:cubicBezTo>
                  <a:cubicBezTo>
                    <a:pt x="253225" y="202525"/>
                    <a:pt x="251307" y="203484"/>
                    <a:pt x="251307" y="205402"/>
                  </a:cubicBezTo>
                  <a:cubicBezTo>
                    <a:pt x="252266" y="206361"/>
                    <a:pt x="254184" y="207320"/>
                    <a:pt x="255143" y="206361"/>
                  </a:cubicBezTo>
                  <a:cubicBezTo>
                    <a:pt x="258020" y="202525"/>
                    <a:pt x="257061" y="196772"/>
                    <a:pt x="261856" y="192936"/>
                  </a:cubicBezTo>
                  <a:cubicBezTo>
                    <a:pt x="262815" y="191018"/>
                    <a:pt x="263774" y="198690"/>
                    <a:pt x="265692" y="197731"/>
                  </a:cubicBezTo>
                  <a:cubicBezTo>
                    <a:pt x="269527" y="196772"/>
                    <a:pt x="268568" y="191018"/>
                    <a:pt x="270486" y="189100"/>
                  </a:cubicBezTo>
                  <a:cubicBezTo>
                    <a:pt x="270486" y="189100"/>
                    <a:pt x="281994" y="197731"/>
                    <a:pt x="285830" y="198690"/>
                  </a:cubicBezTo>
                  <a:cubicBezTo>
                    <a:pt x="291583" y="199649"/>
                    <a:pt x="285830" y="182387"/>
                    <a:pt x="291583" y="182387"/>
                  </a:cubicBezTo>
                  <a:cubicBezTo>
                    <a:pt x="299255" y="182387"/>
                    <a:pt x="303091" y="199649"/>
                    <a:pt x="307886" y="194854"/>
                  </a:cubicBezTo>
                  <a:cubicBezTo>
                    <a:pt x="308845" y="192936"/>
                    <a:pt x="307886" y="191018"/>
                    <a:pt x="309804" y="189100"/>
                  </a:cubicBezTo>
                  <a:cubicBezTo>
                    <a:pt x="314599" y="185264"/>
                    <a:pt x="320352" y="184305"/>
                    <a:pt x="326106" y="181428"/>
                  </a:cubicBezTo>
                  <a:cubicBezTo>
                    <a:pt x="326106" y="180469"/>
                    <a:pt x="305009" y="177592"/>
                    <a:pt x="304050" y="171839"/>
                  </a:cubicBezTo>
                  <a:cubicBezTo>
                    <a:pt x="303091" y="169921"/>
                    <a:pt x="308845" y="169921"/>
                    <a:pt x="308845" y="168003"/>
                  </a:cubicBezTo>
                  <a:lnTo>
                    <a:pt x="300214" y="140193"/>
                  </a:lnTo>
                  <a:cubicBezTo>
                    <a:pt x="294460" y="135398"/>
                    <a:pt x="272404" y="134439"/>
                    <a:pt x="266651" y="131562"/>
                  </a:cubicBezTo>
                  <a:cubicBezTo>
                    <a:pt x="262815" y="127727"/>
                    <a:pt x="265692" y="113342"/>
                    <a:pt x="260897" y="116219"/>
                  </a:cubicBezTo>
                  <a:cubicBezTo>
                    <a:pt x="249389" y="123891"/>
                    <a:pt x="269527" y="97999"/>
                    <a:pt x="253225" y="89368"/>
                  </a:cubicBezTo>
                  <a:cubicBezTo>
                    <a:pt x="240759" y="81696"/>
                    <a:pt x="254184" y="101835"/>
                    <a:pt x="243635" y="97999"/>
                  </a:cubicBezTo>
                  <a:cubicBezTo>
                    <a:pt x="237882" y="96081"/>
                    <a:pt x="215826" y="79779"/>
                    <a:pt x="214867" y="75943"/>
                  </a:cubicBezTo>
                  <a:cubicBezTo>
                    <a:pt x="208154" y="55805"/>
                    <a:pt x="222538" y="37585"/>
                    <a:pt x="202400" y="24159"/>
                  </a:cubicBezTo>
                  <a:cubicBezTo>
                    <a:pt x="194729" y="19364"/>
                    <a:pt x="200482" y="37585"/>
                    <a:pt x="191852" y="33749"/>
                  </a:cubicBezTo>
                  <a:cubicBezTo>
                    <a:pt x="169796" y="25118"/>
                    <a:pt x="184180" y="6898"/>
                    <a:pt x="153493" y="14569"/>
                  </a:cubicBezTo>
                  <a:cubicBezTo>
                    <a:pt x="147740" y="16487"/>
                    <a:pt x="151576" y="31831"/>
                    <a:pt x="147740" y="27995"/>
                  </a:cubicBezTo>
                  <a:cubicBezTo>
                    <a:pt x="144863" y="25118"/>
                    <a:pt x="144863" y="20323"/>
                    <a:pt x="141986" y="17446"/>
                  </a:cubicBezTo>
                  <a:cubicBezTo>
                    <a:pt x="140068" y="15528"/>
                    <a:pt x="135273" y="28954"/>
                    <a:pt x="134314" y="22241"/>
                  </a:cubicBezTo>
                  <a:cubicBezTo>
                    <a:pt x="133355" y="18405"/>
                    <a:pt x="138150" y="9775"/>
                    <a:pt x="134314" y="10734"/>
                  </a:cubicBezTo>
                  <a:cubicBezTo>
                    <a:pt x="126643" y="11693"/>
                    <a:pt x="120889" y="18405"/>
                    <a:pt x="114176" y="18405"/>
                  </a:cubicBezTo>
                  <a:cubicBezTo>
                    <a:pt x="111299" y="18405"/>
                    <a:pt x="114176" y="11693"/>
                    <a:pt x="111299" y="10734"/>
                  </a:cubicBezTo>
                  <a:cubicBezTo>
                    <a:pt x="103628" y="4021"/>
                    <a:pt x="92120" y="1144"/>
                    <a:pt x="82530" y="185"/>
                  </a:cubicBezTo>
                  <a:cubicBezTo>
                    <a:pt x="58556" y="-1733"/>
                    <a:pt x="63351" y="11693"/>
                    <a:pt x="46090" y="20323"/>
                  </a:cubicBezTo>
                  <a:cubicBezTo>
                    <a:pt x="44172" y="21282"/>
                    <a:pt x="9650" y="26077"/>
                    <a:pt x="9650" y="27036"/>
                  </a:cubicBezTo>
                  <a:cubicBezTo>
                    <a:pt x="9650" y="30872"/>
                    <a:pt x="14444" y="32790"/>
                    <a:pt x="14444" y="35667"/>
                  </a:cubicBezTo>
                  <a:cubicBezTo>
                    <a:pt x="15403" y="39502"/>
                    <a:pt x="6773" y="29913"/>
                    <a:pt x="4855" y="31831"/>
                  </a:cubicBezTo>
                  <a:cubicBezTo>
                    <a:pt x="-899" y="31831"/>
                    <a:pt x="60" y="37585"/>
                    <a:pt x="60" y="40461"/>
                  </a:cubicBezTo>
                  <a:lnTo>
                    <a:pt x="60" y="4046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783E34E5-C1A8-783A-D19C-D8D575E9B764}"/>
                </a:ext>
              </a:extLst>
            </p:cNvPr>
            <p:cNvSpPr/>
            <p:nvPr/>
          </p:nvSpPr>
          <p:spPr>
            <a:xfrm>
              <a:off x="5185546" y="4904903"/>
              <a:ext cx="29507" cy="25280"/>
            </a:xfrm>
            <a:custGeom>
              <a:avLst/>
              <a:gdLst>
                <a:gd name="connsiteX0" fmla="*/ 24045 w 28777"/>
                <a:gd name="connsiteY0" fmla="*/ 22253 h 24655"/>
                <a:gd name="connsiteX1" fmla="*/ 7742 w 28777"/>
                <a:gd name="connsiteY1" fmla="*/ 197 h 24655"/>
                <a:gd name="connsiteX2" fmla="*/ 24045 w 28777"/>
                <a:gd name="connsiteY2" fmla="*/ 22253 h 24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777" h="24655">
                  <a:moveTo>
                    <a:pt x="24045" y="22253"/>
                  </a:moveTo>
                  <a:cubicBezTo>
                    <a:pt x="-16232" y="33760"/>
                    <a:pt x="5824" y="197"/>
                    <a:pt x="7742" y="197"/>
                  </a:cubicBezTo>
                  <a:cubicBezTo>
                    <a:pt x="30757" y="-1721"/>
                    <a:pt x="32675" y="10745"/>
                    <a:pt x="24045" y="22253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E254CAB0-FF3F-BC1B-E2C5-EC5333E02F55}"/>
                </a:ext>
              </a:extLst>
            </p:cNvPr>
            <p:cNvSpPr/>
            <p:nvPr/>
          </p:nvSpPr>
          <p:spPr>
            <a:xfrm>
              <a:off x="6161042" y="4786697"/>
              <a:ext cx="8991" cy="12609"/>
            </a:xfrm>
            <a:custGeom>
              <a:avLst/>
              <a:gdLst>
                <a:gd name="connsiteX0" fmla="*/ 0 w 8768"/>
                <a:gd name="connsiteY0" fmla="*/ 9033 h 12297"/>
                <a:gd name="connsiteX1" fmla="*/ 4795 w 8768"/>
                <a:gd name="connsiteY1" fmla="*/ 1362 h 12297"/>
                <a:gd name="connsiteX2" fmla="*/ 0 w 8768"/>
                <a:gd name="connsiteY2" fmla="*/ 9033 h 1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768" h="12297">
                  <a:moveTo>
                    <a:pt x="0" y="9033"/>
                  </a:moveTo>
                  <a:cubicBezTo>
                    <a:pt x="1918" y="6156"/>
                    <a:pt x="1918" y="2321"/>
                    <a:pt x="4795" y="1362"/>
                  </a:cubicBezTo>
                  <a:cubicBezTo>
                    <a:pt x="11507" y="-6310"/>
                    <a:pt x="9590" y="21500"/>
                    <a:pt x="0" y="9033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9368F3B1-06D3-AFCA-019C-172096ED94F5}"/>
                </a:ext>
              </a:extLst>
            </p:cNvPr>
            <p:cNvSpPr/>
            <p:nvPr/>
          </p:nvSpPr>
          <p:spPr>
            <a:xfrm>
              <a:off x="5678248" y="4810709"/>
              <a:ext cx="27532" cy="24582"/>
            </a:xfrm>
            <a:custGeom>
              <a:avLst/>
              <a:gdLst>
                <a:gd name="connsiteX0" fmla="*/ 13426 w 26850"/>
                <a:gd name="connsiteY0" fmla="*/ 23974 h 23973"/>
                <a:gd name="connsiteX1" fmla="*/ 26851 w 26850"/>
                <a:gd name="connsiteY1" fmla="*/ 11507 h 23973"/>
                <a:gd name="connsiteX2" fmla="*/ 13426 w 26850"/>
                <a:gd name="connsiteY2" fmla="*/ 0 h 23973"/>
                <a:gd name="connsiteX3" fmla="*/ 0 w 26850"/>
                <a:gd name="connsiteY3" fmla="*/ 11507 h 23973"/>
                <a:gd name="connsiteX4" fmla="*/ 13426 w 26850"/>
                <a:gd name="connsiteY4" fmla="*/ 23974 h 23973"/>
                <a:gd name="connsiteX5" fmla="*/ 13426 w 26850"/>
                <a:gd name="connsiteY5" fmla="*/ 23974 h 23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850" h="23973">
                  <a:moveTo>
                    <a:pt x="13426" y="23974"/>
                  </a:moveTo>
                  <a:cubicBezTo>
                    <a:pt x="21097" y="23974"/>
                    <a:pt x="26851" y="17261"/>
                    <a:pt x="26851" y="11507"/>
                  </a:cubicBezTo>
                  <a:cubicBezTo>
                    <a:pt x="26851" y="4795"/>
                    <a:pt x="20138" y="0"/>
                    <a:pt x="13426" y="0"/>
                  </a:cubicBezTo>
                  <a:cubicBezTo>
                    <a:pt x="5754" y="0"/>
                    <a:pt x="0" y="5754"/>
                    <a:pt x="0" y="11507"/>
                  </a:cubicBezTo>
                  <a:cubicBezTo>
                    <a:pt x="0" y="18220"/>
                    <a:pt x="5754" y="23974"/>
                    <a:pt x="13426" y="23974"/>
                  </a:cubicBezTo>
                  <a:cubicBezTo>
                    <a:pt x="20138" y="23974"/>
                    <a:pt x="5754" y="23974"/>
                    <a:pt x="13426" y="23974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333E0F09-7FFB-AA6F-9CEF-CE8E86970207}"/>
                </a:ext>
              </a:extLst>
            </p:cNvPr>
            <p:cNvSpPr/>
            <p:nvPr/>
          </p:nvSpPr>
          <p:spPr>
            <a:xfrm>
              <a:off x="4915612" y="3419354"/>
              <a:ext cx="35044" cy="38630"/>
            </a:xfrm>
            <a:custGeom>
              <a:avLst/>
              <a:gdLst>
                <a:gd name="connsiteX0" fmla="*/ 34134 w 34177"/>
                <a:gd name="connsiteY0" fmla="*/ 0 h 37674"/>
                <a:gd name="connsiteX1" fmla="*/ 20709 w 34177"/>
                <a:gd name="connsiteY1" fmla="*/ 3836 h 37674"/>
                <a:gd name="connsiteX2" fmla="*/ 13037 w 34177"/>
                <a:gd name="connsiteY2" fmla="*/ 16302 h 37674"/>
                <a:gd name="connsiteX3" fmla="*/ 34134 w 34177"/>
                <a:gd name="connsiteY3" fmla="*/ 0 h 37674"/>
                <a:gd name="connsiteX4" fmla="*/ 34134 w 34177"/>
                <a:gd name="connsiteY4" fmla="*/ 0 h 37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77" h="37674">
                  <a:moveTo>
                    <a:pt x="34134" y="0"/>
                  </a:moveTo>
                  <a:cubicBezTo>
                    <a:pt x="29339" y="959"/>
                    <a:pt x="25503" y="959"/>
                    <a:pt x="20709" y="3836"/>
                  </a:cubicBezTo>
                  <a:cubicBezTo>
                    <a:pt x="16873" y="6713"/>
                    <a:pt x="15914" y="12466"/>
                    <a:pt x="13037" y="16302"/>
                  </a:cubicBezTo>
                  <a:cubicBezTo>
                    <a:pt x="-26280" y="50825"/>
                    <a:pt x="36052" y="42194"/>
                    <a:pt x="34134" y="0"/>
                  </a:cubicBezTo>
                  <a:lnTo>
                    <a:pt x="3413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20" name="Freeform: Shape 319">
              <a:extLst>
                <a:ext uri="{FF2B5EF4-FFF2-40B4-BE49-F238E27FC236}">
                  <a16:creationId xmlns:a16="http://schemas.microsoft.com/office/drawing/2014/main" id="{050EE12E-2F86-9249-AECA-A8F92F478132}"/>
                </a:ext>
              </a:extLst>
            </p:cNvPr>
            <p:cNvSpPr/>
            <p:nvPr/>
          </p:nvSpPr>
          <p:spPr>
            <a:xfrm>
              <a:off x="5899487" y="4397727"/>
              <a:ext cx="27532" cy="24582"/>
            </a:xfrm>
            <a:custGeom>
              <a:avLst/>
              <a:gdLst>
                <a:gd name="connsiteX0" fmla="*/ 13426 w 26850"/>
                <a:gd name="connsiteY0" fmla="*/ 23974 h 23973"/>
                <a:gd name="connsiteX1" fmla="*/ 26851 w 26850"/>
                <a:gd name="connsiteY1" fmla="*/ 11507 h 23973"/>
                <a:gd name="connsiteX2" fmla="*/ 13426 w 26850"/>
                <a:gd name="connsiteY2" fmla="*/ 0 h 23973"/>
                <a:gd name="connsiteX3" fmla="*/ 0 w 26850"/>
                <a:gd name="connsiteY3" fmla="*/ 11507 h 23973"/>
                <a:gd name="connsiteX4" fmla="*/ 13426 w 26850"/>
                <a:gd name="connsiteY4" fmla="*/ 23974 h 23973"/>
                <a:gd name="connsiteX5" fmla="*/ 13426 w 26850"/>
                <a:gd name="connsiteY5" fmla="*/ 23974 h 23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850" h="23973">
                  <a:moveTo>
                    <a:pt x="13426" y="23974"/>
                  </a:moveTo>
                  <a:cubicBezTo>
                    <a:pt x="21097" y="23974"/>
                    <a:pt x="26851" y="17261"/>
                    <a:pt x="26851" y="11507"/>
                  </a:cubicBezTo>
                  <a:cubicBezTo>
                    <a:pt x="26851" y="5754"/>
                    <a:pt x="20138" y="0"/>
                    <a:pt x="13426" y="0"/>
                  </a:cubicBezTo>
                  <a:cubicBezTo>
                    <a:pt x="5754" y="0"/>
                    <a:pt x="0" y="5754"/>
                    <a:pt x="0" y="11507"/>
                  </a:cubicBezTo>
                  <a:cubicBezTo>
                    <a:pt x="0" y="17261"/>
                    <a:pt x="6713" y="23974"/>
                    <a:pt x="13426" y="23974"/>
                  </a:cubicBezTo>
                  <a:cubicBezTo>
                    <a:pt x="21097" y="23974"/>
                    <a:pt x="6713" y="23974"/>
                    <a:pt x="13426" y="23974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21" name="Freeform: Shape 320">
              <a:extLst>
                <a:ext uri="{FF2B5EF4-FFF2-40B4-BE49-F238E27FC236}">
                  <a16:creationId xmlns:a16="http://schemas.microsoft.com/office/drawing/2014/main" id="{F593E211-DCB7-1E04-E19A-383DA9CF605E}"/>
                </a:ext>
              </a:extLst>
            </p:cNvPr>
            <p:cNvSpPr/>
            <p:nvPr/>
          </p:nvSpPr>
          <p:spPr>
            <a:xfrm>
              <a:off x="6152194" y="4782193"/>
              <a:ext cx="27532" cy="24582"/>
            </a:xfrm>
            <a:custGeom>
              <a:avLst/>
              <a:gdLst>
                <a:gd name="connsiteX0" fmla="*/ 13426 w 26850"/>
                <a:gd name="connsiteY0" fmla="*/ 23974 h 23973"/>
                <a:gd name="connsiteX1" fmla="*/ 26851 w 26850"/>
                <a:gd name="connsiteY1" fmla="*/ 11507 h 23973"/>
                <a:gd name="connsiteX2" fmla="*/ 13426 w 26850"/>
                <a:gd name="connsiteY2" fmla="*/ 0 h 23973"/>
                <a:gd name="connsiteX3" fmla="*/ 0 w 26850"/>
                <a:gd name="connsiteY3" fmla="*/ 11507 h 23973"/>
                <a:gd name="connsiteX4" fmla="*/ 13426 w 26850"/>
                <a:gd name="connsiteY4" fmla="*/ 23974 h 23973"/>
                <a:gd name="connsiteX5" fmla="*/ 13426 w 26850"/>
                <a:gd name="connsiteY5" fmla="*/ 23974 h 23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850" h="23973">
                  <a:moveTo>
                    <a:pt x="13426" y="23974"/>
                  </a:moveTo>
                  <a:cubicBezTo>
                    <a:pt x="21097" y="23974"/>
                    <a:pt x="26851" y="17261"/>
                    <a:pt x="26851" y="11507"/>
                  </a:cubicBezTo>
                  <a:cubicBezTo>
                    <a:pt x="26851" y="5754"/>
                    <a:pt x="20138" y="0"/>
                    <a:pt x="13426" y="0"/>
                  </a:cubicBezTo>
                  <a:cubicBezTo>
                    <a:pt x="6713" y="0"/>
                    <a:pt x="0" y="5754"/>
                    <a:pt x="0" y="11507"/>
                  </a:cubicBezTo>
                  <a:cubicBezTo>
                    <a:pt x="0" y="17261"/>
                    <a:pt x="6713" y="23974"/>
                    <a:pt x="13426" y="23974"/>
                  </a:cubicBezTo>
                  <a:cubicBezTo>
                    <a:pt x="20138" y="23974"/>
                    <a:pt x="6713" y="23974"/>
                    <a:pt x="13426" y="23974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24" name="Freeform: Shape 323">
              <a:extLst>
                <a:ext uri="{FF2B5EF4-FFF2-40B4-BE49-F238E27FC236}">
                  <a16:creationId xmlns:a16="http://schemas.microsoft.com/office/drawing/2014/main" id="{8D8EF68B-1BB7-500E-6723-4CBE747F35CE}"/>
                </a:ext>
              </a:extLst>
            </p:cNvPr>
            <p:cNvSpPr/>
            <p:nvPr/>
          </p:nvSpPr>
          <p:spPr>
            <a:xfrm>
              <a:off x="6162026" y="5020150"/>
              <a:ext cx="27532" cy="24582"/>
            </a:xfrm>
            <a:custGeom>
              <a:avLst/>
              <a:gdLst>
                <a:gd name="connsiteX0" fmla="*/ 13426 w 26850"/>
                <a:gd name="connsiteY0" fmla="*/ 23974 h 23973"/>
                <a:gd name="connsiteX1" fmla="*/ 26851 w 26850"/>
                <a:gd name="connsiteY1" fmla="*/ 11508 h 23973"/>
                <a:gd name="connsiteX2" fmla="*/ 13426 w 26850"/>
                <a:gd name="connsiteY2" fmla="*/ 0 h 23973"/>
                <a:gd name="connsiteX3" fmla="*/ 0 w 26850"/>
                <a:gd name="connsiteY3" fmla="*/ 11508 h 23973"/>
                <a:gd name="connsiteX4" fmla="*/ 13426 w 26850"/>
                <a:gd name="connsiteY4" fmla="*/ 23974 h 23973"/>
                <a:gd name="connsiteX5" fmla="*/ 13426 w 26850"/>
                <a:gd name="connsiteY5" fmla="*/ 23974 h 23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850" h="23973">
                  <a:moveTo>
                    <a:pt x="13426" y="23974"/>
                  </a:moveTo>
                  <a:cubicBezTo>
                    <a:pt x="21097" y="23974"/>
                    <a:pt x="26851" y="17261"/>
                    <a:pt x="26851" y="11508"/>
                  </a:cubicBezTo>
                  <a:cubicBezTo>
                    <a:pt x="26851" y="5754"/>
                    <a:pt x="20138" y="0"/>
                    <a:pt x="13426" y="0"/>
                  </a:cubicBezTo>
                  <a:cubicBezTo>
                    <a:pt x="5754" y="0"/>
                    <a:pt x="0" y="5754"/>
                    <a:pt x="0" y="11508"/>
                  </a:cubicBezTo>
                  <a:cubicBezTo>
                    <a:pt x="0" y="17261"/>
                    <a:pt x="6713" y="23974"/>
                    <a:pt x="13426" y="23974"/>
                  </a:cubicBezTo>
                  <a:cubicBezTo>
                    <a:pt x="21097" y="23974"/>
                    <a:pt x="6713" y="23974"/>
                    <a:pt x="13426" y="23974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</p:grpSp>
      <p:sp>
        <p:nvSpPr>
          <p:cNvPr id="119" name="TextBox 118">
            <a:extLst>
              <a:ext uri="{FF2B5EF4-FFF2-40B4-BE49-F238E27FC236}">
                <a16:creationId xmlns:a16="http://schemas.microsoft.com/office/drawing/2014/main" id="{9688B168-2835-3D91-B18D-875644A7A7EA}"/>
              </a:ext>
            </a:extLst>
          </p:cNvPr>
          <p:cNvSpPr txBox="1"/>
          <p:nvPr/>
        </p:nvSpPr>
        <p:spPr>
          <a:xfrm>
            <a:off x="1441823" y="3178131"/>
            <a:ext cx="2771759" cy="923330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>
              <a:defRPr/>
            </a:pPr>
            <a:r>
              <a:rPr lang="es-ES" sz="2000" b="1" dirty="0">
                <a:solidFill>
                  <a:srgbClr val="FFA300"/>
                </a:solidFill>
                <a:latin typeface="Helvetica LT Std" panose="020B0504020202020204" pitchFamily="34" charset="0"/>
              </a:rPr>
              <a:t>UNA RED DE 1.500 AGRICULTORES MULTIPLICADORES</a:t>
            </a:r>
            <a:endParaRPr lang="fr-FR" sz="2000" b="1" dirty="0">
              <a:solidFill>
                <a:srgbClr val="FFA300"/>
              </a:solidFill>
              <a:latin typeface="Helvetica LT Std" panose="020B0504020202020204" pitchFamily="34" charset="0"/>
            </a:endParaRPr>
          </a:p>
        </p:txBody>
      </p:sp>
      <p:sp>
        <p:nvSpPr>
          <p:cNvPr id="322" name="TextBox 321">
            <a:extLst>
              <a:ext uri="{FF2B5EF4-FFF2-40B4-BE49-F238E27FC236}">
                <a16:creationId xmlns:a16="http://schemas.microsoft.com/office/drawing/2014/main" id="{B6DDD0AD-C68F-46AF-9418-956A3FD808D4}"/>
              </a:ext>
            </a:extLst>
          </p:cNvPr>
          <p:cNvSpPr txBox="1"/>
          <p:nvPr/>
        </p:nvSpPr>
        <p:spPr>
          <a:xfrm>
            <a:off x="8704037" y="2233779"/>
            <a:ext cx="2318135" cy="215444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defRPr/>
            </a:pPr>
            <a:r>
              <a:rPr lang="fr-FR" sz="1400" b="1" dirty="0">
                <a:solidFill>
                  <a:srgbClr val="93BA1F"/>
                </a:solidFill>
                <a:latin typeface="Helvetica LT Std" panose="020B0504020202020204" pitchFamily="34" charset="0"/>
              </a:rPr>
              <a:t>29.000 </a:t>
            </a:r>
            <a:r>
              <a:rPr lang="fr-FR" sz="1400" b="1" dirty="0" err="1">
                <a:solidFill>
                  <a:srgbClr val="93BA1F"/>
                </a:solidFill>
                <a:latin typeface="Helvetica LT Std" panose="020B0504020202020204" pitchFamily="34" charset="0"/>
              </a:rPr>
              <a:t>hectáreas</a:t>
            </a:r>
            <a:r>
              <a:rPr lang="fr-FR" sz="1400" b="1" dirty="0">
                <a:solidFill>
                  <a:srgbClr val="93BA1F"/>
                </a:solidFill>
                <a:latin typeface="Helvetica LT Std" panose="020B0504020202020204" pitchFamily="34" charset="0"/>
              </a:rPr>
              <a:t> en Europa </a:t>
            </a:r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BFB8A551-AEB4-6BCE-6326-031F3A284094}"/>
              </a:ext>
            </a:extLst>
          </p:cNvPr>
          <p:cNvGrpSpPr/>
          <p:nvPr/>
        </p:nvGrpSpPr>
        <p:grpSpPr>
          <a:xfrm>
            <a:off x="9560317" y="1481872"/>
            <a:ext cx="605604" cy="605602"/>
            <a:chOff x="9560317" y="1571288"/>
            <a:chExt cx="605604" cy="605602"/>
          </a:xfrm>
        </p:grpSpPr>
        <p:sp>
          <p:nvSpPr>
            <p:cNvPr id="326" name="Oval 325">
              <a:extLst>
                <a:ext uri="{FF2B5EF4-FFF2-40B4-BE49-F238E27FC236}">
                  <a16:creationId xmlns:a16="http://schemas.microsoft.com/office/drawing/2014/main" id="{6FE34EE7-FB00-E6DE-7556-9487D6847211}"/>
                </a:ext>
              </a:extLst>
            </p:cNvPr>
            <p:cNvSpPr/>
            <p:nvPr/>
          </p:nvSpPr>
          <p:spPr>
            <a:xfrm>
              <a:off x="9560317" y="1571288"/>
              <a:ext cx="605604" cy="605602"/>
            </a:xfrm>
            <a:prstGeom prst="ellipse">
              <a:avLst/>
            </a:prstGeom>
            <a:solidFill>
              <a:srgbClr val="93BA1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pic>
          <p:nvPicPr>
            <p:cNvPr id="327" name="Graphic 326">
              <a:extLst>
                <a:ext uri="{FF2B5EF4-FFF2-40B4-BE49-F238E27FC236}">
                  <a16:creationId xmlns:a16="http://schemas.microsoft.com/office/drawing/2014/main" id="{4D8387B5-9B00-BD8B-B309-95031219C05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l="20" r="20"/>
            <a:stretch/>
          </p:blipFill>
          <p:spPr>
            <a:xfrm>
              <a:off x="9688259" y="1682735"/>
              <a:ext cx="349718" cy="349860"/>
            </a:xfrm>
            <a:prstGeom prst="rect">
              <a:avLst/>
            </a:prstGeom>
          </p:spPr>
        </p:pic>
      </p:grpSp>
      <p:sp>
        <p:nvSpPr>
          <p:cNvPr id="323" name="TextBox 322">
            <a:extLst>
              <a:ext uri="{FF2B5EF4-FFF2-40B4-BE49-F238E27FC236}">
                <a16:creationId xmlns:a16="http://schemas.microsoft.com/office/drawing/2014/main" id="{7C6D1467-0A85-80C3-15D9-8799F72BEEFC}"/>
              </a:ext>
            </a:extLst>
          </p:cNvPr>
          <p:cNvSpPr txBox="1"/>
          <p:nvPr/>
        </p:nvSpPr>
        <p:spPr>
          <a:xfrm>
            <a:off x="8557315" y="3488193"/>
            <a:ext cx="2611606" cy="64633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defRPr/>
            </a:pPr>
            <a:r>
              <a:rPr lang="fr-FR" sz="1400" dirty="0" err="1">
                <a:solidFill>
                  <a:srgbClr val="2C6260"/>
                </a:solidFill>
                <a:latin typeface="Helvetica LT Std" panose="020B0504020202020204" pitchFamily="34" charset="0"/>
              </a:rPr>
              <a:t>Otras</a:t>
            </a:r>
            <a:r>
              <a:rPr lang="fr-FR" sz="1400" dirty="0">
                <a:solidFill>
                  <a:srgbClr val="2C6260"/>
                </a:solidFill>
                <a:latin typeface="Helvetica LT Std" panose="020B0504020202020204" pitchFamily="34" charset="0"/>
              </a:rPr>
              <a:t> zonas de </a:t>
            </a:r>
            <a:r>
              <a:rPr lang="fr-FR" sz="1400" dirty="0" err="1">
                <a:solidFill>
                  <a:srgbClr val="2C6260"/>
                </a:solidFill>
                <a:latin typeface="Helvetica LT Std" panose="020B0504020202020204" pitchFamily="34" charset="0"/>
              </a:rPr>
              <a:t>producción</a:t>
            </a:r>
            <a:r>
              <a:rPr lang="fr-FR" sz="1400" dirty="0">
                <a:solidFill>
                  <a:srgbClr val="2C6260"/>
                </a:solidFill>
                <a:latin typeface="Helvetica LT Std" panose="020B0504020202020204" pitchFamily="34" charset="0"/>
              </a:rPr>
              <a:t>: </a:t>
            </a:r>
            <a:r>
              <a:rPr lang="fr-FR" sz="1400" b="1" dirty="0" err="1">
                <a:solidFill>
                  <a:srgbClr val="2C6260"/>
                </a:solidFill>
                <a:latin typeface="Helvetica LT Std" panose="020B0504020202020204" pitchFamily="34" charset="0"/>
              </a:rPr>
              <a:t>Sudamérica</a:t>
            </a:r>
            <a:r>
              <a:rPr lang="fr-FR" sz="1400" b="1" dirty="0">
                <a:solidFill>
                  <a:srgbClr val="2C6260"/>
                </a:solidFill>
                <a:latin typeface="Helvetica LT Std" panose="020B0504020202020204" pitchFamily="34" charset="0"/>
              </a:rPr>
              <a:t> y </a:t>
            </a:r>
            <a:r>
              <a:rPr lang="fr-FR" sz="1400" b="1" dirty="0" err="1">
                <a:solidFill>
                  <a:srgbClr val="2C6260"/>
                </a:solidFill>
                <a:latin typeface="Helvetica LT Std" panose="020B0504020202020204" pitchFamily="34" charset="0"/>
              </a:rPr>
              <a:t>Nueva</a:t>
            </a:r>
            <a:r>
              <a:rPr lang="fr-FR" sz="1400" b="1" dirty="0">
                <a:solidFill>
                  <a:srgbClr val="2C6260"/>
                </a:solidFill>
                <a:latin typeface="Helvetica LT Std" panose="020B0504020202020204" pitchFamily="34" charset="0"/>
              </a:rPr>
              <a:t> </a:t>
            </a:r>
            <a:r>
              <a:rPr lang="fr-FR" sz="1400" b="1" dirty="0" err="1">
                <a:solidFill>
                  <a:srgbClr val="2C6260"/>
                </a:solidFill>
                <a:latin typeface="Helvetica LT Std" panose="020B0504020202020204" pitchFamily="34" charset="0"/>
              </a:rPr>
              <a:t>Zelanda</a:t>
            </a:r>
            <a:endParaRPr lang="fr-FR" sz="1400" b="1" dirty="0">
              <a:solidFill>
                <a:srgbClr val="2C6260"/>
              </a:solidFill>
              <a:latin typeface="Helvetica LT Std" panose="020B0504020202020204" pitchFamily="34" charset="0"/>
            </a:endParaRPr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DC786F04-106B-BCEF-7864-A5C508327607}"/>
              </a:ext>
            </a:extLst>
          </p:cNvPr>
          <p:cNvGrpSpPr/>
          <p:nvPr/>
        </p:nvGrpSpPr>
        <p:grpSpPr>
          <a:xfrm>
            <a:off x="9560317" y="2807147"/>
            <a:ext cx="605604" cy="605602"/>
            <a:chOff x="9560317" y="2807147"/>
            <a:chExt cx="605604" cy="605602"/>
          </a:xfrm>
        </p:grpSpPr>
        <p:sp>
          <p:nvSpPr>
            <p:cNvPr id="332" name="Oval 331">
              <a:extLst>
                <a:ext uri="{FF2B5EF4-FFF2-40B4-BE49-F238E27FC236}">
                  <a16:creationId xmlns:a16="http://schemas.microsoft.com/office/drawing/2014/main" id="{8845B2EA-341C-9135-5CDC-172EED659E96}"/>
                </a:ext>
              </a:extLst>
            </p:cNvPr>
            <p:cNvSpPr/>
            <p:nvPr/>
          </p:nvSpPr>
          <p:spPr>
            <a:xfrm>
              <a:off x="9560317" y="2807147"/>
              <a:ext cx="605604" cy="6056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pic>
          <p:nvPicPr>
            <p:cNvPr id="333" name="Graphic 332">
              <a:extLst>
                <a:ext uri="{FF2B5EF4-FFF2-40B4-BE49-F238E27FC236}">
                  <a16:creationId xmlns:a16="http://schemas.microsoft.com/office/drawing/2014/main" id="{3BEF63EA-D4D9-BB1B-6B96-DA87D5AD502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 l="17" r="17"/>
            <a:stretch/>
          </p:blipFill>
          <p:spPr>
            <a:xfrm>
              <a:off x="9688250" y="2935017"/>
              <a:ext cx="349738" cy="349860"/>
            </a:xfrm>
            <a:prstGeom prst="rect">
              <a:avLst/>
            </a:prstGeom>
          </p:spPr>
        </p:pic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id="{CCF51FFA-5F74-DB6C-D903-AADB27F57CF3}"/>
              </a:ext>
            </a:extLst>
          </p:cNvPr>
          <p:cNvSpPr txBox="1"/>
          <p:nvPr/>
        </p:nvSpPr>
        <p:spPr>
          <a:xfrm>
            <a:off x="8557315" y="5120966"/>
            <a:ext cx="2611606" cy="43088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defRPr/>
            </a:pPr>
            <a:r>
              <a:rPr lang="es-ES" sz="1400" dirty="0">
                <a:solidFill>
                  <a:schemeClr val="accent6"/>
                </a:solidFill>
                <a:latin typeface="Helvetica LT Std" panose="020B0504020202020204" pitchFamily="34" charset="0"/>
              </a:rPr>
              <a:t>Un equipo de </a:t>
            </a:r>
            <a:r>
              <a:rPr lang="es-ES" sz="1400" b="1" dirty="0">
                <a:solidFill>
                  <a:schemeClr val="accent6"/>
                </a:solidFill>
                <a:latin typeface="Helvetica LT Std" panose="020B0504020202020204" pitchFamily="34" charset="0"/>
              </a:rPr>
              <a:t>20 técnicos de producción</a:t>
            </a:r>
            <a:endParaRPr lang="fr-FR" sz="1400" b="1" dirty="0">
              <a:solidFill>
                <a:schemeClr val="accent6"/>
              </a:solidFill>
              <a:latin typeface="Helvetica LT Std" panose="020B0504020202020204" pitchFamily="34" charset="0"/>
            </a:endParaRP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2D6BD1EF-BC0B-EBE0-4B7B-DD7492FF2CB4}"/>
              </a:ext>
            </a:extLst>
          </p:cNvPr>
          <p:cNvGrpSpPr/>
          <p:nvPr/>
        </p:nvGrpSpPr>
        <p:grpSpPr>
          <a:xfrm>
            <a:off x="9560317" y="4439920"/>
            <a:ext cx="605604" cy="605602"/>
            <a:chOff x="9560317" y="4439920"/>
            <a:chExt cx="605604" cy="605602"/>
          </a:xfrm>
        </p:grpSpPr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FDE4B2D5-7C1D-5787-E6C0-6AFA6E758425}"/>
                </a:ext>
              </a:extLst>
            </p:cNvPr>
            <p:cNvSpPr/>
            <p:nvPr/>
          </p:nvSpPr>
          <p:spPr>
            <a:xfrm>
              <a:off x="9560317" y="4439920"/>
              <a:ext cx="605604" cy="60560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pic>
          <p:nvPicPr>
            <p:cNvPr id="49" name="Graphic 48">
              <a:extLst>
                <a:ext uri="{FF2B5EF4-FFF2-40B4-BE49-F238E27FC236}">
                  <a16:creationId xmlns:a16="http://schemas.microsoft.com/office/drawing/2014/main" id="{C0019543-DD1F-5244-CC2A-2B842690EA8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 l="21" r="21"/>
            <a:stretch/>
          </p:blipFill>
          <p:spPr>
            <a:xfrm>
              <a:off x="9717506" y="4597059"/>
              <a:ext cx="291198" cy="291322"/>
            </a:xfrm>
            <a:prstGeom prst="rect">
              <a:avLst/>
            </a:prstGeom>
          </p:spPr>
        </p:pic>
      </p:grp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DC88D0F2-F69B-0C86-33F6-CE8D47149BE8}"/>
              </a:ext>
            </a:extLst>
          </p:cNvPr>
          <p:cNvCxnSpPr>
            <a:cxnSpLocks/>
          </p:cNvCxnSpPr>
          <p:nvPr/>
        </p:nvCxnSpPr>
        <p:spPr>
          <a:xfrm>
            <a:off x="8518858" y="2654448"/>
            <a:ext cx="2688520" cy="0"/>
          </a:xfrm>
          <a:prstGeom prst="line">
            <a:avLst/>
          </a:prstGeom>
          <a:ln w="12700" cmpd="sng">
            <a:solidFill>
              <a:schemeClr val="bg1">
                <a:lumMod val="85000"/>
              </a:schemeClr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8879EA55-BC91-CD14-6DC3-E4757492ED11}"/>
              </a:ext>
            </a:extLst>
          </p:cNvPr>
          <p:cNvCxnSpPr>
            <a:cxnSpLocks/>
          </p:cNvCxnSpPr>
          <p:nvPr/>
        </p:nvCxnSpPr>
        <p:spPr>
          <a:xfrm>
            <a:off x="8518858" y="4287223"/>
            <a:ext cx="2688520" cy="0"/>
          </a:xfrm>
          <a:prstGeom prst="line">
            <a:avLst/>
          </a:prstGeom>
          <a:ln w="12700" cmpd="sng">
            <a:solidFill>
              <a:schemeClr val="bg1">
                <a:lumMod val="85000"/>
              </a:schemeClr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5aa72b7c-b1b9-49e3-b745-e5f688c8e5fe">
            <a:extLst>
              <a:ext uri="{FF2B5EF4-FFF2-40B4-BE49-F238E27FC236}">
                <a16:creationId xmlns:a16="http://schemas.microsoft.com/office/drawing/2014/main" id="{8635F4D4-78F0-EEF4-FC80-37D3C1EC1A72}"/>
              </a:ext>
            </a:extLst>
          </p:cNvPr>
          <p:cNvSpPr/>
          <p:nvPr/>
        </p:nvSpPr>
        <p:spPr>
          <a:xfrm>
            <a:off x="0" y="-2"/>
            <a:ext cx="454985" cy="6858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1">
              <a:latin typeface="Helvetica LT Std" panose="020B0504020202020204" pitchFamily="34" charset="0"/>
            </a:endParaRPr>
          </a:p>
        </p:txBody>
      </p:sp>
      <p:sp>
        <p:nvSpPr>
          <p:cNvPr id="66" name="a0736777-844b-4393-85bb-c080c0e96b2d">
            <a:extLst>
              <a:ext uri="{FF2B5EF4-FFF2-40B4-BE49-F238E27FC236}">
                <a16:creationId xmlns:a16="http://schemas.microsoft.com/office/drawing/2014/main" id="{925359A3-85B4-1A8C-A931-FD9C7A854B1A}"/>
              </a:ext>
            </a:extLst>
          </p:cNvPr>
          <p:cNvSpPr txBox="1">
            <a:spLocks/>
          </p:cNvSpPr>
          <p:nvPr/>
        </p:nvSpPr>
        <p:spPr>
          <a:xfrm>
            <a:off x="0" y="6394449"/>
            <a:ext cx="466725" cy="365125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4C657E5E-5382-46C6-A2E8-F79DF90EBE43}" type="slidenum">
              <a:rPr lang="fr-FR" sz="1400" noProof="1" smtClean="0">
                <a:solidFill>
                  <a:schemeClr val="bg1"/>
                </a:solidFill>
              </a:rPr>
              <a:pPr algn="ctr"/>
              <a:t>11</a:t>
            </a:fld>
            <a:endParaRPr lang="fr-FR" sz="1400" noProof="1">
              <a:solidFill>
                <a:schemeClr val="bg1"/>
              </a:solidFill>
            </a:endParaRPr>
          </a:p>
        </p:txBody>
      </p:sp>
      <p:sp>
        <p:nvSpPr>
          <p:cNvPr id="67" name="Freeform: Shape 6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E3756F25-81DB-5A07-3672-37A9FB1FD7A1}"/>
              </a:ext>
            </a:extLst>
          </p:cNvPr>
          <p:cNvSpPr/>
          <p:nvPr/>
        </p:nvSpPr>
        <p:spPr>
          <a:xfrm>
            <a:off x="0" y="3096076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68" name="Graphic 6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65DFB86-AF15-5431-1904-6547165197A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7105" y="3330352"/>
            <a:ext cx="197296" cy="197296"/>
          </a:xfrm>
          <a:prstGeom prst="rect">
            <a:avLst/>
          </a:prstGeom>
        </p:spPr>
      </p:pic>
      <p:pic>
        <p:nvPicPr>
          <p:cNvPr id="69" name="Graphic 2">
            <a:hlinkClick r:id="rId15" action="ppaction://hlinksldjump"/>
            <a:extLst>
              <a:ext uri="{FF2B5EF4-FFF2-40B4-BE49-F238E27FC236}">
                <a16:creationId xmlns:a16="http://schemas.microsoft.com/office/drawing/2014/main" id="{9C097416-5448-0D41-1164-DD92663D4DAD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86852" y="298616"/>
            <a:ext cx="275098" cy="275098"/>
          </a:xfrm>
          <a:prstGeom prst="rect">
            <a:avLst/>
          </a:prstGeom>
        </p:spPr>
      </p:pic>
      <p:grpSp>
        <p:nvGrpSpPr>
          <p:cNvPr id="85" name="Group 84">
            <a:extLst>
              <a:ext uri="{FF2B5EF4-FFF2-40B4-BE49-F238E27FC236}">
                <a16:creationId xmlns:a16="http://schemas.microsoft.com/office/drawing/2014/main" id="{1E082A28-193E-B6B5-65B9-A8EFB08F8961}"/>
              </a:ext>
            </a:extLst>
          </p:cNvPr>
          <p:cNvGrpSpPr/>
          <p:nvPr/>
        </p:nvGrpSpPr>
        <p:grpSpPr>
          <a:xfrm>
            <a:off x="4755380" y="2450511"/>
            <a:ext cx="2867470" cy="2657605"/>
            <a:chOff x="4908125" y="2604946"/>
            <a:chExt cx="2867470" cy="2657605"/>
          </a:xfrm>
        </p:grpSpPr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59761B7C-9EC7-E1BB-F1D5-A70E2AE9FFCA}"/>
                </a:ext>
              </a:extLst>
            </p:cNvPr>
            <p:cNvSpPr/>
            <p:nvPr/>
          </p:nvSpPr>
          <p:spPr>
            <a:xfrm>
              <a:off x="5143328" y="2604946"/>
              <a:ext cx="1137936" cy="1048505"/>
            </a:xfrm>
            <a:custGeom>
              <a:avLst/>
              <a:gdLst>
                <a:gd name="connsiteX0" fmla="*/ 897585 w 1109777"/>
                <a:gd name="connsiteY0" fmla="*/ 1000422 h 1022560"/>
                <a:gd name="connsiteX1" fmla="*/ 862104 w 1109777"/>
                <a:gd name="connsiteY1" fmla="*/ 990833 h 1022560"/>
                <a:gd name="connsiteX2" fmla="*/ 841966 w 1109777"/>
                <a:gd name="connsiteY2" fmla="*/ 990833 h 1022560"/>
                <a:gd name="connsiteX3" fmla="*/ 842925 w 1109777"/>
                <a:gd name="connsiteY3" fmla="*/ 976448 h 1022560"/>
                <a:gd name="connsiteX4" fmla="*/ 846761 w 1109777"/>
                <a:gd name="connsiteY4" fmla="*/ 963023 h 1022560"/>
                <a:gd name="connsiteX5" fmla="*/ 844843 w 1109777"/>
                <a:gd name="connsiteY5" fmla="*/ 944802 h 1022560"/>
                <a:gd name="connsiteX6" fmla="*/ 842925 w 1109777"/>
                <a:gd name="connsiteY6" fmla="*/ 927541 h 1022560"/>
                <a:gd name="connsiteX7" fmla="*/ 806484 w 1109777"/>
                <a:gd name="connsiteY7" fmla="*/ 912198 h 1022560"/>
                <a:gd name="connsiteX8" fmla="*/ 813197 w 1109777"/>
                <a:gd name="connsiteY8" fmla="*/ 879593 h 1022560"/>
                <a:gd name="connsiteX9" fmla="*/ 815115 w 1109777"/>
                <a:gd name="connsiteY9" fmla="*/ 881511 h 1022560"/>
                <a:gd name="connsiteX10" fmla="*/ 822787 w 1109777"/>
                <a:gd name="connsiteY10" fmla="*/ 855619 h 1022560"/>
                <a:gd name="connsiteX11" fmla="*/ 817992 w 1109777"/>
                <a:gd name="connsiteY11" fmla="*/ 849866 h 1022560"/>
                <a:gd name="connsiteX12" fmla="*/ 810320 w 1109777"/>
                <a:gd name="connsiteY12" fmla="*/ 860414 h 1022560"/>
                <a:gd name="connsiteX13" fmla="*/ 809361 w 1109777"/>
                <a:gd name="connsiteY13" fmla="*/ 851784 h 1022560"/>
                <a:gd name="connsiteX14" fmla="*/ 812238 w 1109777"/>
                <a:gd name="connsiteY14" fmla="*/ 833563 h 1022560"/>
                <a:gd name="connsiteX15" fmla="*/ 812238 w 1109777"/>
                <a:gd name="connsiteY15" fmla="*/ 817261 h 1022560"/>
                <a:gd name="connsiteX16" fmla="*/ 816074 w 1109777"/>
                <a:gd name="connsiteY16" fmla="*/ 815343 h 1022560"/>
                <a:gd name="connsiteX17" fmla="*/ 820869 w 1109777"/>
                <a:gd name="connsiteY17" fmla="*/ 778903 h 1022560"/>
                <a:gd name="connsiteX18" fmla="*/ 825663 w 1109777"/>
                <a:gd name="connsiteY18" fmla="*/ 794246 h 1022560"/>
                <a:gd name="connsiteX19" fmla="*/ 874570 w 1109777"/>
                <a:gd name="connsiteY19" fmla="*/ 766436 h 1022560"/>
                <a:gd name="connsiteX20" fmla="*/ 875529 w 1109777"/>
                <a:gd name="connsiteY20" fmla="*/ 795205 h 1022560"/>
                <a:gd name="connsiteX21" fmla="*/ 892791 w 1109777"/>
                <a:gd name="connsiteY21" fmla="*/ 794246 h 1022560"/>
                <a:gd name="connsiteX22" fmla="*/ 889914 w 1109777"/>
                <a:gd name="connsiteY22" fmla="*/ 793287 h 1022560"/>
                <a:gd name="connsiteX23" fmla="*/ 890873 w 1109777"/>
                <a:gd name="connsiteY23" fmla="*/ 779862 h 1022560"/>
                <a:gd name="connsiteX24" fmla="*/ 883201 w 1109777"/>
                <a:gd name="connsiteY24" fmla="*/ 781780 h 1022560"/>
                <a:gd name="connsiteX25" fmla="*/ 888955 w 1109777"/>
                <a:gd name="connsiteY25" fmla="*/ 772190 h 1022560"/>
                <a:gd name="connsiteX26" fmla="*/ 893750 w 1109777"/>
                <a:gd name="connsiteY26" fmla="*/ 745339 h 1022560"/>
                <a:gd name="connsiteX27" fmla="*/ 911011 w 1109777"/>
                <a:gd name="connsiteY27" fmla="*/ 745339 h 1022560"/>
                <a:gd name="connsiteX28" fmla="*/ 910052 w 1109777"/>
                <a:gd name="connsiteY28" fmla="*/ 753011 h 1022560"/>
                <a:gd name="connsiteX29" fmla="*/ 917723 w 1109777"/>
                <a:gd name="connsiteY29" fmla="*/ 738626 h 1022560"/>
                <a:gd name="connsiteX30" fmla="*/ 929231 w 1109777"/>
                <a:gd name="connsiteY30" fmla="*/ 738626 h 1022560"/>
                <a:gd name="connsiteX31" fmla="*/ 955123 w 1109777"/>
                <a:gd name="connsiteY31" fmla="*/ 746298 h 1022560"/>
                <a:gd name="connsiteX32" fmla="*/ 953205 w 1109777"/>
                <a:gd name="connsiteY32" fmla="*/ 764518 h 1022560"/>
                <a:gd name="connsiteX33" fmla="*/ 958959 w 1109777"/>
                <a:gd name="connsiteY33" fmla="*/ 777944 h 1022560"/>
                <a:gd name="connsiteX34" fmla="*/ 947451 w 1109777"/>
                <a:gd name="connsiteY34" fmla="*/ 777944 h 1022560"/>
                <a:gd name="connsiteX35" fmla="*/ 959918 w 1109777"/>
                <a:gd name="connsiteY35" fmla="*/ 787533 h 1022560"/>
                <a:gd name="connsiteX36" fmla="*/ 958959 w 1109777"/>
                <a:gd name="connsiteY36" fmla="*/ 791369 h 1022560"/>
                <a:gd name="connsiteX37" fmla="*/ 967589 w 1109777"/>
                <a:gd name="connsiteY37" fmla="*/ 800959 h 1022560"/>
                <a:gd name="connsiteX38" fmla="*/ 999235 w 1109777"/>
                <a:gd name="connsiteY38" fmla="*/ 808630 h 1022560"/>
                <a:gd name="connsiteX39" fmla="*/ 972384 w 1109777"/>
                <a:gd name="connsiteY39" fmla="*/ 847948 h 1022560"/>
                <a:gd name="connsiteX40" fmla="*/ 958959 w 1109777"/>
                <a:gd name="connsiteY40" fmla="*/ 829727 h 1022560"/>
                <a:gd name="connsiteX41" fmla="*/ 949369 w 1109777"/>
                <a:gd name="connsiteY41" fmla="*/ 879593 h 1022560"/>
                <a:gd name="connsiteX42" fmla="*/ 925395 w 1109777"/>
                <a:gd name="connsiteY42" fmla="*/ 899731 h 1022560"/>
                <a:gd name="connsiteX43" fmla="*/ 907175 w 1109777"/>
                <a:gd name="connsiteY43" fmla="*/ 895896 h 1022560"/>
                <a:gd name="connsiteX44" fmla="*/ 928272 w 1109777"/>
                <a:gd name="connsiteY44" fmla="*/ 905485 h 1022560"/>
                <a:gd name="connsiteX45" fmla="*/ 928272 w 1109777"/>
                <a:gd name="connsiteY45" fmla="*/ 908362 h 1022560"/>
                <a:gd name="connsiteX46" fmla="*/ 930190 w 1109777"/>
                <a:gd name="connsiteY46" fmla="*/ 908362 h 1022560"/>
                <a:gd name="connsiteX47" fmla="*/ 937862 w 1109777"/>
                <a:gd name="connsiteY47" fmla="*/ 915075 h 1022560"/>
                <a:gd name="connsiteX48" fmla="*/ 964712 w 1109777"/>
                <a:gd name="connsiteY48" fmla="*/ 900690 h 1022560"/>
                <a:gd name="connsiteX49" fmla="*/ 979097 w 1109777"/>
                <a:gd name="connsiteY49" fmla="*/ 912198 h 1022560"/>
                <a:gd name="connsiteX50" fmla="*/ 986768 w 1109777"/>
                <a:gd name="connsiteY50" fmla="*/ 904526 h 1022560"/>
                <a:gd name="connsiteX51" fmla="*/ 989645 w 1109777"/>
                <a:gd name="connsiteY51" fmla="*/ 921787 h 1022560"/>
                <a:gd name="connsiteX52" fmla="*/ 979097 w 1109777"/>
                <a:gd name="connsiteY52" fmla="*/ 969735 h 1022560"/>
                <a:gd name="connsiteX53" fmla="*/ 958000 w 1109777"/>
                <a:gd name="connsiteY53" fmla="*/ 962064 h 1022560"/>
                <a:gd name="connsiteX54" fmla="*/ 948410 w 1109777"/>
                <a:gd name="connsiteY54" fmla="*/ 963982 h 1022560"/>
                <a:gd name="connsiteX55" fmla="*/ 952246 w 1109777"/>
                <a:gd name="connsiteY55" fmla="*/ 952474 h 1022560"/>
                <a:gd name="connsiteX56" fmla="*/ 944574 w 1109777"/>
                <a:gd name="connsiteY56" fmla="*/ 960146 h 1022560"/>
                <a:gd name="connsiteX57" fmla="*/ 935944 w 1109777"/>
                <a:gd name="connsiteY57" fmla="*/ 932336 h 1022560"/>
                <a:gd name="connsiteX58" fmla="*/ 922518 w 1109777"/>
                <a:gd name="connsiteY58" fmla="*/ 915075 h 1022560"/>
                <a:gd name="connsiteX59" fmla="*/ 923477 w 1109777"/>
                <a:gd name="connsiteY59" fmla="*/ 914116 h 1022560"/>
                <a:gd name="connsiteX60" fmla="*/ 906216 w 1109777"/>
                <a:gd name="connsiteY60" fmla="*/ 919870 h 1022560"/>
                <a:gd name="connsiteX61" fmla="*/ 916764 w 1109777"/>
                <a:gd name="connsiteY61" fmla="*/ 923705 h 1022560"/>
                <a:gd name="connsiteX62" fmla="*/ 911011 w 1109777"/>
                <a:gd name="connsiteY62" fmla="*/ 930418 h 1022560"/>
                <a:gd name="connsiteX63" fmla="*/ 912929 w 1109777"/>
                <a:gd name="connsiteY63" fmla="*/ 945761 h 1022560"/>
                <a:gd name="connsiteX64" fmla="*/ 918683 w 1109777"/>
                <a:gd name="connsiteY64" fmla="*/ 952474 h 1022560"/>
                <a:gd name="connsiteX65" fmla="*/ 900462 w 1109777"/>
                <a:gd name="connsiteY65" fmla="*/ 975489 h 1022560"/>
                <a:gd name="connsiteX66" fmla="*/ 910052 w 1109777"/>
                <a:gd name="connsiteY66" fmla="*/ 975489 h 1022560"/>
                <a:gd name="connsiteX67" fmla="*/ 922518 w 1109777"/>
                <a:gd name="connsiteY67" fmla="*/ 993709 h 1022560"/>
                <a:gd name="connsiteX68" fmla="*/ 912929 w 1109777"/>
                <a:gd name="connsiteY68" fmla="*/ 986997 h 1022560"/>
                <a:gd name="connsiteX69" fmla="*/ 897585 w 1109777"/>
                <a:gd name="connsiteY69" fmla="*/ 1000422 h 1022560"/>
                <a:gd name="connsiteX70" fmla="*/ 897585 w 1109777"/>
                <a:gd name="connsiteY70" fmla="*/ 1000422 h 1022560"/>
                <a:gd name="connsiteX71" fmla="*/ 2877 w 1109777"/>
                <a:gd name="connsiteY71" fmla="*/ 88452 h 1022560"/>
                <a:gd name="connsiteX72" fmla="*/ 0 w 1109777"/>
                <a:gd name="connsiteY72" fmla="*/ 110509 h 1022560"/>
                <a:gd name="connsiteX73" fmla="*/ 2877 w 1109777"/>
                <a:gd name="connsiteY73" fmla="*/ 88452 h 1022560"/>
                <a:gd name="connsiteX74" fmla="*/ 16302 w 1109777"/>
                <a:gd name="connsiteY74" fmla="*/ 228 h 1022560"/>
                <a:gd name="connsiteX75" fmla="*/ 23974 w 1109777"/>
                <a:gd name="connsiteY75" fmla="*/ 7900 h 1022560"/>
                <a:gd name="connsiteX76" fmla="*/ 19179 w 1109777"/>
                <a:gd name="connsiteY76" fmla="*/ 10777 h 1022560"/>
                <a:gd name="connsiteX77" fmla="*/ 27810 w 1109777"/>
                <a:gd name="connsiteY77" fmla="*/ 17490 h 1022560"/>
                <a:gd name="connsiteX78" fmla="*/ 20138 w 1109777"/>
                <a:gd name="connsiteY78" fmla="*/ 34751 h 1022560"/>
                <a:gd name="connsiteX79" fmla="*/ 20138 w 1109777"/>
                <a:gd name="connsiteY79" fmla="*/ 17490 h 1022560"/>
                <a:gd name="connsiteX80" fmla="*/ 16302 w 1109777"/>
                <a:gd name="connsiteY80" fmla="*/ 228 h 1022560"/>
                <a:gd name="connsiteX81" fmla="*/ 16302 w 1109777"/>
                <a:gd name="connsiteY81" fmla="*/ 228 h 1022560"/>
                <a:gd name="connsiteX82" fmla="*/ 1067321 w 1109777"/>
                <a:gd name="connsiteY82" fmla="*/ 851784 h 1022560"/>
                <a:gd name="connsiteX83" fmla="*/ 1067321 w 1109777"/>
                <a:gd name="connsiteY83" fmla="*/ 851784 h 1022560"/>
                <a:gd name="connsiteX84" fmla="*/ 1103761 w 1109777"/>
                <a:gd name="connsiteY84" fmla="*/ 850825 h 1022560"/>
                <a:gd name="connsiteX85" fmla="*/ 1108556 w 1109777"/>
                <a:gd name="connsiteY85" fmla="*/ 856578 h 1022560"/>
                <a:gd name="connsiteX86" fmla="*/ 1101844 w 1109777"/>
                <a:gd name="connsiteY86" fmla="*/ 870963 h 1022560"/>
                <a:gd name="connsiteX87" fmla="*/ 1104720 w 1109777"/>
                <a:gd name="connsiteY87" fmla="*/ 902608 h 1022560"/>
                <a:gd name="connsiteX88" fmla="*/ 1088418 w 1109777"/>
                <a:gd name="connsiteY88" fmla="*/ 912198 h 1022560"/>
                <a:gd name="connsiteX89" fmla="*/ 1098008 w 1109777"/>
                <a:gd name="connsiteY89" fmla="*/ 928500 h 1022560"/>
                <a:gd name="connsiteX90" fmla="*/ 1103761 w 1109777"/>
                <a:gd name="connsiteY90" fmla="*/ 941926 h 1022560"/>
                <a:gd name="connsiteX91" fmla="*/ 1076911 w 1109777"/>
                <a:gd name="connsiteY91" fmla="*/ 953433 h 1022560"/>
                <a:gd name="connsiteX92" fmla="*/ 1076911 w 1109777"/>
                <a:gd name="connsiteY92" fmla="*/ 977407 h 1022560"/>
                <a:gd name="connsiteX93" fmla="*/ 1054855 w 1109777"/>
                <a:gd name="connsiteY93" fmla="*/ 968776 h 1022560"/>
                <a:gd name="connsiteX94" fmla="*/ 1063485 w 1109777"/>
                <a:gd name="connsiteY94" fmla="*/ 969735 h 1022560"/>
                <a:gd name="connsiteX95" fmla="*/ 1055814 w 1109777"/>
                <a:gd name="connsiteY95" fmla="*/ 950556 h 1022560"/>
                <a:gd name="connsiteX96" fmla="*/ 1051019 w 1109777"/>
                <a:gd name="connsiteY96" fmla="*/ 954392 h 1022560"/>
                <a:gd name="connsiteX97" fmla="*/ 1037593 w 1109777"/>
                <a:gd name="connsiteY97" fmla="*/ 948638 h 1022560"/>
                <a:gd name="connsiteX98" fmla="*/ 1025127 w 1109777"/>
                <a:gd name="connsiteY98" fmla="*/ 950556 h 1022560"/>
                <a:gd name="connsiteX99" fmla="*/ 1023209 w 1109777"/>
                <a:gd name="connsiteY99" fmla="*/ 946720 h 1022560"/>
                <a:gd name="connsiteX100" fmla="*/ 1013619 w 1109777"/>
                <a:gd name="connsiteY100" fmla="*/ 933295 h 1022560"/>
                <a:gd name="connsiteX101" fmla="*/ 1021291 w 1109777"/>
                <a:gd name="connsiteY101" fmla="*/ 926582 h 1022560"/>
                <a:gd name="connsiteX102" fmla="*/ 1002112 w 1109777"/>
                <a:gd name="connsiteY102" fmla="*/ 894937 h 1022560"/>
                <a:gd name="connsiteX103" fmla="*/ 997317 w 1109777"/>
                <a:gd name="connsiteY103" fmla="*/ 887265 h 1022560"/>
                <a:gd name="connsiteX104" fmla="*/ 1040470 w 1109777"/>
                <a:gd name="connsiteY104" fmla="*/ 865209 h 1022560"/>
                <a:gd name="connsiteX105" fmla="*/ 1023209 w 1109777"/>
                <a:gd name="connsiteY105" fmla="*/ 857537 h 1022560"/>
                <a:gd name="connsiteX106" fmla="*/ 1031840 w 1109777"/>
                <a:gd name="connsiteY106" fmla="*/ 859455 h 1022560"/>
                <a:gd name="connsiteX107" fmla="*/ 1045265 w 1109777"/>
                <a:gd name="connsiteY107" fmla="*/ 863291 h 1022560"/>
                <a:gd name="connsiteX108" fmla="*/ 1075952 w 1109777"/>
                <a:gd name="connsiteY108" fmla="*/ 885347 h 1022560"/>
                <a:gd name="connsiteX109" fmla="*/ 1067321 w 1109777"/>
                <a:gd name="connsiteY109" fmla="*/ 896855 h 1022560"/>
                <a:gd name="connsiteX110" fmla="*/ 1074993 w 1109777"/>
                <a:gd name="connsiteY110" fmla="*/ 865209 h 1022560"/>
                <a:gd name="connsiteX111" fmla="*/ 1061567 w 1109777"/>
                <a:gd name="connsiteY111" fmla="*/ 859455 h 1022560"/>
                <a:gd name="connsiteX112" fmla="*/ 1067321 w 1109777"/>
                <a:gd name="connsiteY112" fmla="*/ 851784 h 1022560"/>
                <a:gd name="connsiteX113" fmla="*/ 1067321 w 1109777"/>
                <a:gd name="connsiteY113" fmla="*/ 851784 h 1022560"/>
                <a:gd name="connsiteX114" fmla="*/ 1085541 w 1109777"/>
                <a:gd name="connsiteY114" fmla="*/ 995627 h 1022560"/>
                <a:gd name="connsiteX115" fmla="*/ 1080747 w 1109777"/>
                <a:gd name="connsiteY115" fmla="*/ 995627 h 1022560"/>
                <a:gd name="connsiteX116" fmla="*/ 1080747 w 1109777"/>
                <a:gd name="connsiteY116" fmla="*/ 997545 h 1022560"/>
                <a:gd name="connsiteX117" fmla="*/ 1080747 w 1109777"/>
                <a:gd name="connsiteY117" fmla="*/ 1001381 h 1022560"/>
                <a:gd name="connsiteX118" fmla="*/ 1073075 w 1109777"/>
                <a:gd name="connsiteY118" fmla="*/ 1008094 h 1022560"/>
                <a:gd name="connsiteX119" fmla="*/ 1067321 w 1109777"/>
                <a:gd name="connsiteY119" fmla="*/ 1014806 h 1022560"/>
                <a:gd name="connsiteX120" fmla="*/ 1066362 w 1109777"/>
                <a:gd name="connsiteY120" fmla="*/ 1015765 h 1022560"/>
                <a:gd name="connsiteX121" fmla="*/ 1066362 w 1109777"/>
                <a:gd name="connsiteY121" fmla="*/ 1016724 h 1022560"/>
                <a:gd name="connsiteX122" fmla="*/ 1066362 w 1109777"/>
                <a:gd name="connsiteY122" fmla="*/ 1014806 h 1022560"/>
                <a:gd name="connsiteX123" fmla="*/ 1051978 w 1109777"/>
                <a:gd name="connsiteY123" fmla="*/ 1014806 h 1022560"/>
                <a:gd name="connsiteX124" fmla="*/ 1038552 w 1109777"/>
                <a:gd name="connsiteY124" fmla="*/ 1022478 h 1022560"/>
                <a:gd name="connsiteX125" fmla="*/ 1021291 w 1109777"/>
                <a:gd name="connsiteY125" fmla="*/ 1009053 h 1022560"/>
                <a:gd name="connsiteX126" fmla="*/ 1006907 w 1109777"/>
                <a:gd name="connsiteY126" fmla="*/ 1001381 h 1022560"/>
                <a:gd name="connsiteX127" fmla="*/ 1023209 w 1109777"/>
                <a:gd name="connsiteY127" fmla="*/ 981243 h 1022560"/>
                <a:gd name="connsiteX128" fmla="*/ 1065403 w 1109777"/>
                <a:gd name="connsiteY128" fmla="*/ 1003299 h 1022560"/>
                <a:gd name="connsiteX129" fmla="*/ 1066362 w 1109777"/>
                <a:gd name="connsiteY129" fmla="*/ 1004258 h 1022560"/>
                <a:gd name="connsiteX130" fmla="*/ 1053896 w 1109777"/>
                <a:gd name="connsiteY130" fmla="*/ 982202 h 1022560"/>
                <a:gd name="connsiteX131" fmla="*/ 1063485 w 1109777"/>
                <a:gd name="connsiteY131" fmla="*/ 979325 h 1022560"/>
                <a:gd name="connsiteX132" fmla="*/ 1085541 w 1109777"/>
                <a:gd name="connsiteY132" fmla="*/ 992750 h 1022560"/>
                <a:gd name="connsiteX133" fmla="*/ 1085541 w 1109777"/>
                <a:gd name="connsiteY133" fmla="*/ 995627 h 1022560"/>
                <a:gd name="connsiteX134" fmla="*/ 813197 w 1109777"/>
                <a:gd name="connsiteY134" fmla="*/ 864250 h 1022560"/>
                <a:gd name="connsiteX135" fmla="*/ 813197 w 1109777"/>
                <a:gd name="connsiteY135" fmla="*/ 871922 h 1022560"/>
                <a:gd name="connsiteX136" fmla="*/ 813197 w 1109777"/>
                <a:gd name="connsiteY136" fmla="*/ 864250 h 1022560"/>
                <a:gd name="connsiteX137" fmla="*/ 971425 w 1109777"/>
                <a:gd name="connsiteY137" fmla="*/ 692596 h 1022560"/>
                <a:gd name="connsiteX138" fmla="*/ 949369 w 1109777"/>
                <a:gd name="connsiteY138" fmla="*/ 745339 h 1022560"/>
                <a:gd name="connsiteX139" fmla="*/ 933067 w 1109777"/>
                <a:gd name="connsiteY139" fmla="*/ 737667 h 1022560"/>
                <a:gd name="connsiteX140" fmla="*/ 905257 w 1109777"/>
                <a:gd name="connsiteY140" fmla="*/ 737667 h 1022560"/>
                <a:gd name="connsiteX141" fmla="*/ 887037 w 1109777"/>
                <a:gd name="connsiteY141" fmla="*/ 745339 h 1022560"/>
                <a:gd name="connsiteX142" fmla="*/ 879365 w 1109777"/>
                <a:gd name="connsiteY142" fmla="*/ 740544 h 1022560"/>
                <a:gd name="connsiteX143" fmla="*/ 858268 w 1109777"/>
                <a:gd name="connsiteY143" fmla="*/ 742462 h 1022560"/>
                <a:gd name="connsiteX144" fmla="*/ 854432 w 1109777"/>
                <a:gd name="connsiteY144" fmla="*/ 750134 h 1022560"/>
                <a:gd name="connsiteX145" fmla="*/ 837171 w 1109777"/>
                <a:gd name="connsiteY145" fmla="*/ 767395 h 1022560"/>
                <a:gd name="connsiteX146" fmla="*/ 841007 w 1109777"/>
                <a:gd name="connsiteY146" fmla="*/ 793287 h 1022560"/>
                <a:gd name="connsiteX147" fmla="*/ 844843 w 1109777"/>
                <a:gd name="connsiteY147" fmla="*/ 729996 h 1022560"/>
                <a:gd name="connsiteX148" fmla="*/ 896626 w 1109777"/>
                <a:gd name="connsiteY148" fmla="*/ 724242 h 1022560"/>
                <a:gd name="connsiteX149" fmla="*/ 932108 w 1109777"/>
                <a:gd name="connsiteY149" fmla="*/ 674376 h 1022560"/>
                <a:gd name="connsiteX150" fmla="*/ 953205 w 1109777"/>
                <a:gd name="connsiteY150" fmla="*/ 670540 h 1022560"/>
                <a:gd name="connsiteX151" fmla="*/ 970466 w 1109777"/>
                <a:gd name="connsiteY151" fmla="*/ 654238 h 1022560"/>
                <a:gd name="connsiteX152" fmla="*/ 962795 w 1109777"/>
                <a:gd name="connsiteY152" fmla="*/ 672458 h 1022560"/>
                <a:gd name="connsiteX153" fmla="*/ 971425 w 1109777"/>
                <a:gd name="connsiteY153" fmla="*/ 692596 h 1022560"/>
                <a:gd name="connsiteX154" fmla="*/ 971425 w 1109777"/>
                <a:gd name="connsiteY154" fmla="*/ 692596 h 1022560"/>
                <a:gd name="connsiteX155" fmla="*/ 1053896 w 1109777"/>
                <a:gd name="connsiteY155" fmla="*/ 997545 h 1022560"/>
                <a:gd name="connsiteX156" fmla="*/ 1046224 w 1109777"/>
                <a:gd name="connsiteY156" fmla="*/ 998504 h 1022560"/>
                <a:gd name="connsiteX157" fmla="*/ 1062526 w 1109777"/>
                <a:gd name="connsiteY157" fmla="*/ 1007135 h 1022560"/>
                <a:gd name="connsiteX158" fmla="*/ 1063485 w 1109777"/>
                <a:gd name="connsiteY158" fmla="*/ 1007135 h 1022560"/>
                <a:gd name="connsiteX159" fmla="*/ 1053896 w 1109777"/>
                <a:gd name="connsiteY159" fmla="*/ 997545 h 1022560"/>
                <a:gd name="connsiteX160" fmla="*/ 1053896 w 1109777"/>
                <a:gd name="connsiteY160" fmla="*/ 997545 h 1022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1109777" h="1022560">
                  <a:moveTo>
                    <a:pt x="897585" y="1000422"/>
                  </a:moveTo>
                  <a:cubicBezTo>
                    <a:pt x="886078" y="998504"/>
                    <a:pt x="874570" y="992750"/>
                    <a:pt x="862104" y="990833"/>
                  </a:cubicBezTo>
                  <a:cubicBezTo>
                    <a:pt x="859227" y="990833"/>
                    <a:pt x="848678" y="991791"/>
                    <a:pt x="841966" y="990833"/>
                  </a:cubicBezTo>
                  <a:cubicBezTo>
                    <a:pt x="841966" y="986038"/>
                    <a:pt x="841966" y="982202"/>
                    <a:pt x="842925" y="976448"/>
                  </a:cubicBezTo>
                  <a:cubicBezTo>
                    <a:pt x="842925" y="971653"/>
                    <a:pt x="850596" y="966859"/>
                    <a:pt x="846761" y="963023"/>
                  </a:cubicBezTo>
                  <a:cubicBezTo>
                    <a:pt x="850596" y="958228"/>
                    <a:pt x="844843" y="951515"/>
                    <a:pt x="844843" y="944802"/>
                  </a:cubicBezTo>
                  <a:cubicBezTo>
                    <a:pt x="843884" y="939049"/>
                    <a:pt x="846761" y="931377"/>
                    <a:pt x="842925" y="927541"/>
                  </a:cubicBezTo>
                  <a:cubicBezTo>
                    <a:pt x="835253" y="919870"/>
                    <a:pt x="811279" y="928500"/>
                    <a:pt x="806484" y="912198"/>
                  </a:cubicBezTo>
                  <a:cubicBezTo>
                    <a:pt x="803607" y="902608"/>
                    <a:pt x="813197" y="891101"/>
                    <a:pt x="813197" y="879593"/>
                  </a:cubicBezTo>
                  <a:cubicBezTo>
                    <a:pt x="814156" y="880552"/>
                    <a:pt x="814156" y="880552"/>
                    <a:pt x="815115" y="881511"/>
                  </a:cubicBezTo>
                  <a:cubicBezTo>
                    <a:pt x="842925" y="894937"/>
                    <a:pt x="824705" y="859455"/>
                    <a:pt x="822787" y="855619"/>
                  </a:cubicBezTo>
                  <a:cubicBezTo>
                    <a:pt x="821828" y="853701"/>
                    <a:pt x="820869" y="847948"/>
                    <a:pt x="817992" y="849866"/>
                  </a:cubicBezTo>
                  <a:cubicBezTo>
                    <a:pt x="813197" y="851784"/>
                    <a:pt x="814156" y="859455"/>
                    <a:pt x="810320" y="860414"/>
                  </a:cubicBezTo>
                  <a:cubicBezTo>
                    <a:pt x="807443" y="861373"/>
                    <a:pt x="809361" y="853701"/>
                    <a:pt x="809361" y="851784"/>
                  </a:cubicBezTo>
                  <a:cubicBezTo>
                    <a:pt x="810320" y="845071"/>
                    <a:pt x="812238" y="839317"/>
                    <a:pt x="812238" y="833563"/>
                  </a:cubicBezTo>
                  <a:cubicBezTo>
                    <a:pt x="813197" y="827810"/>
                    <a:pt x="807443" y="821097"/>
                    <a:pt x="812238" y="817261"/>
                  </a:cubicBezTo>
                  <a:cubicBezTo>
                    <a:pt x="813197" y="816302"/>
                    <a:pt x="815115" y="815343"/>
                    <a:pt x="816074" y="815343"/>
                  </a:cubicBezTo>
                  <a:cubicBezTo>
                    <a:pt x="815115" y="813425"/>
                    <a:pt x="811279" y="775067"/>
                    <a:pt x="820869" y="778903"/>
                  </a:cubicBezTo>
                  <a:cubicBezTo>
                    <a:pt x="826622" y="780821"/>
                    <a:pt x="822787" y="789451"/>
                    <a:pt x="825663" y="794246"/>
                  </a:cubicBezTo>
                  <a:cubicBezTo>
                    <a:pt x="833335" y="813425"/>
                    <a:pt x="872652" y="766436"/>
                    <a:pt x="874570" y="766436"/>
                  </a:cubicBezTo>
                  <a:cubicBezTo>
                    <a:pt x="893750" y="760682"/>
                    <a:pt x="871693" y="790410"/>
                    <a:pt x="875529" y="795205"/>
                  </a:cubicBezTo>
                  <a:cubicBezTo>
                    <a:pt x="879365" y="800000"/>
                    <a:pt x="886078" y="796164"/>
                    <a:pt x="892791" y="794246"/>
                  </a:cubicBezTo>
                  <a:cubicBezTo>
                    <a:pt x="890873" y="794246"/>
                    <a:pt x="889914" y="794246"/>
                    <a:pt x="889914" y="793287"/>
                  </a:cubicBezTo>
                  <a:cubicBezTo>
                    <a:pt x="887996" y="788492"/>
                    <a:pt x="893750" y="783697"/>
                    <a:pt x="890873" y="779862"/>
                  </a:cubicBezTo>
                  <a:cubicBezTo>
                    <a:pt x="888955" y="776985"/>
                    <a:pt x="883201" y="784656"/>
                    <a:pt x="883201" y="781780"/>
                  </a:cubicBezTo>
                  <a:cubicBezTo>
                    <a:pt x="881283" y="777944"/>
                    <a:pt x="888955" y="775067"/>
                    <a:pt x="888955" y="772190"/>
                  </a:cubicBezTo>
                  <a:cubicBezTo>
                    <a:pt x="889914" y="751093"/>
                    <a:pt x="876488" y="757806"/>
                    <a:pt x="893750" y="745339"/>
                  </a:cubicBezTo>
                  <a:cubicBezTo>
                    <a:pt x="897585" y="741503"/>
                    <a:pt x="908134" y="742462"/>
                    <a:pt x="911011" y="745339"/>
                  </a:cubicBezTo>
                  <a:cubicBezTo>
                    <a:pt x="912929" y="747257"/>
                    <a:pt x="908134" y="754929"/>
                    <a:pt x="910052" y="753011"/>
                  </a:cubicBezTo>
                  <a:cubicBezTo>
                    <a:pt x="913888" y="749175"/>
                    <a:pt x="913888" y="741503"/>
                    <a:pt x="917723" y="738626"/>
                  </a:cubicBezTo>
                  <a:cubicBezTo>
                    <a:pt x="921559" y="736709"/>
                    <a:pt x="925395" y="738626"/>
                    <a:pt x="929231" y="738626"/>
                  </a:cubicBezTo>
                  <a:cubicBezTo>
                    <a:pt x="934026" y="741503"/>
                    <a:pt x="955123" y="746298"/>
                    <a:pt x="955123" y="746298"/>
                  </a:cubicBezTo>
                  <a:cubicBezTo>
                    <a:pt x="957041" y="752052"/>
                    <a:pt x="952246" y="757806"/>
                    <a:pt x="953205" y="764518"/>
                  </a:cubicBezTo>
                  <a:cubicBezTo>
                    <a:pt x="953205" y="769313"/>
                    <a:pt x="960877" y="773149"/>
                    <a:pt x="958959" y="777944"/>
                  </a:cubicBezTo>
                  <a:cubicBezTo>
                    <a:pt x="957041" y="781780"/>
                    <a:pt x="951287" y="776985"/>
                    <a:pt x="947451" y="777944"/>
                  </a:cubicBezTo>
                  <a:cubicBezTo>
                    <a:pt x="941697" y="778903"/>
                    <a:pt x="960877" y="782738"/>
                    <a:pt x="959918" y="787533"/>
                  </a:cubicBezTo>
                  <a:cubicBezTo>
                    <a:pt x="959918" y="789451"/>
                    <a:pt x="958959" y="790410"/>
                    <a:pt x="958959" y="791369"/>
                  </a:cubicBezTo>
                  <a:cubicBezTo>
                    <a:pt x="962795" y="792328"/>
                    <a:pt x="963754" y="800000"/>
                    <a:pt x="967589" y="800959"/>
                  </a:cubicBezTo>
                  <a:cubicBezTo>
                    <a:pt x="978138" y="803836"/>
                    <a:pt x="994440" y="788492"/>
                    <a:pt x="999235" y="808630"/>
                  </a:cubicBezTo>
                  <a:cubicBezTo>
                    <a:pt x="1001153" y="816302"/>
                    <a:pt x="979097" y="851784"/>
                    <a:pt x="972384" y="847948"/>
                  </a:cubicBezTo>
                  <a:cubicBezTo>
                    <a:pt x="965671" y="844112"/>
                    <a:pt x="965671" y="832604"/>
                    <a:pt x="958959" y="829727"/>
                  </a:cubicBezTo>
                  <a:cubicBezTo>
                    <a:pt x="951287" y="826851"/>
                    <a:pt x="951287" y="873839"/>
                    <a:pt x="949369" y="879593"/>
                  </a:cubicBezTo>
                  <a:cubicBezTo>
                    <a:pt x="944574" y="891101"/>
                    <a:pt x="937862" y="899731"/>
                    <a:pt x="925395" y="899731"/>
                  </a:cubicBezTo>
                  <a:cubicBezTo>
                    <a:pt x="918683" y="899731"/>
                    <a:pt x="905257" y="890142"/>
                    <a:pt x="907175" y="895896"/>
                  </a:cubicBezTo>
                  <a:cubicBezTo>
                    <a:pt x="910052" y="902608"/>
                    <a:pt x="924436" y="898772"/>
                    <a:pt x="928272" y="905485"/>
                  </a:cubicBezTo>
                  <a:cubicBezTo>
                    <a:pt x="928272" y="906444"/>
                    <a:pt x="928272" y="907403"/>
                    <a:pt x="928272" y="908362"/>
                  </a:cubicBezTo>
                  <a:cubicBezTo>
                    <a:pt x="929231" y="908362"/>
                    <a:pt x="930190" y="908362"/>
                    <a:pt x="930190" y="908362"/>
                  </a:cubicBezTo>
                  <a:cubicBezTo>
                    <a:pt x="934026" y="908362"/>
                    <a:pt x="934985" y="915075"/>
                    <a:pt x="937862" y="915075"/>
                  </a:cubicBezTo>
                  <a:cubicBezTo>
                    <a:pt x="947451" y="912198"/>
                    <a:pt x="955123" y="896855"/>
                    <a:pt x="964712" y="900690"/>
                  </a:cubicBezTo>
                  <a:cubicBezTo>
                    <a:pt x="970466" y="903567"/>
                    <a:pt x="972384" y="911239"/>
                    <a:pt x="979097" y="912198"/>
                  </a:cubicBezTo>
                  <a:cubicBezTo>
                    <a:pt x="982933" y="913157"/>
                    <a:pt x="983892" y="906444"/>
                    <a:pt x="986768" y="904526"/>
                  </a:cubicBezTo>
                  <a:cubicBezTo>
                    <a:pt x="1003071" y="938090"/>
                    <a:pt x="982933" y="909321"/>
                    <a:pt x="989645" y="921787"/>
                  </a:cubicBezTo>
                  <a:cubicBezTo>
                    <a:pt x="995399" y="931377"/>
                    <a:pt x="1011701" y="972612"/>
                    <a:pt x="979097" y="969735"/>
                  </a:cubicBezTo>
                  <a:cubicBezTo>
                    <a:pt x="971425" y="968776"/>
                    <a:pt x="965671" y="963023"/>
                    <a:pt x="958000" y="962064"/>
                  </a:cubicBezTo>
                  <a:cubicBezTo>
                    <a:pt x="955123" y="962064"/>
                    <a:pt x="950328" y="966859"/>
                    <a:pt x="948410" y="963982"/>
                  </a:cubicBezTo>
                  <a:cubicBezTo>
                    <a:pt x="940738" y="958228"/>
                    <a:pt x="966630" y="960146"/>
                    <a:pt x="952246" y="952474"/>
                  </a:cubicBezTo>
                  <a:cubicBezTo>
                    <a:pt x="930190" y="940967"/>
                    <a:pt x="952246" y="960146"/>
                    <a:pt x="944574" y="960146"/>
                  </a:cubicBezTo>
                  <a:cubicBezTo>
                    <a:pt x="941697" y="960146"/>
                    <a:pt x="935944" y="933295"/>
                    <a:pt x="935944" y="932336"/>
                  </a:cubicBezTo>
                  <a:cubicBezTo>
                    <a:pt x="933067" y="925623"/>
                    <a:pt x="924436" y="922746"/>
                    <a:pt x="922518" y="915075"/>
                  </a:cubicBezTo>
                  <a:cubicBezTo>
                    <a:pt x="922518" y="914116"/>
                    <a:pt x="923477" y="914116"/>
                    <a:pt x="923477" y="914116"/>
                  </a:cubicBezTo>
                  <a:cubicBezTo>
                    <a:pt x="915806" y="916993"/>
                    <a:pt x="906216" y="918911"/>
                    <a:pt x="906216" y="919870"/>
                  </a:cubicBezTo>
                  <a:cubicBezTo>
                    <a:pt x="904298" y="923705"/>
                    <a:pt x="914847" y="919870"/>
                    <a:pt x="916764" y="923705"/>
                  </a:cubicBezTo>
                  <a:cubicBezTo>
                    <a:pt x="917723" y="926582"/>
                    <a:pt x="911011" y="927541"/>
                    <a:pt x="911011" y="930418"/>
                  </a:cubicBezTo>
                  <a:cubicBezTo>
                    <a:pt x="910052" y="936172"/>
                    <a:pt x="911011" y="940967"/>
                    <a:pt x="912929" y="945761"/>
                  </a:cubicBezTo>
                  <a:cubicBezTo>
                    <a:pt x="913888" y="948638"/>
                    <a:pt x="918683" y="949597"/>
                    <a:pt x="918683" y="952474"/>
                  </a:cubicBezTo>
                  <a:cubicBezTo>
                    <a:pt x="918683" y="962064"/>
                    <a:pt x="902380" y="965900"/>
                    <a:pt x="900462" y="975489"/>
                  </a:cubicBezTo>
                  <a:cubicBezTo>
                    <a:pt x="900462" y="979325"/>
                    <a:pt x="908134" y="973571"/>
                    <a:pt x="910052" y="975489"/>
                  </a:cubicBezTo>
                  <a:cubicBezTo>
                    <a:pt x="916764" y="980284"/>
                    <a:pt x="921559" y="986038"/>
                    <a:pt x="922518" y="993709"/>
                  </a:cubicBezTo>
                  <a:cubicBezTo>
                    <a:pt x="923477" y="997545"/>
                    <a:pt x="915806" y="986038"/>
                    <a:pt x="912929" y="986997"/>
                  </a:cubicBezTo>
                  <a:cubicBezTo>
                    <a:pt x="905257" y="988914"/>
                    <a:pt x="900462" y="997545"/>
                    <a:pt x="897585" y="1000422"/>
                  </a:cubicBezTo>
                  <a:lnTo>
                    <a:pt x="897585" y="1000422"/>
                  </a:lnTo>
                  <a:close/>
                  <a:moveTo>
                    <a:pt x="2877" y="88452"/>
                  </a:moveTo>
                  <a:cubicBezTo>
                    <a:pt x="1918" y="96124"/>
                    <a:pt x="0" y="110509"/>
                    <a:pt x="0" y="110509"/>
                  </a:cubicBezTo>
                  <a:cubicBezTo>
                    <a:pt x="0" y="110509"/>
                    <a:pt x="1918" y="97083"/>
                    <a:pt x="2877" y="88452"/>
                  </a:cubicBezTo>
                  <a:close/>
                  <a:moveTo>
                    <a:pt x="16302" y="228"/>
                  </a:moveTo>
                  <a:cubicBezTo>
                    <a:pt x="5754" y="22284"/>
                    <a:pt x="21097" y="-5525"/>
                    <a:pt x="23974" y="7900"/>
                  </a:cubicBezTo>
                  <a:cubicBezTo>
                    <a:pt x="23974" y="9818"/>
                    <a:pt x="19179" y="9818"/>
                    <a:pt x="19179" y="10777"/>
                  </a:cubicBezTo>
                  <a:cubicBezTo>
                    <a:pt x="21097" y="14613"/>
                    <a:pt x="27810" y="13654"/>
                    <a:pt x="27810" y="17490"/>
                  </a:cubicBezTo>
                  <a:cubicBezTo>
                    <a:pt x="27810" y="24202"/>
                    <a:pt x="25892" y="34751"/>
                    <a:pt x="20138" y="34751"/>
                  </a:cubicBezTo>
                  <a:cubicBezTo>
                    <a:pt x="14384" y="33792"/>
                    <a:pt x="21097" y="23243"/>
                    <a:pt x="20138" y="17490"/>
                  </a:cubicBezTo>
                  <a:cubicBezTo>
                    <a:pt x="17261" y="8859"/>
                    <a:pt x="-9590" y="-1690"/>
                    <a:pt x="16302" y="228"/>
                  </a:cubicBezTo>
                  <a:lnTo>
                    <a:pt x="16302" y="228"/>
                  </a:lnTo>
                  <a:close/>
                  <a:moveTo>
                    <a:pt x="1067321" y="851784"/>
                  </a:moveTo>
                  <a:lnTo>
                    <a:pt x="1067321" y="851784"/>
                  </a:lnTo>
                  <a:cubicBezTo>
                    <a:pt x="1076911" y="845071"/>
                    <a:pt x="1092254" y="848907"/>
                    <a:pt x="1103761" y="850825"/>
                  </a:cubicBezTo>
                  <a:cubicBezTo>
                    <a:pt x="1104720" y="852742"/>
                    <a:pt x="1108556" y="854660"/>
                    <a:pt x="1108556" y="856578"/>
                  </a:cubicBezTo>
                  <a:cubicBezTo>
                    <a:pt x="1107597" y="862332"/>
                    <a:pt x="1101844" y="865209"/>
                    <a:pt x="1101844" y="870963"/>
                  </a:cubicBezTo>
                  <a:cubicBezTo>
                    <a:pt x="1102803" y="889183"/>
                    <a:pt x="1117187" y="888224"/>
                    <a:pt x="1104720" y="902608"/>
                  </a:cubicBezTo>
                  <a:cubicBezTo>
                    <a:pt x="1099926" y="907403"/>
                    <a:pt x="1093213" y="908362"/>
                    <a:pt x="1088418" y="912198"/>
                  </a:cubicBezTo>
                  <a:cubicBezTo>
                    <a:pt x="1080747" y="920829"/>
                    <a:pt x="1090336" y="923705"/>
                    <a:pt x="1098008" y="928500"/>
                  </a:cubicBezTo>
                  <a:lnTo>
                    <a:pt x="1103761" y="941926"/>
                  </a:lnTo>
                  <a:cubicBezTo>
                    <a:pt x="1096090" y="948638"/>
                    <a:pt x="1076911" y="945761"/>
                    <a:pt x="1076911" y="953433"/>
                  </a:cubicBezTo>
                  <a:cubicBezTo>
                    <a:pt x="1077870" y="963023"/>
                    <a:pt x="1098967" y="976448"/>
                    <a:pt x="1076911" y="977407"/>
                  </a:cubicBezTo>
                  <a:cubicBezTo>
                    <a:pt x="1069239" y="977407"/>
                    <a:pt x="1062526" y="971653"/>
                    <a:pt x="1054855" y="968776"/>
                  </a:cubicBezTo>
                  <a:cubicBezTo>
                    <a:pt x="1058690" y="970694"/>
                    <a:pt x="1062526" y="972612"/>
                    <a:pt x="1063485" y="969735"/>
                  </a:cubicBezTo>
                  <a:cubicBezTo>
                    <a:pt x="1065403" y="963023"/>
                    <a:pt x="1059649" y="956310"/>
                    <a:pt x="1055814" y="950556"/>
                  </a:cubicBezTo>
                  <a:cubicBezTo>
                    <a:pt x="1053896" y="948638"/>
                    <a:pt x="1052937" y="954392"/>
                    <a:pt x="1051019" y="954392"/>
                  </a:cubicBezTo>
                  <a:cubicBezTo>
                    <a:pt x="1045265" y="954392"/>
                    <a:pt x="1042388" y="949597"/>
                    <a:pt x="1037593" y="948638"/>
                  </a:cubicBezTo>
                  <a:cubicBezTo>
                    <a:pt x="1032799" y="947679"/>
                    <a:pt x="1028963" y="951515"/>
                    <a:pt x="1025127" y="950556"/>
                  </a:cubicBezTo>
                  <a:cubicBezTo>
                    <a:pt x="1023209" y="950556"/>
                    <a:pt x="1023209" y="947679"/>
                    <a:pt x="1023209" y="946720"/>
                  </a:cubicBezTo>
                  <a:cubicBezTo>
                    <a:pt x="1028963" y="932336"/>
                    <a:pt x="1012660" y="936172"/>
                    <a:pt x="1013619" y="933295"/>
                  </a:cubicBezTo>
                  <a:cubicBezTo>
                    <a:pt x="1014578" y="929459"/>
                    <a:pt x="1021291" y="930418"/>
                    <a:pt x="1021291" y="926582"/>
                  </a:cubicBezTo>
                  <a:cubicBezTo>
                    <a:pt x="1025127" y="900690"/>
                    <a:pt x="1016496" y="907403"/>
                    <a:pt x="1002112" y="894937"/>
                  </a:cubicBezTo>
                  <a:cubicBezTo>
                    <a:pt x="1000194" y="893019"/>
                    <a:pt x="994440" y="888224"/>
                    <a:pt x="997317" y="887265"/>
                  </a:cubicBezTo>
                  <a:cubicBezTo>
                    <a:pt x="1004989" y="882470"/>
                    <a:pt x="1048142" y="893019"/>
                    <a:pt x="1040470" y="865209"/>
                  </a:cubicBezTo>
                  <a:cubicBezTo>
                    <a:pt x="1038552" y="858496"/>
                    <a:pt x="1028963" y="860414"/>
                    <a:pt x="1023209" y="857537"/>
                  </a:cubicBezTo>
                  <a:cubicBezTo>
                    <a:pt x="1020332" y="855619"/>
                    <a:pt x="1029922" y="859455"/>
                    <a:pt x="1031840" y="859455"/>
                  </a:cubicBezTo>
                  <a:cubicBezTo>
                    <a:pt x="1036634" y="861373"/>
                    <a:pt x="1040470" y="863291"/>
                    <a:pt x="1045265" y="863291"/>
                  </a:cubicBezTo>
                  <a:cubicBezTo>
                    <a:pt x="1058690" y="863291"/>
                    <a:pt x="1080747" y="856578"/>
                    <a:pt x="1075952" y="885347"/>
                  </a:cubicBezTo>
                  <a:cubicBezTo>
                    <a:pt x="1074993" y="890142"/>
                    <a:pt x="1063485" y="893978"/>
                    <a:pt x="1067321" y="896855"/>
                  </a:cubicBezTo>
                  <a:cubicBezTo>
                    <a:pt x="1083623" y="910280"/>
                    <a:pt x="1077870" y="877675"/>
                    <a:pt x="1074993" y="865209"/>
                  </a:cubicBezTo>
                  <a:cubicBezTo>
                    <a:pt x="1074034" y="859455"/>
                    <a:pt x="1059649" y="864250"/>
                    <a:pt x="1061567" y="859455"/>
                  </a:cubicBezTo>
                  <a:cubicBezTo>
                    <a:pt x="1063485" y="855619"/>
                    <a:pt x="1065403" y="853701"/>
                    <a:pt x="1067321" y="851784"/>
                  </a:cubicBezTo>
                  <a:lnTo>
                    <a:pt x="1067321" y="851784"/>
                  </a:lnTo>
                  <a:close/>
                  <a:moveTo>
                    <a:pt x="1085541" y="995627"/>
                  </a:moveTo>
                  <a:lnTo>
                    <a:pt x="1080747" y="995627"/>
                  </a:lnTo>
                  <a:cubicBezTo>
                    <a:pt x="1080747" y="996586"/>
                    <a:pt x="1080747" y="997545"/>
                    <a:pt x="1080747" y="997545"/>
                  </a:cubicBezTo>
                  <a:cubicBezTo>
                    <a:pt x="1081706" y="999463"/>
                    <a:pt x="1080747" y="1000422"/>
                    <a:pt x="1080747" y="1001381"/>
                  </a:cubicBezTo>
                  <a:cubicBezTo>
                    <a:pt x="1077870" y="1003299"/>
                    <a:pt x="1074034" y="1006176"/>
                    <a:pt x="1073075" y="1008094"/>
                  </a:cubicBezTo>
                  <a:cubicBezTo>
                    <a:pt x="1070198" y="1010012"/>
                    <a:pt x="1068280" y="1011930"/>
                    <a:pt x="1067321" y="1014806"/>
                  </a:cubicBezTo>
                  <a:lnTo>
                    <a:pt x="1066362" y="1015765"/>
                  </a:lnTo>
                  <a:cubicBezTo>
                    <a:pt x="1066362" y="1016724"/>
                    <a:pt x="1066362" y="1016724"/>
                    <a:pt x="1066362" y="1016724"/>
                  </a:cubicBezTo>
                  <a:cubicBezTo>
                    <a:pt x="1066362" y="1016724"/>
                    <a:pt x="1066362" y="1015765"/>
                    <a:pt x="1066362" y="1014806"/>
                  </a:cubicBezTo>
                  <a:cubicBezTo>
                    <a:pt x="1060608" y="1014806"/>
                    <a:pt x="1054855" y="1013847"/>
                    <a:pt x="1051978" y="1014806"/>
                  </a:cubicBezTo>
                  <a:cubicBezTo>
                    <a:pt x="1047183" y="1015765"/>
                    <a:pt x="1044306" y="1023437"/>
                    <a:pt x="1038552" y="1022478"/>
                  </a:cubicBezTo>
                  <a:cubicBezTo>
                    <a:pt x="1030881" y="1021519"/>
                    <a:pt x="1028004" y="1012888"/>
                    <a:pt x="1021291" y="1009053"/>
                  </a:cubicBezTo>
                  <a:cubicBezTo>
                    <a:pt x="1016496" y="1006176"/>
                    <a:pt x="1010742" y="1004258"/>
                    <a:pt x="1006907" y="1001381"/>
                  </a:cubicBezTo>
                  <a:cubicBezTo>
                    <a:pt x="1004030" y="999463"/>
                    <a:pt x="1014578" y="997545"/>
                    <a:pt x="1023209" y="981243"/>
                  </a:cubicBezTo>
                  <a:cubicBezTo>
                    <a:pt x="1035675" y="991791"/>
                    <a:pt x="1054855" y="994668"/>
                    <a:pt x="1065403" y="1003299"/>
                  </a:cubicBezTo>
                  <a:cubicBezTo>
                    <a:pt x="1066362" y="1004258"/>
                    <a:pt x="1066362" y="1004258"/>
                    <a:pt x="1066362" y="1004258"/>
                  </a:cubicBezTo>
                  <a:cubicBezTo>
                    <a:pt x="1060608" y="996586"/>
                    <a:pt x="1049101" y="989874"/>
                    <a:pt x="1053896" y="982202"/>
                  </a:cubicBezTo>
                  <a:cubicBezTo>
                    <a:pt x="1055814" y="978366"/>
                    <a:pt x="1061567" y="980284"/>
                    <a:pt x="1063485" y="979325"/>
                  </a:cubicBezTo>
                  <a:cubicBezTo>
                    <a:pt x="1070198" y="986038"/>
                    <a:pt x="1083623" y="985079"/>
                    <a:pt x="1085541" y="992750"/>
                  </a:cubicBezTo>
                  <a:cubicBezTo>
                    <a:pt x="1086500" y="993709"/>
                    <a:pt x="1086500" y="994668"/>
                    <a:pt x="1085541" y="995627"/>
                  </a:cubicBezTo>
                  <a:close/>
                  <a:moveTo>
                    <a:pt x="813197" y="864250"/>
                  </a:moveTo>
                  <a:cubicBezTo>
                    <a:pt x="813197" y="866168"/>
                    <a:pt x="813197" y="869045"/>
                    <a:pt x="813197" y="871922"/>
                  </a:cubicBezTo>
                  <a:cubicBezTo>
                    <a:pt x="813197" y="866168"/>
                    <a:pt x="813197" y="860414"/>
                    <a:pt x="813197" y="864250"/>
                  </a:cubicBezTo>
                  <a:close/>
                  <a:moveTo>
                    <a:pt x="971425" y="692596"/>
                  </a:moveTo>
                  <a:cubicBezTo>
                    <a:pt x="974302" y="702186"/>
                    <a:pt x="964712" y="751093"/>
                    <a:pt x="949369" y="745339"/>
                  </a:cubicBezTo>
                  <a:cubicBezTo>
                    <a:pt x="943615" y="743421"/>
                    <a:pt x="939780" y="737667"/>
                    <a:pt x="933067" y="737667"/>
                  </a:cubicBezTo>
                  <a:cubicBezTo>
                    <a:pt x="939780" y="729996"/>
                    <a:pt x="911970" y="735750"/>
                    <a:pt x="905257" y="737667"/>
                  </a:cubicBezTo>
                  <a:cubicBezTo>
                    <a:pt x="898544" y="739585"/>
                    <a:pt x="893750" y="745339"/>
                    <a:pt x="887037" y="745339"/>
                  </a:cubicBezTo>
                  <a:cubicBezTo>
                    <a:pt x="884160" y="745339"/>
                    <a:pt x="882242" y="740544"/>
                    <a:pt x="879365" y="740544"/>
                  </a:cubicBezTo>
                  <a:cubicBezTo>
                    <a:pt x="871693" y="739585"/>
                    <a:pt x="864981" y="740544"/>
                    <a:pt x="858268" y="742462"/>
                  </a:cubicBezTo>
                  <a:cubicBezTo>
                    <a:pt x="855391" y="743421"/>
                    <a:pt x="857309" y="749175"/>
                    <a:pt x="854432" y="750134"/>
                  </a:cubicBezTo>
                  <a:cubicBezTo>
                    <a:pt x="841966" y="755888"/>
                    <a:pt x="855391" y="719447"/>
                    <a:pt x="837171" y="767395"/>
                  </a:cubicBezTo>
                  <a:cubicBezTo>
                    <a:pt x="836212" y="768354"/>
                    <a:pt x="841966" y="793287"/>
                    <a:pt x="841007" y="793287"/>
                  </a:cubicBezTo>
                  <a:cubicBezTo>
                    <a:pt x="811279" y="792328"/>
                    <a:pt x="827581" y="736709"/>
                    <a:pt x="844843" y="729996"/>
                  </a:cubicBezTo>
                  <a:cubicBezTo>
                    <a:pt x="860186" y="722324"/>
                    <a:pt x="881283" y="730955"/>
                    <a:pt x="896626" y="724242"/>
                  </a:cubicBezTo>
                  <a:cubicBezTo>
                    <a:pt x="917723" y="714652"/>
                    <a:pt x="912929" y="685884"/>
                    <a:pt x="932108" y="674376"/>
                  </a:cubicBezTo>
                  <a:cubicBezTo>
                    <a:pt x="938821" y="671499"/>
                    <a:pt x="946492" y="673417"/>
                    <a:pt x="953205" y="670540"/>
                  </a:cubicBezTo>
                  <a:cubicBezTo>
                    <a:pt x="959918" y="666705"/>
                    <a:pt x="962795" y="654238"/>
                    <a:pt x="970466" y="654238"/>
                  </a:cubicBezTo>
                  <a:cubicBezTo>
                    <a:pt x="983892" y="654238"/>
                    <a:pt x="962795" y="663828"/>
                    <a:pt x="962795" y="672458"/>
                  </a:cubicBezTo>
                  <a:cubicBezTo>
                    <a:pt x="959918" y="686843"/>
                    <a:pt x="966630" y="678212"/>
                    <a:pt x="971425" y="692596"/>
                  </a:cubicBezTo>
                  <a:lnTo>
                    <a:pt x="971425" y="692596"/>
                  </a:lnTo>
                  <a:close/>
                  <a:moveTo>
                    <a:pt x="1053896" y="997545"/>
                  </a:moveTo>
                  <a:lnTo>
                    <a:pt x="1046224" y="998504"/>
                  </a:lnTo>
                  <a:cubicBezTo>
                    <a:pt x="1052937" y="1000422"/>
                    <a:pt x="1057732" y="1003299"/>
                    <a:pt x="1062526" y="1007135"/>
                  </a:cubicBezTo>
                  <a:lnTo>
                    <a:pt x="1063485" y="1007135"/>
                  </a:lnTo>
                  <a:cubicBezTo>
                    <a:pt x="1059649" y="1004258"/>
                    <a:pt x="1056773" y="1001381"/>
                    <a:pt x="1053896" y="997545"/>
                  </a:cubicBezTo>
                  <a:lnTo>
                    <a:pt x="1053896" y="997545"/>
                  </a:lnTo>
                  <a:close/>
                </a:path>
              </a:pathLst>
            </a:custGeom>
            <a:solidFill>
              <a:schemeClr val="accent4"/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D97B512F-BC14-23A0-9A17-5EDF1BC906F7}"/>
                </a:ext>
              </a:extLst>
            </p:cNvPr>
            <p:cNvSpPr/>
            <p:nvPr/>
          </p:nvSpPr>
          <p:spPr>
            <a:xfrm>
              <a:off x="6652192" y="4210704"/>
              <a:ext cx="443062" cy="244234"/>
            </a:xfrm>
            <a:custGeom>
              <a:avLst/>
              <a:gdLst>
                <a:gd name="connsiteX0" fmla="*/ 432006 w 432099"/>
                <a:gd name="connsiteY0" fmla="*/ 27993 h 238190"/>
                <a:gd name="connsiteX1" fmla="*/ 425293 w 432099"/>
                <a:gd name="connsiteY1" fmla="*/ 58680 h 238190"/>
                <a:gd name="connsiteX2" fmla="*/ 422416 w 432099"/>
                <a:gd name="connsiteY2" fmla="*/ 76900 h 238190"/>
                <a:gd name="connsiteX3" fmla="*/ 410909 w 432099"/>
                <a:gd name="connsiteY3" fmla="*/ 91284 h 238190"/>
                <a:gd name="connsiteX4" fmla="*/ 413786 w 432099"/>
                <a:gd name="connsiteY4" fmla="*/ 111423 h 238190"/>
                <a:gd name="connsiteX5" fmla="*/ 392689 w 432099"/>
                <a:gd name="connsiteY5" fmla="*/ 120053 h 238190"/>
                <a:gd name="connsiteX6" fmla="*/ 383099 w 432099"/>
                <a:gd name="connsiteY6" fmla="*/ 123889 h 238190"/>
                <a:gd name="connsiteX7" fmla="*/ 357207 w 432099"/>
                <a:gd name="connsiteY7" fmla="*/ 100874 h 238190"/>
                <a:gd name="connsiteX8" fmla="*/ 334192 w 432099"/>
                <a:gd name="connsiteY8" fmla="*/ 114299 h 238190"/>
                <a:gd name="connsiteX9" fmla="*/ 285285 w 432099"/>
                <a:gd name="connsiteY9" fmla="*/ 118135 h 238190"/>
                <a:gd name="connsiteX10" fmla="*/ 273778 w 432099"/>
                <a:gd name="connsiteY10" fmla="*/ 154576 h 238190"/>
                <a:gd name="connsiteX11" fmla="*/ 261311 w 432099"/>
                <a:gd name="connsiteY11" fmla="*/ 153617 h 238190"/>
                <a:gd name="connsiteX12" fmla="*/ 245009 w 432099"/>
                <a:gd name="connsiteY12" fmla="*/ 172796 h 238190"/>
                <a:gd name="connsiteX13" fmla="*/ 214322 w 432099"/>
                <a:gd name="connsiteY13" fmla="*/ 166083 h 238190"/>
                <a:gd name="connsiteX14" fmla="*/ 212404 w 432099"/>
                <a:gd name="connsiteY14" fmla="*/ 182385 h 238190"/>
                <a:gd name="connsiteX15" fmla="*/ 161580 w 432099"/>
                <a:gd name="connsiteY15" fmla="*/ 194852 h 238190"/>
                <a:gd name="connsiteX16" fmla="*/ 166374 w 432099"/>
                <a:gd name="connsiteY16" fmla="*/ 219785 h 238190"/>
                <a:gd name="connsiteX17" fmla="*/ 82945 w 432099"/>
                <a:gd name="connsiteY17" fmla="*/ 238005 h 238190"/>
                <a:gd name="connsiteX18" fmla="*/ 36915 w 432099"/>
                <a:gd name="connsiteY18" fmla="*/ 209236 h 238190"/>
                <a:gd name="connsiteX19" fmla="*/ 29243 w 432099"/>
                <a:gd name="connsiteY19" fmla="*/ 210195 h 238190"/>
                <a:gd name="connsiteX20" fmla="*/ 1433 w 432099"/>
                <a:gd name="connsiteY20" fmla="*/ 173755 h 238190"/>
                <a:gd name="connsiteX21" fmla="*/ 9105 w 432099"/>
                <a:gd name="connsiteY21" fmla="*/ 140191 h 238190"/>
                <a:gd name="connsiteX22" fmla="*/ 78150 w 432099"/>
                <a:gd name="connsiteY22" fmla="*/ 97997 h 238190"/>
                <a:gd name="connsiteX23" fmla="*/ 79109 w 432099"/>
                <a:gd name="connsiteY23" fmla="*/ 88407 h 238190"/>
                <a:gd name="connsiteX24" fmla="*/ 90617 w 432099"/>
                <a:gd name="connsiteY24" fmla="*/ 82654 h 238190"/>
                <a:gd name="connsiteX25" fmla="*/ 98288 w 432099"/>
                <a:gd name="connsiteY25" fmla="*/ 53885 h 238190"/>
                <a:gd name="connsiteX26" fmla="*/ 143360 w 432099"/>
                <a:gd name="connsiteY26" fmla="*/ 20321 h 238190"/>
                <a:gd name="connsiteX27" fmla="*/ 153908 w 432099"/>
                <a:gd name="connsiteY27" fmla="*/ 21280 h 238190"/>
                <a:gd name="connsiteX28" fmla="*/ 154867 w 432099"/>
                <a:gd name="connsiteY28" fmla="*/ 32788 h 238190"/>
                <a:gd name="connsiteX29" fmla="*/ 190348 w 432099"/>
                <a:gd name="connsiteY29" fmla="*/ 4978 h 238190"/>
                <a:gd name="connsiteX30" fmla="*/ 199938 w 432099"/>
                <a:gd name="connsiteY30" fmla="*/ 21280 h 238190"/>
                <a:gd name="connsiteX31" fmla="*/ 205692 w 432099"/>
                <a:gd name="connsiteY31" fmla="*/ 20321 h 238190"/>
                <a:gd name="connsiteX32" fmla="*/ 204733 w 432099"/>
                <a:gd name="connsiteY32" fmla="*/ 27034 h 238190"/>
                <a:gd name="connsiteX33" fmla="*/ 217199 w 432099"/>
                <a:gd name="connsiteY33" fmla="*/ 25116 h 238190"/>
                <a:gd name="connsiteX34" fmla="*/ 218158 w 432099"/>
                <a:gd name="connsiteY34" fmla="*/ 47172 h 238190"/>
                <a:gd name="connsiteX35" fmla="*/ 230625 w 432099"/>
                <a:gd name="connsiteY35" fmla="*/ 43336 h 238190"/>
                <a:gd name="connsiteX36" fmla="*/ 241173 w 432099"/>
                <a:gd name="connsiteY36" fmla="*/ 48131 h 238190"/>
                <a:gd name="connsiteX37" fmla="*/ 265147 w 432099"/>
                <a:gd name="connsiteY37" fmla="*/ 16485 h 238190"/>
                <a:gd name="connsiteX38" fmla="*/ 275696 w 432099"/>
                <a:gd name="connsiteY38" fmla="*/ 19362 h 238190"/>
                <a:gd name="connsiteX39" fmla="*/ 284326 w 432099"/>
                <a:gd name="connsiteY39" fmla="*/ 13609 h 238190"/>
                <a:gd name="connsiteX40" fmla="*/ 303505 w 432099"/>
                <a:gd name="connsiteY40" fmla="*/ 24157 h 238190"/>
                <a:gd name="connsiteX41" fmla="*/ 315972 w 432099"/>
                <a:gd name="connsiteY41" fmla="*/ 14568 h 238190"/>
                <a:gd name="connsiteX42" fmla="*/ 311177 w 432099"/>
                <a:gd name="connsiteY42" fmla="*/ 10732 h 238190"/>
                <a:gd name="connsiteX43" fmla="*/ 322685 w 432099"/>
                <a:gd name="connsiteY43" fmla="*/ 8814 h 238190"/>
                <a:gd name="connsiteX44" fmla="*/ 328438 w 432099"/>
                <a:gd name="connsiteY44" fmla="*/ 2101 h 238190"/>
                <a:gd name="connsiteX45" fmla="*/ 384058 w 432099"/>
                <a:gd name="connsiteY45" fmla="*/ 8814 h 238190"/>
                <a:gd name="connsiteX46" fmla="*/ 389812 w 432099"/>
                <a:gd name="connsiteY46" fmla="*/ 19362 h 238190"/>
                <a:gd name="connsiteX47" fmla="*/ 408032 w 432099"/>
                <a:gd name="connsiteY47" fmla="*/ 25116 h 238190"/>
                <a:gd name="connsiteX48" fmla="*/ 432006 w 432099"/>
                <a:gd name="connsiteY48" fmla="*/ 27993 h 238190"/>
                <a:gd name="connsiteX49" fmla="*/ 432006 w 432099"/>
                <a:gd name="connsiteY49" fmla="*/ 27993 h 238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432099" h="238190">
                  <a:moveTo>
                    <a:pt x="432006" y="27993"/>
                  </a:moveTo>
                  <a:cubicBezTo>
                    <a:pt x="432965" y="36624"/>
                    <a:pt x="426252" y="50049"/>
                    <a:pt x="425293" y="58680"/>
                  </a:cubicBezTo>
                  <a:cubicBezTo>
                    <a:pt x="424334" y="65392"/>
                    <a:pt x="425293" y="71146"/>
                    <a:pt x="422416" y="76900"/>
                  </a:cubicBezTo>
                  <a:cubicBezTo>
                    <a:pt x="419540" y="83613"/>
                    <a:pt x="411868" y="84572"/>
                    <a:pt x="410909" y="91284"/>
                  </a:cubicBezTo>
                  <a:cubicBezTo>
                    <a:pt x="408991" y="97997"/>
                    <a:pt x="413786" y="103751"/>
                    <a:pt x="413786" y="111423"/>
                  </a:cubicBezTo>
                  <a:cubicBezTo>
                    <a:pt x="413786" y="119094"/>
                    <a:pt x="400360" y="119094"/>
                    <a:pt x="392689" y="120053"/>
                  </a:cubicBezTo>
                  <a:cubicBezTo>
                    <a:pt x="388853" y="121012"/>
                    <a:pt x="385017" y="125807"/>
                    <a:pt x="383099" y="123889"/>
                  </a:cubicBezTo>
                  <a:cubicBezTo>
                    <a:pt x="365838" y="118135"/>
                    <a:pt x="379263" y="101833"/>
                    <a:pt x="357207" y="100874"/>
                  </a:cubicBezTo>
                  <a:cubicBezTo>
                    <a:pt x="348577" y="100874"/>
                    <a:pt x="342823" y="113340"/>
                    <a:pt x="334192" y="114299"/>
                  </a:cubicBezTo>
                  <a:cubicBezTo>
                    <a:pt x="318849" y="117176"/>
                    <a:pt x="298711" y="100874"/>
                    <a:pt x="285285" y="118135"/>
                  </a:cubicBezTo>
                  <a:cubicBezTo>
                    <a:pt x="279531" y="125807"/>
                    <a:pt x="283367" y="149781"/>
                    <a:pt x="273778" y="154576"/>
                  </a:cubicBezTo>
                  <a:cubicBezTo>
                    <a:pt x="269942" y="155534"/>
                    <a:pt x="265147" y="151699"/>
                    <a:pt x="261311" y="153617"/>
                  </a:cubicBezTo>
                  <a:cubicBezTo>
                    <a:pt x="246927" y="162247"/>
                    <a:pt x="268024" y="168960"/>
                    <a:pt x="245009" y="172796"/>
                  </a:cubicBezTo>
                  <a:cubicBezTo>
                    <a:pt x="237337" y="173755"/>
                    <a:pt x="221994" y="153617"/>
                    <a:pt x="214322" y="166083"/>
                  </a:cubicBezTo>
                  <a:cubicBezTo>
                    <a:pt x="211445" y="170878"/>
                    <a:pt x="216240" y="178550"/>
                    <a:pt x="212404" y="182385"/>
                  </a:cubicBezTo>
                  <a:cubicBezTo>
                    <a:pt x="202815" y="191975"/>
                    <a:pt x="175005" y="186221"/>
                    <a:pt x="161580" y="194852"/>
                  </a:cubicBezTo>
                  <a:cubicBezTo>
                    <a:pt x="150072" y="202524"/>
                    <a:pt x="162539" y="214990"/>
                    <a:pt x="166374" y="219785"/>
                  </a:cubicBezTo>
                  <a:cubicBezTo>
                    <a:pt x="170210" y="226498"/>
                    <a:pt x="93494" y="239923"/>
                    <a:pt x="82945" y="238005"/>
                  </a:cubicBezTo>
                  <a:cubicBezTo>
                    <a:pt x="65684" y="234169"/>
                    <a:pt x="53217" y="211154"/>
                    <a:pt x="36915" y="209236"/>
                  </a:cubicBezTo>
                  <a:cubicBezTo>
                    <a:pt x="33079" y="208277"/>
                    <a:pt x="30202" y="209236"/>
                    <a:pt x="29243" y="210195"/>
                  </a:cubicBezTo>
                  <a:cubicBezTo>
                    <a:pt x="18695" y="198688"/>
                    <a:pt x="9105" y="187180"/>
                    <a:pt x="1433" y="173755"/>
                  </a:cubicBezTo>
                  <a:cubicBezTo>
                    <a:pt x="-4320" y="165124"/>
                    <a:pt x="9105" y="151699"/>
                    <a:pt x="9105" y="140191"/>
                  </a:cubicBezTo>
                  <a:cubicBezTo>
                    <a:pt x="21572" y="87449"/>
                    <a:pt x="51299" y="131560"/>
                    <a:pt x="78150" y="97997"/>
                  </a:cubicBezTo>
                  <a:cubicBezTo>
                    <a:pt x="80068" y="95120"/>
                    <a:pt x="77191" y="90325"/>
                    <a:pt x="79109" y="88407"/>
                  </a:cubicBezTo>
                  <a:cubicBezTo>
                    <a:pt x="81986" y="84572"/>
                    <a:pt x="87740" y="86490"/>
                    <a:pt x="90617" y="82654"/>
                  </a:cubicBezTo>
                  <a:cubicBezTo>
                    <a:pt x="90617" y="82654"/>
                    <a:pt x="98288" y="54844"/>
                    <a:pt x="98288" y="53885"/>
                  </a:cubicBezTo>
                  <a:cubicBezTo>
                    <a:pt x="105960" y="39501"/>
                    <a:pt x="128016" y="27993"/>
                    <a:pt x="143360" y="20321"/>
                  </a:cubicBezTo>
                  <a:cubicBezTo>
                    <a:pt x="145277" y="23198"/>
                    <a:pt x="151031" y="18403"/>
                    <a:pt x="153908" y="21280"/>
                  </a:cubicBezTo>
                  <a:cubicBezTo>
                    <a:pt x="156785" y="24157"/>
                    <a:pt x="151990" y="29911"/>
                    <a:pt x="154867" y="32788"/>
                  </a:cubicBezTo>
                  <a:cubicBezTo>
                    <a:pt x="169251" y="44295"/>
                    <a:pt x="180759" y="-1735"/>
                    <a:pt x="190348" y="4978"/>
                  </a:cubicBezTo>
                  <a:cubicBezTo>
                    <a:pt x="196102" y="8814"/>
                    <a:pt x="196102" y="16485"/>
                    <a:pt x="199938" y="21280"/>
                  </a:cubicBezTo>
                  <a:cubicBezTo>
                    <a:pt x="200897" y="22239"/>
                    <a:pt x="204733" y="19362"/>
                    <a:pt x="205692" y="20321"/>
                  </a:cubicBezTo>
                  <a:cubicBezTo>
                    <a:pt x="206651" y="22239"/>
                    <a:pt x="202815" y="26075"/>
                    <a:pt x="204733" y="27034"/>
                  </a:cubicBezTo>
                  <a:cubicBezTo>
                    <a:pt x="209528" y="27993"/>
                    <a:pt x="213363" y="23198"/>
                    <a:pt x="217199" y="25116"/>
                  </a:cubicBezTo>
                  <a:cubicBezTo>
                    <a:pt x="223912" y="27993"/>
                    <a:pt x="218158" y="45254"/>
                    <a:pt x="218158" y="47172"/>
                  </a:cubicBezTo>
                  <a:cubicBezTo>
                    <a:pt x="218158" y="51967"/>
                    <a:pt x="225830" y="44295"/>
                    <a:pt x="230625" y="43336"/>
                  </a:cubicBezTo>
                  <a:cubicBezTo>
                    <a:pt x="234461" y="42377"/>
                    <a:pt x="238296" y="50049"/>
                    <a:pt x="241173" y="48131"/>
                  </a:cubicBezTo>
                  <a:cubicBezTo>
                    <a:pt x="242132" y="47172"/>
                    <a:pt x="252681" y="19362"/>
                    <a:pt x="265147" y="16485"/>
                  </a:cubicBezTo>
                  <a:cubicBezTo>
                    <a:pt x="268983" y="15527"/>
                    <a:pt x="272819" y="19362"/>
                    <a:pt x="275696" y="19362"/>
                  </a:cubicBezTo>
                  <a:cubicBezTo>
                    <a:pt x="279531" y="18403"/>
                    <a:pt x="281450" y="12650"/>
                    <a:pt x="284326" y="13609"/>
                  </a:cubicBezTo>
                  <a:cubicBezTo>
                    <a:pt x="291998" y="14568"/>
                    <a:pt x="295834" y="24157"/>
                    <a:pt x="303505" y="24157"/>
                  </a:cubicBezTo>
                  <a:cubicBezTo>
                    <a:pt x="309259" y="24157"/>
                    <a:pt x="313095" y="18403"/>
                    <a:pt x="315972" y="14568"/>
                  </a:cubicBezTo>
                  <a:cubicBezTo>
                    <a:pt x="316931" y="12650"/>
                    <a:pt x="311177" y="12650"/>
                    <a:pt x="311177" y="10732"/>
                  </a:cubicBezTo>
                  <a:cubicBezTo>
                    <a:pt x="314054" y="-1735"/>
                    <a:pt x="318849" y="10732"/>
                    <a:pt x="322685" y="8814"/>
                  </a:cubicBezTo>
                  <a:cubicBezTo>
                    <a:pt x="325562" y="7855"/>
                    <a:pt x="325562" y="2101"/>
                    <a:pt x="328438" y="2101"/>
                  </a:cubicBezTo>
                  <a:cubicBezTo>
                    <a:pt x="341864" y="-1735"/>
                    <a:pt x="372551" y="-776"/>
                    <a:pt x="384058" y="8814"/>
                  </a:cubicBezTo>
                  <a:cubicBezTo>
                    <a:pt x="386935" y="11691"/>
                    <a:pt x="385976" y="17444"/>
                    <a:pt x="389812" y="19362"/>
                  </a:cubicBezTo>
                  <a:cubicBezTo>
                    <a:pt x="395566" y="23198"/>
                    <a:pt x="401319" y="23198"/>
                    <a:pt x="408032" y="25116"/>
                  </a:cubicBezTo>
                  <a:cubicBezTo>
                    <a:pt x="415704" y="26075"/>
                    <a:pt x="424334" y="27034"/>
                    <a:pt x="432006" y="27993"/>
                  </a:cubicBezTo>
                  <a:lnTo>
                    <a:pt x="432006" y="27993"/>
                  </a:lnTo>
                  <a:close/>
                </a:path>
              </a:pathLst>
            </a:custGeom>
            <a:solidFill>
              <a:schemeClr val="accent4"/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6579CB99-29FB-6F53-9FF4-57FA71CB16A1}"/>
                </a:ext>
              </a:extLst>
            </p:cNvPr>
            <p:cNvSpPr/>
            <p:nvPr/>
          </p:nvSpPr>
          <p:spPr>
            <a:xfrm>
              <a:off x="6383256" y="3596550"/>
              <a:ext cx="805315" cy="664126"/>
            </a:xfrm>
            <a:custGeom>
              <a:avLst/>
              <a:gdLst>
                <a:gd name="connsiteX0" fmla="*/ 90142 w 785387"/>
                <a:gd name="connsiteY0" fmla="*/ 488860 h 647693"/>
                <a:gd name="connsiteX1" fmla="*/ 111239 w 785387"/>
                <a:gd name="connsiteY1" fmla="*/ 469681 h 647693"/>
                <a:gd name="connsiteX2" fmla="*/ 123706 w 785387"/>
                <a:gd name="connsiteY2" fmla="*/ 485983 h 647693"/>
                <a:gd name="connsiteX3" fmla="*/ 161105 w 785387"/>
                <a:gd name="connsiteY3" fmla="*/ 496532 h 647693"/>
                <a:gd name="connsiteX4" fmla="*/ 165900 w 785387"/>
                <a:gd name="connsiteY4" fmla="*/ 506121 h 647693"/>
                <a:gd name="connsiteX5" fmla="*/ 169736 w 785387"/>
                <a:gd name="connsiteY5" fmla="*/ 504204 h 647693"/>
                <a:gd name="connsiteX6" fmla="*/ 176448 w 785387"/>
                <a:gd name="connsiteY6" fmla="*/ 503245 h 647693"/>
                <a:gd name="connsiteX7" fmla="*/ 179325 w 785387"/>
                <a:gd name="connsiteY7" fmla="*/ 512834 h 647693"/>
                <a:gd name="connsiteX8" fmla="*/ 203299 w 785387"/>
                <a:gd name="connsiteY8" fmla="*/ 505162 h 647693"/>
                <a:gd name="connsiteX9" fmla="*/ 195628 w 785387"/>
                <a:gd name="connsiteY9" fmla="*/ 532972 h 647693"/>
                <a:gd name="connsiteX10" fmla="*/ 216725 w 785387"/>
                <a:gd name="connsiteY10" fmla="*/ 545439 h 647693"/>
                <a:gd name="connsiteX11" fmla="*/ 238781 w 785387"/>
                <a:gd name="connsiteY11" fmla="*/ 567495 h 647693"/>
                <a:gd name="connsiteX12" fmla="*/ 244534 w 785387"/>
                <a:gd name="connsiteY12" fmla="*/ 556946 h 647693"/>
                <a:gd name="connsiteX13" fmla="*/ 260837 w 785387"/>
                <a:gd name="connsiteY13" fmla="*/ 549275 h 647693"/>
                <a:gd name="connsiteX14" fmla="*/ 247411 w 785387"/>
                <a:gd name="connsiteY14" fmla="*/ 527219 h 647693"/>
                <a:gd name="connsiteX15" fmla="*/ 283852 w 785387"/>
                <a:gd name="connsiteY15" fmla="*/ 541603 h 647693"/>
                <a:gd name="connsiteX16" fmla="*/ 295359 w 785387"/>
                <a:gd name="connsiteY16" fmla="*/ 540644 h 647693"/>
                <a:gd name="connsiteX17" fmla="*/ 306867 w 785387"/>
                <a:gd name="connsiteY17" fmla="*/ 540644 h 647693"/>
                <a:gd name="connsiteX18" fmla="*/ 308785 w 785387"/>
                <a:gd name="connsiteY18" fmla="*/ 533931 h 647693"/>
                <a:gd name="connsiteX19" fmla="*/ 311662 w 785387"/>
                <a:gd name="connsiteY19" fmla="*/ 533931 h 647693"/>
                <a:gd name="connsiteX20" fmla="*/ 303990 w 785387"/>
                <a:gd name="connsiteY20" fmla="*/ 553110 h 647693"/>
                <a:gd name="connsiteX21" fmla="*/ 316456 w 785387"/>
                <a:gd name="connsiteY21" fmla="*/ 559823 h 647693"/>
                <a:gd name="connsiteX22" fmla="*/ 321251 w 785387"/>
                <a:gd name="connsiteY22" fmla="*/ 569413 h 647693"/>
                <a:gd name="connsiteX23" fmla="*/ 327964 w 785387"/>
                <a:gd name="connsiteY23" fmla="*/ 572290 h 647693"/>
                <a:gd name="connsiteX24" fmla="*/ 339471 w 785387"/>
                <a:gd name="connsiteY24" fmla="*/ 561741 h 647693"/>
                <a:gd name="connsiteX25" fmla="*/ 343307 w 785387"/>
                <a:gd name="connsiteY25" fmla="*/ 565577 h 647693"/>
                <a:gd name="connsiteX26" fmla="*/ 361528 w 785387"/>
                <a:gd name="connsiteY26" fmla="*/ 572290 h 647693"/>
                <a:gd name="connsiteX27" fmla="*/ 379748 w 785387"/>
                <a:gd name="connsiteY27" fmla="*/ 575167 h 647693"/>
                <a:gd name="connsiteX28" fmla="*/ 389337 w 785387"/>
                <a:gd name="connsiteY28" fmla="*/ 598182 h 647693"/>
                <a:gd name="connsiteX29" fmla="*/ 403722 w 785387"/>
                <a:gd name="connsiteY29" fmla="*/ 602017 h 647693"/>
                <a:gd name="connsiteX30" fmla="*/ 408516 w 785387"/>
                <a:gd name="connsiteY30" fmla="*/ 619279 h 647693"/>
                <a:gd name="connsiteX31" fmla="*/ 419065 w 785387"/>
                <a:gd name="connsiteY31" fmla="*/ 620237 h 647693"/>
                <a:gd name="connsiteX32" fmla="*/ 420024 w 785387"/>
                <a:gd name="connsiteY32" fmla="*/ 631745 h 647693"/>
                <a:gd name="connsiteX33" fmla="*/ 455505 w 785387"/>
                <a:gd name="connsiteY33" fmla="*/ 603935 h 647693"/>
                <a:gd name="connsiteX34" fmla="*/ 465095 w 785387"/>
                <a:gd name="connsiteY34" fmla="*/ 620237 h 647693"/>
                <a:gd name="connsiteX35" fmla="*/ 470849 w 785387"/>
                <a:gd name="connsiteY35" fmla="*/ 619279 h 647693"/>
                <a:gd name="connsiteX36" fmla="*/ 469890 w 785387"/>
                <a:gd name="connsiteY36" fmla="*/ 625991 h 647693"/>
                <a:gd name="connsiteX37" fmla="*/ 482356 w 785387"/>
                <a:gd name="connsiteY37" fmla="*/ 624074 h 647693"/>
                <a:gd name="connsiteX38" fmla="*/ 483315 w 785387"/>
                <a:gd name="connsiteY38" fmla="*/ 646129 h 647693"/>
                <a:gd name="connsiteX39" fmla="*/ 495782 w 785387"/>
                <a:gd name="connsiteY39" fmla="*/ 642294 h 647693"/>
                <a:gd name="connsiteX40" fmla="*/ 506330 w 785387"/>
                <a:gd name="connsiteY40" fmla="*/ 647088 h 647693"/>
                <a:gd name="connsiteX41" fmla="*/ 530304 w 785387"/>
                <a:gd name="connsiteY41" fmla="*/ 615443 h 647693"/>
                <a:gd name="connsiteX42" fmla="*/ 540853 w 785387"/>
                <a:gd name="connsiteY42" fmla="*/ 618320 h 647693"/>
                <a:gd name="connsiteX43" fmla="*/ 549484 w 785387"/>
                <a:gd name="connsiteY43" fmla="*/ 612566 h 647693"/>
                <a:gd name="connsiteX44" fmla="*/ 568663 w 785387"/>
                <a:gd name="connsiteY44" fmla="*/ 623115 h 647693"/>
                <a:gd name="connsiteX45" fmla="*/ 581129 w 785387"/>
                <a:gd name="connsiteY45" fmla="*/ 613525 h 647693"/>
                <a:gd name="connsiteX46" fmla="*/ 576334 w 785387"/>
                <a:gd name="connsiteY46" fmla="*/ 609689 h 647693"/>
                <a:gd name="connsiteX47" fmla="*/ 587842 w 785387"/>
                <a:gd name="connsiteY47" fmla="*/ 607771 h 647693"/>
                <a:gd name="connsiteX48" fmla="*/ 593595 w 785387"/>
                <a:gd name="connsiteY48" fmla="*/ 601058 h 647693"/>
                <a:gd name="connsiteX49" fmla="*/ 649215 w 785387"/>
                <a:gd name="connsiteY49" fmla="*/ 607771 h 647693"/>
                <a:gd name="connsiteX50" fmla="*/ 654969 w 785387"/>
                <a:gd name="connsiteY50" fmla="*/ 618320 h 647693"/>
                <a:gd name="connsiteX51" fmla="*/ 673189 w 785387"/>
                <a:gd name="connsiteY51" fmla="*/ 624074 h 647693"/>
                <a:gd name="connsiteX52" fmla="*/ 706753 w 785387"/>
                <a:gd name="connsiteY52" fmla="*/ 630786 h 647693"/>
                <a:gd name="connsiteX53" fmla="*/ 720178 w 785387"/>
                <a:gd name="connsiteY53" fmla="*/ 629827 h 647693"/>
                <a:gd name="connsiteX54" fmla="*/ 724973 w 785387"/>
                <a:gd name="connsiteY54" fmla="*/ 633663 h 647693"/>
                <a:gd name="connsiteX55" fmla="*/ 707712 w 785387"/>
                <a:gd name="connsiteY55" fmla="*/ 616402 h 647693"/>
                <a:gd name="connsiteX56" fmla="*/ 710588 w 785387"/>
                <a:gd name="connsiteY56" fmla="*/ 602017 h 647693"/>
                <a:gd name="connsiteX57" fmla="*/ 697163 w 785387"/>
                <a:gd name="connsiteY57" fmla="*/ 576126 h 647693"/>
                <a:gd name="connsiteX58" fmla="*/ 756618 w 785387"/>
                <a:gd name="connsiteY58" fmla="*/ 461051 h 647693"/>
                <a:gd name="connsiteX59" fmla="*/ 785387 w 785387"/>
                <a:gd name="connsiteY59" fmla="*/ 435159 h 647693"/>
                <a:gd name="connsiteX60" fmla="*/ 766208 w 785387"/>
                <a:gd name="connsiteY60" fmla="*/ 411185 h 647693"/>
                <a:gd name="connsiteX61" fmla="*/ 779634 w 785387"/>
                <a:gd name="connsiteY61" fmla="*/ 400636 h 647693"/>
                <a:gd name="connsiteX62" fmla="*/ 730727 w 785387"/>
                <a:gd name="connsiteY62" fmla="*/ 355565 h 647693"/>
                <a:gd name="connsiteX63" fmla="*/ 730727 w 785387"/>
                <a:gd name="connsiteY63" fmla="*/ 339263 h 647693"/>
                <a:gd name="connsiteX64" fmla="*/ 717301 w 785387"/>
                <a:gd name="connsiteY64" fmla="*/ 322001 h 647693"/>
                <a:gd name="connsiteX65" fmla="*/ 710588 w 785387"/>
                <a:gd name="connsiteY65" fmla="*/ 260628 h 647693"/>
                <a:gd name="connsiteX66" fmla="*/ 686615 w 785387"/>
                <a:gd name="connsiteY66" fmla="*/ 251997 h 647693"/>
                <a:gd name="connsiteX67" fmla="*/ 680861 w 785387"/>
                <a:gd name="connsiteY67" fmla="*/ 254874 h 647693"/>
                <a:gd name="connsiteX68" fmla="*/ 717301 w 785387"/>
                <a:gd name="connsiteY68" fmla="*/ 190624 h 647693"/>
                <a:gd name="connsiteX69" fmla="*/ 720178 w 785387"/>
                <a:gd name="connsiteY69" fmla="*/ 185829 h 647693"/>
                <a:gd name="connsiteX70" fmla="*/ 661682 w 785387"/>
                <a:gd name="connsiteY70" fmla="*/ 47739 h 647693"/>
                <a:gd name="connsiteX71" fmla="*/ 655928 w 785387"/>
                <a:gd name="connsiteY71" fmla="*/ 26642 h 647693"/>
                <a:gd name="connsiteX72" fmla="*/ 624282 w 785387"/>
                <a:gd name="connsiteY72" fmla="*/ 12258 h 647693"/>
                <a:gd name="connsiteX73" fmla="*/ 607980 w 785387"/>
                <a:gd name="connsiteY73" fmla="*/ 1709 h 647693"/>
                <a:gd name="connsiteX74" fmla="*/ 602226 w 785387"/>
                <a:gd name="connsiteY74" fmla="*/ 9381 h 647693"/>
                <a:gd name="connsiteX75" fmla="*/ 388378 w 785387"/>
                <a:gd name="connsiteY75" fmla="*/ 31437 h 647693"/>
                <a:gd name="connsiteX76" fmla="*/ 326046 w 785387"/>
                <a:gd name="connsiteY76" fmla="*/ 50616 h 647693"/>
                <a:gd name="connsiteX77" fmla="*/ 305908 w 785387"/>
                <a:gd name="connsiteY77" fmla="*/ 15135 h 647693"/>
                <a:gd name="connsiteX78" fmla="*/ 301113 w 785387"/>
                <a:gd name="connsiteY78" fmla="*/ 6504 h 647693"/>
                <a:gd name="connsiteX79" fmla="*/ 308785 w 785387"/>
                <a:gd name="connsiteY79" fmla="*/ 7463 h 647693"/>
                <a:gd name="connsiteX80" fmla="*/ 293441 w 785387"/>
                <a:gd name="connsiteY80" fmla="*/ 750 h 647693"/>
                <a:gd name="connsiteX81" fmla="*/ 200422 w 785387"/>
                <a:gd name="connsiteY81" fmla="*/ 38150 h 647693"/>
                <a:gd name="connsiteX82" fmla="*/ 176448 w 785387"/>
                <a:gd name="connsiteY82" fmla="*/ 45821 h 647693"/>
                <a:gd name="connsiteX83" fmla="*/ 153433 w 785387"/>
                <a:gd name="connsiteY83" fmla="*/ 82262 h 647693"/>
                <a:gd name="connsiteX84" fmla="*/ 57538 w 785387"/>
                <a:gd name="connsiteY84" fmla="*/ 117743 h 647693"/>
                <a:gd name="connsiteX85" fmla="*/ 35482 w 785387"/>
                <a:gd name="connsiteY85" fmla="*/ 133087 h 647693"/>
                <a:gd name="connsiteX86" fmla="*/ 22056 w 785387"/>
                <a:gd name="connsiteY86" fmla="*/ 132128 h 647693"/>
                <a:gd name="connsiteX87" fmla="*/ 24933 w 785387"/>
                <a:gd name="connsiteY87" fmla="*/ 158020 h 647693"/>
                <a:gd name="connsiteX88" fmla="*/ 43153 w 785387"/>
                <a:gd name="connsiteY88" fmla="*/ 208844 h 647693"/>
                <a:gd name="connsiteX89" fmla="*/ 23015 w 785387"/>
                <a:gd name="connsiteY89" fmla="*/ 261587 h 647693"/>
                <a:gd name="connsiteX90" fmla="*/ 60414 w 785387"/>
                <a:gd name="connsiteY90" fmla="*/ 290356 h 647693"/>
                <a:gd name="connsiteX91" fmla="*/ 57538 w 785387"/>
                <a:gd name="connsiteY91" fmla="*/ 318166 h 647693"/>
                <a:gd name="connsiteX92" fmla="*/ 68086 w 785387"/>
                <a:gd name="connsiteY92" fmla="*/ 329673 h 647693"/>
                <a:gd name="connsiteX93" fmla="*/ 68086 w 785387"/>
                <a:gd name="connsiteY93" fmla="*/ 345017 h 647693"/>
                <a:gd name="connsiteX94" fmla="*/ 73840 w 785387"/>
                <a:gd name="connsiteY94" fmla="*/ 348852 h 647693"/>
                <a:gd name="connsiteX95" fmla="*/ 65209 w 785387"/>
                <a:gd name="connsiteY95" fmla="*/ 375703 h 647693"/>
                <a:gd name="connsiteX96" fmla="*/ 75758 w 785387"/>
                <a:gd name="connsiteY96" fmla="*/ 396800 h 647693"/>
                <a:gd name="connsiteX97" fmla="*/ 73840 w 785387"/>
                <a:gd name="connsiteY97" fmla="*/ 410226 h 647693"/>
                <a:gd name="connsiteX98" fmla="*/ 89183 w 785387"/>
                <a:gd name="connsiteY98" fmla="*/ 417897 h 647693"/>
                <a:gd name="connsiteX99" fmla="*/ 90142 w 785387"/>
                <a:gd name="connsiteY99" fmla="*/ 488860 h 647693"/>
                <a:gd name="connsiteX100" fmla="*/ 90142 w 785387"/>
                <a:gd name="connsiteY100" fmla="*/ 488860 h 647693"/>
                <a:gd name="connsiteX101" fmla="*/ 0 w 785387"/>
                <a:gd name="connsiteY101" fmla="*/ 149389 h 647693"/>
                <a:gd name="connsiteX102" fmla="*/ 0 w 785387"/>
                <a:gd name="connsiteY102" fmla="*/ 149389 h 647693"/>
                <a:gd name="connsiteX103" fmla="*/ 959 w 785387"/>
                <a:gd name="connsiteY103" fmla="*/ 149389 h 647693"/>
                <a:gd name="connsiteX104" fmla="*/ 3836 w 785387"/>
                <a:gd name="connsiteY104" fmla="*/ 151307 h 647693"/>
                <a:gd name="connsiteX105" fmla="*/ 959 w 785387"/>
                <a:gd name="connsiteY105" fmla="*/ 149389 h 647693"/>
                <a:gd name="connsiteX106" fmla="*/ 5754 w 785387"/>
                <a:gd name="connsiteY106" fmla="*/ 151307 h 647693"/>
                <a:gd name="connsiteX107" fmla="*/ 5754 w 785387"/>
                <a:gd name="connsiteY107" fmla="*/ 151307 h 647693"/>
                <a:gd name="connsiteX108" fmla="*/ 5754 w 785387"/>
                <a:gd name="connsiteY108" fmla="*/ 151307 h 647693"/>
                <a:gd name="connsiteX109" fmla="*/ 5754 w 785387"/>
                <a:gd name="connsiteY109" fmla="*/ 151307 h 647693"/>
                <a:gd name="connsiteX110" fmla="*/ 5754 w 785387"/>
                <a:gd name="connsiteY110" fmla="*/ 151307 h 647693"/>
                <a:gd name="connsiteX111" fmla="*/ 5754 w 785387"/>
                <a:gd name="connsiteY111" fmla="*/ 151307 h 647693"/>
                <a:gd name="connsiteX112" fmla="*/ 5754 w 785387"/>
                <a:gd name="connsiteY112" fmla="*/ 151307 h 647693"/>
                <a:gd name="connsiteX113" fmla="*/ 5754 w 785387"/>
                <a:gd name="connsiteY113" fmla="*/ 151307 h 647693"/>
                <a:gd name="connsiteX114" fmla="*/ 6713 w 785387"/>
                <a:gd name="connsiteY114" fmla="*/ 152266 h 647693"/>
                <a:gd name="connsiteX115" fmla="*/ 6713 w 785387"/>
                <a:gd name="connsiteY115" fmla="*/ 152266 h 647693"/>
                <a:gd name="connsiteX116" fmla="*/ 6713 w 785387"/>
                <a:gd name="connsiteY116" fmla="*/ 152266 h 647693"/>
                <a:gd name="connsiteX117" fmla="*/ 8631 w 785387"/>
                <a:gd name="connsiteY117" fmla="*/ 152266 h 647693"/>
                <a:gd name="connsiteX118" fmla="*/ 8631 w 785387"/>
                <a:gd name="connsiteY118" fmla="*/ 152266 h 647693"/>
                <a:gd name="connsiteX119" fmla="*/ 8631 w 785387"/>
                <a:gd name="connsiteY119" fmla="*/ 152266 h 647693"/>
                <a:gd name="connsiteX120" fmla="*/ 9590 w 785387"/>
                <a:gd name="connsiteY120" fmla="*/ 153225 h 647693"/>
                <a:gd name="connsiteX121" fmla="*/ 9590 w 785387"/>
                <a:gd name="connsiteY121" fmla="*/ 153225 h 647693"/>
                <a:gd name="connsiteX122" fmla="*/ 9590 w 785387"/>
                <a:gd name="connsiteY122" fmla="*/ 153225 h 647693"/>
                <a:gd name="connsiteX123" fmla="*/ 9590 w 785387"/>
                <a:gd name="connsiteY123" fmla="*/ 153225 h 647693"/>
                <a:gd name="connsiteX124" fmla="*/ 10549 w 785387"/>
                <a:gd name="connsiteY124" fmla="*/ 153225 h 647693"/>
                <a:gd name="connsiteX125" fmla="*/ 10549 w 785387"/>
                <a:gd name="connsiteY125" fmla="*/ 153225 h 647693"/>
                <a:gd name="connsiteX126" fmla="*/ 10549 w 785387"/>
                <a:gd name="connsiteY126" fmla="*/ 153225 h 647693"/>
                <a:gd name="connsiteX127" fmla="*/ 10549 w 785387"/>
                <a:gd name="connsiteY127" fmla="*/ 154184 h 647693"/>
                <a:gd name="connsiteX128" fmla="*/ 10549 w 785387"/>
                <a:gd name="connsiteY128" fmla="*/ 154184 h 647693"/>
                <a:gd name="connsiteX129" fmla="*/ 11508 w 785387"/>
                <a:gd name="connsiteY129" fmla="*/ 154184 h 647693"/>
                <a:gd name="connsiteX130" fmla="*/ 11508 w 785387"/>
                <a:gd name="connsiteY130" fmla="*/ 154184 h 647693"/>
                <a:gd name="connsiteX131" fmla="*/ 11508 w 785387"/>
                <a:gd name="connsiteY131" fmla="*/ 154184 h 647693"/>
                <a:gd name="connsiteX132" fmla="*/ 20138 w 785387"/>
                <a:gd name="connsiteY132" fmla="*/ 156102 h 647693"/>
                <a:gd name="connsiteX133" fmla="*/ 20138 w 785387"/>
                <a:gd name="connsiteY133" fmla="*/ 156102 h 647693"/>
                <a:gd name="connsiteX134" fmla="*/ 20138 w 785387"/>
                <a:gd name="connsiteY134" fmla="*/ 156102 h 647693"/>
                <a:gd name="connsiteX135" fmla="*/ 20138 w 785387"/>
                <a:gd name="connsiteY135" fmla="*/ 156102 h 647693"/>
                <a:gd name="connsiteX136" fmla="*/ 20138 w 785387"/>
                <a:gd name="connsiteY136" fmla="*/ 156102 h 647693"/>
                <a:gd name="connsiteX137" fmla="*/ 20138 w 785387"/>
                <a:gd name="connsiteY137" fmla="*/ 156102 h 647693"/>
                <a:gd name="connsiteX138" fmla="*/ 319333 w 785387"/>
                <a:gd name="connsiteY138" fmla="*/ 11299 h 647693"/>
                <a:gd name="connsiteX139" fmla="*/ 328923 w 785387"/>
                <a:gd name="connsiteY139" fmla="*/ 18971 h 647693"/>
                <a:gd name="connsiteX140" fmla="*/ 327964 w 785387"/>
                <a:gd name="connsiteY140" fmla="*/ 22806 h 647693"/>
                <a:gd name="connsiteX141" fmla="*/ 319333 w 785387"/>
                <a:gd name="connsiteY141" fmla="*/ 11299 h 647693"/>
                <a:gd name="connsiteX142" fmla="*/ 319333 w 785387"/>
                <a:gd name="connsiteY142" fmla="*/ 11299 h 647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</a:cxnLst>
              <a:rect l="l" t="t" r="r" b="b"/>
              <a:pathLst>
                <a:path w="785387" h="647693">
                  <a:moveTo>
                    <a:pt x="90142" y="488860"/>
                  </a:moveTo>
                  <a:cubicBezTo>
                    <a:pt x="114116" y="485025"/>
                    <a:pt x="85347" y="465845"/>
                    <a:pt x="111239" y="469681"/>
                  </a:cubicBezTo>
                  <a:cubicBezTo>
                    <a:pt x="127542" y="471599"/>
                    <a:pt x="114116" y="478312"/>
                    <a:pt x="123706" y="485983"/>
                  </a:cubicBezTo>
                  <a:cubicBezTo>
                    <a:pt x="138090" y="497491"/>
                    <a:pt x="149598" y="489819"/>
                    <a:pt x="161105" y="496532"/>
                  </a:cubicBezTo>
                  <a:cubicBezTo>
                    <a:pt x="164941" y="499409"/>
                    <a:pt x="163982" y="504204"/>
                    <a:pt x="165900" y="506121"/>
                  </a:cubicBezTo>
                  <a:cubicBezTo>
                    <a:pt x="167818" y="507080"/>
                    <a:pt x="168777" y="504204"/>
                    <a:pt x="169736" y="504204"/>
                  </a:cubicBezTo>
                  <a:cubicBezTo>
                    <a:pt x="172613" y="503245"/>
                    <a:pt x="175489" y="501327"/>
                    <a:pt x="176448" y="503245"/>
                  </a:cubicBezTo>
                  <a:cubicBezTo>
                    <a:pt x="179325" y="506121"/>
                    <a:pt x="176448" y="510916"/>
                    <a:pt x="179325" y="512834"/>
                  </a:cubicBezTo>
                  <a:cubicBezTo>
                    <a:pt x="179325" y="512834"/>
                    <a:pt x="199463" y="502286"/>
                    <a:pt x="203299" y="505162"/>
                  </a:cubicBezTo>
                  <a:cubicBezTo>
                    <a:pt x="227273" y="516670"/>
                    <a:pt x="193710" y="521465"/>
                    <a:pt x="195628" y="532972"/>
                  </a:cubicBezTo>
                  <a:lnTo>
                    <a:pt x="216725" y="545439"/>
                  </a:lnTo>
                  <a:cubicBezTo>
                    <a:pt x="219602" y="549275"/>
                    <a:pt x="224396" y="572290"/>
                    <a:pt x="238781" y="567495"/>
                  </a:cubicBezTo>
                  <a:cubicBezTo>
                    <a:pt x="242617" y="565577"/>
                    <a:pt x="241658" y="559823"/>
                    <a:pt x="244534" y="556946"/>
                  </a:cubicBezTo>
                  <a:cubicBezTo>
                    <a:pt x="249329" y="553110"/>
                    <a:pt x="257960" y="555028"/>
                    <a:pt x="260837" y="549275"/>
                  </a:cubicBezTo>
                  <a:cubicBezTo>
                    <a:pt x="261796" y="547357"/>
                    <a:pt x="241658" y="527219"/>
                    <a:pt x="247411" y="527219"/>
                  </a:cubicBezTo>
                  <a:cubicBezTo>
                    <a:pt x="260837" y="525301"/>
                    <a:pt x="276180" y="538726"/>
                    <a:pt x="283852" y="541603"/>
                  </a:cubicBezTo>
                  <a:cubicBezTo>
                    <a:pt x="287688" y="542562"/>
                    <a:pt x="291524" y="540644"/>
                    <a:pt x="295359" y="540644"/>
                  </a:cubicBezTo>
                  <a:cubicBezTo>
                    <a:pt x="299195" y="540644"/>
                    <a:pt x="303031" y="542562"/>
                    <a:pt x="306867" y="540644"/>
                  </a:cubicBezTo>
                  <a:cubicBezTo>
                    <a:pt x="308785" y="539685"/>
                    <a:pt x="307826" y="535849"/>
                    <a:pt x="308785" y="533931"/>
                  </a:cubicBezTo>
                  <a:cubicBezTo>
                    <a:pt x="309744" y="532972"/>
                    <a:pt x="311662" y="532972"/>
                    <a:pt x="311662" y="533931"/>
                  </a:cubicBezTo>
                  <a:cubicBezTo>
                    <a:pt x="322210" y="555987"/>
                    <a:pt x="315498" y="541603"/>
                    <a:pt x="303990" y="553110"/>
                  </a:cubicBezTo>
                  <a:cubicBezTo>
                    <a:pt x="300154" y="555987"/>
                    <a:pt x="312621" y="556946"/>
                    <a:pt x="316456" y="559823"/>
                  </a:cubicBezTo>
                  <a:cubicBezTo>
                    <a:pt x="319333" y="562700"/>
                    <a:pt x="318374" y="567495"/>
                    <a:pt x="321251" y="569413"/>
                  </a:cubicBezTo>
                  <a:cubicBezTo>
                    <a:pt x="323169" y="571331"/>
                    <a:pt x="326046" y="572290"/>
                    <a:pt x="327964" y="572290"/>
                  </a:cubicBezTo>
                  <a:cubicBezTo>
                    <a:pt x="353856" y="569413"/>
                    <a:pt x="324128" y="567495"/>
                    <a:pt x="339471" y="561741"/>
                  </a:cubicBezTo>
                  <a:cubicBezTo>
                    <a:pt x="341389" y="560782"/>
                    <a:pt x="341389" y="564618"/>
                    <a:pt x="343307" y="565577"/>
                  </a:cubicBezTo>
                  <a:cubicBezTo>
                    <a:pt x="347143" y="568454"/>
                    <a:pt x="356733" y="571331"/>
                    <a:pt x="361528" y="572290"/>
                  </a:cubicBezTo>
                  <a:cubicBezTo>
                    <a:pt x="367281" y="574208"/>
                    <a:pt x="374953" y="571331"/>
                    <a:pt x="379748" y="575167"/>
                  </a:cubicBezTo>
                  <a:cubicBezTo>
                    <a:pt x="380707" y="576126"/>
                    <a:pt x="388378" y="597223"/>
                    <a:pt x="389337" y="598182"/>
                  </a:cubicBezTo>
                  <a:cubicBezTo>
                    <a:pt x="393173" y="601058"/>
                    <a:pt x="399886" y="598182"/>
                    <a:pt x="403722" y="602017"/>
                  </a:cubicBezTo>
                  <a:cubicBezTo>
                    <a:pt x="407557" y="606812"/>
                    <a:pt x="404681" y="614484"/>
                    <a:pt x="408516" y="619279"/>
                  </a:cubicBezTo>
                  <a:cubicBezTo>
                    <a:pt x="410435" y="622156"/>
                    <a:pt x="416188" y="617361"/>
                    <a:pt x="419065" y="620237"/>
                  </a:cubicBezTo>
                  <a:cubicBezTo>
                    <a:pt x="421942" y="623115"/>
                    <a:pt x="417147" y="628868"/>
                    <a:pt x="420024" y="631745"/>
                  </a:cubicBezTo>
                  <a:cubicBezTo>
                    <a:pt x="434408" y="643253"/>
                    <a:pt x="445916" y="597223"/>
                    <a:pt x="455505" y="603935"/>
                  </a:cubicBezTo>
                  <a:cubicBezTo>
                    <a:pt x="461259" y="607771"/>
                    <a:pt x="461259" y="615443"/>
                    <a:pt x="465095" y="620237"/>
                  </a:cubicBezTo>
                  <a:cubicBezTo>
                    <a:pt x="466054" y="621197"/>
                    <a:pt x="469890" y="618320"/>
                    <a:pt x="470849" y="619279"/>
                  </a:cubicBezTo>
                  <a:cubicBezTo>
                    <a:pt x="471808" y="621197"/>
                    <a:pt x="467972" y="625032"/>
                    <a:pt x="469890" y="625991"/>
                  </a:cubicBezTo>
                  <a:cubicBezTo>
                    <a:pt x="474685" y="626950"/>
                    <a:pt x="478520" y="622156"/>
                    <a:pt x="482356" y="624074"/>
                  </a:cubicBezTo>
                  <a:cubicBezTo>
                    <a:pt x="489069" y="626950"/>
                    <a:pt x="483315" y="644211"/>
                    <a:pt x="483315" y="646129"/>
                  </a:cubicBezTo>
                  <a:cubicBezTo>
                    <a:pt x="483315" y="650924"/>
                    <a:pt x="490987" y="643253"/>
                    <a:pt x="495782" y="642294"/>
                  </a:cubicBezTo>
                  <a:cubicBezTo>
                    <a:pt x="499618" y="641335"/>
                    <a:pt x="503453" y="649006"/>
                    <a:pt x="506330" y="647088"/>
                  </a:cubicBezTo>
                  <a:cubicBezTo>
                    <a:pt x="507289" y="646129"/>
                    <a:pt x="517838" y="618320"/>
                    <a:pt x="530304" y="615443"/>
                  </a:cubicBezTo>
                  <a:cubicBezTo>
                    <a:pt x="534140" y="614484"/>
                    <a:pt x="537976" y="618320"/>
                    <a:pt x="540853" y="618320"/>
                  </a:cubicBezTo>
                  <a:cubicBezTo>
                    <a:pt x="544689" y="617361"/>
                    <a:pt x="546606" y="611607"/>
                    <a:pt x="549484" y="612566"/>
                  </a:cubicBezTo>
                  <a:cubicBezTo>
                    <a:pt x="557155" y="613525"/>
                    <a:pt x="560991" y="623115"/>
                    <a:pt x="568663" y="623115"/>
                  </a:cubicBezTo>
                  <a:cubicBezTo>
                    <a:pt x="574416" y="623115"/>
                    <a:pt x="578252" y="617361"/>
                    <a:pt x="581129" y="613525"/>
                  </a:cubicBezTo>
                  <a:cubicBezTo>
                    <a:pt x="582088" y="611607"/>
                    <a:pt x="576334" y="611607"/>
                    <a:pt x="576334" y="609689"/>
                  </a:cubicBezTo>
                  <a:cubicBezTo>
                    <a:pt x="579211" y="597223"/>
                    <a:pt x="584006" y="609689"/>
                    <a:pt x="587842" y="607771"/>
                  </a:cubicBezTo>
                  <a:cubicBezTo>
                    <a:pt x="590719" y="606812"/>
                    <a:pt x="590719" y="601058"/>
                    <a:pt x="593595" y="601058"/>
                  </a:cubicBezTo>
                  <a:cubicBezTo>
                    <a:pt x="607021" y="597223"/>
                    <a:pt x="637708" y="598182"/>
                    <a:pt x="649215" y="607771"/>
                  </a:cubicBezTo>
                  <a:cubicBezTo>
                    <a:pt x="652092" y="610648"/>
                    <a:pt x="651133" y="616402"/>
                    <a:pt x="654969" y="618320"/>
                  </a:cubicBezTo>
                  <a:cubicBezTo>
                    <a:pt x="660723" y="622156"/>
                    <a:pt x="666476" y="622156"/>
                    <a:pt x="673189" y="624074"/>
                  </a:cubicBezTo>
                  <a:cubicBezTo>
                    <a:pt x="684696" y="627909"/>
                    <a:pt x="695245" y="628868"/>
                    <a:pt x="706753" y="630786"/>
                  </a:cubicBezTo>
                  <a:cubicBezTo>
                    <a:pt x="711548" y="630786"/>
                    <a:pt x="715383" y="628868"/>
                    <a:pt x="720178" y="629827"/>
                  </a:cubicBezTo>
                  <a:cubicBezTo>
                    <a:pt x="722096" y="630786"/>
                    <a:pt x="725932" y="635581"/>
                    <a:pt x="724973" y="633663"/>
                  </a:cubicBezTo>
                  <a:cubicBezTo>
                    <a:pt x="714424" y="599141"/>
                    <a:pt x="723055" y="635581"/>
                    <a:pt x="707712" y="616402"/>
                  </a:cubicBezTo>
                  <a:cubicBezTo>
                    <a:pt x="703876" y="612566"/>
                    <a:pt x="711548" y="606812"/>
                    <a:pt x="710588" y="602017"/>
                  </a:cubicBezTo>
                  <a:cubicBezTo>
                    <a:pt x="707712" y="593387"/>
                    <a:pt x="699081" y="585715"/>
                    <a:pt x="697163" y="576126"/>
                  </a:cubicBezTo>
                  <a:cubicBezTo>
                    <a:pt x="694286" y="568454"/>
                    <a:pt x="748947" y="467763"/>
                    <a:pt x="756618" y="461051"/>
                  </a:cubicBezTo>
                  <a:cubicBezTo>
                    <a:pt x="772921" y="447625"/>
                    <a:pt x="782510" y="467763"/>
                    <a:pt x="785387" y="435159"/>
                  </a:cubicBezTo>
                  <a:cubicBezTo>
                    <a:pt x="785387" y="427487"/>
                    <a:pt x="767167" y="412144"/>
                    <a:pt x="766208" y="411185"/>
                  </a:cubicBezTo>
                  <a:cubicBezTo>
                    <a:pt x="761413" y="402554"/>
                    <a:pt x="782510" y="403513"/>
                    <a:pt x="779634" y="400636"/>
                  </a:cubicBezTo>
                  <a:cubicBezTo>
                    <a:pt x="765249" y="390088"/>
                    <a:pt x="739357" y="372826"/>
                    <a:pt x="730727" y="355565"/>
                  </a:cubicBezTo>
                  <a:cubicBezTo>
                    <a:pt x="728809" y="350770"/>
                    <a:pt x="732644" y="345017"/>
                    <a:pt x="730727" y="339263"/>
                  </a:cubicBezTo>
                  <a:cubicBezTo>
                    <a:pt x="727850" y="332550"/>
                    <a:pt x="720178" y="328714"/>
                    <a:pt x="717301" y="322001"/>
                  </a:cubicBezTo>
                  <a:cubicBezTo>
                    <a:pt x="709629" y="305699"/>
                    <a:pt x="728809" y="275013"/>
                    <a:pt x="710588" y="260628"/>
                  </a:cubicBezTo>
                  <a:cubicBezTo>
                    <a:pt x="702917" y="254874"/>
                    <a:pt x="694286" y="252956"/>
                    <a:pt x="686615" y="251997"/>
                  </a:cubicBezTo>
                  <a:cubicBezTo>
                    <a:pt x="684696" y="251039"/>
                    <a:pt x="682779" y="255833"/>
                    <a:pt x="680861" y="254874"/>
                  </a:cubicBezTo>
                  <a:cubicBezTo>
                    <a:pt x="654969" y="245285"/>
                    <a:pt x="711548" y="197337"/>
                    <a:pt x="717301" y="190624"/>
                  </a:cubicBezTo>
                  <a:cubicBezTo>
                    <a:pt x="718260" y="189665"/>
                    <a:pt x="720178" y="187747"/>
                    <a:pt x="720178" y="185829"/>
                  </a:cubicBezTo>
                  <a:cubicBezTo>
                    <a:pt x="717301" y="135964"/>
                    <a:pt x="677984" y="93769"/>
                    <a:pt x="661682" y="47739"/>
                  </a:cubicBezTo>
                  <a:cubicBezTo>
                    <a:pt x="655928" y="43903"/>
                    <a:pt x="661682" y="34314"/>
                    <a:pt x="655928" y="26642"/>
                  </a:cubicBezTo>
                  <a:cubicBezTo>
                    <a:pt x="639626" y="3627"/>
                    <a:pt x="649215" y="22806"/>
                    <a:pt x="624282" y="12258"/>
                  </a:cubicBezTo>
                  <a:cubicBezTo>
                    <a:pt x="615652" y="8422"/>
                    <a:pt x="621405" y="-3085"/>
                    <a:pt x="607980" y="1709"/>
                  </a:cubicBezTo>
                  <a:cubicBezTo>
                    <a:pt x="605103" y="2668"/>
                    <a:pt x="605103" y="7463"/>
                    <a:pt x="602226" y="9381"/>
                  </a:cubicBezTo>
                  <a:cubicBezTo>
                    <a:pt x="560991" y="33355"/>
                    <a:pt x="439203" y="38150"/>
                    <a:pt x="388378" y="31437"/>
                  </a:cubicBezTo>
                  <a:cubicBezTo>
                    <a:pt x="372076" y="48698"/>
                    <a:pt x="347143" y="58288"/>
                    <a:pt x="326046" y="50616"/>
                  </a:cubicBezTo>
                  <a:cubicBezTo>
                    <a:pt x="307826" y="42945"/>
                    <a:pt x="311662" y="26642"/>
                    <a:pt x="305908" y="15135"/>
                  </a:cubicBezTo>
                  <a:cubicBezTo>
                    <a:pt x="303990" y="12258"/>
                    <a:pt x="298236" y="5545"/>
                    <a:pt x="301113" y="6504"/>
                  </a:cubicBezTo>
                  <a:cubicBezTo>
                    <a:pt x="303990" y="6504"/>
                    <a:pt x="306867" y="6504"/>
                    <a:pt x="308785" y="7463"/>
                  </a:cubicBezTo>
                  <a:cubicBezTo>
                    <a:pt x="303990" y="4586"/>
                    <a:pt x="299195" y="1709"/>
                    <a:pt x="293441" y="750"/>
                  </a:cubicBezTo>
                  <a:cubicBezTo>
                    <a:pt x="260837" y="-5003"/>
                    <a:pt x="225355" y="23765"/>
                    <a:pt x="200422" y="38150"/>
                  </a:cubicBezTo>
                  <a:cubicBezTo>
                    <a:pt x="192751" y="42945"/>
                    <a:pt x="182202" y="41027"/>
                    <a:pt x="176448" y="45821"/>
                  </a:cubicBezTo>
                  <a:cubicBezTo>
                    <a:pt x="161105" y="59247"/>
                    <a:pt x="157269" y="81303"/>
                    <a:pt x="153433" y="82262"/>
                  </a:cubicBezTo>
                  <a:cubicBezTo>
                    <a:pt x="119870" y="89934"/>
                    <a:pt x="88224" y="104318"/>
                    <a:pt x="57538" y="117743"/>
                  </a:cubicBezTo>
                  <a:cubicBezTo>
                    <a:pt x="49866" y="121579"/>
                    <a:pt x="44112" y="131169"/>
                    <a:pt x="35482" y="133087"/>
                  </a:cubicBezTo>
                  <a:cubicBezTo>
                    <a:pt x="30687" y="135005"/>
                    <a:pt x="26851" y="130210"/>
                    <a:pt x="22056" y="132128"/>
                  </a:cubicBezTo>
                  <a:cubicBezTo>
                    <a:pt x="14384" y="136922"/>
                    <a:pt x="32605" y="156102"/>
                    <a:pt x="24933" y="158020"/>
                  </a:cubicBezTo>
                  <a:cubicBezTo>
                    <a:pt x="26851" y="172404"/>
                    <a:pt x="41235" y="200214"/>
                    <a:pt x="43153" y="208844"/>
                  </a:cubicBezTo>
                  <a:cubicBezTo>
                    <a:pt x="46030" y="230900"/>
                    <a:pt x="17261" y="245285"/>
                    <a:pt x="23015" y="261587"/>
                  </a:cubicBezTo>
                  <a:cubicBezTo>
                    <a:pt x="26851" y="272136"/>
                    <a:pt x="60414" y="276930"/>
                    <a:pt x="60414" y="290356"/>
                  </a:cubicBezTo>
                  <a:cubicBezTo>
                    <a:pt x="60414" y="303781"/>
                    <a:pt x="49866" y="308576"/>
                    <a:pt x="57538" y="318166"/>
                  </a:cubicBezTo>
                  <a:cubicBezTo>
                    <a:pt x="60414" y="322960"/>
                    <a:pt x="66168" y="324878"/>
                    <a:pt x="68086" y="329673"/>
                  </a:cubicBezTo>
                  <a:cubicBezTo>
                    <a:pt x="70963" y="334468"/>
                    <a:pt x="67127" y="340222"/>
                    <a:pt x="68086" y="345017"/>
                  </a:cubicBezTo>
                  <a:cubicBezTo>
                    <a:pt x="69045" y="347893"/>
                    <a:pt x="72881" y="346934"/>
                    <a:pt x="73840" y="348852"/>
                  </a:cubicBezTo>
                  <a:cubicBezTo>
                    <a:pt x="78635" y="355565"/>
                    <a:pt x="67127" y="370908"/>
                    <a:pt x="65209" y="375703"/>
                  </a:cubicBezTo>
                  <a:cubicBezTo>
                    <a:pt x="59456" y="383375"/>
                    <a:pt x="72881" y="388170"/>
                    <a:pt x="75758" y="396800"/>
                  </a:cubicBezTo>
                  <a:cubicBezTo>
                    <a:pt x="77676" y="401595"/>
                    <a:pt x="70963" y="406390"/>
                    <a:pt x="73840" y="410226"/>
                  </a:cubicBezTo>
                  <a:cubicBezTo>
                    <a:pt x="77676" y="415979"/>
                    <a:pt x="85347" y="414062"/>
                    <a:pt x="89183" y="417897"/>
                  </a:cubicBezTo>
                  <a:cubicBezTo>
                    <a:pt x="98773" y="425569"/>
                    <a:pt x="97814" y="471599"/>
                    <a:pt x="90142" y="488860"/>
                  </a:cubicBezTo>
                  <a:lnTo>
                    <a:pt x="90142" y="488860"/>
                  </a:lnTo>
                  <a:close/>
                  <a:moveTo>
                    <a:pt x="0" y="149389"/>
                  </a:moveTo>
                  <a:lnTo>
                    <a:pt x="0" y="149389"/>
                  </a:lnTo>
                  <a:moveTo>
                    <a:pt x="959" y="149389"/>
                  </a:moveTo>
                  <a:cubicBezTo>
                    <a:pt x="1918" y="150348"/>
                    <a:pt x="2877" y="150348"/>
                    <a:pt x="3836" y="151307"/>
                  </a:cubicBezTo>
                  <a:cubicBezTo>
                    <a:pt x="2877" y="150348"/>
                    <a:pt x="1918" y="150348"/>
                    <a:pt x="959" y="149389"/>
                  </a:cubicBezTo>
                  <a:close/>
                  <a:moveTo>
                    <a:pt x="5754" y="151307"/>
                  </a:moveTo>
                  <a:lnTo>
                    <a:pt x="5754" y="151307"/>
                  </a:lnTo>
                  <a:lnTo>
                    <a:pt x="5754" y="151307"/>
                  </a:lnTo>
                  <a:lnTo>
                    <a:pt x="5754" y="151307"/>
                  </a:lnTo>
                  <a:lnTo>
                    <a:pt x="5754" y="151307"/>
                  </a:lnTo>
                  <a:cubicBezTo>
                    <a:pt x="5754" y="152266"/>
                    <a:pt x="5754" y="152266"/>
                    <a:pt x="5754" y="151307"/>
                  </a:cubicBezTo>
                  <a:lnTo>
                    <a:pt x="5754" y="151307"/>
                  </a:lnTo>
                  <a:cubicBezTo>
                    <a:pt x="6713" y="152266"/>
                    <a:pt x="6713" y="152266"/>
                    <a:pt x="5754" y="151307"/>
                  </a:cubicBezTo>
                  <a:moveTo>
                    <a:pt x="6713" y="152266"/>
                  </a:moveTo>
                  <a:cubicBezTo>
                    <a:pt x="6713" y="152266"/>
                    <a:pt x="6713" y="152266"/>
                    <a:pt x="6713" y="152266"/>
                  </a:cubicBezTo>
                  <a:cubicBezTo>
                    <a:pt x="6713" y="152266"/>
                    <a:pt x="6713" y="152266"/>
                    <a:pt x="6713" y="152266"/>
                  </a:cubicBezTo>
                  <a:close/>
                  <a:moveTo>
                    <a:pt x="8631" y="152266"/>
                  </a:moveTo>
                  <a:cubicBezTo>
                    <a:pt x="8631" y="152266"/>
                    <a:pt x="8631" y="153225"/>
                    <a:pt x="8631" y="152266"/>
                  </a:cubicBezTo>
                  <a:cubicBezTo>
                    <a:pt x="8631" y="153225"/>
                    <a:pt x="8631" y="152266"/>
                    <a:pt x="8631" y="152266"/>
                  </a:cubicBezTo>
                  <a:close/>
                  <a:moveTo>
                    <a:pt x="9590" y="153225"/>
                  </a:moveTo>
                  <a:lnTo>
                    <a:pt x="9590" y="153225"/>
                  </a:lnTo>
                  <a:cubicBezTo>
                    <a:pt x="10549" y="153225"/>
                    <a:pt x="10549" y="153225"/>
                    <a:pt x="9590" y="153225"/>
                  </a:cubicBezTo>
                  <a:lnTo>
                    <a:pt x="9590" y="153225"/>
                  </a:lnTo>
                  <a:moveTo>
                    <a:pt x="10549" y="153225"/>
                  </a:moveTo>
                  <a:cubicBezTo>
                    <a:pt x="10549" y="153225"/>
                    <a:pt x="10549" y="153225"/>
                    <a:pt x="10549" y="153225"/>
                  </a:cubicBezTo>
                  <a:cubicBezTo>
                    <a:pt x="10549" y="153225"/>
                    <a:pt x="10549" y="153225"/>
                    <a:pt x="10549" y="153225"/>
                  </a:cubicBezTo>
                  <a:close/>
                  <a:moveTo>
                    <a:pt x="10549" y="154184"/>
                  </a:moveTo>
                  <a:cubicBezTo>
                    <a:pt x="11508" y="154184"/>
                    <a:pt x="11508" y="154184"/>
                    <a:pt x="10549" y="154184"/>
                  </a:cubicBezTo>
                  <a:moveTo>
                    <a:pt x="11508" y="154184"/>
                  </a:moveTo>
                  <a:cubicBezTo>
                    <a:pt x="12466" y="154184"/>
                    <a:pt x="12466" y="154184"/>
                    <a:pt x="11508" y="154184"/>
                  </a:cubicBezTo>
                  <a:cubicBezTo>
                    <a:pt x="12466" y="154184"/>
                    <a:pt x="12466" y="154184"/>
                    <a:pt x="11508" y="154184"/>
                  </a:cubicBezTo>
                  <a:close/>
                  <a:moveTo>
                    <a:pt x="20138" y="156102"/>
                  </a:moveTo>
                  <a:lnTo>
                    <a:pt x="20138" y="156102"/>
                  </a:lnTo>
                  <a:lnTo>
                    <a:pt x="20138" y="156102"/>
                  </a:lnTo>
                  <a:close/>
                  <a:moveTo>
                    <a:pt x="20138" y="156102"/>
                  </a:moveTo>
                  <a:cubicBezTo>
                    <a:pt x="20138" y="156102"/>
                    <a:pt x="20138" y="156102"/>
                    <a:pt x="20138" y="156102"/>
                  </a:cubicBezTo>
                  <a:lnTo>
                    <a:pt x="20138" y="156102"/>
                  </a:lnTo>
                  <a:close/>
                  <a:moveTo>
                    <a:pt x="319333" y="11299"/>
                  </a:moveTo>
                  <a:cubicBezTo>
                    <a:pt x="323169" y="13217"/>
                    <a:pt x="327005" y="15135"/>
                    <a:pt x="328923" y="18971"/>
                  </a:cubicBezTo>
                  <a:cubicBezTo>
                    <a:pt x="329882" y="19930"/>
                    <a:pt x="329882" y="23765"/>
                    <a:pt x="327964" y="22806"/>
                  </a:cubicBezTo>
                  <a:cubicBezTo>
                    <a:pt x="322210" y="17053"/>
                    <a:pt x="320292" y="14176"/>
                    <a:pt x="319333" y="11299"/>
                  </a:cubicBezTo>
                  <a:lnTo>
                    <a:pt x="319333" y="11299"/>
                  </a:lnTo>
                  <a:close/>
                </a:path>
              </a:pathLst>
            </a:custGeom>
            <a:solidFill>
              <a:schemeClr val="accent4"/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54F90BE9-569A-9A60-DB28-952B46293754}"/>
                </a:ext>
              </a:extLst>
            </p:cNvPr>
            <p:cNvSpPr/>
            <p:nvPr/>
          </p:nvSpPr>
          <p:spPr>
            <a:xfrm>
              <a:off x="6609413" y="4312170"/>
              <a:ext cx="537860" cy="377237"/>
            </a:xfrm>
            <a:custGeom>
              <a:avLst/>
              <a:gdLst>
                <a:gd name="connsiteX0" fmla="*/ 14384 w 524550"/>
                <a:gd name="connsiteY0" fmla="*/ 253165 h 367903"/>
                <a:gd name="connsiteX1" fmla="*/ 14384 w 524550"/>
                <a:gd name="connsiteY1" fmla="*/ 253165 h 367903"/>
                <a:gd name="connsiteX2" fmla="*/ 14384 w 524550"/>
                <a:gd name="connsiteY2" fmla="*/ 253165 h 367903"/>
                <a:gd name="connsiteX3" fmla="*/ 14384 w 524550"/>
                <a:gd name="connsiteY3" fmla="*/ 253165 h 367903"/>
                <a:gd name="connsiteX4" fmla="*/ 44112 w 524550"/>
                <a:gd name="connsiteY4" fmla="*/ 296318 h 367903"/>
                <a:gd name="connsiteX5" fmla="*/ 108362 w 524550"/>
                <a:gd name="connsiteY5" fmla="*/ 350979 h 367903"/>
                <a:gd name="connsiteX6" fmla="*/ 130418 w 524550"/>
                <a:gd name="connsiteY6" fmla="*/ 352897 h 367903"/>
                <a:gd name="connsiteX7" fmla="*/ 149598 w 524550"/>
                <a:gd name="connsiteY7" fmla="*/ 364404 h 367903"/>
                <a:gd name="connsiteX8" fmla="*/ 213848 w 524550"/>
                <a:gd name="connsiteY8" fmla="*/ 358650 h 367903"/>
                <a:gd name="connsiteX9" fmla="*/ 222479 w 524550"/>
                <a:gd name="connsiteY9" fmla="*/ 344266 h 367903"/>
                <a:gd name="connsiteX10" fmla="*/ 252206 w 524550"/>
                <a:gd name="connsiteY10" fmla="*/ 327964 h 367903"/>
                <a:gd name="connsiteX11" fmla="*/ 266591 w 524550"/>
                <a:gd name="connsiteY11" fmla="*/ 327964 h 367903"/>
                <a:gd name="connsiteX12" fmla="*/ 289606 w 524550"/>
                <a:gd name="connsiteY12" fmla="*/ 305908 h 367903"/>
                <a:gd name="connsiteX13" fmla="*/ 308785 w 524550"/>
                <a:gd name="connsiteY13" fmla="*/ 306867 h 367903"/>
                <a:gd name="connsiteX14" fmla="*/ 333718 w 524550"/>
                <a:gd name="connsiteY14" fmla="*/ 299195 h 367903"/>
                <a:gd name="connsiteX15" fmla="*/ 347143 w 524550"/>
                <a:gd name="connsiteY15" fmla="*/ 303990 h 367903"/>
                <a:gd name="connsiteX16" fmla="*/ 351938 w 524550"/>
                <a:gd name="connsiteY16" fmla="*/ 298236 h 367903"/>
                <a:gd name="connsiteX17" fmla="*/ 386461 w 524550"/>
                <a:gd name="connsiteY17" fmla="*/ 287688 h 367903"/>
                <a:gd name="connsiteX18" fmla="*/ 391255 w 524550"/>
                <a:gd name="connsiteY18" fmla="*/ 277139 h 367903"/>
                <a:gd name="connsiteX19" fmla="*/ 409476 w 524550"/>
                <a:gd name="connsiteY19" fmla="*/ 280975 h 367903"/>
                <a:gd name="connsiteX20" fmla="*/ 425778 w 524550"/>
                <a:gd name="connsiteY20" fmla="*/ 232068 h 367903"/>
                <a:gd name="connsiteX21" fmla="*/ 433449 w 524550"/>
                <a:gd name="connsiteY21" fmla="*/ 226314 h 367903"/>
                <a:gd name="connsiteX22" fmla="*/ 443039 w 524550"/>
                <a:gd name="connsiteY22" fmla="*/ 194669 h 367903"/>
                <a:gd name="connsiteX23" fmla="*/ 447834 w 524550"/>
                <a:gd name="connsiteY23" fmla="*/ 182202 h 367903"/>
                <a:gd name="connsiteX24" fmla="*/ 443039 w 524550"/>
                <a:gd name="connsiteY24" fmla="*/ 178366 h 367903"/>
                <a:gd name="connsiteX25" fmla="*/ 458382 w 524550"/>
                <a:gd name="connsiteY25" fmla="*/ 138090 h 367903"/>
                <a:gd name="connsiteX26" fmla="*/ 465095 w 524550"/>
                <a:gd name="connsiteY26" fmla="*/ 135213 h 367903"/>
                <a:gd name="connsiteX27" fmla="*/ 483315 w 524550"/>
                <a:gd name="connsiteY27" fmla="*/ 86306 h 367903"/>
                <a:gd name="connsiteX28" fmla="*/ 506330 w 524550"/>
                <a:gd name="connsiteY28" fmla="*/ 79594 h 367903"/>
                <a:gd name="connsiteX29" fmla="*/ 524551 w 524550"/>
                <a:gd name="connsiteY29" fmla="*/ 54661 h 367903"/>
                <a:gd name="connsiteX30" fmla="*/ 516879 w 524550"/>
                <a:gd name="connsiteY30" fmla="*/ 39317 h 367903"/>
                <a:gd name="connsiteX31" fmla="*/ 509207 w 524550"/>
                <a:gd name="connsiteY31" fmla="*/ 36441 h 367903"/>
                <a:gd name="connsiteX32" fmla="*/ 499618 w 524550"/>
                <a:gd name="connsiteY32" fmla="*/ 41235 h 367903"/>
                <a:gd name="connsiteX33" fmla="*/ 488110 w 524550"/>
                <a:gd name="connsiteY33" fmla="*/ 24933 h 367903"/>
                <a:gd name="connsiteX34" fmla="*/ 479479 w 524550"/>
                <a:gd name="connsiteY34" fmla="*/ 26851 h 367903"/>
                <a:gd name="connsiteX35" fmla="*/ 457423 w 524550"/>
                <a:gd name="connsiteY35" fmla="*/ 10549 h 367903"/>
                <a:gd name="connsiteX36" fmla="*/ 436326 w 524550"/>
                <a:gd name="connsiteY36" fmla="*/ 19179 h 367903"/>
                <a:gd name="connsiteX37" fmla="*/ 426737 w 524550"/>
                <a:gd name="connsiteY37" fmla="*/ 23015 h 367903"/>
                <a:gd name="connsiteX38" fmla="*/ 400845 w 524550"/>
                <a:gd name="connsiteY38" fmla="*/ 0 h 367903"/>
                <a:gd name="connsiteX39" fmla="*/ 377830 w 524550"/>
                <a:gd name="connsiteY39" fmla="*/ 13425 h 367903"/>
                <a:gd name="connsiteX40" fmla="*/ 328923 w 524550"/>
                <a:gd name="connsiteY40" fmla="*/ 17261 h 367903"/>
                <a:gd name="connsiteX41" fmla="*/ 317415 w 524550"/>
                <a:gd name="connsiteY41" fmla="*/ 53702 h 367903"/>
                <a:gd name="connsiteX42" fmla="*/ 304949 w 524550"/>
                <a:gd name="connsiteY42" fmla="*/ 52743 h 367903"/>
                <a:gd name="connsiteX43" fmla="*/ 288647 w 524550"/>
                <a:gd name="connsiteY43" fmla="*/ 71922 h 367903"/>
                <a:gd name="connsiteX44" fmla="*/ 257960 w 524550"/>
                <a:gd name="connsiteY44" fmla="*/ 65209 h 367903"/>
                <a:gd name="connsiteX45" fmla="*/ 256042 w 524550"/>
                <a:gd name="connsiteY45" fmla="*/ 81511 h 367903"/>
                <a:gd name="connsiteX46" fmla="*/ 205217 w 524550"/>
                <a:gd name="connsiteY46" fmla="*/ 93978 h 367903"/>
                <a:gd name="connsiteX47" fmla="*/ 210012 w 524550"/>
                <a:gd name="connsiteY47" fmla="*/ 118911 h 367903"/>
                <a:gd name="connsiteX48" fmla="*/ 126583 w 524550"/>
                <a:gd name="connsiteY48" fmla="*/ 137131 h 367903"/>
                <a:gd name="connsiteX49" fmla="*/ 80553 w 524550"/>
                <a:gd name="connsiteY49" fmla="*/ 108362 h 367903"/>
                <a:gd name="connsiteX50" fmla="*/ 72881 w 524550"/>
                <a:gd name="connsiteY50" fmla="*/ 109321 h 367903"/>
                <a:gd name="connsiteX51" fmla="*/ 72881 w 524550"/>
                <a:gd name="connsiteY51" fmla="*/ 109321 h 367903"/>
                <a:gd name="connsiteX52" fmla="*/ 71922 w 524550"/>
                <a:gd name="connsiteY52" fmla="*/ 146721 h 367903"/>
                <a:gd name="connsiteX53" fmla="*/ 21097 w 524550"/>
                <a:gd name="connsiteY53" fmla="*/ 153433 h 367903"/>
                <a:gd name="connsiteX54" fmla="*/ 43153 w 524550"/>
                <a:gd name="connsiteY54" fmla="*/ 171654 h 367903"/>
                <a:gd name="connsiteX55" fmla="*/ 23015 w 524550"/>
                <a:gd name="connsiteY55" fmla="*/ 188915 h 367903"/>
                <a:gd name="connsiteX56" fmla="*/ 32605 w 524550"/>
                <a:gd name="connsiteY56" fmla="*/ 220560 h 367903"/>
                <a:gd name="connsiteX57" fmla="*/ 959 w 524550"/>
                <a:gd name="connsiteY57" fmla="*/ 255083 h 367903"/>
                <a:gd name="connsiteX58" fmla="*/ 959 w 524550"/>
                <a:gd name="connsiteY58" fmla="*/ 255083 h 367903"/>
                <a:gd name="connsiteX59" fmla="*/ 0 w 524550"/>
                <a:gd name="connsiteY59" fmla="*/ 256042 h 367903"/>
                <a:gd name="connsiteX60" fmla="*/ 4795 w 524550"/>
                <a:gd name="connsiteY60" fmla="*/ 254124 h 367903"/>
                <a:gd name="connsiteX61" fmla="*/ 14384 w 524550"/>
                <a:gd name="connsiteY61" fmla="*/ 253165 h 367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24550" h="367903">
                  <a:moveTo>
                    <a:pt x="14384" y="253165"/>
                  </a:moveTo>
                  <a:lnTo>
                    <a:pt x="14384" y="253165"/>
                  </a:lnTo>
                  <a:lnTo>
                    <a:pt x="14384" y="253165"/>
                  </a:lnTo>
                  <a:lnTo>
                    <a:pt x="14384" y="253165"/>
                  </a:lnTo>
                  <a:cubicBezTo>
                    <a:pt x="18220" y="253165"/>
                    <a:pt x="24933" y="280975"/>
                    <a:pt x="44112" y="296318"/>
                  </a:cubicBezTo>
                  <a:cubicBezTo>
                    <a:pt x="68086" y="316456"/>
                    <a:pt x="89183" y="327005"/>
                    <a:pt x="108362" y="350979"/>
                  </a:cubicBezTo>
                  <a:cubicBezTo>
                    <a:pt x="111239" y="354815"/>
                    <a:pt x="129459" y="351938"/>
                    <a:pt x="130418" y="352897"/>
                  </a:cubicBezTo>
                  <a:cubicBezTo>
                    <a:pt x="138090" y="355774"/>
                    <a:pt x="142885" y="361527"/>
                    <a:pt x="149598" y="364404"/>
                  </a:cubicBezTo>
                  <a:cubicBezTo>
                    <a:pt x="162064" y="370158"/>
                    <a:pt x="201381" y="369199"/>
                    <a:pt x="213848" y="358650"/>
                  </a:cubicBezTo>
                  <a:cubicBezTo>
                    <a:pt x="215766" y="356733"/>
                    <a:pt x="216725" y="344266"/>
                    <a:pt x="222479" y="344266"/>
                  </a:cubicBezTo>
                  <a:cubicBezTo>
                    <a:pt x="239740" y="341389"/>
                    <a:pt x="236863" y="345225"/>
                    <a:pt x="252206" y="327964"/>
                  </a:cubicBezTo>
                  <a:cubicBezTo>
                    <a:pt x="255083" y="325087"/>
                    <a:pt x="258919" y="334676"/>
                    <a:pt x="266591" y="327964"/>
                  </a:cubicBezTo>
                  <a:cubicBezTo>
                    <a:pt x="274262" y="321251"/>
                    <a:pt x="280016" y="310703"/>
                    <a:pt x="289606" y="305908"/>
                  </a:cubicBezTo>
                  <a:cubicBezTo>
                    <a:pt x="310703" y="292482"/>
                    <a:pt x="293441" y="305908"/>
                    <a:pt x="308785" y="306867"/>
                  </a:cubicBezTo>
                  <a:cubicBezTo>
                    <a:pt x="309744" y="306867"/>
                    <a:pt x="332759" y="299195"/>
                    <a:pt x="333718" y="299195"/>
                  </a:cubicBezTo>
                  <a:cubicBezTo>
                    <a:pt x="338513" y="299195"/>
                    <a:pt x="342348" y="303990"/>
                    <a:pt x="347143" y="303990"/>
                  </a:cubicBezTo>
                  <a:cubicBezTo>
                    <a:pt x="349061" y="303031"/>
                    <a:pt x="350020" y="299195"/>
                    <a:pt x="351938" y="298236"/>
                  </a:cubicBezTo>
                  <a:cubicBezTo>
                    <a:pt x="357692" y="296318"/>
                    <a:pt x="384543" y="293441"/>
                    <a:pt x="386461" y="287688"/>
                  </a:cubicBezTo>
                  <a:cubicBezTo>
                    <a:pt x="388378" y="283852"/>
                    <a:pt x="374953" y="280016"/>
                    <a:pt x="391255" y="277139"/>
                  </a:cubicBezTo>
                  <a:cubicBezTo>
                    <a:pt x="397968" y="276180"/>
                    <a:pt x="403722" y="282893"/>
                    <a:pt x="409476" y="280975"/>
                  </a:cubicBezTo>
                  <a:cubicBezTo>
                    <a:pt x="426737" y="274262"/>
                    <a:pt x="420983" y="242617"/>
                    <a:pt x="425778" y="232068"/>
                  </a:cubicBezTo>
                  <a:cubicBezTo>
                    <a:pt x="427696" y="229191"/>
                    <a:pt x="432490" y="229191"/>
                    <a:pt x="433449" y="226314"/>
                  </a:cubicBezTo>
                  <a:lnTo>
                    <a:pt x="443039" y="194669"/>
                  </a:lnTo>
                  <a:cubicBezTo>
                    <a:pt x="444957" y="189874"/>
                    <a:pt x="447834" y="186997"/>
                    <a:pt x="447834" y="182202"/>
                  </a:cubicBezTo>
                  <a:cubicBezTo>
                    <a:pt x="447834" y="180284"/>
                    <a:pt x="443039" y="180284"/>
                    <a:pt x="443039" y="178366"/>
                  </a:cubicBezTo>
                  <a:cubicBezTo>
                    <a:pt x="443998" y="170695"/>
                    <a:pt x="453588" y="144803"/>
                    <a:pt x="458382" y="138090"/>
                  </a:cubicBezTo>
                  <a:cubicBezTo>
                    <a:pt x="460300" y="136172"/>
                    <a:pt x="465095" y="138090"/>
                    <a:pt x="465095" y="135213"/>
                  </a:cubicBezTo>
                  <a:cubicBezTo>
                    <a:pt x="469890" y="117952"/>
                    <a:pt x="463177" y="105485"/>
                    <a:pt x="483315" y="86306"/>
                  </a:cubicBezTo>
                  <a:cubicBezTo>
                    <a:pt x="490028" y="78635"/>
                    <a:pt x="496741" y="83430"/>
                    <a:pt x="506330" y="79594"/>
                  </a:cubicBezTo>
                  <a:cubicBezTo>
                    <a:pt x="515920" y="74799"/>
                    <a:pt x="516879" y="61373"/>
                    <a:pt x="524551" y="54661"/>
                  </a:cubicBezTo>
                  <a:cubicBezTo>
                    <a:pt x="514002" y="46030"/>
                    <a:pt x="528386" y="46989"/>
                    <a:pt x="516879" y="39317"/>
                  </a:cubicBezTo>
                  <a:cubicBezTo>
                    <a:pt x="514961" y="38358"/>
                    <a:pt x="512084" y="36441"/>
                    <a:pt x="509207" y="36441"/>
                  </a:cubicBezTo>
                  <a:cubicBezTo>
                    <a:pt x="505371" y="37399"/>
                    <a:pt x="502494" y="42194"/>
                    <a:pt x="499618" y="41235"/>
                  </a:cubicBezTo>
                  <a:cubicBezTo>
                    <a:pt x="493864" y="37399"/>
                    <a:pt x="492905" y="28769"/>
                    <a:pt x="488110" y="24933"/>
                  </a:cubicBezTo>
                  <a:cubicBezTo>
                    <a:pt x="485233" y="23015"/>
                    <a:pt x="481397" y="27810"/>
                    <a:pt x="479479" y="26851"/>
                  </a:cubicBezTo>
                  <a:cubicBezTo>
                    <a:pt x="465095" y="21097"/>
                    <a:pt x="478520" y="11508"/>
                    <a:pt x="457423" y="10549"/>
                  </a:cubicBezTo>
                  <a:cubicBezTo>
                    <a:pt x="457423" y="18220"/>
                    <a:pt x="443998" y="18220"/>
                    <a:pt x="436326" y="19179"/>
                  </a:cubicBezTo>
                  <a:cubicBezTo>
                    <a:pt x="432490" y="20138"/>
                    <a:pt x="428655" y="24933"/>
                    <a:pt x="426737" y="23015"/>
                  </a:cubicBezTo>
                  <a:cubicBezTo>
                    <a:pt x="409476" y="17261"/>
                    <a:pt x="422901" y="959"/>
                    <a:pt x="400845" y="0"/>
                  </a:cubicBezTo>
                  <a:cubicBezTo>
                    <a:pt x="392214" y="0"/>
                    <a:pt x="386461" y="12467"/>
                    <a:pt x="377830" y="13425"/>
                  </a:cubicBezTo>
                  <a:cubicBezTo>
                    <a:pt x="362487" y="16302"/>
                    <a:pt x="342348" y="0"/>
                    <a:pt x="328923" y="17261"/>
                  </a:cubicBezTo>
                  <a:cubicBezTo>
                    <a:pt x="323169" y="24933"/>
                    <a:pt x="327005" y="48907"/>
                    <a:pt x="317415" y="53702"/>
                  </a:cubicBezTo>
                  <a:cubicBezTo>
                    <a:pt x="313580" y="54661"/>
                    <a:pt x="308785" y="50825"/>
                    <a:pt x="304949" y="52743"/>
                  </a:cubicBezTo>
                  <a:cubicBezTo>
                    <a:pt x="290565" y="61373"/>
                    <a:pt x="311662" y="68086"/>
                    <a:pt x="288647" y="71922"/>
                  </a:cubicBezTo>
                  <a:cubicBezTo>
                    <a:pt x="280975" y="72881"/>
                    <a:pt x="265632" y="52743"/>
                    <a:pt x="257960" y="65209"/>
                  </a:cubicBezTo>
                  <a:cubicBezTo>
                    <a:pt x="255083" y="70004"/>
                    <a:pt x="259878" y="77676"/>
                    <a:pt x="256042" y="81511"/>
                  </a:cubicBezTo>
                  <a:cubicBezTo>
                    <a:pt x="246453" y="91101"/>
                    <a:pt x="218643" y="85347"/>
                    <a:pt x="205217" y="93978"/>
                  </a:cubicBezTo>
                  <a:cubicBezTo>
                    <a:pt x="193710" y="101650"/>
                    <a:pt x="206176" y="114116"/>
                    <a:pt x="210012" y="118911"/>
                  </a:cubicBezTo>
                  <a:cubicBezTo>
                    <a:pt x="213848" y="125624"/>
                    <a:pt x="137131" y="139049"/>
                    <a:pt x="126583" y="137131"/>
                  </a:cubicBezTo>
                  <a:cubicBezTo>
                    <a:pt x="109321" y="133295"/>
                    <a:pt x="96855" y="110280"/>
                    <a:pt x="80553" y="108362"/>
                  </a:cubicBezTo>
                  <a:cubicBezTo>
                    <a:pt x="76717" y="107403"/>
                    <a:pt x="73840" y="108362"/>
                    <a:pt x="72881" y="109321"/>
                  </a:cubicBezTo>
                  <a:lnTo>
                    <a:pt x="72881" y="109321"/>
                  </a:lnTo>
                  <a:cubicBezTo>
                    <a:pt x="60414" y="115075"/>
                    <a:pt x="72881" y="143844"/>
                    <a:pt x="71922" y="146721"/>
                  </a:cubicBezTo>
                  <a:cubicBezTo>
                    <a:pt x="66168" y="156310"/>
                    <a:pt x="34523" y="141926"/>
                    <a:pt x="21097" y="153433"/>
                  </a:cubicBezTo>
                  <a:cubicBezTo>
                    <a:pt x="15343" y="158228"/>
                    <a:pt x="43153" y="156310"/>
                    <a:pt x="43153" y="171654"/>
                  </a:cubicBezTo>
                  <a:cubicBezTo>
                    <a:pt x="45071" y="189874"/>
                    <a:pt x="29728" y="176448"/>
                    <a:pt x="23015" y="188915"/>
                  </a:cubicBezTo>
                  <a:cubicBezTo>
                    <a:pt x="18220" y="197546"/>
                    <a:pt x="34523" y="216725"/>
                    <a:pt x="32605" y="220560"/>
                  </a:cubicBezTo>
                  <a:cubicBezTo>
                    <a:pt x="24933" y="233986"/>
                    <a:pt x="17261" y="236863"/>
                    <a:pt x="959" y="255083"/>
                  </a:cubicBezTo>
                  <a:lnTo>
                    <a:pt x="959" y="255083"/>
                  </a:lnTo>
                  <a:cubicBezTo>
                    <a:pt x="959" y="255083"/>
                    <a:pt x="959" y="255083"/>
                    <a:pt x="0" y="256042"/>
                  </a:cubicBezTo>
                  <a:cubicBezTo>
                    <a:pt x="1918" y="255083"/>
                    <a:pt x="2877" y="254124"/>
                    <a:pt x="4795" y="254124"/>
                  </a:cubicBezTo>
                  <a:lnTo>
                    <a:pt x="14384" y="253165"/>
                  </a:lnTo>
                  <a:close/>
                </a:path>
              </a:pathLst>
            </a:custGeom>
            <a:solidFill>
              <a:schemeClr val="accent4"/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E0DBA7E6-1DCF-F461-660B-526E60C8F170}"/>
                </a:ext>
              </a:extLst>
            </p:cNvPr>
            <p:cNvSpPr/>
            <p:nvPr/>
          </p:nvSpPr>
          <p:spPr>
            <a:xfrm>
              <a:off x="6963398" y="4262023"/>
              <a:ext cx="812197" cy="599932"/>
            </a:xfrm>
            <a:custGeom>
              <a:avLst/>
              <a:gdLst>
                <a:gd name="connsiteX0" fmla="*/ 736481 w 792099"/>
                <a:gd name="connsiteY0" fmla="*/ 488110 h 585087"/>
                <a:gd name="connsiteX1" fmla="*/ 685656 w 792099"/>
                <a:gd name="connsiteY1" fmla="*/ 487151 h 585087"/>
                <a:gd name="connsiteX2" fmla="*/ 675107 w 792099"/>
                <a:gd name="connsiteY2" fmla="*/ 473726 h 585087"/>
                <a:gd name="connsiteX3" fmla="*/ 667435 w 792099"/>
                <a:gd name="connsiteY3" fmla="*/ 479479 h 585087"/>
                <a:gd name="connsiteX4" fmla="*/ 651133 w 792099"/>
                <a:gd name="connsiteY4" fmla="*/ 473726 h 585087"/>
                <a:gd name="connsiteX5" fmla="*/ 630995 w 792099"/>
                <a:gd name="connsiteY5" fmla="*/ 482356 h 585087"/>
                <a:gd name="connsiteX6" fmla="*/ 587842 w 792099"/>
                <a:gd name="connsiteY6" fmla="*/ 477562 h 585087"/>
                <a:gd name="connsiteX7" fmla="*/ 525510 w 792099"/>
                <a:gd name="connsiteY7" fmla="*/ 513043 h 585087"/>
                <a:gd name="connsiteX8" fmla="*/ 488110 w 792099"/>
                <a:gd name="connsiteY8" fmla="*/ 560032 h 585087"/>
                <a:gd name="connsiteX9" fmla="*/ 438244 w 792099"/>
                <a:gd name="connsiteY9" fmla="*/ 562909 h 585087"/>
                <a:gd name="connsiteX10" fmla="*/ 395091 w 792099"/>
                <a:gd name="connsiteY10" fmla="*/ 565786 h 585087"/>
                <a:gd name="connsiteX11" fmla="*/ 382624 w 792099"/>
                <a:gd name="connsiteY11" fmla="*/ 576334 h 585087"/>
                <a:gd name="connsiteX12" fmla="*/ 303031 w 792099"/>
                <a:gd name="connsiteY12" fmla="*/ 573457 h 585087"/>
                <a:gd name="connsiteX13" fmla="*/ 255083 w 792099"/>
                <a:gd name="connsiteY13" fmla="*/ 582088 h 585087"/>
                <a:gd name="connsiteX14" fmla="*/ 265632 w 792099"/>
                <a:gd name="connsiteY14" fmla="*/ 552360 h 585087"/>
                <a:gd name="connsiteX15" fmla="*/ 210971 w 792099"/>
                <a:gd name="connsiteY15" fmla="*/ 514002 h 585087"/>
                <a:gd name="connsiteX16" fmla="*/ 233027 w 792099"/>
                <a:gd name="connsiteY16" fmla="*/ 500576 h 585087"/>
                <a:gd name="connsiteX17" fmla="*/ 184120 w 792099"/>
                <a:gd name="connsiteY17" fmla="*/ 518797 h 585087"/>
                <a:gd name="connsiteX18" fmla="*/ 167818 w 792099"/>
                <a:gd name="connsiteY18" fmla="*/ 504412 h 585087"/>
                <a:gd name="connsiteX19" fmla="*/ 152474 w 792099"/>
                <a:gd name="connsiteY19" fmla="*/ 504412 h 585087"/>
                <a:gd name="connsiteX20" fmla="*/ 136172 w 792099"/>
                <a:gd name="connsiteY20" fmla="*/ 505371 h 585087"/>
                <a:gd name="connsiteX21" fmla="*/ 133295 w 792099"/>
                <a:gd name="connsiteY21" fmla="*/ 495782 h 585087"/>
                <a:gd name="connsiteX22" fmla="*/ 111239 w 792099"/>
                <a:gd name="connsiteY22" fmla="*/ 486192 h 585087"/>
                <a:gd name="connsiteX23" fmla="*/ 125624 w 792099"/>
                <a:gd name="connsiteY23" fmla="*/ 475643 h 585087"/>
                <a:gd name="connsiteX24" fmla="*/ 110280 w 792099"/>
                <a:gd name="connsiteY24" fmla="*/ 469890 h 585087"/>
                <a:gd name="connsiteX25" fmla="*/ 116034 w 792099"/>
                <a:gd name="connsiteY25" fmla="*/ 447834 h 585087"/>
                <a:gd name="connsiteX26" fmla="*/ 52743 w 792099"/>
                <a:gd name="connsiteY26" fmla="*/ 421942 h 585087"/>
                <a:gd name="connsiteX27" fmla="*/ 49866 w 792099"/>
                <a:gd name="connsiteY27" fmla="*/ 390296 h 585087"/>
                <a:gd name="connsiteX28" fmla="*/ 49866 w 792099"/>
                <a:gd name="connsiteY28" fmla="*/ 388378 h 585087"/>
                <a:gd name="connsiteX29" fmla="*/ 43153 w 792099"/>
                <a:gd name="connsiteY29" fmla="*/ 393173 h 585087"/>
                <a:gd name="connsiteX30" fmla="*/ 30687 w 792099"/>
                <a:gd name="connsiteY30" fmla="*/ 374953 h 585087"/>
                <a:gd name="connsiteX31" fmla="*/ 11508 w 792099"/>
                <a:gd name="connsiteY31" fmla="*/ 367281 h 585087"/>
                <a:gd name="connsiteX32" fmla="*/ 0 w 792099"/>
                <a:gd name="connsiteY32" fmla="*/ 353856 h 585087"/>
                <a:gd name="connsiteX33" fmla="*/ 4795 w 792099"/>
                <a:gd name="connsiteY33" fmla="*/ 348102 h 585087"/>
                <a:gd name="connsiteX34" fmla="*/ 39317 w 792099"/>
                <a:gd name="connsiteY34" fmla="*/ 337554 h 585087"/>
                <a:gd name="connsiteX35" fmla="*/ 44112 w 792099"/>
                <a:gd name="connsiteY35" fmla="*/ 327005 h 585087"/>
                <a:gd name="connsiteX36" fmla="*/ 62332 w 792099"/>
                <a:gd name="connsiteY36" fmla="*/ 330841 h 585087"/>
                <a:gd name="connsiteX37" fmla="*/ 78635 w 792099"/>
                <a:gd name="connsiteY37" fmla="*/ 281934 h 585087"/>
                <a:gd name="connsiteX38" fmla="*/ 86306 w 792099"/>
                <a:gd name="connsiteY38" fmla="*/ 276180 h 585087"/>
                <a:gd name="connsiteX39" fmla="*/ 95896 w 792099"/>
                <a:gd name="connsiteY39" fmla="*/ 244534 h 585087"/>
                <a:gd name="connsiteX40" fmla="*/ 100691 w 792099"/>
                <a:gd name="connsiteY40" fmla="*/ 232068 h 585087"/>
                <a:gd name="connsiteX41" fmla="*/ 95896 w 792099"/>
                <a:gd name="connsiteY41" fmla="*/ 228232 h 585087"/>
                <a:gd name="connsiteX42" fmla="*/ 111239 w 792099"/>
                <a:gd name="connsiteY42" fmla="*/ 187956 h 585087"/>
                <a:gd name="connsiteX43" fmla="*/ 117952 w 792099"/>
                <a:gd name="connsiteY43" fmla="*/ 185079 h 585087"/>
                <a:gd name="connsiteX44" fmla="*/ 136172 w 792099"/>
                <a:gd name="connsiteY44" fmla="*/ 136172 h 585087"/>
                <a:gd name="connsiteX45" fmla="*/ 159187 w 792099"/>
                <a:gd name="connsiteY45" fmla="*/ 129459 h 585087"/>
                <a:gd name="connsiteX46" fmla="*/ 177407 w 792099"/>
                <a:gd name="connsiteY46" fmla="*/ 104527 h 585087"/>
                <a:gd name="connsiteX47" fmla="*/ 191792 w 792099"/>
                <a:gd name="connsiteY47" fmla="*/ 85348 h 585087"/>
                <a:gd name="connsiteX48" fmla="*/ 194669 w 792099"/>
                <a:gd name="connsiteY48" fmla="*/ 80553 h 585087"/>
                <a:gd name="connsiteX49" fmla="*/ 222479 w 792099"/>
                <a:gd name="connsiteY49" fmla="*/ 91101 h 585087"/>
                <a:gd name="connsiteX50" fmla="*/ 227273 w 792099"/>
                <a:gd name="connsiteY50" fmla="*/ 85348 h 585087"/>
                <a:gd name="connsiteX51" fmla="*/ 282893 w 792099"/>
                <a:gd name="connsiteY51" fmla="*/ 89183 h 585087"/>
                <a:gd name="connsiteX52" fmla="*/ 304949 w 792099"/>
                <a:gd name="connsiteY52" fmla="*/ 78635 h 585087"/>
                <a:gd name="connsiteX53" fmla="*/ 339471 w 792099"/>
                <a:gd name="connsiteY53" fmla="*/ 99732 h 585087"/>
                <a:gd name="connsiteX54" fmla="*/ 361528 w 792099"/>
                <a:gd name="connsiteY54" fmla="*/ 75758 h 585087"/>
                <a:gd name="connsiteX55" fmla="*/ 431531 w 792099"/>
                <a:gd name="connsiteY55" fmla="*/ 47948 h 585087"/>
                <a:gd name="connsiteX56" fmla="*/ 438244 w 792099"/>
                <a:gd name="connsiteY56" fmla="*/ 22056 h 585087"/>
                <a:gd name="connsiteX57" fmla="*/ 457423 w 792099"/>
                <a:gd name="connsiteY57" fmla="*/ 10549 h 585087"/>
                <a:gd name="connsiteX58" fmla="*/ 458382 w 792099"/>
                <a:gd name="connsiteY58" fmla="*/ 7672 h 585087"/>
                <a:gd name="connsiteX59" fmla="*/ 462218 w 792099"/>
                <a:gd name="connsiteY59" fmla="*/ 0 h 585087"/>
                <a:gd name="connsiteX60" fmla="*/ 462218 w 792099"/>
                <a:gd name="connsiteY60" fmla="*/ 0 h 585087"/>
                <a:gd name="connsiteX61" fmla="*/ 461259 w 792099"/>
                <a:gd name="connsiteY61" fmla="*/ 7672 h 585087"/>
                <a:gd name="connsiteX62" fmla="*/ 491946 w 792099"/>
                <a:gd name="connsiteY62" fmla="*/ 15343 h 585087"/>
                <a:gd name="connsiteX63" fmla="*/ 529345 w 792099"/>
                <a:gd name="connsiteY63" fmla="*/ 66168 h 585087"/>
                <a:gd name="connsiteX64" fmla="*/ 630995 w 792099"/>
                <a:gd name="connsiteY64" fmla="*/ 168777 h 585087"/>
                <a:gd name="connsiteX65" fmla="*/ 634831 w 792099"/>
                <a:gd name="connsiteY65" fmla="*/ 238781 h 585087"/>
                <a:gd name="connsiteX66" fmla="*/ 652092 w 792099"/>
                <a:gd name="connsiteY66" fmla="*/ 280975 h 585087"/>
                <a:gd name="connsiteX67" fmla="*/ 645379 w 792099"/>
                <a:gd name="connsiteY67" fmla="*/ 288647 h 585087"/>
                <a:gd name="connsiteX68" fmla="*/ 654010 w 792099"/>
                <a:gd name="connsiteY68" fmla="*/ 292482 h 585087"/>
                <a:gd name="connsiteX69" fmla="*/ 660723 w 792099"/>
                <a:gd name="connsiteY69" fmla="*/ 300154 h 585087"/>
                <a:gd name="connsiteX70" fmla="*/ 667435 w 792099"/>
                <a:gd name="connsiteY70" fmla="*/ 301113 h 585087"/>
                <a:gd name="connsiteX71" fmla="*/ 673189 w 792099"/>
                <a:gd name="connsiteY71" fmla="*/ 311662 h 585087"/>
                <a:gd name="connsiteX72" fmla="*/ 714424 w 792099"/>
                <a:gd name="connsiteY72" fmla="*/ 312621 h 585087"/>
                <a:gd name="connsiteX73" fmla="*/ 710588 w 792099"/>
                <a:gd name="connsiteY73" fmla="*/ 303990 h 585087"/>
                <a:gd name="connsiteX74" fmla="*/ 727850 w 792099"/>
                <a:gd name="connsiteY74" fmla="*/ 299195 h 585087"/>
                <a:gd name="connsiteX75" fmla="*/ 749906 w 792099"/>
                <a:gd name="connsiteY75" fmla="*/ 278098 h 585087"/>
                <a:gd name="connsiteX76" fmla="*/ 784428 w 792099"/>
                <a:gd name="connsiteY76" fmla="*/ 295359 h 585087"/>
                <a:gd name="connsiteX77" fmla="*/ 780592 w 792099"/>
                <a:gd name="connsiteY77" fmla="*/ 296318 h 585087"/>
                <a:gd name="connsiteX78" fmla="*/ 784428 w 792099"/>
                <a:gd name="connsiteY78" fmla="*/ 302072 h 585087"/>
                <a:gd name="connsiteX79" fmla="*/ 789223 w 792099"/>
                <a:gd name="connsiteY79" fmla="*/ 301113 h 585087"/>
                <a:gd name="connsiteX80" fmla="*/ 792100 w 792099"/>
                <a:gd name="connsiteY80" fmla="*/ 338513 h 585087"/>
                <a:gd name="connsiteX81" fmla="*/ 756618 w 792099"/>
                <a:gd name="connsiteY81" fmla="*/ 356733 h 585087"/>
                <a:gd name="connsiteX82" fmla="*/ 747029 w 792099"/>
                <a:gd name="connsiteY82" fmla="*/ 372076 h 585087"/>
                <a:gd name="connsiteX83" fmla="*/ 740316 w 792099"/>
                <a:gd name="connsiteY83" fmla="*/ 334677 h 585087"/>
                <a:gd name="connsiteX84" fmla="*/ 727850 w 792099"/>
                <a:gd name="connsiteY84" fmla="*/ 344266 h 585087"/>
                <a:gd name="connsiteX85" fmla="*/ 739357 w 792099"/>
                <a:gd name="connsiteY85" fmla="*/ 363446 h 585087"/>
                <a:gd name="connsiteX86" fmla="*/ 729768 w 792099"/>
                <a:gd name="connsiteY86" fmla="*/ 380707 h 585087"/>
                <a:gd name="connsiteX87" fmla="*/ 747029 w 792099"/>
                <a:gd name="connsiteY87" fmla="*/ 373035 h 585087"/>
                <a:gd name="connsiteX88" fmla="*/ 744152 w 792099"/>
                <a:gd name="connsiteY88" fmla="*/ 379748 h 585087"/>
                <a:gd name="connsiteX89" fmla="*/ 740316 w 792099"/>
                <a:gd name="connsiteY89" fmla="*/ 382625 h 585087"/>
                <a:gd name="connsiteX90" fmla="*/ 743193 w 792099"/>
                <a:gd name="connsiteY90" fmla="*/ 382625 h 585087"/>
                <a:gd name="connsiteX91" fmla="*/ 726891 w 792099"/>
                <a:gd name="connsiteY91" fmla="*/ 422901 h 585087"/>
                <a:gd name="connsiteX92" fmla="*/ 740316 w 792099"/>
                <a:gd name="connsiteY92" fmla="*/ 489069 h 585087"/>
                <a:gd name="connsiteX93" fmla="*/ 736481 w 792099"/>
                <a:gd name="connsiteY93" fmla="*/ 488110 h 585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792099" h="585087">
                  <a:moveTo>
                    <a:pt x="736481" y="488110"/>
                  </a:moveTo>
                  <a:cubicBezTo>
                    <a:pt x="722096" y="490987"/>
                    <a:pt x="699081" y="498658"/>
                    <a:pt x="685656" y="487151"/>
                  </a:cubicBezTo>
                  <a:cubicBezTo>
                    <a:pt x="680861" y="483315"/>
                    <a:pt x="679902" y="470849"/>
                    <a:pt x="675107" y="473726"/>
                  </a:cubicBezTo>
                  <a:cubicBezTo>
                    <a:pt x="672230" y="474684"/>
                    <a:pt x="670312" y="478521"/>
                    <a:pt x="667435" y="479479"/>
                  </a:cubicBezTo>
                  <a:cubicBezTo>
                    <a:pt x="645379" y="490987"/>
                    <a:pt x="675107" y="472767"/>
                    <a:pt x="651133" y="473726"/>
                  </a:cubicBezTo>
                  <a:cubicBezTo>
                    <a:pt x="643461" y="473726"/>
                    <a:pt x="638667" y="481397"/>
                    <a:pt x="630995" y="482356"/>
                  </a:cubicBezTo>
                  <a:cubicBezTo>
                    <a:pt x="615652" y="484274"/>
                    <a:pt x="628118" y="462218"/>
                    <a:pt x="587842" y="477562"/>
                  </a:cubicBezTo>
                  <a:cubicBezTo>
                    <a:pt x="570580" y="485233"/>
                    <a:pt x="538935" y="499617"/>
                    <a:pt x="525510" y="513043"/>
                  </a:cubicBezTo>
                  <a:cubicBezTo>
                    <a:pt x="510166" y="528386"/>
                    <a:pt x="507289" y="547565"/>
                    <a:pt x="488110" y="560032"/>
                  </a:cubicBezTo>
                  <a:cubicBezTo>
                    <a:pt x="469890" y="570580"/>
                    <a:pt x="456464" y="563868"/>
                    <a:pt x="438244" y="562909"/>
                  </a:cubicBezTo>
                  <a:cubicBezTo>
                    <a:pt x="423860" y="561950"/>
                    <a:pt x="408516" y="560991"/>
                    <a:pt x="395091" y="565786"/>
                  </a:cubicBezTo>
                  <a:cubicBezTo>
                    <a:pt x="389337" y="567704"/>
                    <a:pt x="387419" y="574416"/>
                    <a:pt x="382624" y="576334"/>
                  </a:cubicBezTo>
                  <a:cubicBezTo>
                    <a:pt x="357692" y="584965"/>
                    <a:pt x="327964" y="570580"/>
                    <a:pt x="303031" y="573457"/>
                  </a:cubicBezTo>
                  <a:cubicBezTo>
                    <a:pt x="282893" y="575375"/>
                    <a:pt x="277139" y="591678"/>
                    <a:pt x="255083" y="582088"/>
                  </a:cubicBezTo>
                  <a:cubicBezTo>
                    <a:pt x="239740" y="575375"/>
                    <a:pt x="274262" y="556196"/>
                    <a:pt x="265632" y="552360"/>
                  </a:cubicBezTo>
                  <a:cubicBezTo>
                    <a:pt x="251247" y="545648"/>
                    <a:pt x="208094" y="537017"/>
                    <a:pt x="210971" y="514002"/>
                  </a:cubicBezTo>
                  <a:cubicBezTo>
                    <a:pt x="211930" y="506330"/>
                    <a:pt x="241658" y="505371"/>
                    <a:pt x="233027" y="500576"/>
                  </a:cubicBezTo>
                  <a:cubicBezTo>
                    <a:pt x="138090" y="452629"/>
                    <a:pt x="223438" y="495782"/>
                    <a:pt x="184120" y="518797"/>
                  </a:cubicBezTo>
                  <a:cubicBezTo>
                    <a:pt x="177407" y="523591"/>
                    <a:pt x="174531" y="507289"/>
                    <a:pt x="167818" y="504412"/>
                  </a:cubicBezTo>
                  <a:cubicBezTo>
                    <a:pt x="163023" y="501535"/>
                    <a:pt x="157269" y="504412"/>
                    <a:pt x="152474" y="504412"/>
                  </a:cubicBezTo>
                  <a:cubicBezTo>
                    <a:pt x="146721" y="504412"/>
                    <a:pt x="141926" y="507289"/>
                    <a:pt x="136172" y="505371"/>
                  </a:cubicBezTo>
                  <a:cubicBezTo>
                    <a:pt x="133295" y="503453"/>
                    <a:pt x="135213" y="498658"/>
                    <a:pt x="133295" y="495782"/>
                  </a:cubicBezTo>
                  <a:cubicBezTo>
                    <a:pt x="128500" y="487151"/>
                    <a:pt x="90142" y="501535"/>
                    <a:pt x="111239" y="486192"/>
                  </a:cubicBezTo>
                  <a:cubicBezTo>
                    <a:pt x="116993" y="482356"/>
                    <a:pt x="130418" y="478521"/>
                    <a:pt x="125624" y="475643"/>
                  </a:cubicBezTo>
                  <a:cubicBezTo>
                    <a:pt x="120829" y="472767"/>
                    <a:pt x="112198" y="475643"/>
                    <a:pt x="110280" y="469890"/>
                  </a:cubicBezTo>
                  <a:cubicBezTo>
                    <a:pt x="109321" y="464136"/>
                    <a:pt x="128500" y="454547"/>
                    <a:pt x="116034" y="447834"/>
                  </a:cubicBezTo>
                  <a:cubicBezTo>
                    <a:pt x="98773" y="438244"/>
                    <a:pt x="65209" y="442080"/>
                    <a:pt x="52743" y="421942"/>
                  </a:cubicBezTo>
                  <a:cubicBezTo>
                    <a:pt x="49866" y="417147"/>
                    <a:pt x="49866" y="396050"/>
                    <a:pt x="49866" y="390296"/>
                  </a:cubicBezTo>
                  <a:cubicBezTo>
                    <a:pt x="49866" y="389337"/>
                    <a:pt x="49866" y="388378"/>
                    <a:pt x="49866" y="388378"/>
                  </a:cubicBezTo>
                  <a:cubicBezTo>
                    <a:pt x="46989" y="389337"/>
                    <a:pt x="45071" y="395091"/>
                    <a:pt x="43153" y="393173"/>
                  </a:cubicBezTo>
                  <a:cubicBezTo>
                    <a:pt x="36441" y="389337"/>
                    <a:pt x="35482" y="379748"/>
                    <a:pt x="30687" y="374953"/>
                  </a:cubicBezTo>
                  <a:cubicBezTo>
                    <a:pt x="24933" y="371117"/>
                    <a:pt x="17261" y="372076"/>
                    <a:pt x="11508" y="367281"/>
                  </a:cubicBezTo>
                  <a:cubicBezTo>
                    <a:pt x="5754" y="364404"/>
                    <a:pt x="3836" y="358651"/>
                    <a:pt x="0" y="353856"/>
                  </a:cubicBezTo>
                  <a:cubicBezTo>
                    <a:pt x="1918" y="352897"/>
                    <a:pt x="2877" y="349061"/>
                    <a:pt x="4795" y="348102"/>
                  </a:cubicBezTo>
                  <a:cubicBezTo>
                    <a:pt x="10549" y="346184"/>
                    <a:pt x="37399" y="343307"/>
                    <a:pt x="39317" y="337554"/>
                  </a:cubicBezTo>
                  <a:cubicBezTo>
                    <a:pt x="41235" y="333718"/>
                    <a:pt x="27810" y="329882"/>
                    <a:pt x="44112" y="327005"/>
                  </a:cubicBezTo>
                  <a:cubicBezTo>
                    <a:pt x="50825" y="326046"/>
                    <a:pt x="56579" y="332759"/>
                    <a:pt x="62332" y="330841"/>
                  </a:cubicBezTo>
                  <a:cubicBezTo>
                    <a:pt x="79594" y="324128"/>
                    <a:pt x="73840" y="292482"/>
                    <a:pt x="78635" y="281934"/>
                  </a:cubicBezTo>
                  <a:cubicBezTo>
                    <a:pt x="80552" y="279057"/>
                    <a:pt x="85347" y="279057"/>
                    <a:pt x="86306" y="276180"/>
                  </a:cubicBezTo>
                  <a:lnTo>
                    <a:pt x="95896" y="244534"/>
                  </a:lnTo>
                  <a:cubicBezTo>
                    <a:pt x="97814" y="239740"/>
                    <a:pt x="100691" y="236863"/>
                    <a:pt x="100691" y="232068"/>
                  </a:cubicBezTo>
                  <a:cubicBezTo>
                    <a:pt x="100691" y="230150"/>
                    <a:pt x="95896" y="230150"/>
                    <a:pt x="95896" y="228232"/>
                  </a:cubicBezTo>
                  <a:cubicBezTo>
                    <a:pt x="96855" y="220560"/>
                    <a:pt x="106444" y="194669"/>
                    <a:pt x="111239" y="187956"/>
                  </a:cubicBezTo>
                  <a:cubicBezTo>
                    <a:pt x="113157" y="186038"/>
                    <a:pt x="117952" y="187956"/>
                    <a:pt x="117952" y="185079"/>
                  </a:cubicBezTo>
                  <a:cubicBezTo>
                    <a:pt x="122747" y="167818"/>
                    <a:pt x="116034" y="155351"/>
                    <a:pt x="136172" y="136172"/>
                  </a:cubicBezTo>
                  <a:cubicBezTo>
                    <a:pt x="142885" y="128501"/>
                    <a:pt x="149598" y="133295"/>
                    <a:pt x="159187" y="129459"/>
                  </a:cubicBezTo>
                  <a:cubicBezTo>
                    <a:pt x="168777" y="124665"/>
                    <a:pt x="169736" y="111239"/>
                    <a:pt x="177407" y="104527"/>
                  </a:cubicBezTo>
                  <a:cubicBezTo>
                    <a:pt x="180284" y="106444"/>
                    <a:pt x="185079" y="102609"/>
                    <a:pt x="191792" y="85348"/>
                  </a:cubicBezTo>
                  <a:cubicBezTo>
                    <a:pt x="192751" y="83430"/>
                    <a:pt x="192751" y="80553"/>
                    <a:pt x="194669" y="80553"/>
                  </a:cubicBezTo>
                  <a:cubicBezTo>
                    <a:pt x="197546" y="80553"/>
                    <a:pt x="219601" y="91101"/>
                    <a:pt x="222479" y="91101"/>
                  </a:cubicBezTo>
                  <a:cubicBezTo>
                    <a:pt x="224396" y="91101"/>
                    <a:pt x="225355" y="86306"/>
                    <a:pt x="227273" y="85348"/>
                  </a:cubicBezTo>
                  <a:cubicBezTo>
                    <a:pt x="238781" y="80553"/>
                    <a:pt x="268508" y="93019"/>
                    <a:pt x="282893" y="89183"/>
                  </a:cubicBezTo>
                  <a:cubicBezTo>
                    <a:pt x="290565" y="86306"/>
                    <a:pt x="296318" y="79594"/>
                    <a:pt x="304949" y="78635"/>
                  </a:cubicBezTo>
                  <a:cubicBezTo>
                    <a:pt x="319333" y="77676"/>
                    <a:pt x="328923" y="96855"/>
                    <a:pt x="339471" y="99732"/>
                  </a:cubicBezTo>
                  <a:cubicBezTo>
                    <a:pt x="352897" y="104527"/>
                    <a:pt x="357692" y="78635"/>
                    <a:pt x="361528" y="75758"/>
                  </a:cubicBezTo>
                  <a:cubicBezTo>
                    <a:pt x="377830" y="58497"/>
                    <a:pt x="419065" y="60415"/>
                    <a:pt x="431531" y="47948"/>
                  </a:cubicBezTo>
                  <a:cubicBezTo>
                    <a:pt x="455505" y="24933"/>
                    <a:pt x="420983" y="44112"/>
                    <a:pt x="438244" y="22056"/>
                  </a:cubicBezTo>
                  <a:cubicBezTo>
                    <a:pt x="443039" y="16302"/>
                    <a:pt x="449752" y="12467"/>
                    <a:pt x="457423" y="10549"/>
                  </a:cubicBezTo>
                  <a:lnTo>
                    <a:pt x="458382" y="7672"/>
                  </a:lnTo>
                  <a:lnTo>
                    <a:pt x="462218" y="0"/>
                  </a:lnTo>
                  <a:lnTo>
                    <a:pt x="462218" y="0"/>
                  </a:lnTo>
                  <a:cubicBezTo>
                    <a:pt x="461259" y="1918"/>
                    <a:pt x="461259" y="5754"/>
                    <a:pt x="461259" y="7672"/>
                  </a:cubicBezTo>
                  <a:cubicBezTo>
                    <a:pt x="473726" y="959"/>
                    <a:pt x="482356" y="6713"/>
                    <a:pt x="491946" y="15343"/>
                  </a:cubicBezTo>
                  <a:cubicBezTo>
                    <a:pt x="511125" y="28769"/>
                    <a:pt x="514002" y="51784"/>
                    <a:pt x="529345" y="66168"/>
                  </a:cubicBezTo>
                  <a:cubicBezTo>
                    <a:pt x="554278" y="90142"/>
                    <a:pt x="623323" y="133295"/>
                    <a:pt x="630995" y="168777"/>
                  </a:cubicBezTo>
                  <a:cubicBezTo>
                    <a:pt x="637708" y="190833"/>
                    <a:pt x="629077" y="216725"/>
                    <a:pt x="634831" y="238781"/>
                  </a:cubicBezTo>
                  <a:cubicBezTo>
                    <a:pt x="636749" y="248370"/>
                    <a:pt x="653051" y="271385"/>
                    <a:pt x="652092" y="280975"/>
                  </a:cubicBezTo>
                  <a:cubicBezTo>
                    <a:pt x="652092" y="284811"/>
                    <a:pt x="644420" y="285770"/>
                    <a:pt x="645379" y="288647"/>
                  </a:cubicBezTo>
                  <a:cubicBezTo>
                    <a:pt x="646338" y="292482"/>
                    <a:pt x="652092" y="290565"/>
                    <a:pt x="654010" y="292482"/>
                  </a:cubicBezTo>
                  <a:cubicBezTo>
                    <a:pt x="656887" y="294400"/>
                    <a:pt x="656887" y="300154"/>
                    <a:pt x="660723" y="300154"/>
                  </a:cubicBezTo>
                  <a:cubicBezTo>
                    <a:pt x="662641" y="301113"/>
                    <a:pt x="665517" y="299195"/>
                    <a:pt x="667435" y="301113"/>
                  </a:cubicBezTo>
                  <a:cubicBezTo>
                    <a:pt x="670312" y="303990"/>
                    <a:pt x="669353" y="308785"/>
                    <a:pt x="673189" y="311662"/>
                  </a:cubicBezTo>
                  <a:cubicBezTo>
                    <a:pt x="677025" y="315498"/>
                    <a:pt x="715383" y="317415"/>
                    <a:pt x="714424" y="312621"/>
                  </a:cubicBezTo>
                  <a:cubicBezTo>
                    <a:pt x="714424" y="311662"/>
                    <a:pt x="701958" y="308785"/>
                    <a:pt x="710588" y="303990"/>
                  </a:cubicBezTo>
                  <a:cubicBezTo>
                    <a:pt x="716342" y="301113"/>
                    <a:pt x="722096" y="302072"/>
                    <a:pt x="727850" y="299195"/>
                  </a:cubicBezTo>
                  <a:cubicBezTo>
                    <a:pt x="736481" y="294400"/>
                    <a:pt x="740316" y="281934"/>
                    <a:pt x="749906" y="278098"/>
                  </a:cubicBezTo>
                  <a:cubicBezTo>
                    <a:pt x="770044" y="270426"/>
                    <a:pt x="779634" y="278098"/>
                    <a:pt x="784428" y="295359"/>
                  </a:cubicBezTo>
                  <a:cubicBezTo>
                    <a:pt x="783469" y="296318"/>
                    <a:pt x="780592" y="295359"/>
                    <a:pt x="780592" y="296318"/>
                  </a:cubicBezTo>
                  <a:cubicBezTo>
                    <a:pt x="780592" y="299195"/>
                    <a:pt x="782510" y="301113"/>
                    <a:pt x="784428" y="302072"/>
                  </a:cubicBezTo>
                  <a:cubicBezTo>
                    <a:pt x="786346" y="303031"/>
                    <a:pt x="788264" y="299195"/>
                    <a:pt x="789223" y="301113"/>
                  </a:cubicBezTo>
                  <a:cubicBezTo>
                    <a:pt x="791141" y="304949"/>
                    <a:pt x="792100" y="335635"/>
                    <a:pt x="792100" y="338513"/>
                  </a:cubicBezTo>
                  <a:cubicBezTo>
                    <a:pt x="791141" y="350020"/>
                    <a:pt x="764290" y="350979"/>
                    <a:pt x="756618" y="356733"/>
                  </a:cubicBezTo>
                  <a:cubicBezTo>
                    <a:pt x="751824" y="360568"/>
                    <a:pt x="751824" y="373035"/>
                    <a:pt x="747029" y="372076"/>
                  </a:cubicBezTo>
                  <a:cubicBezTo>
                    <a:pt x="746070" y="371117"/>
                    <a:pt x="753742" y="341389"/>
                    <a:pt x="740316" y="334677"/>
                  </a:cubicBezTo>
                  <a:cubicBezTo>
                    <a:pt x="735521" y="332759"/>
                    <a:pt x="730727" y="340430"/>
                    <a:pt x="727850" y="344266"/>
                  </a:cubicBezTo>
                  <a:cubicBezTo>
                    <a:pt x="724014" y="350979"/>
                    <a:pt x="740316" y="355774"/>
                    <a:pt x="739357" y="363446"/>
                  </a:cubicBezTo>
                  <a:cubicBezTo>
                    <a:pt x="739357" y="371117"/>
                    <a:pt x="725932" y="374953"/>
                    <a:pt x="729768" y="380707"/>
                  </a:cubicBezTo>
                  <a:cubicBezTo>
                    <a:pt x="733603" y="386460"/>
                    <a:pt x="740316" y="373035"/>
                    <a:pt x="747029" y="373035"/>
                  </a:cubicBezTo>
                  <a:cubicBezTo>
                    <a:pt x="748947" y="372076"/>
                    <a:pt x="746070" y="377830"/>
                    <a:pt x="744152" y="379748"/>
                  </a:cubicBezTo>
                  <a:cubicBezTo>
                    <a:pt x="743193" y="380707"/>
                    <a:pt x="742234" y="381666"/>
                    <a:pt x="740316" y="382625"/>
                  </a:cubicBezTo>
                  <a:cubicBezTo>
                    <a:pt x="741275" y="381666"/>
                    <a:pt x="742234" y="381666"/>
                    <a:pt x="743193" y="382625"/>
                  </a:cubicBezTo>
                  <a:cubicBezTo>
                    <a:pt x="748947" y="387419"/>
                    <a:pt x="726891" y="421942"/>
                    <a:pt x="726891" y="422901"/>
                  </a:cubicBezTo>
                  <a:cubicBezTo>
                    <a:pt x="727850" y="429614"/>
                    <a:pt x="735521" y="460300"/>
                    <a:pt x="740316" y="489069"/>
                  </a:cubicBezTo>
                  <a:lnTo>
                    <a:pt x="736481" y="488110"/>
                  </a:lnTo>
                  <a:close/>
                </a:path>
              </a:pathLst>
            </a:custGeom>
            <a:solidFill>
              <a:schemeClr val="accent4"/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781859AB-6969-A911-0780-D3ED5D8950F2}"/>
                </a:ext>
              </a:extLst>
            </p:cNvPr>
            <p:cNvSpPr/>
            <p:nvPr/>
          </p:nvSpPr>
          <p:spPr>
            <a:xfrm>
              <a:off x="4908125" y="4055532"/>
              <a:ext cx="1155605" cy="1207019"/>
            </a:xfrm>
            <a:custGeom>
              <a:avLst/>
              <a:gdLst>
                <a:gd name="connsiteX0" fmla="*/ 611047 w 1127010"/>
                <a:gd name="connsiteY0" fmla="*/ 0 h 1177152"/>
                <a:gd name="connsiteX1" fmla="*/ 633103 w 1127010"/>
                <a:gd name="connsiteY1" fmla="*/ 46989 h 1177152"/>
                <a:gd name="connsiteX2" fmla="*/ 650364 w 1127010"/>
                <a:gd name="connsiteY2" fmla="*/ 37400 h 1177152"/>
                <a:gd name="connsiteX3" fmla="*/ 659954 w 1127010"/>
                <a:gd name="connsiteY3" fmla="*/ 70004 h 1177152"/>
                <a:gd name="connsiteX4" fmla="*/ 687764 w 1127010"/>
                <a:gd name="connsiteY4" fmla="*/ 82470 h 1177152"/>
                <a:gd name="connsiteX5" fmla="*/ 686805 w 1127010"/>
                <a:gd name="connsiteY5" fmla="*/ 93978 h 1177152"/>
                <a:gd name="connsiteX6" fmla="*/ 727081 w 1127010"/>
                <a:gd name="connsiteY6" fmla="*/ 107403 h 1177152"/>
                <a:gd name="connsiteX7" fmla="*/ 719409 w 1127010"/>
                <a:gd name="connsiteY7" fmla="*/ 122747 h 1177152"/>
                <a:gd name="connsiteX8" fmla="*/ 726122 w 1127010"/>
                <a:gd name="connsiteY8" fmla="*/ 129459 h 1177152"/>
                <a:gd name="connsiteX9" fmla="*/ 718451 w 1127010"/>
                <a:gd name="connsiteY9" fmla="*/ 140967 h 1177152"/>
                <a:gd name="connsiteX10" fmla="*/ 757768 w 1127010"/>
                <a:gd name="connsiteY10" fmla="*/ 141926 h 1177152"/>
                <a:gd name="connsiteX11" fmla="*/ 775988 w 1127010"/>
                <a:gd name="connsiteY11" fmla="*/ 125624 h 1177152"/>
                <a:gd name="connsiteX12" fmla="*/ 772152 w 1127010"/>
                <a:gd name="connsiteY12" fmla="*/ 133295 h 1177152"/>
                <a:gd name="connsiteX13" fmla="*/ 767357 w 1127010"/>
                <a:gd name="connsiteY13" fmla="*/ 144803 h 1177152"/>
                <a:gd name="connsiteX14" fmla="*/ 774070 w 1127010"/>
                <a:gd name="connsiteY14" fmla="*/ 152475 h 1177152"/>
                <a:gd name="connsiteX15" fmla="*/ 770234 w 1127010"/>
                <a:gd name="connsiteY15" fmla="*/ 165900 h 1177152"/>
                <a:gd name="connsiteX16" fmla="*/ 789413 w 1127010"/>
                <a:gd name="connsiteY16" fmla="*/ 171654 h 1177152"/>
                <a:gd name="connsiteX17" fmla="*/ 797085 w 1127010"/>
                <a:gd name="connsiteY17" fmla="*/ 182202 h 1177152"/>
                <a:gd name="connsiteX18" fmla="*/ 802839 w 1127010"/>
                <a:gd name="connsiteY18" fmla="*/ 180284 h 1177152"/>
                <a:gd name="connsiteX19" fmla="*/ 806675 w 1127010"/>
                <a:gd name="connsiteY19" fmla="*/ 185079 h 1177152"/>
                <a:gd name="connsiteX20" fmla="*/ 802839 w 1127010"/>
                <a:gd name="connsiteY20" fmla="*/ 188915 h 1177152"/>
                <a:gd name="connsiteX21" fmla="*/ 811470 w 1127010"/>
                <a:gd name="connsiteY21" fmla="*/ 191792 h 1177152"/>
                <a:gd name="connsiteX22" fmla="*/ 815305 w 1127010"/>
                <a:gd name="connsiteY22" fmla="*/ 205217 h 1177152"/>
                <a:gd name="connsiteX23" fmla="*/ 833526 w 1127010"/>
                <a:gd name="connsiteY23" fmla="*/ 202340 h 1177152"/>
                <a:gd name="connsiteX24" fmla="*/ 841197 w 1127010"/>
                <a:gd name="connsiteY24" fmla="*/ 204258 h 1177152"/>
                <a:gd name="connsiteX25" fmla="*/ 852705 w 1127010"/>
                <a:gd name="connsiteY25" fmla="*/ 210012 h 1177152"/>
                <a:gd name="connsiteX26" fmla="*/ 853664 w 1127010"/>
                <a:gd name="connsiteY26" fmla="*/ 213848 h 1177152"/>
                <a:gd name="connsiteX27" fmla="*/ 868048 w 1127010"/>
                <a:gd name="connsiteY27" fmla="*/ 209053 h 1177152"/>
                <a:gd name="connsiteX28" fmla="*/ 883391 w 1127010"/>
                <a:gd name="connsiteY28" fmla="*/ 213848 h 1177152"/>
                <a:gd name="connsiteX29" fmla="*/ 892981 w 1127010"/>
                <a:gd name="connsiteY29" fmla="*/ 216725 h 1177152"/>
                <a:gd name="connsiteX30" fmla="*/ 914078 w 1127010"/>
                <a:gd name="connsiteY30" fmla="*/ 251247 h 1177152"/>
                <a:gd name="connsiteX31" fmla="*/ 934216 w 1127010"/>
                <a:gd name="connsiteY31" fmla="*/ 250288 h 1177152"/>
                <a:gd name="connsiteX32" fmla="*/ 933257 w 1127010"/>
                <a:gd name="connsiteY32" fmla="*/ 257960 h 1177152"/>
                <a:gd name="connsiteX33" fmla="*/ 968739 w 1127010"/>
                <a:gd name="connsiteY33" fmla="*/ 252206 h 1177152"/>
                <a:gd name="connsiteX34" fmla="*/ 972575 w 1127010"/>
                <a:gd name="connsiteY34" fmla="*/ 262755 h 1177152"/>
                <a:gd name="connsiteX35" fmla="*/ 1026276 w 1127010"/>
                <a:gd name="connsiteY35" fmla="*/ 278098 h 1177152"/>
                <a:gd name="connsiteX36" fmla="*/ 990795 w 1127010"/>
                <a:gd name="connsiteY36" fmla="*/ 320292 h 1177152"/>
                <a:gd name="connsiteX37" fmla="*/ 986000 w 1127010"/>
                <a:gd name="connsiteY37" fmla="*/ 351938 h 1177152"/>
                <a:gd name="connsiteX38" fmla="*/ 973534 w 1127010"/>
                <a:gd name="connsiteY38" fmla="*/ 373035 h 1177152"/>
                <a:gd name="connsiteX39" fmla="*/ 970657 w 1127010"/>
                <a:gd name="connsiteY39" fmla="*/ 386460 h 1177152"/>
                <a:gd name="connsiteX40" fmla="*/ 974493 w 1127010"/>
                <a:gd name="connsiteY40" fmla="*/ 391255 h 1177152"/>
                <a:gd name="connsiteX41" fmla="*/ 965862 w 1127010"/>
                <a:gd name="connsiteY41" fmla="*/ 427696 h 1177152"/>
                <a:gd name="connsiteX42" fmla="*/ 966821 w 1127010"/>
                <a:gd name="connsiteY42" fmla="*/ 443039 h 1177152"/>
                <a:gd name="connsiteX43" fmla="*/ 921750 w 1127010"/>
                <a:gd name="connsiteY43" fmla="*/ 447834 h 1177152"/>
                <a:gd name="connsiteX44" fmla="*/ 923668 w 1127010"/>
                <a:gd name="connsiteY44" fmla="*/ 454547 h 1177152"/>
                <a:gd name="connsiteX45" fmla="*/ 921750 w 1127010"/>
                <a:gd name="connsiteY45" fmla="*/ 454547 h 1177152"/>
                <a:gd name="connsiteX46" fmla="*/ 914078 w 1127010"/>
                <a:gd name="connsiteY46" fmla="*/ 466054 h 1177152"/>
                <a:gd name="connsiteX47" fmla="*/ 928462 w 1127010"/>
                <a:gd name="connsiteY47" fmla="*/ 466054 h 1177152"/>
                <a:gd name="connsiteX48" fmla="*/ 918873 w 1127010"/>
                <a:gd name="connsiteY48" fmla="*/ 472767 h 1177152"/>
                <a:gd name="connsiteX49" fmla="*/ 896817 w 1127010"/>
                <a:gd name="connsiteY49" fmla="*/ 502495 h 1177152"/>
                <a:gd name="connsiteX50" fmla="*/ 874761 w 1127010"/>
                <a:gd name="connsiteY50" fmla="*/ 513043 h 1177152"/>
                <a:gd name="connsiteX51" fmla="*/ 874761 w 1127010"/>
                <a:gd name="connsiteY51" fmla="*/ 533181 h 1177152"/>
                <a:gd name="connsiteX52" fmla="*/ 848869 w 1127010"/>
                <a:gd name="connsiteY52" fmla="*/ 552360 h 1177152"/>
                <a:gd name="connsiteX53" fmla="*/ 845033 w 1127010"/>
                <a:gd name="connsiteY53" fmla="*/ 592637 h 1177152"/>
                <a:gd name="connsiteX54" fmla="*/ 835444 w 1127010"/>
                <a:gd name="connsiteY54" fmla="*/ 602226 h 1177152"/>
                <a:gd name="connsiteX55" fmla="*/ 831608 w 1127010"/>
                <a:gd name="connsiteY55" fmla="*/ 606062 h 1177152"/>
                <a:gd name="connsiteX56" fmla="*/ 860377 w 1127010"/>
                <a:gd name="connsiteY56" fmla="*/ 593596 h 1177152"/>
                <a:gd name="connsiteX57" fmla="*/ 855582 w 1127010"/>
                <a:gd name="connsiteY57" fmla="*/ 587842 h 1177152"/>
                <a:gd name="connsiteX58" fmla="*/ 856541 w 1127010"/>
                <a:gd name="connsiteY58" fmla="*/ 581129 h 1177152"/>
                <a:gd name="connsiteX59" fmla="*/ 901612 w 1127010"/>
                <a:gd name="connsiteY59" fmla="*/ 573457 h 1177152"/>
                <a:gd name="connsiteX60" fmla="*/ 898735 w 1127010"/>
                <a:gd name="connsiteY60" fmla="*/ 582088 h 1177152"/>
                <a:gd name="connsiteX61" fmla="*/ 905448 w 1127010"/>
                <a:gd name="connsiteY61" fmla="*/ 592637 h 1177152"/>
                <a:gd name="connsiteX62" fmla="*/ 898735 w 1127010"/>
                <a:gd name="connsiteY62" fmla="*/ 606062 h 1177152"/>
                <a:gd name="connsiteX63" fmla="*/ 906406 w 1127010"/>
                <a:gd name="connsiteY63" fmla="*/ 607980 h 1177152"/>
                <a:gd name="connsiteX64" fmla="*/ 904489 w 1127010"/>
                <a:gd name="connsiteY64" fmla="*/ 617570 h 1177152"/>
                <a:gd name="connsiteX65" fmla="*/ 910242 w 1127010"/>
                <a:gd name="connsiteY65" fmla="*/ 615652 h 1177152"/>
                <a:gd name="connsiteX66" fmla="*/ 917914 w 1127010"/>
                <a:gd name="connsiteY66" fmla="*/ 631954 h 1177152"/>
                <a:gd name="connsiteX67" fmla="*/ 912160 w 1127010"/>
                <a:gd name="connsiteY67" fmla="*/ 667435 h 1177152"/>
                <a:gd name="connsiteX68" fmla="*/ 913119 w 1127010"/>
                <a:gd name="connsiteY68" fmla="*/ 680861 h 1177152"/>
                <a:gd name="connsiteX69" fmla="*/ 927504 w 1127010"/>
                <a:gd name="connsiteY69" fmla="*/ 693327 h 1177152"/>
                <a:gd name="connsiteX70" fmla="*/ 898735 w 1127010"/>
                <a:gd name="connsiteY70" fmla="*/ 725932 h 1177152"/>
                <a:gd name="connsiteX71" fmla="*/ 891063 w 1127010"/>
                <a:gd name="connsiteY71" fmla="*/ 721137 h 1177152"/>
                <a:gd name="connsiteX72" fmla="*/ 878597 w 1127010"/>
                <a:gd name="connsiteY72" fmla="*/ 726891 h 1177152"/>
                <a:gd name="connsiteX73" fmla="*/ 911201 w 1127010"/>
                <a:gd name="connsiteY73" fmla="*/ 760454 h 1177152"/>
                <a:gd name="connsiteX74" fmla="*/ 915037 w 1127010"/>
                <a:gd name="connsiteY74" fmla="*/ 780592 h 1177152"/>
                <a:gd name="connsiteX75" fmla="*/ 905448 w 1127010"/>
                <a:gd name="connsiteY75" fmla="*/ 781551 h 1177152"/>
                <a:gd name="connsiteX76" fmla="*/ 906406 w 1127010"/>
                <a:gd name="connsiteY76" fmla="*/ 786346 h 1177152"/>
                <a:gd name="connsiteX77" fmla="*/ 895858 w 1127010"/>
                <a:gd name="connsiteY77" fmla="*/ 796895 h 1177152"/>
                <a:gd name="connsiteX78" fmla="*/ 903530 w 1127010"/>
                <a:gd name="connsiteY78" fmla="*/ 807443 h 1177152"/>
                <a:gd name="connsiteX79" fmla="*/ 898735 w 1127010"/>
                <a:gd name="connsiteY79" fmla="*/ 811279 h 1177152"/>
                <a:gd name="connsiteX80" fmla="*/ 931339 w 1127010"/>
                <a:gd name="connsiteY80" fmla="*/ 843884 h 1177152"/>
                <a:gd name="connsiteX81" fmla="*/ 948601 w 1127010"/>
                <a:gd name="connsiteY81" fmla="*/ 842925 h 1177152"/>
                <a:gd name="connsiteX82" fmla="*/ 964903 w 1127010"/>
                <a:gd name="connsiteY82" fmla="*/ 841007 h 1177152"/>
                <a:gd name="connsiteX83" fmla="*/ 952436 w 1127010"/>
                <a:gd name="connsiteY83" fmla="*/ 887996 h 1177152"/>
                <a:gd name="connsiteX84" fmla="*/ 934216 w 1127010"/>
                <a:gd name="connsiteY84" fmla="*/ 895668 h 1177152"/>
                <a:gd name="connsiteX85" fmla="*/ 934216 w 1127010"/>
                <a:gd name="connsiteY85" fmla="*/ 900462 h 1177152"/>
                <a:gd name="connsiteX86" fmla="*/ 933257 w 1127010"/>
                <a:gd name="connsiteY86" fmla="*/ 895668 h 1177152"/>
                <a:gd name="connsiteX87" fmla="*/ 917914 w 1127010"/>
                <a:gd name="connsiteY87" fmla="*/ 901421 h 1177152"/>
                <a:gd name="connsiteX88" fmla="*/ 915996 w 1127010"/>
                <a:gd name="connsiteY88" fmla="*/ 912929 h 1177152"/>
                <a:gd name="connsiteX89" fmla="*/ 901612 w 1127010"/>
                <a:gd name="connsiteY89" fmla="*/ 914847 h 1177152"/>
                <a:gd name="connsiteX90" fmla="*/ 893940 w 1127010"/>
                <a:gd name="connsiteY90" fmla="*/ 928272 h 1177152"/>
                <a:gd name="connsiteX91" fmla="*/ 882432 w 1127010"/>
                <a:gd name="connsiteY91" fmla="*/ 927313 h 1177152"/>
                <a:gd name="connsiteX92" fmla="*/ 878597 w 1127010"/>
                <a:gd name="connsiteY92" fmla="*/ 934985 h 1177152"/>
                <a:gd name="connsiteX93" fmla="*/ 867089 w 1127010"/>
                <a:gd name="connsiteY93" fmla="*/ 943615 h 1177152"/>
                <a:gd name="connsiteX94" fmla="*/ 870925 w 1127010"/>
                <a:gd name="connsiteY94" fmla="*/ 955123 h 1177152"/>
                <a:gd name="connsiteX95" fmla="*/ 850787 w 1127010"/>
                <a:gd name="connsiteY95" fmla="*/ 956082 h 1177152"/>
                <a:gd name="connsiteX96" fmla="*/ 829690 w 1127010"/>
                <a:gd name="connsiteY96" fmla="*/ 968548 h 1177152"/>
                <a:gd name="connsiteX97" fmla="*/ 809552 w 1127010"/>
                <a:gd name="connsiteY97" fmla="*/ 958000 h 1177152"/>
                <a:gd name="connsiteX98" fmla="*/ 808593 w 1127010"/>
                <a:gd name="connsiteY98" fmla="*/ 964712 h 1177152"/>
                <a:gd name="connsiteX99" fmla="*/ 800921 w 1127010"/>
                <a:gd name="connsiteY99" fmla="*/ 965671 h 1177152"/>
                <a:gd name="connsiteX100" fmla="*/ 794208 w 1127010"/>
                <a:gd name="connsiteY100" fmla="*/ 963753 h 1177152"/>
                <a:gd name="connsiteX101" fmla="*/ 787496 w 1127010"/>
                <a:gd name="connsiteY101" fmla="*/ 951287 h 1177152"/>
                <a:gd name="connsiteX102" fmla="*/ 778865 w 1127010"/>
                <a:gd name="connsiteY102" fmla="*/ 951287 h 1177152"/>
                <a:gd name="connsiteX103" fmla="*/ 760645 w 1127010"/>
                <a:gd name="connsiteY103" fmla="*/ 945533 h 1177152"/>
                <a:gd name="connsiteX104" fmla="*/ 756809 w 1127010"/>
                <a:gd name="connsiteY104" fmla="*/ 927313 h 1177152"/>
                <a:gd name="connsiteX105" fmla="*/ 748178 w 1127010"/>
                <a:gd name="connsiteY105" fmla="*/ 931149 h 1177152"/>
                <a:gd name="connsiteX106" fmla="*/ 732835 w 1127010"/>
                <a:gd name="connsiteY106" fmla="*/ 927313 h 1177152"/>
                <a:gd name="connsiteX107" fmla="*/ 751055 w 1127010"/>
                <a:gd name="connsiteY107" fmla="*/ 915805 h 1177152"/>
                <a:gd name="connsiteX108" fmla="*/ 734753 w 1127010"/>
                <a:gd name="connsiteY108" fmla="*/ 904298 h 1177152"/>
                <a:gd name="connsiteX109" fmla="*/ 736671 w 1127010"/>
                <a:gd name="connsiteY109" fmla="*/ 918682 h 1177152"/>
                <a:gd name="connsiteX110" fmla="*/ 718451 w 1127010"/>
                <a:gd name="connsiteY110" fmla="*/ 925395 h 1177152"/>
                <a:gd name="connsiteX111" fmla="*/ 705984 w 1127010"/>
                <a:gd name="connsiteY111" fmla="*/ 903339 h 1177152"/>
                <a:gd name="connsiteX112" fmla="*/ 713656 w 1127010"/>
                <a:gd name="connsiteY112" fmla="*/ 927313 h 1177152"/>
                <a:gd name="connsiteX113" fmla="*/ 696395 w 1127010"/>
                <a:gd name="connsiteY113" fmla="*/ 916764 h 1177152"/>
                <a:gd name="connsiteX114" fmla="*/ 660913 w 1127010"/>
                <a:gd name="connsiteY114" fmla="*/ 908134 h 1177152"/>
                <a:gd name="connsiteX115" fmla="*/ 635980 w 1127010"/>
                <a:gd name="connsiteY115" fmla="*/ 898544 h 1177152"/>
                <a:gd name="connsiteX116" fmla="*/ 601458 w 1127010"/>
                <a:gd name="connsiteY116" fmla="*/ 927313 h 1177152"/>
                <a:gd name="connsiteX117" fmla="*/ 564058 w 1127010"/>
                <a:gd name="connsiteY117" fmla="*/ 943615 h 1177152"/>
                <a:gd name="connsiteX118" fmla="*/ 566935 w 1127010"/>
                <a:gd name="connsiteY118" fmla="*/ 951287 h 1177152"/>
                <a:gd name="connsiteX119" fmla="*/ 552551 w 1127010"/>
                <a:gd name="connsiteY119" fmla="*/ 975261 h 1177152"/>
                <a:gd name="connsiteX120" fmla="*/ 560222 w 1127010"/>
                <a:gd name="connsiteY120" fmla="*/ 980056 h 1177152"/>
                <a:gd name="connsiteX121" fmla="*/ 559263 w 1127010"/>
                <a:gd name="connsiteY121" fmla="*/ 1009784 h 1177152"/>
                <a:gd name="connsiteX122" fmla="*/ 571730 w 1127010"/>
                <a:gd name="connsiteY122" fmla="*/ 1024168 h 1177152"/>
                <a:gd name="connsiteX123" fmla="*/ 567894 w 1127010"/>
                <a:gd name="connsiteY123" fmla="*/ 1024168 h 1177152"/>
                <a:gd name="connsiteX124" fmla="*/ 523782 w 1127010"/>
                <a:gd name="connsiteY124" fmla="*/ 1021291 h 1177152"/>
                <a:gd name="connsiteX125" fmla="*/ 520905 w 1127010"/>
                <a:gd name="connsiteY125" fmla="*/ 1030880 h 1177152"/>
                <a:gd name="connsiteX126" fmla="*/ 487341 w 1127010"/>
                <a:gd name="connsiteY126" fmla="*/ 1015537 h 1177152"/>
                <a:gd name="connsiteX127" fmla="*/ 465285 w 1127010"/>
                <a:gd name="connsiteY127" fmla="*/ 1021291 h 1177152"/>
                <a:gd name="connsiteX128" fmla="*/ 457614 w 1127010"/>
                <a:gd name="connsiteY128" fmla="*/ 1010743 h 1177152"/>
                <a:gd name="connsiteX129" fmla="*/ 439394 w 1127010"/>
                <a:gd name="connsiteY129" fmla="*/ 1003071 h 1177152"/>
                <a:gd name="connsiteX130" fmla="*/ 423091 w 1127010"/>
                <a:gd name="connsiteY130" fmla="*/ 981015 h 1177152"/>
                <a:gd name="connsiteX131" fmla="*/ 417338 w 1127010"/>
                <a:gd name="connsiteY131" fmla="*/ 988686 h 1177152"/>
                <a:gd name="connsiteX132" fmla="*/ 417338 w 1127010"/>
                <a:gd name="connsiteY132" fmla="*/ 984851 h 1177152"/>
                <a:gd name="connsiteX133" fmla="*/ 410625 w 1127010"/>
                <a:gd name="connsiteY133" fmla="*/ 970466 h 1177152"/>
                <a:gd name="connsiteX134" fmla="*/ 398158 w 1127010"/>
                <a:gd name="connsiteY134" fmla="*/ 966630 h 1177152"/>
                <a:gd name="connsiteX135" fmla="*/ 392405 w 1127010"/>
                <a:gd name="connsiteY135" fmla="*/ 966630 h 1177152"/>
                <a:gd name="connsiteX136" fmla="*/ 357882 w 1127010"/>
                <a:gd name="connsiteY136" fmla="*/ 944574 h 1177152"/>
                <a:gd name="connsiteX137" fmla="*/ 351169 w 1127010"/>
                <a:gd name="connsiteY137" fmla="*/ 963753 h 1177152"/>
                <a:gd name="connsiteX138" fmla="*/ 324318 w 1127010"/>
                <a:gd name="connsiteY138" fmla="*/ 956082 h 1177152"/>
                <a:gd name="connsiteX139" fmla="*/ 318565 w 1127010"/>
                <a:gd name="connsiteY139" fmla="*/ 961836 h 1177152"/>
                <a:gd name="connsiteX140" fmla="*/ 305139 w 1127010"/>
                <a:gd name="connsiteY140" fmla="*/ 954164 h 1177152"/>
                <a:gd name="connsiteX141" fmla="*/ 290755 w 1127010"/>
                <a:gd name="connsiteY141" fmla="*/ 958000 h 1177152"/>
                <a:gd name="connsiteX142" fmla="*/ 277330 w 1127010"/>
                <a:gd name="connsiteY142" fmla="*/ 940738 h 1177152"/>
                <a:gd name="connsiteX143" fmla="*/ 240889 w 1127010"/>
                <a:gd name="connsiteY143" fmla="*/ 936903 h 1177152"/>
                <a:gd name="connsiteX144" fmla="*/ 230341 w 1127010"/>
                <a:gd name="connsiteY144" fmla="*/ 914847 h 1177152"/>
                <a:gd name="connsiteX145" fmla="*/ 186228 w 1127010"/>
                <a:gd name="connsiteY145" fmla="*/ 898544 h 1177152"/>
                <a:gd name="connsiteX146" fmla="*/ 186228 w 1127010"/>
                <a:gd name="connsiteY146" fmla="*/ 890873 h 1177152"/>
                <a:gd name="connsiteX147" fmla="*/ 173762 w 1127010"/>
                <a:gd name="connsiteY147" fmla="*/ 897585 h 1177152"/>
                <a:gd name="connsiteX148" fmla="*/ 180475 w 1127010"/>
                <a:gd name="connsiteY148" fmla="*/ 872652 h 1177152"/>
                <a:gd name="connsiteX149" fmla="*/ 168008 w 1127010"/>
                <a:gd name="connsiteY149" fmla="*/ 865940 h 1177152"/>
                <a:gd name="connsiteX150" fmla="*/ 166090 w 1127010"/>
                <a:gd name="connsiteY150" fmla="*/ 869776 h 1177152"/>
                <a:gd name="connsiteX151" fmla="*/ 150747 w 1127010"/>
                <a:gd name="connsiteY151" fmla="*/ 855391 h 1177152"/>
                <a:gd name="connsiteX152" fmla="*/ 163213 w 1127010"/>
                <a:gd name="connsiteY152" fmla="*/ 851555 h 1177152"/>
                <a:gd name="connsiteX153" fmla="*/ 210202 w 1127010"/>
                <a:gd name="connsiteY153" fmla="*/ 725932 h 1177152"/>
                <a:gd name="connsiteX154" fmla="*/ 217874 w 1127010"/>
                <a:gd name="connsiteY154" fmla="*/ 713465 h 1177152"/>
                <a:gd name="connsiteX155" fmla="*/ 231300 w 1127010"/>
                <a:gd name="connsiteY155" fmla="*/ 715383 h 1177152"/>
                <a:gd name="connsiteX156" fmla="*/ 222669 w 1127010"/>
                <a:gd name="connsiteY156" fmla="*/ 702917 h 1177152"/>
                <a:gd name="connsiteX157" fmla="*/ 213079 w 1127010"/>
                <a:gd name="connsiteY157" fmla="*/ 712506 h 1177152"/>
                <a:gd name="connsiteX158" fmla="*/ 219792 w 1127010"/>
                <a:gd name="connsiteY158" fmla="*/ 686614 h 1177152"/>
                <a:gd name="connsiteX159" fmla="*/ 242807 w 1127010"/>
                <a:gd name="connsiteY159" fmla="*/ 611816 h 1177152"/>
                <a:gd name="connsiteX160" fmla="*/ 262945 w 1127010"/>
                <a:gd name="connsiteY160" fmla="*/ 638666 h 1177152"/>
                <a:gd name="connsiteX161" fmla="*/ 267740 w 1127010"/>
                <a:gd name="connsiteY161" fmla="*/ 669353 h 1177152"/>
                <a:gd name="connsiteX162" fmla="*/ 276371 w 1127010"/>
                <a:gd name="connsiteY162" fmla="*/ 684697 h 1177152"/>
                <a:gd name="connsiteX163" fmla="*/ 276371 w 1127010"/>
                <a:gd name="connsiteY163" fmla="*/ 694286 h 1177152"/>
                <a:gd name="connsiteX164" fmla="*/ 283083 w 1127010"/>
                <a:gd name="connsiteY164" fmla="*/ 683738 h 1177152"/>
                <a:gd name="connsiteX165" fmla="*/ 271576 w 1127010"/>
                <a:gd name="connsiteY165" fmla="*/ 672230 h 1177152"/>
                <a:gd name="connsiteX166" fmla="*/ 266781 w 1127010"/>
                <a:gd name="connsiteY166" fmla="*/ 625241 h 1177152"/>
                <a:gd name="connsiteX167" fmla="*/ 251438 w 1127010"/>
                <a:gd name="connsiteY167" fmla="*/ 605103 h 1177152"/>
                <a:gd name="connsiteX168" fmla="*/ 238012 w 1127010"/>
                <a:gd name="connsiteY168" fmla="*/ 592637 h 1177152"/>
                <a:gd name="connsiteX169" fmla="*/ 238012 w 1127010"/>
                <a:gd name="connsiteY169" fmla="*/ 592637 h 1177152"/>
                <a:gd name="connsiteX170" fmla="*/ 255273 w 1127010"/>
                <a:gd name="connsiteY170" fmla="*/ 593596 h 1177152"/>
                <a:gd name="connsiteX171" fmla="*/ 243766 w 1127010"/>
                <a:gd name="connsiteY171" fmla="*/ 573457 h 1177152"/>
                <a:gd name="connsiteX172" fmla="*/ 254315 w 1127010"/>
                <a:gd name="connsiteY172" fmla="*/ 555237 h 1177152"/>
                <a:gd name="connsiteX173" fmla="*/ 248561 w 1127010"/>
                <a:gd name="connsiteY173" fmla="*/ 539894 h 1177152"/>
                <a:gd name="connsiteX174" fmla="*/ 254315 w 1127010"/>
                <a:gd name="connsiteY174" fmla="*/ 520715 h 1177152"/>
                <a:gd name="connsiteX175" fmla="*/ 246643 w 1127010"/>
                <a:gd name="connsiteY175" fmla="*/ 519756 h 1177152"/>
                <a:gd name="connsiteX176" fmla="*/ 244725 w 1127010"/>
                <a:gd name="connsiteY176" fmla="*/ 525509 h 1177152"/>
                <a:gd name="connsiteX177" fmla="*/ 236094 w 1127010"/>
                <a:gd name="connsiteY177" fmla="*/ 514002 h 1177152"/>
                <a:gd name="connsiteX178" fmla="*/ 227464 w 1127010"/>
                <a:gd name="connsiteY178" fmla="*/ 514961 h 1177152"/>
                <a:gd name="connsiteX179" fmla="*/ 224587 w 1127010"/>
                <a:gd name="connsiteY179" fmla="*/ 505371 h 1177152"/>
                <a:gd name="connsiteX180" fmla="*/ 202531 w 1127010"/>
                <a:gd name="connsiteY180" fmla="*/ 493864 h 1177152"/>
                <a:gd name="connsiteX181" fmla="*/ 196777 w 1127010"/>
                <a:gd name="connsiteY181" fmla="*/ 467013 h 1177152"/>
                <a:gd name="connsiteX182" fmla="*/ 191982 w 1127010"/>
                <a:gd name="connsiteY182" fmla="*/ 466054 h 1177152"/>
                <a:gd name="connsiteX183" fmla="*/ 181434 w 1127010"/>
                <a:gd name="connsiteY183" fmla="*/ 447834 h 1177152"/>
                <a:gd name="connsiteX184" fmla="*/ 197736 w 1127010"/>
                <a:gd name="connsiteY184" fmla="*/ 425778 h 1177152"/>
                <a:gd name="connsiteX185" fmla="*/ 179516 w 1127010"/>
                <a:gd name="connsiteY185" fmla="*/ 411393 h 1177152"/>
                <a:gd name="connsiteX186" fmla="*/ 178557 w 1127010"/>
                <a:gd name="connsiteY186" fmla="*/ 398927 h 1177152"/>
                <a:gd name="connsiteX187" fmla="*/ 177598 w 1127010"/>
                <a:gd name="connsiteY187" fmla="*/ 398927 h 1177152"/>
                <a:gd name="connsiteX188" fmla="*/ 175680 w 1127010"/>
                <a:gd name="connsiteY188" fmla="*/ 366322 h 1177152"/>
                <a:gd name="connsiteX189" fmla="*/ 138281 w 1127010"/>
                <a:gd name="connsiteY189" fmla="*/ 359609 h 1177152"/>
                <a:gd name="connsiteX190" fmla="*/ 152665 w 1127010"/>
                <a:gd name="connsiteY190" fmla="*/ 346184 h 1177152"/>
                <a:gd name="connsiteX191" fmla="*/ 146911 w 1127010"/>
                <a:gd name="connsiteY191" fmla="*/ 347143 h 1177152"/>
                <a:gd name="connsiteX192" fmla="*/ 145952 w 1127010"/>
                <a:gd name="connsiteY192" fmla="*/ 342348 h 1177152"/>
                <a:gd name="connsiteX193" fmla="*/ 139239 w 1127010"/>
                <a:gd name="connsiteY193" fmla="*/ 346184 h 1177152"/>
                <a:gd name="connsiteX194" fmla="*/ 118142 w 1127010"/>
                <a:gd name="connsiteY194" fmla="*/ 343307 h 1177152"/>
                <a:gd name="connsiteX195" fmla="*/ 116224 w 1127010"/>
                <a:gd name="connsiteY195" fmla="*/ 346184 h 1177152"/>
                <a:gd name="connsiteX196" fmla="*/ 116224 w 1127010"/>
                <a:gd name="connsiteY196" fmla="*/ 345225 h 1177152"/>
                <a:gd name="connsiteX197" fmla="*/ 108553 w 1127010"/>
                <a:gd name="connsiteY197" fmla="*/ 320292 h 1177152"/>
                <a:gd name="connsiteX198" fmla="*/ 94168 w 1127010"/>
                <a:gd name="connsiteY198" fmla="*/ 327964 h 1177152"/>
                <a:gd name="connsiteX199" fmla="*/ 75948 w 1127010"/>
                <a:gd name="connsiteY199" fmla="*/ 309744 h 1177152"/>
                <a:gd name="connsiteX200" fmla="*/ 65400 w 1127010"/>
                <a:gd name="connsiteY200" fmla="*/ 309744 h 1177152"/>
                <a:gd name="connsiteX201" fmla="*/ 45262 w 1127010"/>
                <a:gd name="connsiteY201" fmla="*/ 291524 h 1177152"/>
                <a:gd name="connsiteX202" fmla="*/ 45262 w 1127010"/>
                <a:gd name="connsiteY202" fmla="*/ 298236 h 1177152"/>
                <a:gd name="connsiteX203" fmla="*/ 24164 w 1127010"/>
                <a:gd name="connsiteY203" fmla="*/ 302072 h 1177152"/>
                <a:gd name="connsiteX204" fmla="*/ 22246 w 1127010"/>
                <a:gd name="connsiteY204" fmla="*/ 281934 h 1177152"/>
                <a:gd name="connsiteX205" fmla="*/ 190 w 1127010"/>
                <a:gd name="connsiteY205" fmla="*/ 269467 h 1177152"/>
                <a:gd name="connsiteX206" fmla="*/ 4026 w 1127010"/>
                <a:gd name="connsiteY206" fmla="*/ 265632 h 1177152"/>
                <a:gd name="connsiteX207" fmla="*/ 30877 w 1127010"/>
                <a:gd name="connsiteY207" fmla="*/ 264673 h 1177152"/>
                <a:gd name="connsiteX208" fmla="*/ 37590 w 1127010"/>
                <a:gd name="connsiteY208" fmla="*/ 266591 h 1177152"/>
                <a:gd name="connsiteX209" fmla="*/ 24164 w 1127010"/>
                <a:gd name="connsiteY209" fmla="*/ 243576 h 1177152"/>
                <a:gd name="connsiteX210" fmla="*/ 25123 w 1127010"/>
                <a:gd name="connsiteY210" fmla="*/ 244534 h 1177152"/>
                <a:gd name="connsiteX211" fmla="*/ 40467 w 1127010"/>
                <a:gd name="connsiteY211" fmla="*/ 245493 h 1177152"/>
                <a:gd name="connsiteX212" fmla="*/ 49097 w 1127010"/>
                <a:gd name="connsiteY212" fmla="*/ 247411 h 1177152"/>
                <a:gd name="connsiteX213" fmla="*/ 28959 w 1127010"/>
                <a:gd name="connsiteY213" fmla="*/ 239740 h 1177152"/>
                <a:gd name="connsiteX214" fmla="*/ 42385 w 1127010"/>
                <a:gd name="connsiteY214" fmla="*/ 231109 h 1177152"/>
                <a:gd name="connsiteX215" fmla="*/ 6903 w 1127010"/>
                <a:gd name="connsiteY215" fmla="*/ 212889 h 1177152"/>
                <a:gd name="connsiteX216" fmla="*/ 45262 w 1127010"/>
                <a:gd name="connsiteY216" fmla="*/ 201381 h 1177152"/>
                <a:gd name="connsiteX217" fmla="*/ 53892 w 1127010"/>
                <a:gd name="connsiteY217" fmla="*/ 207135 h 1177152"/>
                <a:gd name="connsiteX218" fmla="*/ 73071 w 1127010"/>
                <a:gd name="connsiteY218" fmla="*/ 200423 h 1177152"/>
                <a:gd name="connsiteX219" fmla="*/ 80743 w 1127010"/>
                <a:gd name="connsiteY219" fmla="*/ 214807 h 1177152"/>
                <a:gd name="connsiteX220" fmla="*/ 85538 w 1127010"/>
                <a:gd name="connsiteY220" fmla="*/ 203299 h 1177152"/>
                <a:gd name="connsiteX221" fmla="*/ 102799 w 1127010"/>
                <a:gd name="connsiteY221" fmla="*/ 212889 h 1177152"/>
                <a:gd name="connsiteX222" fmla="*/ 110471 w 1127010"/>
                <a:gd name="connsiteY222" fmla="*/ 195628 h 1177152"/>
                <a:gd name="connsiteX223" fmla="*/ 118142 w 1127010"/>
                <a:gd name="connsiteY223" fmla="*/ 199464 h 1177152"/>
                <a:gd name="connsiteX224" fmla="*/ 134445 w 1127010"/>
                <a:gd name="connsiteY224" fmla="*/ 196587 h 1177152"/>
                <a:gd name="connsiteX225" fmla="*/ 140198 w 1127010"/>
                <a:gd name="connsiteY225" fmla="*/ 210971 h 1177152"/>
                <a:gd name="connsiteX226" fmla="*/ 145952 w 1127010"/>
                <a:gd name="connsiteY226" fmla="*/ 204258 h 1177152"/>
                <a:gd name="connsiteX227" fmla="*/ 168008 w 1127010"/>
                <a:gd name="connsiteY227" fmla="*/ 246452 h 1177152"/>
                <a:gd name="connsiteX228" fmla="*/ 170885 w 1127010"/>
                <a:gd name="connsiteY228" fmla="*/ 242617 h 1177152"/>
                <a:gd name="connsiteX229" fmla="*/ 188146 w 1127010"/>
                <a:gd name="connsiteY229" fmla="*/ 234945 h 1177152"/>
                <a:gd name="connsiteX230" fmla="*/ 200613 w 1127010"/>
                <a:gd name="connsiteY230" fmla="*/ 227273 h 1177152"/>
                <a:gd name="connsiteX231" fmla="*/ 222669 w 1127010"/>
                <a:gd name="connsiteY231" fmla="*/ 253165 h 1177152"/>
                <a:gd name="connsiteX232" fmla="*/ 230341 w 1127010"/>
                <a:gd name="connsiteY232" fmla="*/ 232068 h 1177152"/>
                <a:gd name="connsiteX233" fmla="*/ 240889 w 1127010"/>
                <a:gd name="connsiteY233" fmla="*/ 245493 h 1177152"/>
                <a:gd name="connsiteX234" fmla="*/ 256232 w 1127010"/>
                <a:gd name="connsiteY234" fmla="*/ 244534 h 1177152"/>
                <a:gd name="connsiteX235" fmla="*/ 274453 w 1127010"/>
                <a:gd name="connsiteY235" fmla="*/ 247411 h 1177152"/>
                <a:gd name="connsiteX236" fmla="*/ 258150 w 1127010"/>
                <a:gd name="connsiteY236" fmla="*/ 220560 h 1177152"/>
                <a:gd name="connsiteX237" fmla="*/ 264863 w 1127010"/>
                <a:gd name="connsiteY237" fmla="*/ 201381 h 1177152"/>
                <a:gd name="connsiteX238" fmla="*/ 261986 w 1127010"/>
                <a:gd name="connsiteY238" fmla="*/ 196587 h 1177152"/>
                <a:gd name="connsiteX239" fmla="*/ 269658 w 1127010"/>
                <a:gd name="connsiteY239" fmla="*/ 175490 h 1177152"/>
                <a:gd name="connsiteX240" fmla="*/ 262945 w 1127010"/>
                <a:gd name="connsiteY240" fmla="*/ 174531 h 1177152"/>
                <a:gd name="connsiteX241" fmla="*/ 260068 w 1127010"/>
                <a:gd name="connsiteY241" fmla="*/ 158228 h 1177152"/>
                <a:gd name="connsiteX242" fmla="*/ 252397 w 1127010"/>
                <a:gd name="connsiteY242" fmla="*/ 152475 h 1177152"/>
                <a:gd name="connsiteX243" fmla="*/ 250479 w 1127010"/>
                <a:gd name="connsiteY243" fmla="*/ 134254 h 1177152"/>
                <a:gd name="connsiteX244" fmla="*/ 255273 w 1127010"/>
                <a:gd name="connsiteY244" fmla="*/ 128501 h 1177152"/>
                <a:gd name="connsiteX245" fmla="*/ 250479 w 1127010"/>
                <a:gd name="connsiteY245" fmla="*/ 109322 h 1177152"/>
                <a:gd name="connsiteX246" fmla="*/ 253356 w 1127010"/>
                <a:gd name="connsiteY246" fmla="*/ 114116 h 1177152"/>
                <a:gd name="connsiteX247" fmla="*/ 274453 w 1127010"/>
                <a:gd name="connsiteY247" fmla="*/ 122747 h 1177152"/>
                <a:gd name="connsiteX248" fmla="*/ 281165 w 1127010"/>
                <a:gd name="connsiteY248" fmla="*/ 121788 h 1177152"/>
                <a:gd name="connsiteX249" fmla="*/ 302262 w 1127010"/>
                <a:gd name="connsiteY249" fmla="*/ 121788 h 1177152"/>
                <a:gd name="connsiteX250" fmla="*/ 302262 w 1127010"/>
                <a:gd name="connsiteY250" fmla="*/ 131377 h 1177152"/>
                <a:gd name="connsiteX251" fmla="*/ 296509 w 1127010"/>
                <a:gd name="connsiteY251" fmla="*/ 134254 h 1177152"/>
                <a:gd name="connsiteX252" fmla="*/ 304180 w 1127010"/>
                <a:gd name="connsiteY252" fmla="*/ 165900 h 1177152"/>
                <a:gd name="connsiteX253" fmla="*/ 316647 w 1127010"/>
                <a:gd name="connsiteY253" fmla="*/ 159187 h 1177152"/>
                <a:gd name="connsiteX254" fmla="*/ 359800 w 1127010"/>
                <a:gd name="connsiteY254" fmla="*/ 173572 h 1177152"/>
                <a:gd name="connsiteX255" fmla="*/ 371307 w 1127010"/>
                <a:gd name="connsiteY255" fmla="*/ 183161 h 1177152"/>
                <a:gd name="connsiteX256" fmla="*/ 402953 w 1127010"/>
                <a:gd name="connsiteY256" fmla="*/ 169736 h 1177152"/>
                <a:gd name="connsiteX257" fmla="*/ 414461 w 1127010"/>
                <a:gd name="connsiteY257" fmla="*/ 168777 h 1177152"/>
                <a:gd name="connsiteX258" fmla="*/ 407748 w 1127010"/>
                <a:gd name="connsiteY258" fmla="*/ 139049 h 1177152"/>
                <a:gd name="connsiteX259" fmla="*/ 493095 w 1127010"/>
                <a:gd name="connsiteY259" fmla="*/ 114116 h 1177152"/>
                <a:gd name="connsiteX260" fmla="*/ 510356 w 1127010"/>
                <a:gd name="connsiteY260" fmla="*/ 102609 h 1177152"/>
                <a:gd name="connsiteX261" fmla="*/ 528577 w 1127010"/>
                <a:gd name="connsiteY261" fmla="*/ 94937 h 1177152"/>
                <a:gd name="connsiteX262" fmla="*/ 520905 w 1127010"/>
                <a:gd name="connsiteY262" fmla="*/ 81511 h 1177152"/>
                <a:gd name="connsiteX263" fmla="*/ 522823 w 1127010"/>
                <a:gd name="connsiteY263" fmla="*/ 72881 h 1177152"/>
                <a:gd name="connsiteX264" fmla="*/ 528577 w 1127010"/>
                <a:gd name="connsiteY264" fmla="*/ 72881 h 1177152"/>
                <a:gd name="connsiteX265" fmla="*/ 523782 w 1127010"/>
                <a:gd name="connsiteY265" fmla="*/ 68086 h 1177152"/>
                <a:gd name="connsiteX266" fmla="*/ 532413 w 1127010"/>
                <a:gd name="connsiteY266" fmla="*/ 14384 h 1177152"/>
                <a:gd name="connsiteX267" fmla="*/ 573648 w 1127010"/>
                <a:gd name="connsiteY267" fmla="*/ 959 h 1177152"/>
                <a:gd name="connsiteX268" fmla="*/ 611047 w 1127010"/>
                <a:gd name="connsiteY268" fmla="*/ 0 h 1177152"/>
                <a:gd name="connsiteX269" fmla="*/ 611047 w 1127010"/>
                <a:gd name="connsiteY269" fmla="*/ 0 h 1177152"/>
                <a:gd name="connsiteX270" fmla="*/ 1115459 w 1127010"/>
                <a:gd name="connsiteY270" fmla="*/ 981015 h 1177152"/>
                <a:gd name="connsiteX271" fmla="*/ 1115459 w 1127010"/>
                <a:gd name="connsiteY271" fmla="*/ 1024168 h 1177152"/>
                <a:gd name="connsiteX272" fmla="*/ 1123131 w 1127010"/>
                <a:gd name="connsiteY272" fmla="*/ 1031839 h 1177152"/>
                <a:gd name="connsiteX273" fmla="*/ 1116418 w 1127010"/>
                <a:gd name="connsiteY273" fmla="*/ 1022250 h 1177152"/>
                <a:gd name="connsiteX274" fmla="*/ 1124090 w 1127010"/>
                <a:gd name="connsiteY274" fmla="*/ 1035675 h 1177152"/>
                <a:gd name="connsiteX275" fmla="*/ 1126967 w 1127010"/>
                <a:gd name="connsiteY275" fmla="*/ 1067321 h 1177152"/>
                <a:gd name="connsiteX276" fmla="*/ 1112583 w 1127010"/>
                <a:gd name="connsiteY276" fmla="*/ 1104720 h 1177152"/>
                <a:gd name="connsiteX277" fmla="*/ 1106829 w 1127010"/>
                <a:gd name="connsiteY277" fmla="*/ 1143079 h 1177152"/>
                <a:gd name="connsiteX278" fmla="*/ 1101075 w 1127010"/>
                <a:gd name="connsiteY278" fmla="*/ 1144997 h 1177152"/>
                <a:gd name="connsiteX279" fmla="*/ 1106829 w 1127010"/>
                <a:gd name="connsiteY279" fmla="*/ 1146914 h 1177152"/>
                <a:gd name="connsiteX280" fmla="*/ 1099157 w 1127010"/>
                <a:gd name="connsiteY280" fmla="*/ 1153627 h 1177152"/>
                <a:gd name="connsiteX281" fmla="*/ 1094362 w 1127010"/>
                <a:gd name="connsiteY281" fmla="*/ 1173765 h 1177152"/>
                <a:gd name="connsiteX282" fmla="*/ 1082855 w 1127010"/>
                <a:gd name="connsiteY282" fmla="*/ 1159381 h 1177152"/>
                <a:gd name="connsiteX283" fmla="*/ 1056004 w 1127010"/>
                <a:gd name="connsiteY283" fmla="*/ 1151709 h 1177152"/>
                <a:gd name="connsiteX284" fmla="*/ 1057922 w 1127010"/>
                <a:gd name="connsiteY284" fmla="*/ 1142120 h 1177152"/>
                <a:gd name="connsiteX285" fmla="*/ 1045455 w 1127010"/>
                <a:gd name="connsiteY285" fmla="*/ 1128694 h 1177152"/>
                <a:gd name="connsiteX286" fmla="*/ 1058881 w 1127010"/>
                <a:gd name="connsiteY286" fmla="*/ 1110474 h 1177152"/>
                <a:gd name="connsiteX287" fmla="*/ 1042579 w 1127010"/>
                <a:gd name="connsiteY287" fmla="*/ 1110474 h 1177152"/>
                <a:gd name="connsiteX288" fmla="*/ 1054086 w 1127010"/>
                <a:gd name="connsiteY288" fmla="*/ 1093213 h 1177152"/>
                <a:gd name="connsiteX289" fmla="*/ 1037784 w 1127010"/>
                <a:gd name="connsiteY289" fmla="*/ 1080746 h 1177152"/>
                <a:gd name="connsiteX290" fmla="*/ 1048332 w 1127010"/>
                <a:gd name="connsiteY290" fmla="*/ 1067321 h 1177152"/>
                <a:gd name="connsiteX291" fmla="*/ 1036825 w 1127010"/>
                <a:gd name="connsiteY291" fmla="*/ 1053896 h 1177152"/>
                <a:gd name="connsiteX292" fmla="*/ 1047373 w 1127010"/>
                <a:gd name="connsiteY292" fmla="*/ 1050060 h 1177152"/>
                <a:gd name="connsiteX293" fmla="*/ 1052168 w 1127010"/>
                <a:gd name="connsiteY293" fmla="*/ 1029922 h 1177152"/>
                <a:gd name="connsiteX294" fmla="*/ 1056963 w 1127010"/>
                <a:gd name="connsiteY294" fmla="*/ 1033757 h 1177152"/>
                <a:gd name="connsiteX295" fmla="*/ 1066553 w 1127010"/>
                <a:gd name="connsiteY295" fmla="*/ 1025127 h 1177152"/>
                <a:gd name="connsiteX296" fmla="*/ 1078060 w 1127010"/>
                <a:gd name="connsiteY296" fmla="*/ 1025127 h 1177152"/>
                <a:gd name="connsiteX297" fmla="*/ 1086691 w 1127010"/>
                <a:gd name="connsiteY297" fmla="*/ 1013619 h 1177152"/>
                <a:gd name="connsiteX298" fmla="*/ 1102993 w 1127010"/>
                <a:gd name="connsiteY298" fmla="*/ 1020332 h 1177152"/>
                <a:gd name="connsiteX299" fmla="*/ 1102993 w 1127010"/>
                <a:gd name="connsiteY299" fmla="*/ 1002112 h 1177152"/>
                <a:gd name="connsiteX300" fmla="*/ 1115459 w 1127010"/>
                <a:gd name="connsiteY300" fmla="*/ 981015 h 1177152"/>
                <a:gd name="connsiteX301" fmla="*/ 1115459 w 1127010"/>
                <a:gd name="connsiteY301" fmla="*/ 981015 h 1177152"/>
                <a:gd name="connsiteX302" fmla="*/ 908324 w 1127010"/>
                <a:gd name="connsiteY302" fmla="*/ 903339 h 1177152"/>
                <a:gd name="connsiteX303" fmla="*/ 921750 w 1127010"/>
                <a:gd name="connsiteY303" fmla="*/ 890873 h 1177152"/>
                <a:gd name="connsiteX304" fmla="*/ 908324 w 1127010"/>
                <a:gd name="connsiteY304" fmla="*/ 903339 h 1177152"/>
                <a:gd name="connsiteX305" fmla="*/ 908324 w 1127010"/>
                <a:gd name="connsiteY305" fmla="*/ 903339 h 1177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</a:cxnLst>
              <a:rect l="l" t="t" r="r" b="b"/>
              <a:pathLst>
                <a:path w="1127010" h="1177152">
                  <a:moveTo>
                    <a:pt x="611047" y="0"/>
                  </a:moveTo>
                  <a:cubicBezTo>
                    <a:pt x="612965" y="12467"/>
                    <a:pt x="613924" y="46989"/>
                    <a:pt x="633103" y="46989"/>
                  </a:cubicBezTo>
                  <a:cubicBezTo>
                    <a:pt x="640775" y="46989"/>
                    <a:pt x="644611" y="34523"/>
                    <a:pt x="650364" y="37400"/>
                  </a:cubicBezTo>
                  <a:cubicBezTo>
                    <a:pt x="661872" y="42194"/>
                    <a:pt x="657077" y="62332"/>
                    <a:pt x="659954" y="70004"/>
                  </a:cubicBezTo>
                  <a:cubicBezTo>
                    <a:pt x="665708" y="82470"/>
                    <a:pt x="684887" y="68086"/>
                    <a:pt x="687764" y="82470"/>
                  </a:cubicBezTo>
                  <a:cubicBezTo>
                    <a:pt x="688723" y="86306"/>
                    <a:pt x="685846" y="90142"/>
                    <a:pt x="686805" y="93978"/>
                  </a:cubicBezTo>
                  <a:cubicBezTo>
                    <a:pt x="688723" y="101650"/>
                    <a:pt x="725163" y="92060"/>
                    <a:pt x="727081" y="107403"/>
                  </a:cubicBezTo>
                  <a:cubicBezTo>
                    <a:pt x="727081" y="113157"/>
                    <a:pt x="719409" y="116993"/>
                    <a:pt x="719409" y="122747"/>
                  </a:cubicBezTo>
                  <a:cubicBezTo>
                    <a:pt x="718451" y="126583"/>
                    <a:pt x="726122" y="126583"/>
                    <a:pt x="726122" y="129459"/>
                  </a:cubicBezTo>
                  <a:cubicBezTo>
                    <a:pt x="726122" y="134254"/>
                    <a:pt x="721328" y="137131"/>
                    <a:pt x="718451" y="140967"/>
                  </a:cubicBezTo>
                  <a:cubicBezTo>
                    <a:pt x="715574" y="146721"/>
                    <a:pt x="745301" y="153433"/>
                    <a:pt x="757768" y="141926"/>
                  </a:cubicBezTo>
                  <a:cubicBezTo>
                    <a:pt x="764481" y="136172"/>
                    <a:pt x="769275" y="119870"/>
                    <a:pt x="775988" y="125624"/>
                  </a:cubicBezTo>
                  <a:cubicBezTo>
                    <a:pt x="777906" y="127542"/>
                    <a:pt x="773111" y="130418"/>
                    <a:pt x="772152" y="133295"/>
                  </a:cubicBezTo>
                  <a:cubicBezTo>
                    <a:pt x="771193" y="137131"/>
                    <a:pt x="767357" y="140967"/>
                    <a:pt x="767357" y="144803"/>
                  </a:cubicBezTo>
                  <a:cubicBezTo>
                    <a:pt x="767357" y="148639"/>
                    <a:pt x="773111" y="149598"/>
                    <a:pt x="774070" y="152475"/>
                  </a:cubicBezTo>
                  <a:cubicBezTo>
                    <a:pt x="774070" y="157269"/>
                    <a:pt x="766399" y="162064"/>
                    <a:pt x="770234" y="165900"/>
                  </a:cubicBezTo>
                  <a:cubicBezTo>
                    <a:pt x="774070" y="171654"/>
                    <a:pt x="782701" y="168777"/>
                    <a:pt x="789413" y="171654"/>
                  </a:cubicBezTo>
                  <a:cubicBezTo>
                    <a:pt x="793249" y="174531"/>
                    <a:pt x="794208" y="179325"/>
                    <a:pt x="797085" y="182202"/>
                  </a:cubicBezTo>
                  <a:cubicBezTo>
                    <a:pt x="798044" y="183161"/>
                    <a:pt x="800921" y="179325"/>
                    <a:pt x="802839" y="180284"/>
                  </a:cubicBezTo>
                  <a:cubicBezTo>
                    <a:pt x="804757" y="181243"/>
                    <a:pt x="805716" y="183161"/>
                    <a:pt x="806675" y="185079"/>
                  </a:cubicBezTo>
                  <a:cubicBezTo>
                    <a:pt x="806675" y="186038"/>
                    <a:pt x="801880" y="187956"/>
                    <a:pt x="802839" y="188915"/>
                  </a:cubicBezTo>
                  <a:cubicBezTo>
                    <a:pt x="805716" y="190833"/>
                    <a:pt x="810511" y="188915"/>
                    <a:pt x="811470" y="191792"/>
                  </a:cubicBezTo>
                  <a:cubicBezTo>
                    <a:pt x="814346" y="195628"/>
                    <a:pt x="810511" y="203299"/>
                    <a:pt x="815305" y="205217"/>
                  </a:cubicBezTo>
                  <a:cubicBezTo>
                    <a:pt x="821059" y="208094"/>
                    <a:pt x="826813" y="201381"/>
                    <a:pt x="833526" y="202340"/>
                  </a:cubicBezTo>
                  <a:cubicBezTo>
                    <a:pt x="836403" y="202340"/>
                    <a:pt x="839279" y="203299"/>
                    <a:pt x="841197" y="204258"/>
                  </a:cubicBezTo>
                  <a:cubicBezTo>
                    <a:pt x="845992" y="206176"/>
                    <a:pt x="848869" y="208094"/>
                    <a:pt x="852705" y="210012"/>
                  </a:cubicBezTo>
                  <a:cubicBezTo>
                    <a:pt x="853664" y="210971"/>
                    <a:pt x="852705" y="214807"/>
                    <a:pt x="853664" y="213848"/>
                  </a:cubicBezTo>
                  <a:cubicBezTo>
                    <a:pt x="859418" y="213848"/>
                    <a:pt x="863253" y="209053"/>
                    <a:pt x="868048" y="209053"/>
                  </a:cubicBezTo>
                  <a:cubicBezTo>
                    <a:pt x="873802" y="209053"/>
                    <a:pt x="878597" y="211930"/>
                    <a:pt x="883391" y="213848"/>
                  </a:cubicBezTo>
                  <a:cubicBezTo>
                    <a:pt x="885309" y="216725"/>
                    <a:pt x="891063" y="213848"/>
                    <a:pt x="892981" y="216725"/>
                  </a:cubicBezTo>
                  <a:cubicBezTo>
                    <a:pt x="900653" y="221519"/>
                    <a:pt x="904489" y="241658"/>
                    <a:pt x="914078" y="251247"/>
                  </a:cubicBezTo>
                  <a:cubicBezTo>
                    <a:pt x="924627" y="262755"/>
                    <a:pt x="906406" y="226314"/>
                    <a:pt x="934216" y="250288"/>
                  </a:cubicBezTo>
                  <a:cubicBezTo>
                    <a:pt x="936134" y="252206"/>
                    <a:pt x="932298" y="256042"/>
                    <a:pt x="933257" y="257960"/>
                  </a:cubicBezTo>
                  <a:cubicBezTo>
                    <a:pt x="935175" y="260837"/>
                    <a:pt x="963944" y="249329"/>
                    <a:pt x="968739" y="252206"/>
                  </a:cubicBezTo>
                  <a:cubicBezTo>
                    <a:pt x="971616" y="255083"/>
                    <a:pt x="969698" y="259878"/>
                    <a:pt x="972575" y="262755"/>
                  </a:cubicBezTo>
                  <a:cubicBezTo>
                    <a:pt x="976410" y="265632"/>
                    <a:pt x="1030112" y="271385"/>
                    <a:pt x="1026276" y="278098"/>
                  </a:cubicBezTo>
                  <a:cubicBezTo>
                    <a:pt x="1016687" y="295359"/>
                    <a:pt x="998467" y="305908"/>
                    <a:pt x="990795" y="320292"/>
                  </a:cubicBezTo>
                  <a:cubicBezTo>
                    <a:pt x="987918" y="327005"/>
                    <a:pt x="986959" y="346184"/>
                    <a:pt x="986000" y="351938"/>
                  </a:cubicBezTo>
                  <a:lnTo>
                    <a:pt x="973534" y="373035"/>
                  </a:lnTo>
                  <a:cubicBezTo>
                    <a:pt x="971616" y="377830"/>
                    <a:pt x="969698" y="381666"/>
                    <a:pt x="970657" y="386460"/>
                  </a:cubicBezTo>
                  <a:cubicBezTo>
                    <a:pt x="970657" y="389337"/>
                    <a:pt x="974493" y="389337"/>
                    <a:pt x="974493" y="391255"/>
                  </a:cubicBezTo>
                  <a:cubicBezTo>
                    <a:pt x="973534" y="403722"/>
                    <a:pt x="964903" y="415229"/>
                    <a:pt x="965862" y="427696"/>
                  </a:cubicBezTo>
                  <a:cubicBezTo>
                    <a:pt x="965862" y="439203"/>
                    <a:pt x="965862" y="443039"/>
                    <a:pt x="966821" y="443039"/>
                  </a:cubicBezTo>
                  <a:cubicBezTo>
                    <a:pt x="936134" y="474684"/>
                    <a:pt x="946683" y="440162"/>
                    <a:pt x="921750" y="447834"/>
                  </a:cubicBezTo>
                  <a:cubicBezTo>
                    <a:pt x="919832" y="448793"/>
                    <a:pt x="923668" y="452629"/>
                    <a:pt x="923668" y="454547"/>
                  </a:cubicBezTo>
                  <a:cubicBezTo>
                    <a:pt x="923668" y="455505"/>
                    <a:pt x="921750" y="454547"/>
                    <a:pt x="921750" y="454547"/>
                  </a:cubicBezTo>
                  <a:cubicBezTo>
                    <a:pt x="918873" y="458382"/>
                    <a:pt x="912160" y="462218"/>
                    <a:pt x="914078" y="466054"/>
                  </a:cubicBezTo>
                  <a:cubicBezTo>
                    <a:pt x="915037" y="470849"/>
                    <a:pt x="928462" y="461259"/>
                    <a:pt x="928462" y="466054"/>
                  </a:cubicBezTo>
                  <a:cubicBezTo>
                    <a:pt x="927504" y="478521"/>
                    <a:pt x="922709" y="468931"/>
                    <a:pt x="918873" y="472767"/>
                  </a:cubicBezTo>
                  <a:cubicBezTo>
                    <a:pt x="911201" y="479479"/>
                    <a:pt x="903530" y="496741"/>
                    <a:pt x="896817" y="502495"/>
                  </a:cubicBezTo>
                  <a:cubicBezTo>
                    <a:pt x="891063" y="509207"/>
                    <a:pt x="878597" y="506330"/>
                    <a:pt x="874761" y="513043"/>
                  </a:cubicBezTo>
                  <a:cubicBezTo>
                    <a:pt x="871884" y="519756"/>
                    <a:pt x="877638" y="527427"/>
                    <a:pt x="874761" y="533181"/>
                  </a:cubicBezTo>
                  <a:cubicBezTo>
                    <a:pt x="870925" y="542771"/>
                    <a:pt x="854623" y="542771"/>
                    <a:pt x="848869" y="552360"/>
                  </a:cubicBezTo>
                  <a:cubicBezTo>
                    <a:pt x="838320" y="565786"/>
                    <a:pt x="849828" y="578252"/>
                    <a:pt x="845033" y="592637"/>
                  </a:cubicBezTo>
                  <a:cubicBezTo>
                    <a:pt x="844074" y="595513"/>
                    <a:pt x="835444" y="590719"/>
                    <a:pt x="835444" y="602226"/>
                  </a:cubicBezTo>
                  <a:cubicBezTo>
                    <a:pt x="835444" y="604144"/>
                    <a:pt x="830649" y="606062"/>
                    <a:pt x="831608" y="606062"/>
                  </a:cubicBezTo>
                  <a:cubicBezTo>
                    <a:pt x="842156" y="608939"/>
                    <a:pt x="854623" y="604144"/>
                    <a:pt x="860377" y="593596"/>
                  </a:cubicBezTo>
                  <a:cubicBezTo>
                    <a:pt x="861335" y="591678"/>
                    <a:pt x="856541" y="589760"/>
                    <a:pt x="855582" y="587842"/>
                  </a:cubicBezTo>
                  <a:cubicBezTo>
                    <a:pt x="855582" y="584965"/>
                    <a:pt x="854623" y="583047"/>
                    <a:pt x="856541" y="581129"/>
                  </a:cubicBezTo>
                  <a:cubicBezTo>
                    <a:pt x="864212" y="568663"/>
                    <a:pt x="890104" y="568663"/>
                    <a:pt x="901612" y="573457"/>
                  </a:cubicBezTo>
                  <a:cubicBezTo>
                    <a:pt x="905448" y="574416"/>
                    <a:pt x="897776" y="580170"/>
                    <a:pt x="898735" y="582088"/>
                  </a:cubicBezTo>
                  <a:cubicBezTo>
                    <a:pt x="898735" y="586883"/>
                    <a:pt x="904489" y="588801"/>
                    <a:pt x="905448" y="592637"/>
                  </a:cubicBezTo>
                  <a:cubicBezTo>
                    <a:pt x="906406" y="598390"/>
                    <a:pt x="893940" y="597431"/>
                    <a:pt x="898735" y="606062"/>
                  </a:cubicBezTo>
                  <a:cubicBezTo>
                    <a:pt x="900653" y="607980"/>
                    <a:pt x="906406" y="605103"/>
                    <a:pt x="906406" y="607980"/>
                  </a:cubicBezTo>
                  <a:cubicBezTo>
                    <a:pt x="908324" y="610857"/>
                    <a:pt x="903530" y="615652"/>
                    <a:pt x="904489" y="617570"/>
                  </a:cubicBezTo>
                  <a:cubicBezTo>
                    <a:pt x="905448" y="619487"/>
                    <a:pt x="909283" y="613733"/>
                    <a:pt x="910242" y="615652"/>
                  </a:cubicBezTo>
                  <a:cubicBezTo>
                    <a:pt x="915037" y="620446"/>
                    <a:pt x="915037" y="626200"/>
                    <a:pt x="917914" y="631954"/>
                  </a:cubicBezTo>
                  <a:cubicBezTo>
                    <a:pt x="876679" y="655928"/>
                    <a:pt x="899694" y="645379"/>
                    <a:pt x="912160" y="667435"/>
                  </a:cubicBezTo>
                  <a:cubicBezTo>
                    <a:pt x="914078" y="671271"/>
                    <a:pt x="910242" y="677025"/>
                    <a:pt x="913119" y="680861"/>
                  </a:cubicBezTo>
                  <a:cubicBezTo>
                    <a:pt x="915996" y="687573"/>
                    <a:pt x="924627" y="688532"/>
                    <a:pt x="927504" y="693327"/>
                  </a:cubicBezTo>
                  <a:cubicBezTo>
                    <a:pt x="932298" y="700999"/>
                    <a:pt x="903530" y="724973"/>
                    <a:pt x="898735" y="725932"/>
                  </a:cubicBezTo>
                  <a:cubicBezTo>
                    <a:pt x="895858" y="726891"/>
                    <a:pt x="893940" y="721137"/>
                    <a:pt x="891063" y="721137"/>
                  </a:cubicBezTo>
                  <a:cubicBezTo>
                    <a:pt x="886268" y="722096"/>
                    <a:pt x="878597" y="722096"/>
                    <a:pt x="878597" y="726891"/>
                  </a:cubicBezTo>
                  <a:cubicBezTo>
                    <a:pt x="876679" y="741275"/>
                    <a:pt x="906406" y="752782"/>
                    <a:pt x="911201" y="760454"/>
                  </a:cubicBezTo>
                  <a:cubicBezTo>
                    <a:pt x="914078" y="766208"/>
                    <a:pt x="915037" y="772921"/>
                    <a:pt x="915037" y="780592"/>
                  </a:cubicBezTo>
                  <a:cubicBezTo>
                    <a:pt x="914078" y="783469"/>
                    <a:pt x="906406" y="778674"/>
                    <a:pt x="905448" y="781551"/>
                  </a:cubicBezTo>
                  <a:cubicBezTo>
                    <a:pt x="904489" y="783469"/>
                    <a:pt x="907365" y="785387"/>
                    <a:pt x="906406" y="786346"/>
                  </a:cubicBezTo>
                  <a:cubicBezTo>
                    <a:pt x="903530" y="791141"/>
                    <a:pt x="898735" y="794018"/>
                    <a:pt x="895858" y="796895"/>
                  </a:cubicBezTo>
                  <a:cubicBezTo>
                    <a:pt x="892981" y="802648"/>
                    <a:pt x="902571" y="804566"/>
                    <a:pt x="903530" y="807443"/>
                  </a:cubicBezTo>
                  <a:cubicBezTo>
                    <a:pt x="903530" y="809361"/>
                    <a:pt x="898735" y="809361"/>
                    <a:pt x="898735" y="811279"/>
                  </a:cubicBezTo>
                  <a:cubicBezTo>
                    <a:pt x="897776" y="823746"/>
                    <a:pt x="920791" y="841007"/>
                    <a:pt x="931339" y="843884"/>
                  </a:cubicBezTo>
                  <a:cubicBezTo>
                    <a:pt x="937093" y="845802"/>
                    <a:pt x="942847" y="842925"/>
                    <a:pt x="948601" y="842925"/>
                  </a:cubicBezTo>
                  <a:cubicBezTo>
                    <a:pt x="954354" y="841966"/>
                    <a:pt x="960108" y="838130"/>
                    <a:pt x="964903" y="841007"/>
                  </a:cubicBezTo>
                  <a:cubicBezTo>
                    <a:pt x="978328" y="850596"/>
                    <a:pt x="947642" y="871694"/>
                    <a:pt x="952436" y="887996"/>
                  </a:cubicBezTo>
                  <a:cubicBezTo>
                    <a:pt x="951478" y="887996"/>
                    <a:pt x="936134" y="893749"/>
                    <a:pt x="934216" y="895668"/>
                  </a:cubicBezTo>
                  <a:cubicBezTo>
                    <a:pt x="933257" y="896626"/>
                    <a:pt x="936134" y="900462"/>
                    <a:pt x="934216" y="900462"/>
                  </a:cubicBezTo>
                  <a:cubicBezTo>
                    <a:pt x="933257" y="899503"/>
                    <a:pt x="934216" y="895668"/>
                    <a:pt x="933257" y="895668"/>
                  </a:cubicBezTo>
                  <a:cubicBezTo>
                    <a:pt x="927504" y="896626"/>
                    <a:pt x="921750" y="897585"/>
                    <a:pt x="917914" y="901421"/>
                  </a:cubicBezTo>
                  <a:cubicBezTo>
                    <a:pt x="915037" y="904298"/>
                    <a:pt x="919832" y="910052"/>
                    <a:pt x="915996" y="912929"/>
                  </a:cubicBezTo>
                  <a:cubicBezTo>
                    <a:pt x="912160" y="915805"/>
                    <a:pt x="906406" y="911970"/>
                    <a:pt x="901612" y="914847"/>
                  </a:cubicBezTo>
                  <a:cubicBezTo>
                    <a:pt x="897776" y="917723"/>
                    <a:pt x="898735" y="924436"/>
                    <a:pt x="893940" y="928272"/>
                  </a:cubicBezTo>
                  <a:cubicBezTo>
                    <a:pt x="890104" y="930190"/>
                    <a:pt x="886268" y="925395"/>
                    <a:pt x="882432" y="927313"/>
                  </a:cubicBezTo>
                  <a:cubicBezTo>
                    <a:pt x="879556" y="928272"/>
                    <a:pt x="881474" y="933067"/>
                    <a:pt x="878597" y="934985"/>
                  </a:cubicBezTo>
                  <a:cubicBezTo>
                    <a:pt x="875720" y="938821"/>
                    <a:pt x="869007" y="939779"/>
                    <a:pt x="867089" y="943615"/>
                  </a:cubicBezTo>
                  <a:cubicBezTo>
                    <a:pt x="866130" y="947451"/>
                    <a:pt x="874761" y="952246"/>
                    <a:pt x="870925" y="955123"/>
                  </a:cubicBezTo>
                  <a:cubicBezTo>
                    <a:pt x="866130" y="959918"/>
                    <a:pt x="857500" y="955123"/>
                    <a:pt x="850787" y="956082"/>
                  </a:cubicBezTo>
                  <a:cubicBezTo>
                    <a:pt x="843115" y="958000"/>
                    <a:pt x="837361" y="965671"/>
                    <a:pt x="829690" y="968548"/>
                  </a:cubicBezTo>
                  <a:cubicBezTo>
                    <a:pt x="822018" y="971425"/>
                    <a:pt x="827772" y="958959"/>
                    <a:pt x="809552" y="958000"/>
                  </a:cubicBezTo>
                  <a:cubicBezTo>
                    <a:pt x="798044" y="957041"/>
                    <a:pt x="810511" y="962795"/>
                    <a:pt x="808593" y="964712"/>
                  </a:cubicBezTo>
                  <a:cubicBezTo>
                    <a:pt x="806675" y="966630"/>
                    <a:pt x="802839" y="966630"/>
                    <a:pt x="800921" y="965671"/>
                  </a:cubicBezTo>
                  <a:cubicBezTo>
                    <a:pt x="798044" y="965671"/>
                    <a:pt x="795167" y="965671"/>
                    <a:pt x="794208" y="963753"/>
                  </a:cubicBezTo>
                  <a:cubicBezTo>
                    <a:pt x="794208" y="961836"/>
                    <a:pt x="800921" y="957041"/>
                    <a:pt x="787496" y="951287"/>
                  </a:cubicBezTo>
                  <a:cubicBezTo>
                    <a:pt x="784619" y="950328"/>
                    <a:pt x="781742" y="951287"/>
                    <a:pt x="778865" y="951287"/>
                  </a:cubicBezTo>
                  <a:cubicBezTo>
                    <a:pt x="772152" y="949369"/>
                    <a:pt x="765440" y="950328"/>
                    <a:pt x="760645" y="945533"/>
                  </a:cubicBezTo>
                  <a:cubicBezTo>
                    <a:pt x="755850" y="940738"/>
                    <a:pt x="760645" y="932108"/>
                    <a:pt x="756809" y="927313"/>
                  </a:cubicBezTo>
                  <a:cubicBezTo>
                    <a:pt x="754891" y="924436"/>
                    <a:pt x="751055" y="931149"/>
                    <a:pt x="748178" y="931149"/>
                  </a:cubicBezTo>
                  <a:cubicBezTo>
                    <a:pt x="742425" y="931149"/>
                    <a:pt x="731876" y="933067"/>
                    <a:pt x="732835" y="927313"/>
                  </a:cubicBezTo>
                  <a:cubicBezTo>
                    <a:pt x="733794" y="919641"/>
                    <a:pt x="750096" y="922518"/>
                    <a:pt x="751055" y="915805"/>
                  </a:cubicBezTo>
                  <a:cubicBezTo>
                    <a:pt x="751055" y="908134"/>
                    <a:pt x="741466" y="903339"/>
                    <a:pt x="734753" y="904298"/>
                  </a:cubicBezTo>
                  <a:cubicBezTo>
                    <a:pt x="728999" y="905257"/>
                    <a:pt x="739548" y="914847"/>
                    <a:pt x="736671" y="918682"/>
                  </a:cubicBezTo>
                  <a:cubicBezTo>
                    <a:pt x="731876" y="923477"/>
                    <a:pt x="725163" y="926354"/>
                    <a:pt x="718451" y="925395"/>
                  </a:cubicBezTo>
                  <a:cubicBezTo>
                    <a:pt x="704066" y="924436"/>
                    <a:pt x="708861" y="899503"/>
                    <a:pt x="705984" y="903339"/>
                  </a:cubicBezTo>
                  <a:cubicBezTo>
                    <a:pt x="693518" y="917723"/>
                    <a:pt x="721328" y="924436"/>
                    <a:pt x="713656" y="927313"/>
                  </a:cubicBezTo>
                  <a:cubicBezTo>
                    <a:pt x="684887" y="938821"/>
                    <a:pt x="697354" y="919641"/>
                    <a:pt x="696395" y="916764"/>
                  </a:cubicBezTo>
                  <a:cubicBezTo>
                    <a:pt x="695436" y="912929"/>
                    <a:pt x="663790" y="909093"/>
                    <a:pt x="660913" y="908134"/>
                  </a:cubicBezTo>
                  <a:cubicBezTo>
                    <a:pt x="653241" y="904298"/>
                    <a:pt x="644611" y="892790"/>
                    <a:pt x="635980" y="898544"/>
                  </a:cubicBezTo>
                  <a:cubicBezTo>
                    <a:pt x="626391" y="904298"/>
                    <a:pt x="612006" y="921559"/>
                    <a:pt x="601458" y="927313"/>
                  </a:cubicBezTo>
                  <a:cubicBezTo>
                    <a:pt x="592827" y="932108"/>
                    <a:pt x="574607" y="928272"/>
                    <a:pt x="564058" y="943615"/>
                  </a:cubicBezTo>
                  <a:cubicBezTo>
                    <a:pt x="562140" y="945533"/>
                    <a:pt x="566935" y="949369"/>
                    <a:pt x="566935" y="951287"/>
                  </a:cubicBezTo>
                  <a:cubicBezTo>
                    <a:pt x="565017" y="959918"/>
                    <a:pt x="553510" y="965671"/>
                    <a:pt x="552551" y="975261"/>
                  </a:cubicBezTo>
                  <a:cubicBezTo>
                    <a:pt x="552551" y="978138"/>
                    <a:pt x="559263" y="977179"/>
                    <a:pt x="560222" y="980056"/>
                  </a:cubicBezTo>
                  <a:cubicBezTo>
                    <a:pt x="565017" y="996358"/>
                    <a:pt x="552551" y="991563"/>
                    <a:pt x="559263" y="1009784"/>
                  </a:cubicBezTo>
                  <a:cubicBezTo>
                    <a:pt x="561181" y="1015537"/>
                    <a:pt x="566935" y="1019373"/>
                    <a:pt x="571730" y="1024168"/>
                  </a:cubicBezTo>
                  <a:lnTo>
                    <a:pt x="567894" y="1024168"/>
                  </a:lnTo>
                  <a:cubicBezTo>
                    <a:pt x="553510" y="1020332"/>
                    <a:pt x="537207" y="1012660"/>
                    <a:pt x="523782" y="1021291"/>
                  </a:cubicBezTo>
                  <a:cubicBezTo>
                    <a:pt x="520905" y="1023209"/>
                    <a:pt x="524741" y="1029922"/>
                    <a:pt x="520905" y="1030880"/>
                  </a:cubicBezTo>
                  <a:cubicBezTo>
                    <a:pt x="512274" y="1033757"/>
                    <a:pt x="496931" y="1015537"/>
                    <a:pt x="487341" y="1015537"/>
                  </a:cubicBezTo>
                  <a:cubicBezTo>
                    <a:pt x="479670" y="1015537"/>
                    <a:pt x="472957" y="1020332"/>
                    <a:pt x="465285" y="1021291"/>
                  </a:cubicBezTo>
                  <a:cubicBezTo>
                    <a:pt x="459532" y="1022250"/>
                    <a:pt x="458573" y="1012660"/>
                    <a:pt x="457614" y="1010743"/>
                  </a:cubicBezTo>
                  <a:cubicBezTo>
                    <a:pt x="452819" y="1006906"/>
                    <a:pt x="446106" y="1004989"/>
                    <a:pt x="439394" y="1003071"/>
                  </a:cubicBezTo>
                  <a:cubicBezTo>
                    <a:pt x="448024" y="991563"/>
                    <a:pt x="447065" y="980056"/>
                    <a:pt x="423091" y="981015"/>
                  </a:cubicBezTo>
                  <a:cubicBezTo>
                    <a:pt x="422132" y="981015"/>
                    <a:pt x="419255" y="984851"/>
                    <a:pt x="417338" y="988686"/>
                  </a:cubicBezTo>
                  <a:lnTo>
                    <a:pt x="417338" y="984851"/>
                  </a:lnTo>
                  <a:cubicBezTo>
                    <a:pt x="412543" y="981974"/>
                    <a:pt x="415420" y="974302"/>
                    <a:pt x="410625" y="970466"/>
                  </a:cubicBezTo>
                  <a:cubicBezTo>
                    <a:pt x="407748" y="967589"/>
                    <a:pt x="402953" y="967589"/>
                    <a:pt x="398158" y="966630"/>
                  </a:cubicBezTo>
                  <a:cubicBezTo>
                    <a:pt x="396240" y="966630"/>
                    <a:pt x="393364" y="967589"/>
                    <a:pt x="392405" y="966630"/>
                  </a:cubicBezTo>
                  <a:cubicBezTo>
                    <a:pt x="382815" y="958000"/>
                    <a:pt x="373225" y="946492"/>
                    <a:pt x="357882" y="944574"/>
                  </a:cubicBezTo>
                  <a:cubicBezTo>
                    <a:pt x="347334" y="942656"/>
                    <a:pt x="351169" y="963753"/>
                    <a:pt x="351169" y="963753"/>
                  </a:cubicBezTo>
                  <a:cubicBezTo>
                    <a:pt x="341580" y="962795"/>
                    <a:pt x="332949" y="956082"/>
                    <a:pt x="324318" y="956082"/>
                  </a:cubicBezTo>
                  <a:cubicBezTo>
                    <a:pt x="321442" y="956082"/>
                    <a:pt x="321442" y="961836"/>
                    <a:pt x="318565" y="961836"/>
                  </a:cubicBezTo>
                  <a:cubicBezTo>
                    <a:pt x="312811" y="960877"/>
                    <a:pt x="310893" y="954164"/>
                    <a:pt x="305139" y="954164"/>
                  </a:cubicBezTo>
                  <a:cubicBezTo>
                    <a:pt x="299386" y="953205"/>
                    <a:pt x="296509" y="958959"/>
                    <a:pt x="290755" y="958000"/>
                  </a:cubicBezTo>
                  <a:cubicBezTo>
                    <a:pt x="279247" y="958000"/>
                    <a:pt x="283083" y="946492"/>
                    <a:pt x="277330" y="940738"/>
                  </a:cubicBezTo>
                  <a:cubicBezTo>
                    <a:pt x="264863" y="930190"/>
                    <a:pt x="253356" y="946492"/>
                    <a:pt x="240889" y="936903"/>
                  </a:cubicBezTo>
                  <a:cubicBezTo>
                    <a:pt x="239930" y="936903"/>
                    <a:pt x="231300" y="915805"/>
                    <a:pt x="230341" y="914847"/>
                  </a:cubicBezTo>
                  <a:cubicBezTo>
                    <a:pt x="218833" y="906216"/>
                    <a:pt x="198695" y="910052"/>
                    <a:pt x="186228" y="898544"/>
                  </a:cubicBezTo>
                  <a:cubicBezTo>
                    <a:pt x="184311" y="896626"/>
                    <a:pt x="187187" y="891831"/>
                    <a:pt x="186228" y="890873"/>
                  </a:cubicBezTo>
                  <a:cubicBezTo>
                    <a:pt x="184311" y="888955"/>
                    <a:pt x="178557" y="898544"/>
                    <a:pt x="173762" y="897585"/>
                  </a:cubicBezTo>
                  <a:cubicBezTo>
                    <a:pt x="162255" y="891831"/>
                    <a:pt x="188146" y="881283"/>
                    <a:pt x="180475" y="872652"/>
                  </a:cubicBezTo>
                  <a:cubicBezTo>
                    <a:pt x="177598" y="868816"/>
                    <a:pt x="172803" y="866899"/>
                    <a:pt x="168008" y="865940"/>
                  </a:cubicBezTo>
                  <a:cubicBezTo>
                    <a:pt x="167049" y="865940"/>
                    <a:pt x="168008" y="870735"/>
                    <a:pt x="166090" y="869776"/>
                  </a:cubicBezTo>
                  <a:cubicBezTo>
                    <a:pt x="166090" y="869776"/>
                    <a:pt x="156501" y="861145"/>
                    <a:pt x="150747" y="855391"/>
                  </a:cubicBezTo>
                  <a:cubicBezTo>
                    <a:pt x="156501" y="854432"/>
                    <a:pt x="159378" y="853473"/>
                    <a:pt x="163213" y="851555"/>
                  </a:cubicBezTo>
                  <a:cubicBezTo>
                    <a:pt x="189105" y="839089"/>
                    <a:pt x="199654" y="752782"/>
                    <a:pt x="210202" y="725932"/>
                  </a:cubicBezTo>
                  <a:cubicBezTo>
                    <a:pt x="212120" y="721137"/>
                    <a:pt x="214038" y="715383"/>
                    <a:pt x="217874" y="713465"/>
                  </a:cubicBezTo>
                  <a:cubicBezTo>
                    <a:pt x="221710" y="711547"/>
                    <a:pt x="229382" y="720178"/>
                    <a:pt x="231300" y="715383"/>
                  </a:cubicBezTo>
                  <a:cubicBezTo>
                    <a:pt x="234176" y="710588"/>
                    <a:pt x="227464" y="703876"/>
                    <a:pt x="222669" y="702917"/>
                  </a:cubicBezTo>
                  <a:cubicBezTo>
                    <a:pt x="217874" y="701958"/>
                    <a:pt x="216915" y="714424"/>
                    <a:pt x="213079" y="712506"/>
                  </a:cubicBezTo>
                  <a:cubicBezTo>
                    <a:pt x="204449" y="709629"/>
                    <a:pt x="217874" y="695245"/>
                    <a:pt x="219792" y="686614"/>
                  </a:cubicBezTo>
                  <a:cubicBezTo>
                    <a:pt x="223628" y="672230"/>
                    <a:pt x="233217" y="619487"/>
                    <a:pt x="242807" y="611816"/>
                  </a:cubicBezTo>
                  <a:cubicBezTo>
                    <a:pt x="246643" y="609898"/>
                    <a:pt x="259109" y="630036"/>
                    <a:pt x="262945" y="638666"/>
                  </a:cubicBezTo>
                  <a:cubicBezTo>
                    <a:pt x="275412" y="665517"/>
                    <a:pt x="258150" y="640584"/>
                    <a:pt x="267740" y="669353"/>
                  </a:cubicBezTo>
                  <a:cubicBezTo>
                    <a:pt x="269658" y="675107"/>
                    <a:pt x="275412" y="678943"/>
                    <a:pt x="276371" y="684697"/>
                  </a:cubicBezTo>
                  <a:cubicBezTo>
                    <a:pt x="277330" y="687573"/>
                    <a:pt x="273494" y="695245"/>
                    <a:pt x="276371" y="694286"/>
                  </a:cubicBezTo>
                  <a:cubicBezTo>
                    <a:pt x="281165" y="693327"/>
                    <a:pt x="284042" y="686614"/>
                    <a:pt x="283083" y="683738"/>
                  </a:cubicBezTo>
                  <a:cubicBezTo>
                    <a:pt x="281165" y="677984"/>
                    <a:pt x="275412" y="676066"/>
                    <a:pt x="271576" y="672230"/>
                  </a:cubicBezTo>
                  <a:cubicBezTo>
                    <a:pt x="263904" y="660723"/>
                    <a:pt x="274453" y="638666"/>
                    <a:pt x="266781" y="625241"/>
                  </a:cubicBezTo>
                  <a:cubicBezTo>
                    <a:pt x="262945" y="617570"/>
                    <a:pt x="257191" y="611816"/>
                    <a:pt x="251438" y="605103"/>
                  </a:cubicBezTo>
                  <a:cubicBezTo>
                    <a:pt x="247602" y="600308"/>
                    <a:pt x="243766" y="596472"/>
                    <a:pt x="238012" y="592637"/>
                  </a:cubicBezTo>
                  <a:lnTo>
                    <a:pt x="238012" y="592637"/>
                  </a:lnTo>
                  <a:cubicBezTo>
                    <a:pt x="243766" y="594554"/>
                    <a:pt x="249520" y="596472"/>
                    <a:pt x="255273" y="593596"/>
                  </a:cubicBezTo>
                  <a:cubicBezTo>
                    <a:pt x="261986" y="589760"/>
                    <a:pt x="241848" y="581129"/>
                    <a:pt x="243766" y="573457"/>
                  </a:cubicBezTo>
                  <a:cubicBezTo>
                    <a:pt x="245684" y="565786"/>
                    <a:pt x="253356" y="562909"/>
                    <a:pt x="254315" y="555237"/>
                  </a:cubicBezTo>
                  <a:cubicBezTo>
                    <a:pt x="255273" y="549483"/>
                    <a:pt x="248561" y="545648"/>
                    <a:pt x="248561" y="539894"/>
                  </a:cubicBezTo>
                  <a:cubicBezTo>
                    <a:pt x="248561" y="533181"/>
                    <a:pt x="254315" y="527427"/>
                    <a:pt x="254315" y="520715"/>
                  </a:cubicBezTo>
                  <a:cubicBezTo>
                    <a:pt x="254315" y="518797"/>
                    <a:pt x="249520" y="518797"/>
                    <a:pt x="246643" y="519756"/>
                  </a:cubicBezTo>
                  <a:cubicBezTo>
                    <a:pt x="244725" y="520715"/>
                    <a:pt x="246643" y="526468"/>
                    <a:pt x="244725" y="525509"/>
                  </a:cubicBezTo>
                  <a:cubicBezTo>
                    <a:pt x="239930" y="523591"/>
                    <a:pt x="238971" y="516879"/>
                    <a:pt x="236094" y="514002"/>
                  </a:cubicBezTo>
                  <a:cubicBezTo>
                    <a:pt x="233217" y="513043"/>
                    <a:pt x="229382" y="516879"/>
                    <a:pt x="227464" y="514961"/>
                  </a:cubicBezTo>
                  <a:cubicBezTo>
                    <a:pt x="224587" y="513043"/>
                    <a:pt x="227464" y="507289"/>
                    <a:pt x="224587" y="505371"/>
                  </a:cubicBezTo>
                  <a:cubicBezTo>
                    <a:pt x="208284" y="490028"/>
                    <a:pt x="216915" y="523591"/>
                    <a:pt x="202531" y="493864"/>
                  </a:cubicBezTo>
                  <a:cubicBezTo>
                    <a:pt x="201572" y="490987"/>
                    <a:pt x="200613" y="471808"/>
                    <a:pt x="196777" y="467013"/>
                  </a:cubicBezTo>
                  <a:cubicBezTo>
                    <a:pt x="195818" y="466054"/>
                    <a:pt x="192941" y="467013"/>
                    <a:pt x="191982" y="466054"/>
                  </a:cubicBezTo>
                  <a:cubicBezTo>
                    <a:pt x="188146" y="460300"/>
                    <a:pt x="184311" y="454547"/>
                    <a:pt x="181434" y="447834"/>
                  </a:cubicBezTo>
                  <a:cubicBezTo>
                    <a:pt x="177598" y="439203"/>
                    <a:pt x="195818" y="429614"/>
                    <a:pt x="197736" y="425778"/>
                  </a:cubicBezTo>
                  <a:cubicBezTo>
                    <a:pt x="201572" y="418106"/>
                    <a:pt x="179516" y="412352"/>
                    <a:pt x="179516" y="411393"/>
                  </a:cubicBezTo>
                  <a:cubicBezTo>
                    <a:pt x="177598" y="404681"/>
                    <a:pt x="177598" y="401804"/>
                    <a:pt x="178557" y="398927"/>
                  </a:cubicBezTo>
                  <a:lnTo>
                    <a:pt x="177598" y="398927"/>
                  </a:lnTo>
                  <a:cubicBezTo>
                    <a:pt x="141157" y="395091"/>
                    <a:pt x="174721" y="386460"/>
                    <a:pt x="175680" y="366322"/>
                  </a:cubicBezTo>
                  <a:cubicBezTo>
                    <a:pt x="176639" y="354815"/>
                    <a:pt x="139239" y="364404"/>
                    <a:pt x="138281" y="359609"/>
                  </a:cubicBezTo>
                  <a:cubicBezTo>
                    <a:pt x="136363" y="351938"/>
                    <a:pt x="146911" y="350020"/>
                    <a:pt x="152665" y="346184"/>
                  </a:cubicBezTo>
                  <a:cubicBezTo>
                    <a:pt x="153624" y="345225"/>
                    <a:pt x="147870" y="348102"/>
                    <a:pt x="146911" y="347143"/>
                  </a:cubicBezTo>
                  <a:cubicBezTo>
                    <a:pt x="145952" y="346184"/>
                    <a:pt x="146911" y="343307"/>
                    <a:pt x="145952" y="342348"/>
                  </a:cubicBezTo>
                  <a:cubicBezTo>
                    <a:pt x="143075" y="342348"/>
                    <a:pt x="142116" y="345225"/>
                    <a:pt x="139239" y="346184"/>
                  </a:cubicBezTo>
                  <a:cubicBezTo>
                    <a:pt x="131568" y="346184"/>
                    <a:pt x="124855" y="340430"/>
                    <a:pt x="118142" y="343307"/>
                  </a:cubicBezTo>
                  <a:cubicBezTo>
                    <a:pt x="117183" y="344266"/>
                    <a:pt x="116224" y="345225"/>
                    <a:pt x="116224" y="346184"/>
                  </a:cubicBezTo>
                  <a:lnTo>
                    <a:pt x="116224" y="345225"/>
                  </a:lnTo>
                  <a:cubicBezTo>
                    <a:pt x="118142" y="333718"/>
                    <a:pt x="126773" y="322210"/>
                    <a:pt x="108553" y="320292"/>
                  </a:cubicBezTo>
                  <a:cubicBezTo>
                    <a:pt x="98963" y="319333"/>
                    <a:pt x="100881" y="331800"/>
                    <a:pt x="94168" y="327964"/>
                  </a:cubicBezTo>
                  <a:cubicBezTo>
                    <a:pt x="88415" y="324128"/>
                    <a:pt x="81702" y="312621"/>
                    <a:pt x="75948" y="309744"/>
                  </a:cubicBezTo>
                  <a:cubicBezTo>
                    <a:pt x="72112" y="308785"/>
                    <a:pt x="68277" y="312621"/>
                    <a:pt x="65400" y="309744"/>
                  </a:cubicBezTo>
                  <a:cubicBezTo>
                    <a:pt x="53892" y="301113"/>
                    <a:pt x="68277" y="289606"/>
                    <a:pt x="45262" y="291524"/>
                  </a:cubicBezTo>
                  <a:cubicBezTo>
                    <a:pt x="43344" y="292482"/>
                    <a:pt x="47179" y="297277"/>
                    <a:pt x="45262" y="298236"/>
                  </a:cubicBezTo>
                  <a:cubicBezTo>
                    <a:pt x="38549" y="301113"/>
                    <a:pt x="29918" y="305908"/>
                    <a:pt x="24164" y="302072"/>
                  </a:cubicBezTo>
                  <a:cubicBezTo>
                    <a:pt x="18411" y="298236"/>
                    <a:pt x="24164" y="288647"/>
                    <a:pt x="22246" y="281934"/>
                  </a:cubicBezTo>
                  <a:cubicBezTo>
                    <a:pt x="19370" y="271385"/>
                    <a:pt x="7862" y="274262"/>
                    <a:pt x="190" y="269467"/>
                  </a:cubicBezTo>
                  <a:cubicBezTo>
                    <a:pt x="-768" y="268508"/>
                    <a:pt x="2108" y="265632"/>
                    <a:pt x="4026" y="265632"/>
                  </a:cubicBezTo>
                  <a:cubicBezTo>
                    <a:pt x="12657" y="263714"/>
                    <a:pt x="22246" y="264673"/>
                    <a:pt x="30877" y="264673"/>
                  </a:cubicBezTo>
                  <a:cubicBezTo>
                    <a:pt x="32795" y="264673"/>
                    <a:pt x="37590" y="268508"/>
                    <a:pt x="37590" y="266591"/>
                  </a:cubicBezTo>
                  <a:cubicBezTo>
                    <a:pt x="37590" y="264673"/>
                    <a:pt x="29918" y="252206"/>
                    <a:pt x="24164" y="243576"/>
                  </a:cubicBezTo>
                  <a:lnTo>
                    <a:pt x="25123" y="244534"/>
                  </a:lnTo>
                  <a:cubicBezTo>
                    <a:pt x="29918" y="246452"/>
                    <a:pt x="34713" y="244534"/>
                    <a:pt x="40467" y="245493"/>
                  </a:cubicBezTo>
                  <a:cubicBezTo>
                    <a:pt x="44303" y="245493"/>
                    <a:pt x="51974" y="249329"/>
                    <a:pt x="49097" y="247411"/>
                  </a:cubicBezTo>
                  <a:cubicBezTo>
                    <a:pt x="42385" y="243576"/>
                    <a:pt x="31836" y="245493"/>
                    <a:pt x="28959" y="239740"/>
                  </a:cubicBezTo>
                  <a:cubicBezTo>
                    <a:pt x="27041" y="233986"/>
                    <a:pt x="41426" y="235904"/>
                    <a:pt x="42385" y="231109"/>
                  </a:cubicBezTo>
                  <a:cubicBezTo>
                    <a:pt x="45262" y="220560"/>
                    <a:pt x="-11317" y="261796"/>
                    <a:pt x="6903" y="212889"/>
                  </a:cubicBezTo>
                  <a:cubicBezTo>
                    <a:pt x="7862" y="212889"/>
                    <a:pt x="37590" y="201381"/>
                    <a:pt x="45262" y="201381"/>
                  </a:cubicBezTo>
                  <a:cubicBezTo>
                    <a:pt x="54851" y="201381"/>
                    <a:pt x="32795" y="212889"/>
                    <a:pt x="53892" y="207135"/>
                  </a:cubicBezTo>
                  <a:cubicBezTo>
                    <a:pt x="60605" y="206176"/>
                    <a:pt x="66359" y="199464"/>
                    <a:pt x="73071" y="200423"/>
                  </a:cubicBezTo>
                  <a:cubicBezTo>
                    <a:pt x="78825" y="202340"/>
                    <a:pt x="75948" y="212889"/>
                    <a:pt x="80743" y="214807"/>
                  </a:cubicBezTo>
                  <a:cubicBezTo>
                    <a:pt x="84579" y="214807"/>
                    <a:pt x="81702" y="204258"/>
                    <a:pt x="85538" y="203299"/>
                  </a:cubicBezTo>
                  <a:cubicBezTo>
                    <a:pt x="92251" y="203299"/>
                    <a:pt x="96086" y="214807"/>
                    <a:pt x="102799" y="212889"/>
                  </a:cubicBezTo>
                  <a:cubicBezTo>
                    <a:pt x="108553" y="210971"/>
                    <a:pt x="104717" y="199464"/>
                    <a:pt x="110471" y="195628"/>
                  </a:cubicBezTo>
                  <a:cubicBezTo>
                    <a:pt x="112389" y="193710"/>
                    <a:pt x="116224" y="199464"/>
                    <a:pt x="118142" y="199464"/>
                  </a:cubicBezTo>
                  <a:cubicBezTo>
                    <a:pt x="123896" y="199464"/>
                    <a:pt x="129650" y="193710"/>
                    <a:pt x="134445" y="196587"/>
                  </a:cubicBezTo>
                  <a:cubicBezTo>
                    <a:pt x="139239" y="199464"/>
                    <a:pt x="135404" y="208094"/>
                    <a:pt x="140198" y="210971"/>
                  </a:cubicBezTo>
                  <a:cubicBezTo>
                    <a:pt x="143075" y="212889"/>
                    <a:pt x="143075" y="206176"/>
                    <a:pt x="145952" y="204258"/>
                  </a:cubicBezTo>
                  <a:cubicBezTo>
                    <a:pt x="150747" y="200423"/>
                    <a:pt x="165131" y="239740"/>
                    <a:pt x="168008" y="246452"/>
                  </a:cubicBezTo>
                  <a:cubicBezTo>
                    <a:pt x="168967" y="247411"/>
                    <a:pt x="168967" y="242617"/>
                    <a:pt x="170885" y="242617"/>
                  </a:cubicBezTo>
                  <a:cubicBezTo>
                    <a:pt x="176639" y="238781"/>
                    <a:pt x="181434" y="237822"/>
                    <a:pt x="188146" y="234945"/>
                  </a:cubicBezTo>
                  <a:cubicBezTo>
                    <a:pt x="192941" y="232068"/>
                    <a:pt x="195818" y="225355"/>
                    <a:pt x="200613" y="227273"/>
                  </a:cubicBezTo>
                  <a:cubicBezTo>
                    <a:pt x="208284" y="231109"/>
                    <a:pt x="201572" y="262755"/>
                    <a:pt x="222669" y="253165"/>
                  </a:cubicBezTo>
                  <a:cubicBezTo>
                    <a:pt x="229382" y="250288"/>
                    <a:pt x="225546" y="238781"/>
                    <a:pt x="230341" y="232068"/>
                  </a:cubicBezTo>
                  <a:cubicBezTo>
                    <a:pt x="235135" y="225355"/>
                    <a:pt x="236094" y="244534"/>
                    <a:pt x="240889" y="245493"/>
                  </a:cubicBezTo>
                  <a:cubicBezTo>
                    <a:pt x="246643" y="246452"/>
                    <a:pt x="250479" y="243576"/>
                    <a:pt x="256232" y="244534"/>
                  </a:cubicBezTo>
                  <a:cubicBezTo>
                    <a:pt x="261986" y="244534"/>
                    <a:pt x="272535" y="252206"/>
                    <a:pt x="274453" y="247411"/>
                  </a:cubicBezTo>
                  <a:cubicBezTo>
                    <a:pt x="276371" y="237822"/>
                    <a:pt x="255273" y="230150"/>
                    <a:pt x="258150" y="220560"/>
                  </a:cubicBezTo>
                  <a:cubicBezTo>
                    <a:pt x="260068" y="213848"/>
                    <a:pt x="261986" y="208094"/>
                    <a:pt x="264863" y="201381"/>
                  </a:cubicBezTo>
                  <a:cubicBezTo>
                    <a:pt x="262945" y="201381"/>
                    <a:pt x="261027" y="200423"/>
                    <a:pt x="261986" y="196587"/>
                  </a:cubicBezTo>
                  <a:cubicBezTo>
                    <a:pt x="263904" y="189874"/>
                    <a:pt x="269658" y="183161"/>
                    <a:pt x="269658" y="175490"/>
                  </a:cubicBezTo>
                  <a:cubicBezTo>
                    <a:pt x="269658" y="173572"/>
                    <a:pt x="263904" y="176449"/>
                    <a:pt x="262945" y="174531"/>
                  </a:cubicBezTo>
                  <a:cubicBezTo>
                    <a:pt x="261027" y="169736"/>
                    <a:pt x="262945" y="163023"/>
                    <a:pt x="260068" y="158228"/>
                  </a:cubicBezTo>
                  <a:cubicBezTo>
                    <a:pt x="259109" y="155351"/>
                    <a:pt x="253356" y="155351"/>
                    <a:pt x="252397" y="152475"/>
                  </a:cubicBezTo>
                  <a:cubicBezTo>
                    <a:pt x="250479" y="146721"/>
                    <a:pt x="249520" y="140008"/>
                    <a:pt x="250479" y="134254"/>
                  </a:cubicBezTo>
                  <a:cubicBezTo>
                    <a:pt x="250479" y="131377"/>
                    <a:pt x="255273" y="130418"/>
                    <a:pt x="255273" y="128501"/>
                  </a:cubicBezTo>
                  <a:cubicBezTo>
                    <a:pt x="255273" y="121788"/>
                    <a:pt x="251438" y="116034"/>
                    <a:pt x="250479" y="109322"/>
                  </a:cubicBezTo>
                  <a:cubicBezTo>
                    <a:pt x="250479" y="107403"/>
                    <a:pt x="252397" y="113157"/>
                    <a:pt x="253356" y="114116"/>
                  </a:cubicBezTo>
                  <a:cubicBezTo>
                    <a:pt x="261027" y="117952"/>
                    <a:pt x="266781" y="121788"/>
                    <a:pt x="274453" y="122747"/>
                  </a:cubicBezTo>
                  <a:cubicBezTo>
                    <a:pt x="276371" y="123706"/>
                    <a:pt x="279247" y="121788"/>
                    <a:pt x="281165" y="121788"/>
                  </a:cubicBezTo>
                  <a:cubicBezTo>
                    <a:pt x="288837" y="121788"/>
                    <a:pt x="295550" y="117952"/>
                    <a:pt x="302262" y="121788"/>
                  </a:cubicBezTo>
                  <a:cubicBezTo>
                    <a:pt x="306098" y="122747"/>
                    <a:pt x="304180" y="128501"/>
                    <a:pt x="302262" y="131377"/>
                  </a:cubicBezTo>
                  <a:cubicBezTo>
                    <a:pt x="301304" y="133295"/>
                    <a:pt x="298427" y="132336"/>
                    <a:pt x="296509" y="134254"/>
                  </a:cubicBezTo>
                  <a:cubicBezTo>
                    <a:pt x="293632" y="137131"/>
                    <a:pt x="304180" y="165900"/>
                    <a:pt x="304180" y="165900"/>
                  </a:cubicBezTo>
                  <a:cubicBezTo>
                    <a:pt x="340621" y="171654"/>
                    <a:pt x="287878" y="148639"/>
                    <a:pt x="316647" y="159187"/>
                  </a:cubicBezTo>
                  <a:cubicBezTo>
                    <a:pt x="330072" y="164941"/>
                    <a:pt x="347334" y="166859"/>
                    <a:pt x="359800" y="173572"/>
                  </a:cubicBezTo>
                  <a:cubicBezTo>
                    <a:pt x="364595" y="176449"/>
                    <a:pt x="367472" y="182202"/>
                    <a:pt x="371307" y="183161"/>
                  </a:cubicBezTo>
                  <a:cubicBezTo>
                    <a:pt x="392405" y="186038"/>
                    <a:pt x="387610" y="174531"/>
                    <a:pt x="402953" y="169736"/>
                  </a:cubicBezTo>
                  <a:cubicBezTo>
                    <a:pt x="406789" y="168777"/>
                    <a:pt x="410625" y="168777"/>
                    <a:pt x="414461" y="168777"/>
                  </a:cubicBezTo>
                  <a:cubicBezTo>
                    <a:pt x="404871" y="166859"/>
                    <a:pt x="395281" y="161105"/>
                    <a:pt x="407748" y="139049"/>
                  </a:cubicBezTo>
                  <a:cubicBezTo>
                    <a:pt x="416379" y="124665"/>
                    <a:pt x="476793" y="122747"/>
                    <a:pt x="493095" y="114116"/>
                  </a:cubicBezTo>
                  <a:cubicBezTo>
                    <a:pt x="499808" y="111239"/>
                    <a:pt x="503644" y="106444"/>
                    <a:pt x="510356" y="102609"/>
                  </a:cubicBezTo>
                  <a:cubicBezTo>
                    <a:pt x="516110" y="99732"/>
                    <a:pt x="525700" y="100691"/>
                    <a:pt x="528577" y="94937"/>
                  </a:cubicBezTo>
                  <a:cubicBezTo>
                    <a:pt x="531454" y="89183"/>
                    <a:pt x="520905" y="87265"/>
                    <a:pt x="520905" y="81511"/>
                  </a:cubicBezTo>
                  <a:cubicBezTo>
                    <a:pt x="519946" y="78635"/>
                    <a:pt x="520905" y="73840"/>
                    <a:pt x="522823" y="72881"/>
                  </a:cubicBezTo>
                  <a:cubicBezTo>
                    <a:pt x="524741" y="71922"/>
                    <a:pt x="528577" y="74799"/>
                    <a:pt x="528577" y="72881"/>
                  </a:cubicBezTo>
                  <a:cubicBezTo>
                    <a:pt x="528577" y="70963"/>
                    <a:pt x="523782" y="70963"/>
                    <a:pt x="523782" y="68086"/>
                  </a:cubicBezTo>
                  <a:cubicBezTo>
                    <a:pt x="523782" y="61374"/>
                    <a:pt x="531454" y="18220"/>
                    <a:pt x="532413" y="14384"/>
                  </a:cubicBezTo>
                  <a:cubicBezTo>
                    <a:pt x="536248" y="3836"/>
                    <a:pt x="565976" y="1918"/>
                    <a:pt x="573648" y="959"/>
                  </a:cubicBezTo>
                  <a:cubicBezTo>
                    <a:pt x="590909" y="2877"/>
                    <a:pt x="601458" y="1918"/>
                    <a:pt x="611047" y="0"/>
                  </a:cubicBezTo>
                  <a:lnTo>
                    <a:pt x="611047" y="0"/>
                  </a:lnTo>
                  <a:close/>
                  <a:moveTo>
                    <a:pt x="1115459" y="981015"/>
                  </a:moveTo>
                  <a:cubicBezTo>
                    <a:pt x="1127926" y="989645"/>
                    <a:pt x="1115459" y="1014578"/>
                    <a:pt x="1115459" y="1024168"/>
                  </a:cubicBezTo>
                  <a:cubicBezTo>
                    <a:pt x="1115459" y="1028004"/>
                    <a:pt x="1123131" y="1035675"/>
                    <a:pt x="1123131" y="1031839"/>
                  </a:cubicBezTo>
                  <a:cubicBezTo>
                    <a:pt x="1121213" y="1028004"/>
                    <a:pt x="1115459" y="1018414"/>
                    <a:pt x="1116418" y="1022250"/>
                  </a:cubicBezTo>
                  <a:cubicBezTo>
                    <a:pt x="1118336" y="1028004"/>
                    <a:pt x="1122172" y="1030880"/>
                    <a:pt x="1124090" y="1035675"/>
                  </a:cubicBezTo>
                  <a:cubicBezTo>
                    <a:pt x="1126967" y="1042388"/>
                    <a:pt x="1126967" y="1061567"/>
                    <a:pt x="1126967" y="1067321"/>
                  </a:cubicBezTo>
                  <a:cubicBezTo>
                    <a:pt x="1127926" y="1082664"/>
                    <a:pt x="1112583" y="1094172"/>
                    <a:pt x="1112583" y="1104720"/>
                  </a:cubicBezTo>
                  <a:cubicBezTo>
                    <a:pt x="1112583" y="1116228"/>
                    <a:pt x="1117377" y="1132530"/>
                    <a:pt x="1106829" y="1143079"/>
                  </a:cubicBezTo>
                  <a:cubicBezTo>
                    <a:pt x="1105870" y="1144997"/>
                    <a:pt x="1101075" y="1143079"/>
                    <a:pt x="1101075" y="1144997"/>
                  </a:cubicBezTo>
                  <a:cubicBezTo>
                    <a:pt x="1101075" y="1147874"/>
                    <a:pt x="1107788" y="1144997"/>
                    <a:pt x="1106829" y="1146914"/>
                  </a:cubicBezTo>
                  <a:cubicBezTo>
                    <a:pt x="1106829" y="1150750"/>
                    <a:pt x="1101075" y="1150750"/>
                    <a:pt x="1099157" y="1153627"/>
                  </a:cubicBezTo>
                  <a:cubicBezTo>
                    <a:pt x="1096280" y="1160340"/>
                    <a:pt x="1099157" y="1168012"/>
                    <a:pt x="1094362" y="1173765"/>
                  </a:cubicBezTo>
                  <a:cubicBezTo>
                    <a:pt x="1081896" y="1186232"/>
                    <a:pt x="1085732" y="1160340"/>
                    <a:pt x="1082855" y="1159381"/>
                  </a:cubicBezTo>
                  <a:cubicBezTo>
                    <a:pt x="1071347" y="1155545"/>
                    <a:pt x="1063676" y="1165135"/>
                    <a:pt x="1056004" y="1151709"/>
                  </a:cubicBezTo>
                  <a:cubicBezTo>
                    <a:pt x="1054086" y="1148833"/>
                    <a:pt x="1059840" y="1144997"/>
                    <a:pt x="1057922" y="1142120"/>
                  </a:cubicBezTo>
                  <a:cubicBezTo>
                    <a:pt x="1055045" y="1136366"/>
                    <a:pt x="1044497" y="1134448"/>
                    <a:pt x="1045455" y="1128694"/>
                  </a:cubicBezTo>
                  <a:cubicBezTo>
                    <a:pt x="1045455" y="1121023"/>
                    <a:pt x="1059840" y="1118146"/>
                    <a:pt x="1058881" y="1110474"/>
                  </a:cubicBezTo>
                  <a:cubicBezTo>
                    <a:pt x="1057922" y="1104720"/>
                    <a:pt x="1043538" y="1116228"/>
                    <a:pt x="1042579" y="1110474"/>
                  </a:cubicBezTo>
                  <a:cubicBezTo>
                    <a:pt x="1040661" y="1102802"/>
                    <a:pt x="1055045" y="1099926"/>
                    <a:pt x="1054086" y="1093213"/>
                  </a:cubicBezTo>
                  <a:cubicBezTo>
                    <a:pt x="1053127" y="1085541"/>
                    <a:pt x="1039702" y="1087459"/>
                    <a:pt x="1037784" y="1080746"/>
                  </a:cubicBezTo>
                  <a:cubicBezTo>
                    <a:pt x="1036825" y="1074993"/>
                    <a:pt x="1048332" y="1073075"/>
                    <a:pt x="1048332" y="1067321"/>
                  </a:cubicBezTo>
                  <a:cubicBezTo>
                    <a:pt x="1048332" y="1061567"/>
                    <a:pt x="1039702" y="1059649"/>
                    <a:pt x="1036825" y="1053896"/>
                  </a:cubicBezTo>
                  <a:cubicBezTo>
                    <a:pt x="1035866" y="1050060"/>
                    <a:pt x="1045455" y="1052937"/>
                    <a:pt x="1047373" y="1050060"/>
                  </a:cubicBezTo>
                  <a:cubicBezTo>
                    <a:pt x="1049291" y="1043347"/>
                    <a:pt x="1048332" y="1035675"/>
                    <a:pt x="1052168" y="1029922"/>
                  </a:cubicBezTo>
                  <a:cubicBezTo>
                    <a:pt x="1053127" y="1028004"/>
                    <a:pt x="1055045" y="1034716"/>
                    <a:pt x="1056963" y="1033757"/>
                  </a:cubicBezTo>
                  <a:cubicBezTo>
                    <a:pt x="1061758" y="1032798"/>
                    <a:pt x="1062717" y="1026086"/>
                    <a:pt x="1066553" y="1025127"/>
                  </a:cubicBezTo>
                  <a:cubicBezTo>
                    <a:pt x="1070388" y="1023209"/>
                    <a:pt x="1074224" y="1027045"/>
                    <a:pt x="1078060" y="1025127"/>
                  </a:cubicBezTo>
                  <a:cubicBezTo>
                    <a:pt x="1082855" y="1022250"/>
                    <a:pt x="1082855" y="1014578"/>
                    <a:pt x="1086691" y="1013619"/>
                  </a:cubicBezTo>
                  <a:cubicBezTo>
                    <a:pt x="1092445" y="1012660"/>
                    <a:pt x="1096280" y="1020332"/>
                    <a:pt x="1102993" y="1020332"/>
                  </a:cubicBezTo>
                  <a:cubicBezTo>
                    <a:pt x="1108747" y="1020332"/>
                    <a:pt x="1102034" y="1008824"/>
                    <a:pt x="1102993" y="1002112"/>
                  </a:cubicBezTo>
                  <a:cubicBezTo>
                    <a:pt x="1104911" y="993481"/>
                    <a:pt x="1112583" y="988686"/>
                    <a:pt x="1115459" y="981015"/>
                  </a:cubicBezTo>
                  <a:lnTo>
                    <a:pt x="1115459" y="981015"/>
                  </a:lnTo>
                  <a:close/>
                  <a:moveTo>
                    <a:pt x="908324" y="903339"/>
                  </a:moveTo>
                  <a:cubicBezTo>
                    <a:pt x="915996" y="903339"/>
                    <a:pt x="921750" y="896626"/>
                    <a:pt x="921750" y="890873"/>
                  </a:cubicBezTo>
                  <a:cubicBezTo>
                    <a:pt x="909283" y="892790"/>
                    <a:pt x="910242" y="894708"/>
                    <a:pt x="908324" y="903339"/>
                  </a:cubicBezTo>
                  <a:cubicBezTo>
                    <a:pt x="915037" y="903339"/>
                    <a:pt x="900653" y="903339"/>
                    <a:pt x="908324" y="903339"/>
                  </a:cubicBezTo>
                  <a:close/>
                </a:path>
              </a:pathLst>
            </a:custGeom>
            <a:solidFill>
              <a:schemeClr val="accent4"/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3EDAA55C-A4CB-3E7A-C260-C1C38F306862}"/>
                </a:ext>
              </a:extLst>
            </p:cNvPr>
            <p:cNvSpPr/>
            <p:nvPr/>
          </p:nvSpPr>
          <p:spPr>
            <a:xfrm>
              <a:off x="5600557" y="3785750"/>
              <a:ext cx="304989" cy="330763"/>
            </a:xfrm>
            <a:custGeom>
              <a:avLst/>
              <a:gdLst>
                <a:gd name="connsiteX0" fmla="*/ 158228 w 297442"/>
                <a:gd name="connsiteY0" fmla="*/ 44464 h 322579"/>
                <a:gd name="connsiteX1" fmla="*/ 141926 w 297442"/>
                <a:gd name="connsiteY1" fmla="*/ 56930 h 322579"/>
                <a:gd name="connsiteX2" fmla="*/ 158228 w 297442"/>
                <a:gd name="connsiteY2" fmla="*/ 83781 h 322579"/>
                <a:gd name="connsiteX3" fmla="*/ 138090 w 297442"/>
                <a:gd name="connsiteY3" fmla="*/ 92412 h 322579"/>
                <a:gd name="connsiteX4" fmla="*/ 142885 w 297442"/>
                <a:gd name="connsiteY4" fmla="*/ 109673 h 322579"/>
                <a:gd name="connsiteX5" fmla="*/ 131377 w 297442"/>
                <a:gd name="connsiteY5" fmla="*/ 121181 h 322579"/>
                <a:gd name="connsiteX6" fmla="*/ 142885 w 297442"/>
                <a:gd name="connsiteY6" fmla="*/ 125016 h 322579"/>
                <a:gd name="connsiteX7" fmla="*/ 183161 w 297442"/>
                <a:gd name="connsiteY7" fmla="*/ 97207 h 322579"/>
                <a:gd name="connsiteX8" fmla="*/ 179325 w 297442"/>
                <a:gd name="connsiteY8" fmla="*/ 88576 h 322579"/>
                <a:gd name="connsiteX9" fmla="*/ 188915 w 297442"/>
                <a:gd name="connsiteY9" fmla="*/ 69397 h 322579"/>
                <a:gd name="connsiteX10" fmla="*/ 163982 w 297442"/>
                <a:gd name="connsiteY10" fmla="*/ 63643 h 322579"/>
                <a:gd name="connsiteX11" fmla="*/ 169736 w 297442"/>
                <a:gd name="connsiteY11" fmla="*/ 45423 h 322579"/>
                <a:gd name="connsiteX12" fmla="*/ 166859 w 297442"/>
                <a:gd name="connsiteY12" fmla="*/ 39669 h 322579"/>
                <a:gd name="connsiteX13" fmla="*/ 158228 w 297442"/>
                <a:gd name="connsiteY13" fmla="*/ 44464 h 322579"/>
                <a:gd name="connsiteX14" fmla="*/ 140967 w 297442"/>
                <a:gd name="connsiteY14" fmla="*/ 55971 h 322579"/>
                <a:gd name="connsiteX15" fmla="*/ 120829 w 297442"/>
                <a:gd name="connsiteY15" fmla="*/ 55013 h 322579"/>
                <a:gd name="connsiteX16" fmla="*/ 114116 w 297442"/>
                <a:gd name="connsiteY16" fmla="*/ 54054 h 322579"/>
                <a:gd name="connsiteX17" fmla="*/ 100691 w 297442"/>
                <a:gd name="connsiteY17" fmla="*/ 112550 h 322579"/>
                <a:gd name="connsiteX18" fmla="*/ 74799 w 297442"/>
                <a:gd name="connsiteY18" fmla="*/ 151867 h 322579"/>
                <a:gd name="connsiteX19" fmla="*/ 64250 w 297442"/>
                <a:gd name="connsiteY19" fmla="*/ 164334 h 322579"/>
                <a:gd name="connsiteX20" fmla="*/ 54661 w 297442"/>
                <a:gd name="connsiteY20" fmla="*/ 166252 h 322579"/>
                <a:gd name="connsiteX21" fmla="*/ 58496 w 297442"/>
                <a:gd name="connsiteY21" fmla="*/ 184472 h 322579"/>
                <a:gd name="connsiteX22" fmla="*/ 27810 w 297442"/>
                <a:gd name="connsiteY22" fmla="*/ 195020 h 322579"/>
                <a:gd name="connsiteX23" fmla="*/ 48907 w 297442"/>
                <a:gd name="connsiteY23" fmla="*/ 209405 h 322579"/>
                <a:gd name="connsiteX24" fmla="*/ 58496 w 297442"/>
                <a:gd name="connsiteY24" fmla="*/ 205569 h 322579"/>
                <a:gd name="connsiteX25" fmla="*/ 66168 w 297442"/>
                <a:gd name="connsiteY25" fmla="*/ 214200 h 322579"/>
                <a:gd name="connsiteX26" fmla="*/ 49866 w 297442"/>
                <a:gd name="connsiteY26" fmla="*/ 212282 h 322579"/>
                <a:gd name="connsiteX27" fmla="*/ 70004 w 297442"/>
                <a:gd name="connsiteY27" fmla="*/ 225707 h 322579"/>
                <a:gd name="connsiteX28" fmla="*/ 38358 w 297442"/>
                <a:gd name="connsiteY28" fmla="*/ 209405 h 322579"/>
                <a:gd name="connsiteX29" fmla="*/ 7672 w 297442"/>
                <a:gd name="connsiteY29" fmla="*/ 214200 h 322579"/>
                <a:gd name="connsiteX30" fmla="*/ 41235 w 297442"/>
                <a:gd name="connsiteY30" fmla="*/ 233379 h 322579"/>
                <a:gd name="connsiteX31" fmla="*/ 44112 w 297442"/>
                <a:gd name="connsiteY31" fmla="*/ 227625 h 322579"/>
                <a:gd name="connsiteX32" fmla="*/ 54661 w 297442"/>
                <a:gd name="connsiteY32" fmla="*/ 232420 h 322579"/>
                <a:gd name="connsiteX33" fmla="*/ 67127 w 297442"/>
                <a:gd name="connsiteY33" fmla="*/ 234338 h 322579"/>
                <a:gd name="connsiteX34" fmla="*/ 71922 w 297442"/>
                <a:gd name="connsiteY34" fmla="*/ 242009 h 322579"/>
                <a:gd name="connsiteX35" fmla="*/ 79594 w 297442"/>
                <a:gd name="connsiteY35" fmla="*/ 242968 h 322579"/>
                <a:gd name="connsiteX36" fmla="*/ 90142 w 297442"/>
                <a:gd name="connsiteY36" fmla="*/ 228584 h 322579"/>
                <a:gd name="connsiteX37" fmla="*/ 89183 w 297442"/>
                <a:gd name="connsiteY37" fmla="*/ 234338 h 322579"/>
                <a:gd name="connsiteX38" fmla="*/ 111239 w 297442"/>
                <a:gd name="connsiteY38" fmla="*/ 227625 h 322579"/>
                <a:gd name="connsiteX39" fmla="*/ 106444 w 297442"/>
                <a:gd name="connsiteY39" fmla="*/ 237215 h 322579"/>
                <a:gd name="connsiteX40" fmla="*/ 125624 w 297442"/>
                <a:gd name="connsiteY40" fmla="*/ 230502 h 322579"/>
                <a:gd name="connsiteX41" fmla="*/ 139049 w 297442"/>
                <a:gd name="connsiteY41" fmla="*/ 256394 h 322579"/>
                <a:gd name="connsiteX42" fmla="*/ 184120 w 297442"/>
                <a:gd name="connsiteY42" fmla="*/ 273655 h 322579"/>
                <a:gd name="connsiteX43" fmla="*/ 179325 w 297442"/>
                <a:gd name="connsiteY43" fmla="*/ 279409 h 322579"/>
                <a:gd name="connsiteX44" fmla="*/ 171654 w 297442"/>
                <a:gd name="connsiteY44" fmla="*/ 294752 h 322579"/>
                <a:gd name="connsiteX45" fmla="*/ 175489 w 297442"/>
                <a:gd name="connsiteY45" fmla="*/ 297629 h 322579"/>
                <a:gd name="connsiteX46" fmla="*/ 168777 w 297442"/>
                <a:gd name="connsiteY46" fmla="*/ 305301 h 322579"/>
                <a:gd name="connsiteX47" fmla="*/ 191792 w 297442"/>
                <a:gd name="connsiteY47" fmla="*/ 322562 h 322579"/>
                <a:gd name="connsiteX48" fmla="*/ 192751 w 297442"/>
                <a:gd name="connsiteY48" fmla="*/ 322562 h 322579"/>
                <a:gd name="connsiteX49" fmla="*/ 189874 w 297442"/>
                <a:gd name="connsiteY49" fmla="*/ 315849 h 322579"/>
                <a:gd name="connsiteX50" fmla="*/ 197545 w 297442"/>
                <a:gd name="connsiteY50" fmla="*/ 308178 h 322579"/>
                <a:gd name="connsiteX51" fmla="*/ 182202 w 297442"/>
                <a:gd name="connsiteY51" fmla="*/ 286122 h 322579"/>
                <a:gd name="connsiteX52" fmla="*/ 188915 w 297442"/>
                <a:gd name="connsiteY52" fmla="*/ 288998 h 322579"/>
                <a:gd name="connsiteX53" fmla="*/ 206176 w 297442"/>
                <a:gd name="connsiteY53" fmla="*/ 273655 h 322579"/>
                <a:gd name="connsiteX54" fmla="*/ 198504 w 297442"/>
                <a:gd name="connsiteY54" fmla="*/ 266942 h 322579"/>
                <a:gd name="connsiteX55" fmla="*/ 210012 w 297442"/>
                <a:gd name="connsiteY55" fmla="*/ 249681 h 322579"/>
                <a:gd name="connsiteX56" fmla="*/ 192751 w 297442"/>
                <a:gd name="connsiteY56" fmla="*/ 205569 h 322579"/>
                <a:gd name="connsiteX57" fmla="*/ 194669 w 297442"/>
                <a:gd name="connsiteY57" fmla="*/ 198856 h 322579"/>
                <a:gd name="connsiteX58" fmla="*/ 194669 w 297442"/>
                <a:gd name="connsiteY58" fmla="*/ 193103 h 322579"/>
                <a:gd name="connsiteX59" fmla="*/ 210012 w 297442"/>
                <a:gd name="connsiteY59" fmla="*/ 191185 h 322579"/>
                <a:gd name="connsiteX60" fmla="*/ 210012 w 297442"/>
                <a:gd name="connsiteY60" fmla="*/ 185431 h 322579"/>
                <a:gd name="connsiteX61" fmla="*/ 225355 w 297442"/>
                <a:gd name="connsiteY61" fmla="*/ 193103 h 322579"/>
                <a:gd name="connsiteX62" fmla="*/ 258919 w 297442"/>
                <a:gd name="connsiteY62" fmla="*/ 179677 h 322579"/>
                <a:gd name="connsiteX63" fmla="*/ 250288 w 297442"/>
                <a:gd name="connsiteY63" fmla="*/ 167211 h 322579"/>
                <a:gd name="connsiteX64" fmla="*/ 278098 w 297442"/>
                <a:gd name="connsiteY64" fmla="*/ 130770 h 322579"/>
                <a:gd name="connsiteX65" fmla="*/ 252206 w 297442"/>
                <a:gd name="connsiteY65" fmla="*/ 109673 h 322579"/>
                <a:gd name="connsiteX66" fmla="*/ 257960 w 297442"/>
                <a:gd name="connsiteY66" fmla="*/ 107755 h 322579"/>
                <a:gd name="connsiteX67" fmla="*/ 255083 w 297442"/>
                <a:gd name="connsiteY67" fmla="*/ 100084 h 322579"/>
                <a:gd name="connsiteX68" fmla="*/ 259878 w 297442"/>
                <a:gd name="connsiteY68" fmla="*/ 98166 h 322579"/>
                <a:gd name="connsiteX69" fmla="*/ 278098 w 297442"/>
                <a:gd name="connsiteY69" fmla="*/ 101042 h 322579"/>
                <a:gd name="connsiteX70" fmla="*/ 281934 w 297442"/>
                <a:gd name="connsiteY70" fmla="*/ 78987 h 322579"/>
                <a:gd name="connsiteX71" fmla="*/ 297277 w 297442"/>
                <a:gd name="connsiteY71" fmla="*/ 28162 h 322579"/>
                <a:gd name="connsiteX72" fmla="*/ 261796 w 297442"/>
                <a:gd name="connsiteY72" fmla="*/ 352 h 322579"/>
                <a:gd name="connsiteX73" fmla="*/ 168777 w 297442"/>
                <a:gd name="connsiteY73" fmla="*/ 25285 h 322579"/>
                <a:gd name="connsiteX74" fmla="*/ 158228 w 297442"/>
                <a:gd name="connsiteY74" fmla="*/ 44464 h 322579"/>
                <a:gd name="connsiteX75" fmla="*/ 158228 w 297442"/>
                <a:gd name="connsiteY75" fmla="*/ 44464 h 322579"/>
                <a:gd name="connsiteX76" fmla="*/ 959 w 297442"/>
                <a:gd name="connsiteY76" fmla="*/ 235297 h 322579"/>
                <a:gd name="connsiteX77" fmla="*/ 31646 w 297442"/>
                <a:gd name="connsiteY77" fmla="*/ 249681 h 322579"/>
                <a:gd name="connsiteX78" fmla="*/ 31646 w 297442"/>
                <a:gd name="connsiteY78" fmla="*/ 256394 h 322579"/>
                <a:gd name="connsiteX79" fmla="*/ 58496 w 297442"/>
                <a:gd name="connsiteY79" fmla="*/ 244886 h 322579"/>
                <a:gd name="connsiteX80" fmla="*/ 46989 w 297442"/>
                <a:gd name="connsiteY80" fmla="*/ 236256 h 322579"/>
                <a:gd name="connsiteX81" fmla="*/ 37399 w 297442"/>
                <a:gd name="connsiteY81" fmla="*/ 243927 h 322579"/>
                <a:gd name="connsiteX82" fmla="*/ 14384 w 297442"/>
                <a:gd name="connsiteY82" fmla="*/ 232420 h 322579"/>
                <a:gd name="connsiteX83" fmla="*/ 0 w 297442"/>
                <a:gd name="connsiteY83" fmla="*/ 233379 h 322579"/>
                <a:gd name="connsiteX84" fmla="*/ 959 w 297442"/>
                <a:gd name="connsiteY84" fmla="*/ 235297 h 322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297442" h="322579">
                  <a:moveTo>
                    <a:pt x="158228" y="44464"/>
                  </a:moveTo>
                  <a:lnTo>
                    <a:pt x="141926" y="56930"/>
                  </a:lnTo>
                  <a:cubicBezTo>
                    <a:pt x="133295" y="88576"/>
                    <a:pt x="172613" y="73233"/>
                    <a:pt x="158228" y="83781"/>
                  </a:cubicBezTo>
                  <a:cubicBezTo>
                    <a:pt x="151516" y="88576"/>
                    <a:pt x="141926" y="86658"/>
                    <a:pt x="138090" y="92412"/>
                  </a:cubicBezTo>
                  <a:cubicBezTo>
                    <a:pt x="133295" y="99125"/>
                    <a:pt x="147680" y="104878"/>
                    <a:pt x="142885" y="109673"/>
                  </a:cubicBezTo>
                  <a:cubicBezTo>
                    <a:pt x="140967" y="112550"/>
                    <a:pt x="129459" y="118304"/>
                    <a:pt x="131377" y="121181"/>
                  </a:cubicBezTo>
                  <a:lnTo>
                    <a:pt x="142885" y="125016"/>
                  </a:lnTo>
                  <a:cubicBezTo>
                    <a:pt x="148639" y="125016"/>
                    <a:pt x="167818" y="88576"/>
                    <a:pt x="183161" y="97207"/>
                  </a:cubicBezTo>
                  <a:cubicBezTo>
                    <a:pt x="188915" y="100084"/>
                    <a:pt x="181243" y="94330"/>
                    <a:pt x="179325" y="88576"/>
                  </a:cubicBezTo>
                  <a:cubicBezTo>
                    <a:pt x="177407" y="81863"/>
                    <a:pt x="191792" y="76110"/>
                    <a:pt x="188915" y="69397"/>
                  </a:cubicBezTo>
                  <a:cubicBezTo>
                    <a:pt x="185079" y="61725"/>
                    <a:pt x="163982" y="72274"/>
                    <a:pt x="163982" y="63643"/>
                  </a:cubicBezTo>
                  <a:cubicBezTo>
                    <a:pt x="164941" y="56930"/>
                    <a:pt x="168777" y="52136"/>
                    <a:pt x="169736" y="45423"/>
                  </a:cubicBezTo>
                  <a:cubicBezTo>
                    <a:pt x="169736" y="43505"/>
                    <a:pt x="167818" y="41587"/>
                    <a:pt x="166859" y="39669"/>
                  </a:cubicBezTo>
                  <a:cubicBezTo>
                    <a:pt x="165900" y="37751"/>
                    <a:pt x="155351" y="49259"/>
                    <a:pt x="158228" y="44464"/>
                  </a:cubicBezTo>
                  <a:lnTo>
                    <a:pt x="140967" y="55971"/>
                  </a:lnTo>
                  <a:cubicBezTo>
                    <a:pt x="134254" y="57889"/>
                    <a:pt x="127542" y="55013"/>
                    <a:pt x="120829" y="55013"/>
                  </a:cubicBezTo>
                  <a:cubicBezTo>
                    <a:pt x="117952" y="55013"/>
                    <a:pt x="115075" y="53095"/>
                    <a:pt x="114116" y="54054"/>
                  </a:cubicBezTo>
                  <a:cubicBezTo>
                    <a:pt x="102609" y="68438"/>
                    <a:pt x="106444" y="97207"/>
                    <a:pt x="100691" y="112550"/>
                  </a:cubicBezTo>
                  <a:cubicBezTo>
                    <a:pt x="94937" y="125975"/>
                    <a:pt x="84388" y="141319"/>
                    <a:pt x="74799" y="151867"/>
                  </a:cubicBezTo>
                  <a:cubicBezTo>
                    <a:pt x="70963" y="156662"/>
                    <a:pt x="68086" y="161457"/>
                    <a:pt x="64250" y="164334"/>
                  </a:cubicBezTo>
                  <a:cubicBezTo>
                    <a:pt x="61373" y="166252"/>
                    <a:pt x="55620" y="162416"/>
                    <a:pt x="54661" y="166252"/>
                  </a:cubicBezTo>
                  <a:cubicBezTo>
                    <a:pt x="52743" y="172005"/>
                    <a:pt x="61373" y="178718"/>
                    <a:pt x="58496" y="184472"/>
                  </a:cubicBezTo>
                  <a:cubicBezTo>
                    <a:pt x="49866" y="198856"/>
                    <a:pt x="22056" y="192144"/>
                    <a:pt x="27810" y="195020"/>
                  </a:cubicBezTo>
                  <a:cubicBezTo>
                    <a:pt x="35481" y="199815"/>
                    <a:pt x="40276" y="205569"/>
                    <a:pt x="48907" y="209405"/>
                  </a:cubicBezTo>
                  <a:cubicBezTo>
                    <a:pt x="52743" y="210364"/>
                    <a:pt x="56579" y="204610"/>
                    <a:pt x="58496" y="205569"/>
                  </a:cubicBezTo>
                  <a:cubicBezTo>
                    <a:pt x="62332" y="206528"/>
                    <a:pt x="68086" y="212282"/>
                    <a:pt x="66168" y="214200"/>
                  </a:cubicBezTo>
                  <a:cubicBezTo>
                    <a:pt x="61373" y="217077"/>
                    <a:pt x="49866" y="206528"/>
                    <a:pt x="49866" y="212282"/>
                  </a:cubicBezTo>
                  <a:cubicBezTo>
                    <a:pt x="50825" y="219953"/>
                    <a:pt x="73840" y="219953"/>
                    <a:pt x="70004" y="225707"/>
                  </a:cubicBezTo>
                  <a:cubicBezTo>
                    <a:pt x="56579" y="243927"/>
                    <a:pt x="44112" y="210364"/>
                    <a:pt x="38358" y="209405"/>
                  </a:cubicBezTo>
                  <a:cubicBezTo>
                    <a:pt x="21097" y="204610"/>
                    <a:pt x="4795" y="207487"/>
                    <a:pt x="7672" y="214200"/>
                  </a:cubicBezTo>
                  <a:cubicBezTo>
                    <a:pt x="7672" y="215159"/>
                    <a:pt x="35481" y="234338"/>
                    <a:pt x="41235" y="233379"/>
                  </a:cubicBezTo>
                  <a:cubicBezTo>
                    <a:pt x="43153" y="233379"/>
                    <a:pt x="42194" y="229543"/>
                    <a:pt x="44112" y="227625"/>
                  </a:cubicBezTo>
                  <a:cubicBezTo>
                    <a:pt x="47948" y="224748"/>
                    <a:pt x="51784" y="231461"/>
                    <a:pt x="54661" y="232420"/>
                  </a:cubicBezTo>
                  <a:cubicBezTo>
                    <a:pt x="58496" y="234338"/>
                    <a:pt x="63291" y="230502"/>
                    <a:pt x="67127" y="234338"/>
                  </a:cubicBezTo>
                  <a:cubicBezTo>
                    <a:pt x="69045" y="236256"/>
                    <a:pt x="70963" y="239133"/>
                    <a:pt x="71922" y="242009"/>
                  </a:cubicBezTo>
                  <a:cubicBezTo>
                    <a:pt x="74799" y="242968"/>
                    <a:pt x="76717" y="243927"/>
                    <a:pt x="79594" y="242968"/>
                  </a:cubicBezTo>
                  <a:cubicBezTo>
                    <a:pt x="86306" y="242968"/>
                    <a:pt x="69045" y="221871"/>
                    <a:pt x="90142" y="228584"/>
                  </a:cubicBezTo>
                  <a:cubicBezTo>
                    <a:pt x="92060" y="228584"/>
                    <a:pt x="88224" y="233379"/>
                    <a:pt x="89183" y="234338"/>
                  </a:cubicBezTo>
                  <a:cubicBezTo>
                    <a:pt x="99732" y="242968"/>
                    <a:pt x="102609" y="221871"/>
                    <a:pt x="111239" y="227625"/>
                  </a:cubicBezTo>
                  <a:cubicBezTo>
                    <a:pt x="114116" y="230502"/>
                    <a:pt x="103568" y="235297"/>
                    <a:pt x="106444" y="237215"/>
                  </a:cubicBezTo>
                  <a:cubicBezTo>
                    <a:pt x="127542" y="247763"/>
                    <a:pt x="109321" y="234338"/>
                    <a:pt x="125624" y="230502"/>
                  </a:cubicBezTo>
                  <a:cubicBezTo>
                    <a:pt x="128500" y="229543"/>
                    <a:pt x="133295" y="255435"/>
                    <a:pt x="139049" y="256394"/>
                  </a:cubicBezTo>
                  <a:cubicBezTo>
                    <a:pt x="153433" y="259271"/>
                    <a:pt x="172613" y="258312"/>
                    <a:pt x="184120" y="273655"/>
                  </a:cubicBezTo>
                  <a:cubicBezTo>
                    <a:pt x="185079" y="275573"/>
                    <a:pt x="180284" y="277491"/>
                    <a:pt x="179325" y="279409"/>
                  </a:cubicBezTo>
                  <a:cubicBezTo>
                    <a:pt x="177407" y="285163"/>
                    <a:pt x="172613" y="288998"/>
                    <a:pt x="171654" y="294752"/>
                  </a:cubicBezTo>
                  <a:cubicBezTo>
                    <a:pt x="171654" y="296670"/>
                    <a:pt x="176448" y="295711"/>
                    <a:pt x="175489" y="297629"/>
                  </a:cubicBezTo>
                  <a:cubicBezTo>
                    <a:pt x="174530" y="300506"/>
                    <a:pt x="169736" y="301465"/>
                    <a:pt x="168777" y="305301"/>
                  </a:cubicBezTo>
                  <a:cubicBezTo>
                    <a:pt x="162064" y="327357"/>
                    <a:pt x="177407" y="321603"/>
                    <a:pt x="191792" y="322562"/>
                  </a:cubicBezTo>
                  <a:lnTo>
                    <a:pt x="192751" y="322562"/>
                  </a:lnTo>
                  <a:cubicBezTo>
                    <a:pt x="190833" y="319685"/>
                    <a:pt x="189874" y="316808"/>
                    <a:pt x="189874" y="315849"/>
                  </a:cubicBezTo>
                  <a:cubicBezTo>
                    <a:pt x="190833" y="312013"/>
                    <a:pt x="197545" y="312013"/>
                    <a:pt x="197545" y="308178"/>
                  </a:cubicBezTo>
                  <a:cubicBezTo>
                    <a:pt x="200422" y="292834"/>
                    <a:pt x="174530" y="287080"/>
                    <a:pt x="182202" y="286122"/>
                  </a:cubicBezTo>
                  <a:cubicBezTo>
                    <a:pt x="185079" y="285163"/>
                    <a:pt x="186997" y="288998"/>
                    <a:pt x="188915" y="288998"/>
                  </a:cubicBezTo>
                  <a:lnTo>
                    <a:pt x="206176" y="273655"/>
                  </a:lnTo>
                  <a:cubicBezTo>
                    <a:pt x="207135" y="268860"/>
                    <a:pt x="195628" y="274614"/>
                    <a:pt x="198504" y="266942"/>
                  </a:cubicBezTo>
                  <a:cubicBezTo>
                    <a:pt x="201381" y="260230"/>
                    <a:pt x="207135" y="256394"/>
                    <a:pt x="210012" y="249681"/>
                  </a:cubicBezTo>
                  <a:cubicBezTo>
                    <a:pt x="217684" y="229543"/>
                    <a:pt x="198504" y="215159"/>
                    <a:pt x="192751" y="205569"/>
                  </a:cubicBezTo>
                  <a:cubicBezTo>
                    <a:pt x="191792" y="203651"/>
                    <a:pt x="193710" y="200774"/>
                    <a:pt x="194669" y="198856"/>
                  </a:cubicBezTo>
                  <a:cubicBezTo>
                    <a:pt x="194669" y="196938"/>
                    <a:pt x="192751" y="194062"/>
                    <a:pt x="194669" y="193103"/>
                  </a:cubicBezTo>
                  <a:cubicBezTo>
                    <a:pt x="199463" y="190226"/>
                    <a:pt x="204258" y="193103"/>
                    <a:pt x="210012" y="191185"/>
                  </a:cubicBezTo>
                  <a:cubicBezTo>
                    <a:pt x="211930" y="190226"/>
                    <a:pt x="208094" y="184472"/>
                    <a:pt x="210012" y="185431"/>
                  </a:cubicBezTo>
                  <a:cubicBezTo>
                    <a:pt x="215766" y="187349"/>
                    <a:pt x="218643" y="193103"/>
                    <a:pt x="225355" y="193103"/>
                  </a:cubicBezTo>
                  <a:cubicBezTo>
                    <a:pt x="232068" y="194062"/>
                    <a:pt x="256042" y="185431"/>
                    <a:pt x="258919" y="179677"/>
                  </a:cubicBezTo>
                  <a:cubicBezTo>
                    <a:pt x="261796" y="172964"/>
                    <a:pt x="241658" y="172005"/>
                    <a:pt x="250288" y="167211"/>
                  </a:cubicBezTo>
                  <a:cubicBezTo>
                    <a:pt x="264673" y="157621"/>
                    <a:pt x="281934" y="153785"/>
                    <a:pt x="278098" y="130770"/>
                  </a:cubicBezTo>
                  <a:cubicBezTo>
                    <a:pt x="277139" y="118304"/>
                    <a:pt x="243575" y="123099"/>
                    <a:pt x="252206" y="109673"/>
                  </a:cubicBezTo>
                  <a:cubicBezTo>
                    <a:pt x="253165" y="106796"/>
                    <a:pt x="257960" y="109673"/>
                    <a:pt x="257960" y="107755"/>
                  </a:cubicBezTo>
                  <a:cubicBezTo>
                    <a:pt x="258919" y="104878"/>
                    <a:pt x="254124" y="102001"/>
                    <a:pt x="255083" y="100084"/>
                  </a:cubicBezTo>
                  <a:cubicBezTo>
                    <a:pt x="255083" y="98166"/>
                    <a:pt x="257960" y="98166"/>
                    <a:pt x="259878" y="98166"/>
                  </a:cubicBezTo>
                  <a:cubicBezTo>
                    <a:pt x="266591" y="98166"/>
                    <a:pt x="271385" y="101042"/>
                    <a:pt x="278098" y="101042"/>
                  </a:cubicBezTo>
                  <a:cubicBezTo>
                    <a:pt x="285770" y="101042"/>
                    <a:pt x="279057" y="86658"/>
                    <a:pt x="281934" y="78987"/>
                  </a:cubicBezTo>
                  <a:cubicBezTo>
                    <a:pt x="283852" y="72274"/>
                    <a:pt x="299195" y="43505"/>
                    <a:pt x="297277" y="28162"/>
                  </a:cubicBezTo>
                  <a:cubicBezTo>
                    <a:pt x="279057" y="36792"/>
                    <a:pt x="277139" y="4188"/>
                    <a:pt x="261796" y="352"/>
                  </a:cubicBezTo>
                  <a:cubicBezTo>
                    <a:pt x="248370" y="-2525"/>
                    <a:pt x="177407" y="12818"/>
                    <a:pt x="168777" y="25285"/>
                  </a:cubicBezTo>
                  <a:cubicBezTo>
                    <a:pt x="163982" y="33915"/>
                    <a:pt x="162064" y="39669"/>
                    <a:pt x="158228" y="44464"/>
                  </a:cubicBezTo>
                  <a:lnTo>
                    <a:pt x="158228" y="44464"/>
                  </a:lnTo>
                  <a:close/>
                  <a:moveTo>
                    <a:pt x="959" y="235297"/>
                  </a:moveTo>
                  <a:cubicBezTo>
                    <a:pt x="-959" y="258312"/>
                    <a:pt x="18220" y="242968"/>
                    <a:pt x="31646" y="249681"/>
                  </a:cubicBezTo>
                  <a:cubicBezTo>
                    <a:pt x="33564" y="250640"/>
                    <a:pt x="29728" y="254476"/>
                    <a:pt x="31646" y="256394"/>
                  </a:cubicBezTo>
                  <a:cubicBezTo>
                    <a:pt x="42194" y="264065"/>
                    <a:pt x="51784" y="250640"/>
                    <a:pt x="58496" y="244886"/>
                  </a:cubicBezTo>
                  <a:cubicBezTo>
                    <a:pt x="53702" y="240091"/>
                    <a:pt x="48907" y="237215"/>
                    <a:pt x="46989" y="236256"/>
                  </a:cubicBezTo>
                  <a:cubicBezTo>
                    <a:pt x="42194" y="235297"/>
                    <a:pt x="41235" y="243927"/>
                    <a:pt x="37399" y="243927"/>
                  </a:cubicBezTo>
                  <a:cubicBezTo>
                    <a:pt x="22056" y="243927"/>
                    <a:pt x="31646" y="235297"/>
                    <a:pt x="14384" y="232420"/>
                  </a:cubicBezTo>
                  <a:cubicBezTo>
                    <a:pt x="9590" y="231461"/>
                    <a:pt x="5754" y="231461"/>
                    <a:pt x="0" y="233379"/>
                  </a:cubicBezTo>
                  <a:lnTo>
                    <a:pt x="959" y="235297"/>
                  </a:lnTo>
                  <a:close/>
                </a:path>
              </a:pathLst>
            </a:custGeom>
            <a:solidFill>
              <a:schemeClr val="accent4"/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2845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7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1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2" presetClass="path" presetSubtype="0" fill="hold" grpId="1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0.00195 0.14352 L 0 -4.07407E-6 " pathEditMode="relative" rAng="0" ptsTypes="AA" p14:bounceEnd="50000">
                                          <p:cBhvr>
                                            <p:cTn id="21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125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943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857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6" presetClass="entr" presetSubtype="37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6" presetClass="entr" presetSubtype="37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9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2" grpId="0" animBg="1"/>
          <p:bldP spid="2" grpId="0"/>
          <p:bldP spid="2" grpId="1"/>
          <p:bldP spid="118" grpId="0" animBg="1"/>
          <p:bldP spid="118" grpId="1" animBg="1"/>
          <p:bldP spid="119" grpId="0"/>
          <p:bldP spid="322" grpId="0"/>
          <p:bldP spid="323" grpId="0"/>
          <p:bldP spid="4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7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1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0.00195 0.14352 L 0 -4.07407E-6 " pathEditMode="relative" rAng="0" ptsTypes="AA">
                                          <p:cBhvr>
                                            <p:cTn id="21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125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943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857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6" presetClass="entr" presetSubtype="37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6" presetClass="entr" presetSubtype="37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9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2" grpId="0" animBg="1"/>
          <p:bldP spid="2" grpId="0"/>
          <p:bldP spid="2" grpId="1"/>
          <p:bldP spid="118" grpId="0" animBg="1"/>
          <p:bldP spid="118" grpId="1" animBg="1"/>
          <p:bldP spid="119" grpId="0"/>
          <p:bldP spid="322" grpId="0"/>
          <p:bldP spid="323" grpId="0"/>
          <p:bldP spid="47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597F2B-E80E-6725-2913-2F3ED8D313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Image 13">
            <a:extLst>
              <a:ext uri="{FF2B5EF4-FFF2-40B4-BE49-F238E27FC236}">
                <a16:creationId xmlns:a16="http://schemas.microsoft.com/office/drawing/2014/main" id="{D4173598-E761-45F9-54C5-210C52BFCC0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4986" y="1299968"/>
            <a:ext cx="5417501" cy="5558032"/>
          </a:xfrm>
          <a:custGeom>
            <a:avLst/>
            <a:gdLst>
              <a:gd name="connsiteX0" fmla="*/ 0 w 5417501"/>
              <a:gd name="connsiteY0" fmla="*/ 0 h 5558032"/>
              <a:gd name="connsiteX1" fmla="*/ 132088 w 5417501"/>
              <a:gd name="connsiteY1" fmla="*/ 41650 h 5558032"/>
              <a:gd name="connsiteX2" fmla="*/ 5341775 w 5417501"/>
              <a:gd name="connsiteY2" fmla="*/ 5300811 h 5558032"/>
              <a:gd name="connsiteX3" fmla="*/ 5417501 w 5417501"/>
              <a:gd name="connsiteY3" fmla="*/ 5558032 h 5558032"/>
              <a:gd name="connsiteX4" fmla="*/ 0 w 5417501"/>
              <a:gd name="connsiteY4" fmla="*/ 5558032 h 555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17501" h="5558032">
                <a:moveTo>
                  <a:pt x="0" y="0"/>
                </a:moveTo>
                <a:lnTo>
                  <a:pt x="132088" y="41650"/>
                </a:lnTo>
                <a:cubicBezTo>
                  <a:pt x="2612564" y="908031"/>
                  <a:pt x="4554422" y="2859106"/>
                  <a:pt x="5341775" y="5300811"/>
                </a:cubicBezTo>
                <a:lnTo>
                  <a:pt x="5417501" y="5558032"/>
                </a:lnTo>
                <a:lnTo>
                  <a:pt x="0" y="5558032"/>
                </a:lnTo>
                <a:close/>
              </a:path>
            </a:pathLst>
          </a:custGeom>
        </p:spPr>
      </p:pic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D37FADC7-4D38-8D47-597B-A4CB53379627}"/>
              </a:ext>
            </a:extLst>
          </p:cNvPr>
          <p:cNvSpPr/>
          <p:nvPr/>
        </p:nvSpPr>
        <p:spPr>
          <a:xfrm>
            <a:off x="454985" y="1084068"/>
            <a:ext cx="5598484" cy="5773932"/>
          </a:xfrm>
          <a:custGeom>
            <a:avLst/>
            <a:gdLst>
              <a:gd name="connsiteX0" fmla="*/ 0 w 5598484"/>
              <a:gd name="connsiteY0" fmla="*/ 0 h 5773932"/>
              <a:gd name="connsiteX1" fmla="*/ 95008 w 5598484"/>
              <a:gd name="connsiteY1" fmla="*/ 29958 h 5773932"/>
              <a:gd name="connsiteX2" fmla="*/ 5519634 w 5598484"/>
              <a:gd name="connsiteY2" fmla="*/ 5506099 h 5773932"/>
              <a:gd name="connsiteX3" fmla="*/ 5598484 w 5598484"/>
              <a:gd name="connsiteY3" fmla="*/ 5773932 h 5773932"/>
              <a:gd name="connsiteX4" fmla="*/ 5417502 w 5598484"/>
              <a:gd name="connsiteY4" fmla="*/ 5773932 h 5773932"/>
              <a:gd name="connsiteX5" fmla="*/ 5341776 w 5598484"/>
              <a:gd name="connsiteY5" fmla="*/ 5516711 h 5773932"/>
              <a:gd name="connsiteX6" fmla="*/ 132089 w 5598484"/>
              <a:gd name="connsiteY6" fmla="*/ 257550 h 5773932"/>
              <a:gd name="connsiteX7" fmla="*/ 1 w 5598484"/>
              <a:gd name="connsiteY7" fmla="*/ 215900 h 5773932"/>
              <a:gd name="connsiteX8" fmla="*/ 1 w 5598484"/>
              <a:gd name="connsiteY8" fmla="*/ 5773932 h 5773932"/>
              <a:gd name="connsiteX9" fmla="*/ 0 w 5598484"/>
              <a:gd name="connsiteY9" fmla="*/ 5773932 h 5773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98484" h="5773932">
                <a:moveTo>
                  <a:pt x="0" y="0"/>
                </a:moveTo>
                <a:lnTo>
                  <a:pt x="95008" y="29958"/>
                </a:lnTo>
                <a:cubicBezTo>
                  <a:pt x="2677822" y="932083"/>
                  <a:pt x="4699797" y="2963655"/>
                  <a:pt x="5519634" y="5506099"/>
                </a:cubicBezTo>
                <a:lnTo>
                  <a:pt x="5598484" y="5773932"/>
                </a:lnTo>
                <a:lnTo>
                  <a:pt x="5417502" y="5773932"/>
                </a:lnTo>
                <a:lnTo>
                  <a:pt x="5341776" y="5516711"/>
                </a:lnTo>
                <a:cubicBezTo>
                  <a:pt x="4554423" y="3075006"/>
                  <a:pt x="2612565" y="1123931"/>
                  <a:pt x="132089" y="257550"/>
                </a:cubicBezTo>
                <a:lnTo>
                  <a:pt x="1" y="215900"/>
                </a:lnTo>
                <a:lnTo>
                  <a:pt x="1" y="5773932"/>
                </a:lnTo>
                <a:lnTo>
                  <a:pt x="0" y="5773932"/>
                </a:lnTo>
                <a:close/>
              </a:path>
            </a:pathLst>
          </a:custGeom>
          <a:gradFill>
            <a:gsLst>
              <a:gs pos="0">
                <a:srgbClr val="FFF200"/>
              </a:gs>
              <a:gs pos="17000">
                <a:srgbClr val="E8E90C"/>
              </a:gs>
              <a:gs pos="86000">
                <a:srgbClr val="8DC63F"/>
              </a:gs>
              <a:gs pos="100000">
                <a:srgbClr val="8DC63F"/>
              </a:gs>
              <a:gs pos="100000">
                <a:srgbClr val="8DC63F"/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B4921D5D-B524-EA24-A70E-A05697556A6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12386" y="2373219"/>
            <a:ext cx="7700343" cy="3568115"/>
          </a:xfrm>
          <a:prstGeom prst="rect">
            <a:avLst/>
          </a:prstGeom>
          <a:effectLst/>
        </p:spPr>
      </p:pic>
      <p:grpSp>
        <p:nvGrpSpPr>
          <p:cNvPr id="32" name="Groupe 31">
            <a:extLst>
              <a:ext uri="{FF2B5EF4-FFF2-40B4-BE49-F238E27FC236}">
                <a16:creationId xmlns:a16="http://schemas.microsoft.com/office/drawing/2014/main" id="{2D36DE9D-E513-7E8B-5F2D-962330CC3805}"/>
              </a:ext>
            </a:extLst>
          </p:cNvPr>
          <p:cNvGrpSpPr/>
          <p:nvPr/>
        </p:nvGrpSpPr>
        <p:grpSpPr>
          <a:xfrm>
            <a:off x="8331904" y="4917871"/>
            <a:ext cx="347284" cy="388918"/>
            <a:chOff x="6724611" y="3790634"/>
            <a:chExt cx="323888" cy="362717"/>
          </a:xfrm>
        </p:grpSpPr>
        <p:sp>
          <p:nvSpPr>
            <p:cNvPr id="35" name="Forme libre 34">
              <a:extLst>
                <a:ext uri="{FF2B5EF4-FFF2-40B4-BE49-F238E27FC236}">
                  <a16:creationId xmlns:a16="http://schemas.microsoft.com/office/drawing/2014/main" id="{6F8C476D-5269-8491-1D23-F306C283E9B5}"/>
                </a:ext>
              </a:extLst>
            </p:cNvPr>
            <p:cNvSpPr/>
            <p:nvPr/>
          </p:nvSpPr>
          <p:spPr>
            <a:xfrm rot="10800000">
              <a:off x="6724611" y="3790634"/>
              <a:ext cx="323888" cy="362717"/>
            </a:xfrm>
            <a:custGeom>
              <a:avLst/>
              <a:gdLst>
                <a:gd name="connsiteX0" fmla="*/ 161944 w 323888"/>
                <a:gd name="connsiteY0" fmla="*/ 362717 h 362717"/>
                <a:gd name="connsiteX1" fmla="*/ 0 w 323888"/>
                <a:gd name="connsiteY1" fmla="*/ 200773 h 362717"/>
                <a:gd name="connsiteX2" fmla="*/ 98908 w 323888"/>
                <a:gd name="connsiteY2" fmla="*/ 51556 h 362717"/>
                <a:gd name="connsiteX3" fmla="*/ 117952 w 323888"/>
                <a:gd name="connsiteY3" fmla="*/ 47711 h 362717"/>
                <a:gd name="connsiteX4" fmla="*/ 161946 w 323888"/>
                <a:gd name="connsiteY4" fmla="*/ 0 h 362717"/>
                <a:gd name="connsiteX5" fmla="*/ 205940 w 323888"/>
                <a:gd name="connsiteY5" fmla="*/ 47712 h 362717"/>
                <a:gd name="connsiteX6" fmla="*/ 224980 w 323888"/>
                <a:gd name="connsiteY6" fmla="*/ 51556 h 362717"/>
                <a:gd name="connsiteX7" fmla="*/ 323888 w 323888"/>
                <a:gd name="connsiteY7" fmla="*/ 200773 h 362717"/>
                <a:gd name="connsiteX8" fmla="*/ 161944 w 323888"/>
                <a:gd name="connsiteY8" fmla="*/ 362717 h 362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3888" h="362717">
                  <a:moveTo>
                    <a:pt x="161944" y="362717"/>
                  </a:moveTo>
                  <a:cubicBezTo>
                    <a:pt x="72505" y="362717"/>
                    <a:pt x="0" y="290212"/>
                    <a:pt x="0" y="200773"/>
                  </a:cubicBezTo>
                  <a:cubicBezTo>
                    <a:pt x="0" y="133694"/>
                    <a:pt x="40784" y="76140"/>
                    <a:pt x="98908" y="51556"/>
                  </a:cubicBezTo>
                  <a:lnTo>
                    <a:pt x="117952" y="47711"/>
                  </a:lnTo>
                  <a:lnTo>
                    <a:pt x="161946" y="0"/>
                  </a:lnTo>
                  <a:lnTo>
                    <a:pt x="205940" y="47712"/>
                  </a:lnTo>
                  <a:lnTo>
                    <a:pt x="224980" y="51556"/>
                  </a:lnTo>
                  <a:cubicBezTo>
                    <a:pt x="283104" y="76140"/>
                    <a:pt x="323888" y="133694"/>
                    <a:pt x="323888" y="200773"/>
                  </a:cubicBezTo>
                  <a:cubicBezTo>
                    <a:pt x="323888" y="290212"/>
                    <a:pt x="251383" y="362717"/>
                    <a:pt x="161944" y="36271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223292" dist="38100" dir="4200000" algn="tl" rotWithShape="0">
                <a:schemeClr val="tx1">
                  <a:alpha val="53308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fr-FR" dirty="0"/>
            </a:p>
          </p:txBody>
        </p:sp>
        <p:pic>
          <p:nvPicPr>
            <p:cNvPr id="37" name="Image 36">
              <a:extLst>
                <a:ext uri="{FF2B5EF4-FFF2-40B4-BE49-F238E27FC236}">
                  <a16:creationId xmlns:a16="http://schemas.microsoft.com/office/drawing/2014/main" id="{C5E4CDAD-E887-7996-D766-4F7C1EFC997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01766" y="3863245"/>
              <a:ext cx="225741" cy="175963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42" name="Groupe 41">
            <a:extLst>
              <a:ext uri="{FF2B5EF4-FFF2-40B4-BE49-F238E27FC236}">
                <a16:creationId xmlns:a16="http://schemas.microsoft.com/office/drawing/2014/main" id="{59C08760-2EE1-DE52-B4CE-89199964BAFE}"/>
              </a:ext>
            </a:extLst>
          </p:cNvPr>
          <p:cNvGrpSpPr/>
          <p:nvPr/>
        </p:nvGrpSpPr>
        <p:grpSpPr>
          <a:xfrm>
            <a:off x="6687603" y="4504681"/>
            <a:ext cx="347284" cy="388918"/>
            <a:chOff x="6724611" y="3790634"/>
            <a:chExt cx="323888" cy="362717"/>
          </a:xfrm>
        </p:grpSpPr>
        <p:sp>
          <p:nvSpPr>
            <p:cNvPr id="43" name="Forme libre 42">
              <a:extLst>
                <a:ext uri="{FF2B5EF4-FFF2-40B4-BE49-F238E27FC236}">
                  <a16:creationId xmlns:a16="http://schemas.microsoft.com/office/drawing/2014/main" id="{271E796F-1CFF-DC20-97AC-DB7795A4137C}"/>
                </a:ext>
              </a:extLst>
            </p:cNvPr>
            <p:cNvSpPr/>
            <p:nvPr/>
          </p:nvSpPr>
          <p:spPr>
            <a:xfrm rot="10800000">
              <a:off x="6724611" y="3790634"/>
              <a:ext cx="323888" cy="362717"/>
            </a:xfrm>
            <a:custGeom>
              <a:avLst/>
              <a:gdLst>
                <a:gd name="connsiteX0" fmla="*/ 161944 w 323888"/>
                <a:gd name="connsiteY0" fmla="*/ 362717 h 362717"/>
                <a:gd name="connsiteX1" fmla="*/ 0 w 323888"/>
                <a:gd name="connsiteY1" fmla="*/ 200773 h 362717"/>
                <a:gd name="connsiteX2" fmla="*/ 98908 w 323888"/>
                <a:gd name="connsiteY2" fmla="*/ 51556 h 362717"/>
                <a:gd name="connsiteX3" fmla="*/ 117952 w 323888"/>
                <a:gd name="connsiteY3" fmla="*/ 47711 h 362717"/>
                <a:gd name="connsiteX4" fmla="*/ 161946 w 323888"/>
                <a:gd name="connsiteY4" fmla="*/ 0 h 362717"/>
                <a:gd name="connsiteX5" fmla="*/ 205940 w 323888"/>
                <a:gd name="connsiteY5" fmla="*/ 47712 h 362717"/>
                <a:gd name="connsiteX6" fmla="*/ 224980 w 323888"/>
                <a:gd name="connsiteY6" fmla="*/ 51556 h 362717"/>
                <a:gd name="connsiteX7" fmla="*/ 323888 w 323888"/>
                <a:gd name="connsiteY7" fmla="*/ 200773 h 362717"/>
                <a:gd name="connsiteX8" fmla="*/ 161944 w 323888"/>
                <a:gd name="connsiteY8" fmla="*/ 362717 h 362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3888" h="362717">
                  <a:moveTo>
                    <a:pt x="161944" y="362717"/>
                  </a:moveTo>
                  <a:cubicBezTo>
                    <a:pt x="72505" y="362717"/>
                    <a:pt x="0" y="290212"/>
                    <a:pt x="0" y="200773"/>
                  </a:cubicBezTo>
                  <a:cubicBezTo>
                    <a:pt x="0" y="133694"/>
                    <a:pt x="40784" y="76140"/>
                    <a:pt x="98908" y="51556"/>
                  </a:cubicBezTo>
                  <a:lnTo>
                    <a:pt x="117952" y="47711"/>
                  </a:lnTo>
                  <a:lnTo>
                    <a:pt x="161946" y="0"/>
                  </a:lnTo>
                  <a:lnTo>
                    <a:pt x="205940" y="47712"/>
                  </a:lnTo>
                  <a:lnTo>
                    <a:pt x="224980" y="51556"/>
                  </a:lnTo>
                  <a:cubicBezTo>
                    <a:pt x="283104" y="76140"/>
                    <a:pt x="323888" y="133694"/>
                    <a:pt x="323888" y="200773"/>
                  </a:cubicBezTo>
                  <a:cubicBezTo>
                    <a:pt x="323888" y="290212"/>
                    <a:pt x="251383" y="362717"/>
                    <a:pt x="161944" y="36271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223292" dist="38100" dir="4200000" algn="tl" rotWithShape="0">
                <a:schemeClr val="tx1">
                  <a:alpha val="53308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fr-FR" dirty="0"/>
            </a:p>
          </p:txBody>
        </p:sp>
        <p:pic>
          <p:nvPicPr>
            <p:cNvPr id="44" name="Image 43">
              <a:extLst>
                <a:ext uri="{FF2B5EF4-FFF2-40B4-BE49-F238E27FC236}">
                  <a16:creationId xmlns:a16="http://schemas.microsoft.com/office/drawing/2014/main" id="{C02DCD40-7327-3201-0D96-730DB3DEF0B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01766" y="3863245"/>
              <a:ext cx="225741" cy="175963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48" name="Groupe 47">
            <a:extLst>
              <a:ext uri="{FF2B5EF4-FFF2-40B4-BE49-F238E27FC236}">
                <a16:creationId xmlns:a16="http://schemas.microsoft.com/office/drawing/2014/main" id="{4D0AE754-A8BD-C168-1D09-64EA15A0F022}"/>
              </a:ext>
            </a:extLst>
          </p:cNvPr>
          <p:cNvGrpSpPr/>
          <p:nvPr/>
        </p:nvGrpSpPr>
        <p:grpSpPr>
          <a:xfrm>
            <a:off x="7930049" y="2892082"/>
            <a:ext cx="347284" cy="388918"/>
            <a:chOff x="6724611" y="3790634"/>
            <a:chExt cx="323888" cy="362717"/>
          </a:xfrm>
        </p:grpSpPr>
        <p:sp>
          <p:nvSpPr>
            <p:cNvPr id="49" name="Forme libre 48">
              <a:extLst>
                <a:ext uri="{FF2B5EF4-FFF2-40B4-BE49-F238E27FC236}">
                  <a16:creationId xmlns:a16="http://schemas.microsoft.com/office/drawing/2014/main" id="{E348B019-560F-7A0A-6F7F-68AAD6F7DACD}"/>
                </a:ext>
              </a:extLst>
            </p:cNvPr>
            <p:cNvSpPr/>
            <p:nvPr/>
          </p:nvSpPr>
          <p:spPr>
            <a:xfrm rot="10800000">
              <a:off x="6724611" y="3790634"/>
              <a:ext cx="323888" cy="362717"/>
            </a:xfrm>
            <a:custGeom>
              <a:avLst/>
              <a:gdLst>
                <a:gd name="connsiteX0" fmla="*/ 161944 w 323888"/>
                <a:gd name="connsiteY0" fmla="*/ 362717 h 362717"/>
                <a:gd name="connsiteX1" fmla="*/ 0 w 323888"/>
                <a:gd name="connsiteY1" fmla="*/ 200773 h 362717"/>
                <a:gd name="connsiteX2" fmla="*/ 98908 w 323888"/>
                <a:gd name="connsiteY2" fmla="*/ 51556 h 362717"/>
                <a:gd name="connsiteX3" fmla="*/ 117952 w 323888"/>
                <a:gd name="connsiteY3" fmla="*/ 47711 h 362717"/>
                <a:gd name="connsiteX4" fmla="*/ 161946 w 323888"/>
                <a:gd name="connsiteY4" fmla="*/ 0 h 362717"/>
                <a:gd name="connsiteX5" fmla="*/ 205940 w 323888"/>
                <a:gd name="connsiteY5" fmla="*/ 47712 h 362717"/>
                <a:gd name="connsiteX6" fmla="*/ 224980 w 323888"/>
                <a:gd name="connsiteY6" fmla="*/ 51556 h 362717"/>
                <a:gd name="connsiteX7" fmla="*/ 323888 w 323888"/>
                <a:gd name="connsiteY7" fmla="*/ 200773 h 362717"/>
                <a:gd name="connsiteX8" fmla="*/ 161944 w 323888"/>
                <a:gd name="connsiteY8" fmla="*/ 362717 h 362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3888" h="362717">
                  <a:moveTo>
                    <a:pt x="161944" y="362717"/>
                  </a:moveTo>
                  <a:cubicBezTo>
                    <a:pt x="72505" y="362717"/>
                    <a:pt x="0" y="290212"/>
                    <a:pt x="0" y="200773"/>
                  </a:cubicBezTo>
                  <a:cubicBezTo>
                    <a:pt x="0" y="133694"/>
                    <a:pt x="40784" y="76140"/>
                    <a:pt x="98908" y="51556"/>
                  </a:cubicBezTo>
                  <a:lnTo>
                    <a:pt x="117952" y="47711"/>
                  </a:lnTo>
                  <a:lnTo>
                    <a:pt x="161946" y="0"/>
                  </a:lnTo>
                  <a:lnTo>
                    <a:pt x="205940" y="47712"/>
                  </a:lnTo>
                  <a:lnTo>
                    <a:pt x="224980" y="51556"/>
                  </a:lnTo>
                  <a:cubicBezTo>
                    <a:pt x="283104" y="76140"/>
                    <a:pt x="323888" y="133694"/>
                    <a:pt x="323888" y="200773"/>
                  </a:cubicBezTo>
                  <a:cubicBezTo>
                    <a:pt x="323888" y="290212"/>
                    <a:pt x="251383" y="362717"/>
                    <a:pt x="161944" y="36271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223292" dist="38100" dir="4200000" algn="tl" rotWithShape="0">
                <a:schemeClr val="tx1">
                  <a:alpha val="53308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fr-FR" dirty="0"/>
            </a:p>
          </p:txBody>
        </p:sp>
        <p:pic>
          <p:nvPicPr>
            <p:cNvPr id="50" name="Image 49">
              <a:extLst>
                <a:ext uri="{FF2B5EF4-FFF2-40B4-BE49-F238E27FC236}">
                  <a16:creationId xmlns:a16="http://schemas.microsoft.com/office/drawing/2014/main" id="{45F4760E-7FE9-CF80-5D4F-073DF21966B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01766" y="3863245"/>
              <a:ext cx="225741" cy="175963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804B9BE8-14A6-2AED-0D4A-7C2DC552B20A}"/>
              </a:ext>
            </a:extLst>
          </p:cNvPr>
          <p:cNvGrpSpPr/>
          <p:nvPr/>
        </p:nvGrpSpPr>
        <p:grpSpPr>
          <a:xfrm>
            <a:off x="7756407" y="3395305"/>
            <a:ext cx="347284" cy="388918"/>
            <a:chOff x="6724611" y="3790634"/>
            <a:chExt cx="323888" cy="362717"/>
          </a:xfrm>
        </p:grpSpPr>
        <p:sp>
          <p:nvSpPr>
            <p:cNvPr id="52" name="Forme libre 51">
              <a:extLst>
                <a:ext uri="{FF2B5EF4-FFF2-40B4-BE49-F238E27FC236}">
                  <a16:creationId xmlns:a16="http://schemas.microsoft.com/office/drawing/2014/main" id="{9D52DEC8-3F55-C33E-02F8-8518E45B1E80}"/>
                </a:ext>
              </a:extLst>
            </p:cNvPr>
            <p:cNvSpPr/>
            <p:nvPr/>
          </p:nvSpPr>
          <p:spPr>
            <a:xfrm rot="10800000">
              <a:off x="6724611" y="3790634"/>
              <a:ext cx="323888" cy="362717"/>
            </a:xfrm>
            <a:custGeom>
              <a:avLst/>
              <a:gdLst>
                <a:gd name="connsiteX0" fmla="*/ 161944 w 323888"/>
                <a:gd name="connsiteY0" fmla="*/ 362717 h 362717"/>
                <a:gd name="connsiteX1" fmla="*/ 0 w 323888"/>
                <a:gd name="connsiteY1" fmla="*/ 200773 h 362717"/>
                <a:gd name="connsiteX2" fmla="*/ 98908 w 323888"/>
                <a:gd name="connsiteY2" fmla="*/ 51556 h 362717"/>
                <a:gd name="connsiteX3" fmla="*/ 117952 w 323888"/>
                <a:gd name="connsiteY3" fmla="*/ 47711 h 362717"/>
                <a:gd name="connsiteX4" fmla="*/ 161946 w 323888"/>
                <a:gd name="connsiteY4" fmla="*/ 0 h 362717"/>
                <a:gd name="connsiteX5" fmla="*/ 205940 w 323888"/>
                <a:gd name="connsiteY5" fmla="*/ 47712 h 362717"/>
                <a:gd name="connsiteX6" fmla="*/ 224980 w 323888"/>
                <a:gd name="connsiteY6" fmla="*/ 51556 h 362717"/>
                <a:gd name="connsiteX7" fmla="*/ 323888 w 323888"/>
                <a:gd name="connsiteY7" fmla="*/ 200773 h 362717"/>
                <a:gd name="connsiteX8" fmla="*/ 161944 w 323888"/>
                <a:gd name="connsiteY8" fmla="*/ 362717 h 362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3888" h="362717">
                  <a:moveTo>
                    <a:pt x="161944" y="362717"/>
                  </a:moveTo>
                  <a:cubicBezTo>
                    <a:pt x="72505" y="362717"/>
                    <a:pt x="0" y="290212"/>
                    <a:pt x="0" y="200773"/>
                  </a:cubicBezTo>
                  <a:cubicBezTo>
                    <a:pt x="0" y="133694"/>
                    <a:pt x="40784" y="76140"/>
                    <a:pt x="98908" y="51556"/>
                  </a:cubicBezTo>
                  <a:lnTo>
                    <a:pt x="117952" y="47711"/>
                  </a:lnTo>
                  <a:lnTo>
                    <a:pt x="161946" y="0"/>
                  </a:lnTo>
                  <a:lnTo>
                    <a:pt x="205940" y="47712"/>
                  </a:lnTo>
                  <a:lnTo>
                    <a:pt x="224980" y="51556"/>
                  </a:lnTo>
                  <a:cubicBezTo>
                    <a:pt x="283104" y="76140"/>
                    <a:pt x="323888" y="133694"/>
                    <a:pt x="323888" y="200773"/>
                  </a:cubicBezTo>
                  <a:cubicBezTo>
                    <a:pt x="323888" y="290212"/>
                    <a:pt x="251383" y="362717"/>
                    <a:pt x="161944" y="36271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223292" dist="38100" dir="4200000" algn="tl" rotWithShape="0">
                <a:schemeClr val="tx1">
                  <a:alpha val="53308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fr-FR" dirty="0"/>
            </a:p>
          </p:txBody>
        </p:sp>
        <p:pic>
          <p:nvPicPr>
            <p:cNvPr id="53" name="Image 52">
              <a:extLst>
                <a:ext uri="{FF2B5EF4-FFF2-40B4-BE49-F238E27FC236}">
                  <a16:creationId xmlns:a16="http://schemas.microsoft.com/office/drawing/2014/main" id="{5909E5D2-E223-A426-1BB5-9502800C52D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01766" y="3863245"/>
              <a:ext cx="225741" cy="175963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57" name="Groupe 56">
            <a:extLst>
              <a:ext uri="{FF2B5EF4-FFF2-40B4-BE49-F238E27FC236}">
                <a16:creationId xmlns:a16="http://schemas.microsoft.com/office/drawing/2014/main" id="{9287D1ED-0D85-1F8C-752A-BF085A4B65D0}"/>
              </a:ext>
            </a:extLst>
          </p:cNvPr>
          <p:cNvGrpSpPr/>
          <p:nvPr/>
        </p:nvGrpSpPr>
        <p:grpSpPr>
          <a:xfrm>
            <a:off x="10122516" y="3440815"/>
            <a:ext cx="347284" cy="388918"/>
            <a:chOff x="6724611" y="3790634"/>
            <a:chExt cx="323888" cy="362717"/>
          </a:xfrm>
        </p:grpSpPr>
        <p:sp>
          <p:nvSpPr>
            <p:cNvPr id="58" name="Forme libre 57">
              <a:extLst>
                <a:ext uri="{FF2B5EF4-FFF2-40B4-BE49-F238E27FC236}">
                  <a16:creationId xmlns:a16="http://schemas.microsoft.com/office/drawing/2014/main" id="{D7692E36-00C6-9B4B-A349-BD162084FF36}"/>
                </a:ext>
              </a:extLst>
            </p:cNvPr>
            <p:cNvSpPr/>
            <p:nvPr/>
          </p:nvSpPr>
          <p:spPr>
            <a:xfrm rot="10800000">
              <a:off x="6724611" y="3790634"/>
              <a:ext cx="323888" cy="362717"/>
            </a:xfrm>
            <a:custGeom>
              <a:avLst/>
              <a:gdLst>
                <a:gd name="connsiteX0" fmla="*/ 161944 w 323888"/>
                <a:gd name="connsiteY0" fmla="*/ 362717 h 362717"/>
                <a:gd name="connsiteX1" fmla="*/ 0 w 323888"/>
                <a:gd name="connsiteY1" fmla="*/ 200773 h 362717"/>
                <a:gd name="connsiteX2" fmla="*/ 98908 w 323888"/>
                <a:gd name="connsiteY2" fmla="*/ 51556 h 362717"/>
                <a:gd name="connsiteX3" fmla="*/ 117952 w 323888"/>
                <a:gd name="connsiteY3" fmla="*/ 47711 h 362717"/>
                <a:gd name="connsiteX4" fmla="*/ 161946 w 323888"/>
                <a:gd name="connsiteY4" fmla="*/ 0 h 362717"/>
                <a:gd name="connsiteX5" fmla="*/ 205940 w 323888"/>
                <a:gd name="connsiteY5" fmla="*/ 47712 h 362717"/>
                <a:gd name="connsiteX6" fmla="*/ 224980 w 323888"/>
                <a:gd name="connsiteY6" fmla="*/ 51556 h 362717"/>
                <a:gd name="connsiteX7" fmla="*/ 323888 w 323888"/>
                <a:gd name="connsiteY7" fmla="*/ 200773 h 362717"/>
                <a:gd name="connsiteX8" fmla="*/ 161944 w 323888"/>
                <a:gd name="connsiteY8" fmla="*/ 362717 h 362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3888" h="362717">
                  <a:moveTo>
                    <a:pt x="161944" y="362717"/>
                  </a:moveTo>
                  <a:cubicBezTo>
                    <a:pt x="72505" y="362717"/>
                    <a:pt x="0" y="290212"/>
                    <a:pt x="0" y="200773"/>
                  </a:cubicBezTo>
                  <a:cubicBezTo>
                    <a:pt x="0" y="133694"/>
                    <a:pt x="40784" y="76140"/>
                    <a:pt x="98908" y="51556"/>
                  </a:cubicBezTo>
                  <a:lnTo>
                    <a:pt x="117952" y="47711"/>
                  </a:lnTo>
                  <a:lnTo>
                    <a:pt x="161946" y="0"/>
                  </a:lnTo>
                  <a:lnTo>
                    <a:pt x="205940" y="47712"/>
                  </a:lnTo>
                  <a:lnTo>
                    <a:pt x="224980" y="51556"/>
                  </a:lnTo>
                  <a:cubicBezTo>
                    <a:pt x="283104" y="76140"/>
                    <a:pt x="323888" y="133694"/>
                    <a:pt x="323888" y="200773"/>
                  </a:cubicBezTo>
                  <a:cubicBezTo>
                    <a:pt x="323888" y="290212"/>
                    <a:pt x="251383" y="362717"/>
                    <a:pt x="161944" y="36271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223292" dist="38100" dir="4200000" algn="tl" rotWithShape="0">
                <a:schemeClr val="tx1">
                  <a:alpha val="53308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fr-FR" dirty="0"/>
            </a:p>
          </p:txBody>
        </p:sp>
        <p:pic>
          <p:nvPicPr>
            <p:cNvPr id="59" name="Image 58">
              <a:extLst>
                <a:ext uri="{FF2B5EF4-FFF2-40B4-BE49-F238E27FC236}">
                  <a16:creationId xmlns:a16="http://schemas.microsoft.com/office/drawing/2014/main" id="{227B86C2-6F01-2620-B003-D9E1A3E82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01766" y="3863245"/>
              <a:ext cx="225741" cy="175963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" name="ZoneTexte 1">
            <a:extLst>
              <a:ext uri="{FF2B5EF4-FFF2-40B4-BE49-F238E27FC236}">
                <a16:creationId xmlns:a16="http://schemas.microsoft.com/office/drawing/2014/main" id="{DBD5835F-EA10-EF65-ED12-DFAF0D5E82FB}"/>
              </a:ext>
            </a:extLst>
          </p:cNvPr>
          <p:cNvSpPr txBox="1">
            <a:spLocks/>
          </p:cNvSpPr>
          <p:nvPr/>
        </p:nvSpPr>
        <p:spPr>
          <a:xfrm>
            <a:off x="814064" y="466944"/>
            <a:ext cx="5858000" cy="67710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defRPr/>
            </a:pPr>
            <a:r>
              <a:rPr lang="es-ES" sz="2200" b="1" noProof="1">
                <a:solidFill>
                  <a:schemeClr val="accent1"/>
                </a:solidFill>
              </a:rPr>
              <a:t>DESARROLLO INTERNACIONAL EN MÁS DE 40 PAÍSES </a:t>
            </a:r>
            <a:endParaRPr lang="fr-FR" sz="2200" b="1" noProof="1">
              <a:solidFill>
                <a:schemeClr val="accent1"/>
              </a:solidFill>
            </a:endParaRPr>
          </a:p>
          <a:p>
            <a:pPr algn="ctr">
              <a:defRPr/>
            </a:pPr>
            <a:r>
              <a:rPr lang="fr-FR" sz="2200" b="1" noProof="1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101" name="Freeform: Shape 10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7BA4A34-CCE7-232E-CE15-86FFC5B7879E}"/>
              </a:ext>
            </a:extLst>
          </p:cNvPr>
          <p:cNvSpPr/>
          <p:nvPr/>
        </p:nvSpPr>
        <p:spPr>
          <a:xfrm flipH="1">
            <a:off x="11916786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104" name="Graphic 10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173F087-6788-083B-A3E0-E0E7D3F5509F}"/>
              </a:ext>
            </a:extLst>
          </p:cNvPr>
          <p:cNvPicPr>
            <a:picLocks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flipH="1">
            <a:off x="11967599" y="3330353"/>
            <a:ext cx="197296" cy="19729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A4F41C3-106C-24EE-660D-465217556F84}"/>
              </a:ext>
            </a:extLst>
          </p:cNvPr>
          <p:cNvSpPr txBox="1">
            <a:spLocks/>
          </p:cNvSpPr>
          <p:nvPr/>
        </p:nvSpPr>
        <p:spPr>
          <a:xfrm>
            <a:off x="1185943" y="2936641"/>
            <a:ext cx="3909931" cy="3463026"/>
          </a:xfrm>
          <a:prstGeom prst="roundRect">
            <a:avLst>
              <a:gd name="adj" fmla="val 4241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fr-FR" noProof="1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BC250F-3118-98B7-DE59-F462A184358A}"/>
              </a:ext>
            </a:extLst>
          </p:cNvPr>
          <p:cNvSpPr txBox="1">
            <a:spLocks/>
          </p:cNvSpPr>
          <p:nvPr/>
        </p:nvSpPr>
        <p:spPr>
          <a:xfrm>
            <a:off x="1185943" y="1597428"/>
            <a:ext cx="3909931" cy="1217150"/>
          </a:xfrm>
          <a:prstGeom prst="roundRect">
            <a:avLst>
              <a:gd name="adj" fmla="val 7358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A18975B-D20F-02EE-2AD3-2A3E26CA67C7}"/>
              </a:ext>
            </a:extLst>
          </p:cNvPr>
          <p:cNvSpPr txBox="1"/>
          <p:nvPr/>
        </p:nvSpPr>
        <p:spPr>
          <a:xfrm>
            <a:off x="2093932" y="2201557"/>
            <a:ext cx="2081056" cy="553998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>
              <a:defRPr/>
            </a:pPr>
            <a:r>
              <a:rPr lang="fr-FR" sz="1600" dirty="0">
                <a:solidFill>
                  <a:srgbClr val="FFFFFF"/>
                </a:solidFill>
                <a:latin typeface="Helvetica LT Std" panose="020B0504020202020204" pitchFamily="34" charset="0"/>
              </a:rPr>
              <a:t>de </a:t>
            </a:r>
            <a:r>
              <a:rPr lang="fr-FR" sz="1600" dirty="0" err="1">
                <a:solidFill>
                  <a:srgbClr val="FFFFFF"/>
                </a:solidFill>
                <a:latin typeface="Helvetica LT Std" panose="020B0504020202020204" pitchFamily="34" charset="0"/>
              </a:rPr>
              <a:t>semillas</a:t>
            </a:r>
            <a:r>
              <a:rPr lang="fr-FR" sz="1600" dirty="0">
                <a:solidFill>
                  <a:srgbClr val="FFFFFF"/>
                </a:solidFill>
                <a:latin typeface="Helvetica LT Std" panose="020B0504020202020204" pitchFamily="34" charset="0"/>
              </a:rPr>
              <a:t> </a:t>
            </a:r>
            <a:r>
              <a:rPr lang="fr-FR" sz="1600" dirty="0" err="1">
                <a:solidFill>
                  <a:srgbClr val="FFFFFF"/>
                </a:solidFill>
                <a:latin typeface="Helvetica LT Std" panose="020B0504020202020204" pitchFamily="34" charset="0"/>
              </a:rPr>
              <a:t>comercializadas</a:t>
            </a:r>
            <a:endParaRPr lang="fr-FR" sz="1600" dirty="0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5E8E2DD-C2F3-80E7-79EA-526E61161CB0}"/>
              </a:ext>
            </a:extLst>
          </p:cNvPr>
          <p:cNvSpPr/>
          <p:nvPr/>
        </p:nvSpPr>
        <p:spPr>
          <a:xfrm>
            <a:off x="2064695" y="1643465"/>
            <a:ext cx="3346347" cy="6155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lvl="0">
              <a:defRPr/>
            </a:pPr>
            <a:r>
              <a:rPr lang="fr-FR" sz="2800" b="1" noProof="1">
                <a:solidFill>
                  <a:srgbClr val="FFFFFF"/>
                </a:solidFill>
                <a:latin typeface="Helvetica LT Std" panose="020B0504020202020204" pitchFamily="34" charset="0"/>
              </a:rPr>
              <a:t>15.000 toneladas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1FC0275-11CD-BCCE-74D8-5A425D09AA41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050" b="92750" l="10000" r="90000">
                        <a14:foregroundMark x1="60800" y1="88950" x2="60800" y2="88950"/>
                        <a14:foregroundMark x1="68950" y1="92800" x2="68950" y2="92800"/>
                        <a14:foregroundMark x1="71000" y1="8750" x2="71000" y2="8750"/>
                        <a14:foregroundMark x1="57750" y1="7100" x2="57750" y2="7100"/>
                        <a14:foregroundMark x1="20000" y1="10550" x2="67550" y2="8100"/>
                        <a14:foregroundMark x1="65900" y1="53850" x2="65900" y2="53850"/>
                        <a14:foregroundMark x1="18950" y1="8750" x2="18950" y2="8750"/>
                        <a14:foregroundMark x1="18950" y1="8750" x2="18950" y2="8750"/>
                        <a14:foregroundMark x1="33250" y1="7300" x2="33250" y2="7300"/>
                        <a14:foregroundMark x1="33250" y1="7300" x2="33250" y2="7300"/>
                        <a14:foregroundMark x1="16700" y1="3850" x2="50000" y2="4850"/>
                        <a14:foregroundMark x1="50000" y1="4850" x2="62000" y2="4050"/>
                        <a14:foregroundMark x1="62000" y1="4050" x2="83450" y2="5050"/>
                        <a14:foregroundMark x1="16700" y1="4250" x2="16700" y2="4250"/>
                        <a14:foregroundMark x1="16900" y1="6700" x2="16900" y2="6700"/>
                        <a14:foregroundMark x1="18350" y1="7900" x2="18350" y2="8750"/>
                        <a14:foregroundMark x1="20600" y1="10750" x2="19150" y2="9150"/>
                        <a14:foregroundMark x1="17750" y1="6500" x2="17750" y2="6500"/>
                        <a14:foregroundMark x1="17750" y1="6500" x2="17750" y2="6500"/>
                        <a14:foregroundMark x1="16900" y1="8500" x2="16900" y2="8500"/>
                        <a14:foregroundMark x1="16900" y1="9550" x2="16900" y2="95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2538" y="1027672"/>
            <a:ext cx="1823287" cy="1823287"/>
          </a:xfrm>
          <a:prstGeom prst="rect">
            <a:avLst/>
          </a:prstGeom>
          <a:effectLst>
            <a:outerShdw blurRad="71352" dist="38100" algn="l" rotWithShape="0">
              <a:prstClr val="black">
                <a:alpha val="40000"/>
              </a:prstClr>
            </a:outerShdw>
          </a:effectLst>
        </p:spPr>
      </p:pic>
      <p:grpSp>
        <p:nvGrpSpPr>
          <p:cNvPr id="60" name="Group 59">
            <a:extLst>
              <a:ext uri="{FF2B5EF4-FFF2-40B4-BE49-F238E27FC236}">
                <a16:creationId xmlns:a16="http://schemas.microsoft.com/office/drawing/2014/main" id="{D09B1961-13E6-8268-EB75-A486DB727E9D}"/>
              </a:ext>
            </a:extLst>
          </p:cNvPr>
          <p:cNvGrpSpPr/>
          <p:nvPr/>
        </p:nvGrpSpPr>
        <p:grpSpPr>
          <a:xfrm>
            <a:off x="1516788" y="3443683"/>
            <a:ext cx="3235832" cy="623641"/>
            <a:chOff x="1516788" y="3443683"/>
            <a:chExt cx="3235832" cy="623641"/>
          </a:xfrm>
        </p:grpSpPr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BB8E9F15-87C9-001D-FDE5-AF9333285CE2}"/>
                </a:ext>
              </a:extLst>
            </p:cNvPr>
            <p:cNvSpPr txBox="1"/>
            <p:nvPr/>
          </p:nvSpPr>
          <p:spPr>
            <a:xfrm>
              <a:off x="1516788" y="3851892"/>
              <a:ext cx="3235832" cy="215432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C2A29"/>
                  </a:solidFill>
                  <a:effectLst/>
                  <a:uLnTx/>
                  <a:uFillTx/>
                  <a:latin typeface="Helvetica LT Std" panose="020B0504020202020204" pitchFamily="34" charset="0"/>
                  <a:ea typeface="+mn-ea"/>
                  <a:cs typeface="+mn-cs"/>
                </a:rPr>
                <a:t>de cultivos forrajeros puros y mezclas</a:t>
              </a:r>
              <a:endPara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endParaRPr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93E45DF0-605E-A4CB-8FF7-B0AB0B65CFCE}"/>
                </a:ext>
              </a:extLst>
            </p:cNvPr>
            <p:cNvSpPr/>
            <p:nvPr/>
          </p:nvSpPr>
          <p:spPr>
            <a:xfrm>
              <a:off x="1722200" y="3443683"/>
              <a:ext cx="2916470" cy="43088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800" b="1" i="0" u="none" strike="noStrike" kern="1200" cap="none" spc="0" normalizeH="0" baseline="0" noProof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Helvetica LT Std" panose="020B0504020202020204" pitchFamily="34" charset="0"/>
                  <a:ea typeface="+mn-ea"/>
                  <a:cs typeface="+mn-cs"/>
                </a:rPr>
                <a:t>5.000 toneladas</a:t>
              </a: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19223C6A-66AF-6BB2-AE59-27C634D099FD}"/>
              </a:ext>
            </a:extLst>
          </p:cNvPr>
          <p:cNvGrpSpPr/>
          <p:nvPr/>
        </p:nvGrpSpPr>
        <p:grpSpPr>
          <a:xfrm>
            <a:off x="1583527" y="4336943"/>
            <a:ext cx="3153763" cy="604411"/>
            <a:chOff x="1583527" y="4336944"/>
            <a:chExt cx="3153763" cy="604411"/>
          </a:xfrm>
        </p:grpSpPr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BB39C6E4-B4CB-7F91-2F5C-4AB6A6B5C41D}"/>
                </a:ext>
              </a:extLst>
            </p:cNvPr>
            <p:cNvSpPr txBox="1"/>
            <p:nvPr/>
          </p:nvSpPr>
          <p:spPr>
            <a:xfrm>
              <a:off x="2674082" y="4725911"/>
              <a:ext cx="933653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C2A29"/>
                  </a:solidFill>
                  <a:effectLst/>
                  <a:uLnTx/>
                  <a:uFillTx/>
                  <a:latin typeface="Helvetica LT Std" panose="020B0504020202020204" pitchFamily="34" charset="0"/>
                  <a:ea typeface="+mn-ea"/>
                  <a:cs typeface="+mn-cs"/>
                </a:rPr>
                <a:t>de </a:t>
              </a:r>
              <a:r>
                <a:rPr kumimoji="0" lang="fr-FR" sz="1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2C2A29"/>
                  </a:solidFill>
                  <a:effectLst/>
                  <a:uLnTx/>
                  <a:uFillTx/>
                  <a:latin typeface="Helvetica LT Std" panose="020B0504020202020204" pitchFamily="34" charset="0"/>
                  <a:ea typeface="+mn-ea"/>
                  <a:cs typeface="+mn-cs"/>
                </a:rPr>
                <a:t>alfalfa</a:t>
              </a:r>
              <a:endPara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9C1F27E4-6E81-F3DA-9160-0DDAF9171F7A}"/>
                </a:ext>
              </a:extLst>
            </p:cNvPr>
            <p:cNvSpPr/>
            <p:nvPr/>
          </p:nvSpPr>
          <p:spPr>
            <a:xfrm>
              <a:off x="1583527" y="4336944"/>
              <a:ext cx="3153763" cy="43088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800" b="1" i="0" u="none" strike="noStrike" kern="1200" cap="none" spc="0" normalizeH="0" baseline="0" noProof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Helvetica LT Std" panose="020B0504020202020204" pitchFamily="34" charset="0"/>
                  <a:ea typeface="+mn-ea"/>
                  <a:cs typeface="+mn-cs"/>
                </a:rPr>
                <a:t>2.000 toneladas</a:t>
              </a: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7C3904A6-8CC1-79E8-DA96-A1C3E90D4F82}"/>
              </a:ext>
            </a:extLst>
          </p:cNvPr>
          <p:cNvGrpSpPr/>
          <p:nvPr/>
        </p:nvGrpSpPr>
        <p:grpSpPr>
          <a:xfrm>
            <a:off x="1648337" y="5211022"/>
            <a:ext cx="3147655" cy="652355"/>
            <a:chOff x="2351584" y="5211022"/>
            <a:chExt cx="2444407" cy="652355"/>
          </a:xfrm>
        </p:grpSpPr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12C82FDF-1A1E-7D92-D2C0-53990878C5BA}"/>
                </a:ext>
              </a:extLst>
            </p:cNvPr>
            <p:cNvSpPr txBox="1"/>
            <p:nvPr/>
          </p:nvSpPr>
          <p:spPr>
            <a:xfrm>
              <a:off x="2541465" y="5647933"/>
              <a:ext cx="1871731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C2A29"/>
                  </a:solidFill>
                  <a:effectLst/>
                  <a:uLnTx/>
                  <a:uFillTx/>
                  <a:latin typeface="Helvetica LT Std" panose="020B0504020202020204" pitchFamily="34" charset="0"/>
                  <a:ea typeface="+mn-ea"/>
                  <a:cs typeface="+mn-cs"/>
                </a:rPr>
                <a:t>de </a:t>
              </a:r>
              <a:r>
                <a:rPr kumimoji="0" lang="fr-FR" sz="1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2C2A29"/>
                  </a:solidFill>
                  <a:effectLst/>
                  <a:uLnTx/>
                  <a:uFillTx/>
                  <a:latin typeface="Helvetica LT Std" panose="020B0504020202020204" pitchFamily="34" charset="0"/>
                  <a:ea typeface="+mn-ea"/>
                  <a:cs typeface="+mn-cs"/>
                </a:rPr>
                <a:t>cubierta</a:t>
              </a:r>
              <a:r>
                <a:rPr kumimoji="0" lang="fr-FR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C2A29"/>
                  </a:solidFill>
                  <a:effectLst/>
                  <a:uLnTx/>
                  <a:uFillTx/>
                  <a:latin typeface="Helvetica LT Std" panose="020B0504020202020204" pitchFamily="34" charset="0"/>
                  <a:ea typeface="+mn-ea"/>
                  <a:cs typeface="+mn-cs"/>
                </a:rPr>
                <a:t> </a:t>
              </a:r>
              <a:r>
                <a:rPr kumimoji="0" lang="fr-FR" sz="1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2C2A29"/>
                  </a:solidFill>
                  <a:effectLst/>
                  <a:uLnTx/>
                  <a:uFillTx/>
                  <a:latin typeface="Helvetica LT Std" panose="020B0504020202020204" pitchFamily="34" charset="0"/>
                  <a:ea typeface="+mn-ea"/>
                  <a:cs typeface="+mn-cs"/>
                </a:rPr>
                <a:t>vegetal</a:t>
              </a:r>
              <a:endPara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1EC26B35-8AC2-97EB-7832-AB7B731AE126}"/>
                </a:ext>
              </a:extLst>
            </p:cNvPr>
            <p:cNvSpPr/>
            <p:nvPr/>
          </p:nvSpPr>
          <p:spPr>
            <a:xfrm>
              <a:off x="2351584" y="5211022"/>
              <a:ext cx="2444407" cy="43088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800" b="1" i="0" u="none" strike="noStrike" kern="1200" cap="none" spc="0" normalizeH="0" baseline="0" noProof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Helvetica LT Std" panose="020B0504020202020204" pitchFamily="34" charset="0"/>
                  <a:ea typeface="+mn-ea"/>
                  <a:cs typeface="+mn-cs"/>
                </a:rPr>
                <a:t>4.500 toneladas</a:t>
              </a:r>
            </a:p>
          </p:txBody>
        </p:sp>
      </p:grp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2CA8596-BF62-A6EB-8E12-AFC86E7CDFAA}"/>
              </a:ext>
            </a:extLst>
          </p:cNvPr>
          <p:cNvCxnSpPr>
            <a:cxnSpLocks/>
          </p:cNvCxnSpPr>
          <p:nvPr/>
        </p:nvCxnSpPr>
        <p:spPr>
          <a:xfrm>
            <a:off x="2138970" y="5076188"/>
            <a:ext cx="2003877" cy="0"/>
          </a:xfrm>
          <a:prstGeom prst="line">
            <a:avLst/>
          </a:prstGeom>
          <a:ln w="12700" cmpd="sng">
            <a:solidFill>
              <a:schemeClr val="bg2"/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033041BC-D7D9-FF2C-5D89-7B8FDFD676BB}"/>
              </a:ext>
            </a:extLst>
          </p:cNvPr>
          <p:cNvCxnSpPr>
            <a:cxnSpLocks/>
          </p:cNvCxnSpPr>
          <p:nvPr/>
        </p:nvCxnSpPr>
        <p:spPr>
          <a:xfrm>
            <a:off x="2138970" y="4202133"/>
            <a:ext cx="2003877" cy="0"/>
          </a:xfrm>
          <a:prstGeom prst="line">
            <a:avLst/>
          </a:prstGeom>
          <a:ln w="12700" cmpd="sng">
            <a:solidFill>
              <a:schemeClr val="bg2"/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Graphic 32">
            <a:extLst>
              <a:ext uri="{FF2B5EF4-FFF2-40B4-BE49-F238E27FC236}">
                <a16:creationId xmlns:a16="http://schemas.microsoft.com/office/drawing/2014/main" id="{D2391A88-DEEF-E7A1-3561-7DE0B1E6E707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5400000" flipV="1">
            <a:off x="2663134" y="3096558"/>
            <a:ext cx="224592" cy="224592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63767501-ABDA-5FEA-1DCC-80C2F3923034}"/>
              </a:ext>
            </a:extLst>
          </p:cNvPr>
          <p:cNvSpPr txBox="1"/>
          <p:nvPr/>
        </p:nvSpPr>
        <p:spPr>
          <a:xfrm>
            <a:off x="3014952" y="3062349"/>
            <a:ext cx="1366849" cy="307777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lvl="0">
              <a:defRPr/>
            </a:pPr>
            <a:r>
              <a:rPr lang="fr-FR" sz="1600" i="1" dirty="0">
                <a:solidFill>
                  <a:schemeClr val="accent1"/>
                </a:solidFill>
                <a:latin typeface="Helvetica LT Std" panose="020B0504020202020204" pitchFamily="34" charset="0"/>
              </a:rPr>
              <a:t>De los </a:t>
            </a:r>
            <a:r>
              <a:rPr lang="fr-FR" sz="1600" i="1" dirty="0" err="1">
                <a:solidFill>
                  <a:schemeClr val="accent1"/>
                </a:solidFill>
                <a:latin typeface="Helvetica LT Std" panose="020B0504020202020204" pitchFamily="34" charset="0"/>
              </a:rPr>
              <a:t>cuales</a:t>
            </a:r>
            <a:r>
              <a:rPr lang="fr-FR" sz="1600" i="1" dirty="0">
                <a:solidFill>
                  <a:schemeClr val="accent1"/>
                </a:solidFill>
                <a:latin typeface="Helvetica LT Std" panose="020B0504020202020204" pitchFamily="34" charset="0"/>
              </a:rPr>
              <a:t> :</a:t>
            </a:r>
          </a:p>
        </p:txBody>
      </p:sp>
      <p:sp>
        <p:nvSpPr>
          <p:cNvPr id="7" name="TextBox 20">
            <a:extLst>
              <a:ext uri="{FF2B5EF4-FFF2-40B4-BE49-F238E27FC236}">
                <a16:creationId xmlns:a16="http://schemas.microsoft.com/office/drawing/2014/main" id="{4F5845CC-3193-F151-BBD4-D96D74BD5C89}"/>
              </a:ext>
            </a:extLst>
          </p:cNvPr>
          <p:cNvSpPr txBox="1">
            <a:spLocks/>
          </p:cNvSpPr>
          <p:nvPr/>
        </p:nvSpPr>
        <p:spPr>
          <a:xfrm>
            <a:off x="1564026" y="5941335"/>
            <a:ext cx="3153764" cy="634327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fr-FR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lvl="0">
              <a:defRPr/>
            </a:pPr>
            <a:r>
              <a:rPr lang="fr-FR" sz="1400" b="1" noProof="1">
                <a:solidFill>
                  <a:schemeClr val="bg1"/>
                </a:solidFill>
              </a:rPr>
              <a:t>Nº 1 OBTENTOR DE LEGUMINOSAS EN EUROPA</a:t>
            </a:r>
          </a:p>
        </p:txBody>
      </p:sp>
      <p:sp>
        <p:nvSpPr>
          <p:cNvPr id="4" name="ZoneTexte 1">
            <a:extLst>
              <a:ext uri="{FF2B5EF4-FFF2-40B4-BE49-F238E27FC236}">
                <a16:creationId xmlns:a16="http://schemas.microsoft.com/office/drawing/2014/main" id="{653B6C96-D924-EB70-4AF9-13D3671AB20E}"/>
              </a:ext>
            </a:extLst>
          </p:cNvPr>
          <p:cNvSpPr txBox="1">
            <a:spLocks/>
          </p:cNvSpPr>
          <p:nvPr/>
        </p:nvSpPr>
        <p:spPr>
          <a:xfrm>
            <a:off x="6585554" y="466944"/>
            <a:ext cx="5331232" cy="67710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defRPr/>
            </a:pPr>
            <a:r>
              <a:rPr lang="es-ES" sz="2200" b="1" noProof="1">
                <a:solidFill>
                  <a:schemeClr val="accent4"/>
                </a:solidFill>
              </a:rPr>
              <a:t>VENTAS DINÁMICAS EN LOS 5 CONTINENTES</a:t>
            </a:r>
            <a:endParaRPr lang="fr-FR" sz="2200" b="1" noProof="1">
              <a:solidFill>
                <a:schemeClr val="accent4"/>
              </a:solidFill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D5985215-B707-D2A3-6E73-415ECBDF3541}"/>
              </a:ext>
            </a:extLst>
          </p:cNvPr>
          <p:cNvSpPr txBox="1"/>
          <p:nvPr/>
        </p:nvSpPr>
        <p:spPr>
          <a:xfrm>
            <a:off x="7447929" y="1597428"/>
            <a:ext cx="3295493" cy="1076806"/>
          </a:xfrm>
          <a:custGeom>
            <a:avLst/>
            <a:gdLst>
              <a:gd name="connsiteX0" fmla="*/ 120652 w 3295493"/>
              <a:gd name="connsiteY0" fmla="*/ 0 h 1076806"/>
              <a:gd name="connsiteX1" fmla="*/ 3174841 w 3295493"/>
              <a:gd name="connsiteY1" fmla="*/ 0 h 1076806"/>
              <a:gd name="connsiteX2" fmla="*/ 3295493 w 3295493"/>
              <a:gd name="connsiteY2" fmla="*/ 120652 h 1076806"/>
              <a:gd name="connsiteX3" fmla="*/ 3295493 w 3295493"/>
              <a:gd name="connsiteY3" fmla="*/ 851722 h 1076806"/>
              <a:gd name="connsiteX4" fmla="*/ 3174841 w 3295493"/>
              <a:gd name="connsiteY4" fmla="*/ 972374 h 1076806"/>
              <a:gd name="connsiteX5" fmla="*/ 693824 w 3295493"/>
              <a:gd name="connsiteY5" fmla="*/ 972374 h 1076806"/>
              <a:gd name="connsiteX6" fmla="*/ 633253 w 3295493"/>
              <a:gd name="connsiteY6" fmla="*/ 1076806 h 1076806"/>
              <a:gd name="connsiteX7" fmla="*/ 572683 w 3295493"/>
              <a:gd name="connsiteY7" fmla="*/ 972374 h 1076806"/>
              <a:gd name="connsiteX8" fmla="*/ 120652 w 3295493"/>
              <a:gd name="connsiteY8" fmla="*/ 972374 h 1076806"/>
              <a:gd name="connsiteX9" fmla="*/ 0 w 3295493"/>
              <a:gd name="connsiteY9" fmla="*/ 851722 h 1076806"/>
              <a:gd name="connsiteX10" fmla="*/ 0 w 3295493"/>
              <a:gd name="connsiteY10" fmla="*/ 120652 h 1076806"/>
              <a:gd name="connsiteX11" fmla="*/ 120652 w 3295493"/>
              <a:gd name="connsiteY11" fmla="*/ 0 h 1076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5493" h="1076806">
                <a:moveTo>
                  <a:pt x="120652" y="0"/>
                </a:moveTo>
                <a:lnTo>
                  <a:pt x="3174841" y="0"/>
                </a:lnTo>
                <a:cubicBezTo>
                  <a:pt x="3241475" y="0"/>
                  <a:pt x="3295493" y="54018"/>
                  <a:pt x="3295493" y="120652"/>
                </a:cubicBezTo>
                <a:lnTo>
                  <a:pt x="3295493" y="851722"/>
                </a:lnTo>
                <a:cubicBezTo>
                  <a:pt x="3295493" y="918356"/>
                  <a:pt x="3241475" y="972374"/>
                  <a:pt x="3174841" y="972374"/>
                </a:cubicBezTo>
                <a:lnTo>
                  <a:pt x="693824" y="972374"/>
                </a:lnTo>
                <a:lnTo>
                  <a:pt x="633253" y="1076806"/>
                </a:lnTo>
                <a:lnTo>
                  <a:pt x="572683" y="972374"/>
                </a:lnTo>
                <a:lnTo>
                  <a:pt x="120652" y="972374"/>
                </a:lnTo>
                <a:cubicBezTo>
                  <a:pt x="54018" y="972374"/>
                  <a:pt x="0" y="918356"/>
                  <a:pt x="0" y="851722"/>
                </a:cubicBezTo>
                <a:lnTo>
                  <a:pt x="0" y="120652"/>
                </a:lnTo>
                <a:cubicBezTo>
                  <a:pt x="0" y="54018"/>
                  <a:pt x="54018" y="0"/>
                  <a:pt x="120652" y="0"/>
                </a:cubicBez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>
            <a:defPPr>
              <a:defRPr lang="fr-FR"/>
            </a:defPPr>
            <a:lvl1pPr algn="ctr">
              <a:defRPr sz="1600" b="1">
                <a:solidFill>
                  <a:schemeClr val="accent1"/>
                </a:solidFill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endParaRPr lang="fr-FR" sz="2000" noProof="1">
              <a:solidFill>
                <a:srgbClr val="2C6260"/>
              </a:solidFill>
              <a:latin typeface="Helvetica LT Std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B6D0AE1-C573-628C-245A-5FC8131B7099}"/>
              </a:ext>
            </a:extLst>
          </p:cNvPr>
          <p:cNvSpPr txBox="1"/>
          <p:nvPr/>
        </p:nvSpPr>
        <p:spPr>
          <a:xfrm>
            <a:off x="8414632" y="1729672"/>
            <a:ext cx="2013620" cy="707886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>
              <a:defRPr/>
            </a:pPr>
            <a:r>
              <a:rPr lang="es-ES" sz="1400" noProof="1">
                <a:solidFill>
                  <a:srgbClr val="2C2A29"/>
                </a:solidFill>
              </a:rPr>
              <a:t>Un equipo de ventas y marketing de</a:t>
            </a:r>
            <a:br>
              <a:rPr kumimoji="0" lang="fr-FR" sz="1400" b="0" i="0" u="none" strike="noStrike" kern="1200" cap="none" spc="0" normalizeH="0" baseline="0" noProof="1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/>
                <a:ea typeface="+mn-ea"/>
                <a:cs typeface="+mn-cs"/>
              </a:rPr>
            </a:br>
            <a:r>
              <a:rPr kumimoji="0" lang="fr-FR" sz="1800" b="1" i="0" u="none" strike="noStrike" kern="1200" cap="none" spc="0" normalizeH="0" baseline="0" noProof="1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Helvetica LT Std"/>
                <a:ea typeface="+mn-ea"/>
                <a:cs typeface="+mn-cs"/>
              </a:rPr>
              <a:t>30 </a:t>
            </a:r>
            <a:r>
              <a:rPr lang="fr-FR" b="1" noProof="1">
                <a:solidFill>
                  <a:schemeClr val="accent4"/>
                </a:solidFill>
              </a:rPr>
              <a:t>PERSONAS</a:t>
            </a:r>
            <a:endParaRPr kumimoji="0" lang="fr-FR" sz="2000" b="1" i="0" u="none" strike="noStrike" kern="1200" cap="none" spc="0" normalizeH="0" baseline="0" noProof="1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D3714BE1-9783-3889-3057-164070DA0972}"/>
              </a:ext>
            </a:extLst>
          </p:cNvPr>
          <p:cNvSpPr/>
          <p:nvPr/>
        </p:nvSpPr>
        <p:spPr>
          <a:xfrm>
            <a:off x="7763098" y="1814664"/>
            <a:ext cx="537904" cy="53790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pic>
        <p:nvPicPr>
          <p:cNvPr id="47" name="Graphic 46">
            <a:extLst>
              <a:ext uri="{FF2B5EF4-FFF2-40B4-BE49-F238E27FC236}">
                <a16:creationId xmlns:a16="http://schemas.microsoft.com/office/drawing/2014/main" id="{4BE41DAA-E19D-CC56-0956-48F8F910D1C3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24" r="24"/>
          <a:stretch/>
        </p:blipFill>
        <p:spPr>
          <a:xfrm>
            <a:off x="7876728" y="1928239"/>
            <a:ext cx="310601" cy="310750"/>
          </a:xfrm>
          <a:prstGeom prst="rect">
            <a:avLst/>
          </a:prstGeom>
        </p:spPr>
      </p:pic>
      <p:sp>
        <p:nvSpPr>
          <p:cNvPr id="74" name="5aa72b7c-b1b9-49e3-b745-e5f688c8e5fe">
            <a:extLst>
              <a:ext uri="{FF2B5EF4-FFF2-40B4-BE49-F238E27FC236}">
                <a16:creationId xmlns:a16="http://schemas.microsoft.com/office/drawing/2014/main" id="{49D97635-00FC-1EB5-F501-BB32F3AAE360}"/>
              </a:ext>
            </a:extLst>
          </p:cNvPr>
          <p:cNvSpPr/>
          <p:nvPr/>
        </p:nvSpPr>
        <p:spPr>
          <a:xfrm>
            <a:off x="0" y="-2"/>
            <a:ext cx="454985" cy="6858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1">
              <a:latin typeface="Helvetica LT Std" panose="020B0504020202020204" pitchFamily="34" charset="0"/>
            </a:endParaRPr>
          </a:p>
        </p:txBody>
      </p:sp>
      <p:sp>
        <p:nvSpPr>
          <p:cNvPr id="75" name="a0736777-844b-4393-85bb-c080c0e96b2d">
            <a:extLst>
              <a:ext uri="{FF2B5EF4-FFF2-40B4-BE49-F238E27FC236}">
                <a16:creationId xmlns:a16="http://schemas.microsoft.com/office/drawing/2014/main" id="{34F199AB-5841-1E6F-6EE2-C1F7F7BE56C6}"/>
              </a:ext>
            </a:extLst>
          </p:cNvPr>
          <p:cNvSpPr txBox="1">
            <a:spLocks/>
          </p:cNvSpPr>
          <p:nvPr/>
        </p:nvSpPr>
        <p:spPr>
          <a:xfrm>
            <a:off x="0" y="6394449"/>
            <a:ext cx="466725" cy="365125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4C657E5E-5382-46C6-A2E8-F79DF90EBE43}" type="slidenum">
              <a:rPr lang="fr-FR" sz="1400" noProof="1" smtClean="0">
                <a:solidFill>
                  <a:schemeClr val="bg1"/>
                </a:solidFill>
              </a:rPr>
              <a:pPr algn="ctr"/>
              <a:t>12</a:t>
            </a:fld>
            <a:endParaRPr lang="fr-FR" sz="1400" noProof="1">
              <a:solidFill>
                <a:schemeClr val="bg1"/>
              </a:solidFill>
            </a:endParaRPr>
          </a:p>
        </p:txBody>
      </p:sp>
      <p:sp>
        <p:nvSpPr>
          <p:cNvPr id="76" name="Freeform: Shape 7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17A5BFA-8D6F-659C-CD32-B195FD90A88E}"/>
              </a:ext>
            </a:extLst>
          </p:cNvPr>
          <p:cNvSpPr/>
          <p:nvPr/>
        </p:nvSpPr>
        <p:spPr>
          <a:xfrm>
            <a:off x="0" y="3096076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77" name="Graphic 7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4928413-530F-291C-133A-7170196C4753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7105" y="3330352"/>
            <a:ext cx="197296" cy="197296"/>
          </a:xfrm>
          <a:prstGeom prst="rect">
            <a:avLst/>
          </a:prstGeom>
        </p:spPr>
      </p:pic>
      <p:pic>
        <p:nvPicPr>
          <p:cNvPr id="78" name="Graphic 2">
            <a:hlinkClick r:id="rId18" action="ppaction://hlinksldjump"/>
            <a:extLst>
              <a:ext uri="{FF2B5EF4-FFF2-40B4-BE49-F238E27FC236}">
                <a16:creationId xmlns:a16="http://schemas.microsoft.com/office/drawing/2014/main" id="{3C6DFA4A-2CDC-9B84-C2E0-622751EF1C1F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86852" y="298616"/>
            <a:ext cx="275098" cy="275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27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75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1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2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0.00195 0.14352 L -4.16667E-6 1.11111E-6 " pathEditMode="relative" rAng="0" ptsTypes="AA" p14:bounceEnd="50000">
                                          <p:cBhvr>
                                            <p:cTn id="2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17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42" presetClass="path" presetSubtype="0" fill="hold" grpId="1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4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0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6" presetClass="entr" presetSubtype="37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6" presetClass="entr" presetSubtype="37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42" presetClass="path" presetSubtype="0" fill="hold" grpId="1" nodeType="withEffect" p14:presetBounceEnd="50000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106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53" presetClass="entr" presetSubtype="16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iterate type="lt">
                                        <p:tmPct val="1429"/>
                                      </p:iterate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9" grpId="0" animBg="1"/>
          <p:bldP spid="2" grpId="0"/>
          <p:bldP spid="2" grpId="1"/>
          <p:bldP spid="16" grpId="0" animBg="1"/>
          <p:bldP spid="16" grpId="1" animBg="1"/>
          <p:bldP spid="21" grpId="0" animBg="1"/>
          <p:bldP spid="10" grpId="0"/>
          <p:bldP spid="15" grpId="0"/>
          <p:bldP spid="34" grpId="0"/>
          <p:bldP spid="7" grpId="0" animBg="1"/>
          <p:bldP spid="4" grpId="0"/>
          <p:bldP spid="4" grpId="1"/>
          <p:bldP spid="66" grpId="0" animBg="1"/>
          <p:bldP spid="66" grpId="1" animBg="1"/>
          <p:bldP spid="45" grpId="0"/>
          <p:bldP spid="4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75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1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2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0.00195 0.14352 L -4.16667E-6 1.11111E-6 " pathEditMode="relative" rAng="0" ptsTypes="AA">
                                          <p:cBhvr>
                                            <p:cTn id="2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17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42" presetClass="pat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4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0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6" presetClass="entr" presetSubtype="37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6" presetClass="entr" presetSubtype="37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42" presetClass="path" presetSubtype="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106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53" presetClass="entr" presetSubtype="16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iterate type="lt">
                                        <p:tmPct val="1429"/>
                                      </p:iterate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9" grpId="0" animBg="1"/>
          <p:bldP spid="2" grpId="0"/>
          <p:bldP spid="2" grpId="1"/>
          <p:bldP spid="16" grpId="0" animBg="1"/>
          <p:bldP spid="16" grpId="1" animBg="1"/>
          <p:bldP spid="21" grpId="0" animBg="1"/>
          <p:bldP spid="10" grpId="0"/>
          <p:bldP spid="15" grpId="0"/>
          <p:bldP spid="34" grpId="0"/>
          <p:bldP spid="7" grpId="0" animBg="1"/>
          <p:bldP spid="4" grpId="0"/>
          <p:bldP spid="4" grpId="1"/>
          <p:bldP spid="66" grpId="0" animBg="1"/>
          <p:bldP spid="66" grpId="1" animBg="1"/>
          <p:bldP spid="45" grpId="0"/>
          <p:bldP spid="46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4EB019-EF14-2EBD-A1AF-FCA6C44C7C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orme libre 41">
            <a:extLst>
              <a:ext uri="{FF2B5EF4-FFF2-40B4-BE49-F238E27FC236}">
                <a16:creationId xmlns:a16="http://schemas.microsoft.com/office/drawing/2014/main" id="{58BDAF7E-7FD2-DD42-CCD2-C1EFCB8D3EFB}"/>
              </a:ext>
            </a:extLst>
          </p:cNvPr>
          <p:cNvSpPr/>
          <p:nvPr/>
        </p:nvSpPr>
        <p:spPr>
          <a:xfrm>
            <a:off x="5432738" y="0"/>
            <a:ext cx="2877824" cy="6858000"/>
          </a:xfrm>
          <a:custGeom>
            <a:avLst/>
            <a:gdLst>
              <a:gd name="connsiteX0" fmla="*/ 2680397 w 2877824"/>
              <a:gd name="connsiteY0" fmla="*/ 0 h 6858000"/>
              <a:gd name="connsiteX1" fmla="*/ 2877824 w 2877824"/>
              <a:gd name="connsiteY1" fmla="*/ 0 h 6858000"/>
              <a:gd name="connsiteX2" fmla="*/ 2758817 w 2877824"/>
              <a:gd name="connsiteY2" fmla="*/ 732501 h 6858000"/>
              <a:gd name="connsiteX3" fmla="*/ 542169 w 2877824"/>
              <a:gd name="connsiteY3" fmla="*/ 6331544 h 6858000"/>
              <a:gd name="connsiteX4" fmla="*/ 197427 w 2877824"/>
              <a:gd name="connsiteY4" fmla="*/ 6858000 h 6858000"/>
              <a:gd name="connsiteX5" fmla="*/ 0 w 2877824"/>
              <a:gd name="connsiteY5" fmla="*/ 6858000 h 6858000"/>
              <a:gd name="connsiteX6" fmla="*/ 344742 w 2877824"/>
              <a:gd name="connsiteY6" fmla="*/ 6331544 h 6858000"/>
              <a:gd name="connsiteX7" fmla="*/ 2561390 w 2877824"/>
              <a:gd name="connsiteY7" fmla="*/ 73250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77824" h="6858000">
                <a:moveTo>
                  <a:pt x="2680397" y="0"/>
                </a:moveTo>
                <a:lnTo>
                  <a:pt x="2877824" y="0"/>
                </a:lnTo>
                <a:lnTo>
                  <a:pt x="2758817" y="732501"/>
                </a:lnTo>
                <a:cubicBezTo>
                  <a:pt x="2372584" y="2709559"/>
                  <a:pt x="1614510" y="4590917"/>
                  <a:pt x="542169" y="6331544"/>
                </a:cubicBezTo>
                <a:lnTo>
                  <a:pt x="197427" y="6858000"/>
                </a:lnTo>
                <a:lnTo>
                  <a:pt x="0" y="6858000"/>
                </a:lnTo>
                <a:lnTo>
                  <a:pt x="344742" y="6331544"/>
                </a:lnTo>
                <a:cubicBezTo>
                  <a:pt x="1417083" y="4590917"/>
                  <a:pt x="2175157" y="2709559"/>
                  <a:pt x="2561390" y="732501"/>
                </a:cubicBezTo>
                <a:close/>
              </a:path>
            </a:pathLst>
          </a:custGeom>
          <a:gradFill>
            <a:gsLst>
              <a:gs pos="0">
                <a:srgbClr val="FFF200"/>
              </a:gs>
              <a:gs pos="56000">
                <a:srgbClr val="E8E90C"/>
              </a:gs>
              <a:gs pos="86000">
                <a:srgbClr val="8DC63F"/>
              </a:gs>
              <a:gs pos="100000">
                <a:srgbClr val="8DC63F"/>
              </a:gs>
              <a:gs pos="100000">
                <a:srgbClr val="8DC63F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9A6D9EF0-4F18-9180-C8F3-763B3D78FD28}"/>
              </a:ext>
            </a:extLst>
          </p:cNvPr>
          <p:cNvSpPr txBox="1">
            <a:spLocks/>
          </p:cNvSpPr>
          <p:nvPr/>
        </p:nvSpPr>
        <p:spPr>
          <a:xfrm>
            <a:off x="803098" y="466944"/>
            <a:ext cx="5788939" cy="86177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lvl="0">
              <a:defRPr/>
            </a:pPr>
            <a:r>
              <a:rPr lang="fr-FR" sz="2800" b="1" noProof="1">
                <a:solidFill>
                  <a:srgbClr val="2C6260"/>
                </a:solidFill>
                <a:latin typeface="Helvetica LT Std" panose="020B0504020202020204" pitchFamily="34" charset="0"/>
              </a:rPr>
              <a:t>SOLUCIONES INNOVADORAS DE BASE BIOLÓGICA </a:t>
            </a:r>
          </a:p>
        </p:txBody>
      </p:sp>
      <p:sp>
        <p:nvSpPr>
          <p:cNvPr id="25" name="Freeform: Shape 2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BAEBBFF3-7909-00A9-4000-9FEE023F2139}"/>
              </a:ext>
            </a:extLst>
          </p:cNvPr>
          <p:cNvSpPr/>
          <p:nvPr/>
        </p:nvSpPr>
        <p:spPr>
          <a:xfrm>
            <a:off x="0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26" name="Graphic 2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039CAEF-345C-1C16-BF40-FAF40A0BE0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7105" y="3330353"/>
            <a:ext cx="197296" cy="197296"/>
          </a:xfrm>
          <a:prstGeom prst="rect">
            <a:avLst/>
          </a:prstGeom>
        </p:spPr>
      </p:pic>
      <p:grpSp>
        <p:nvGrpSpPr>
          <p:cNvPr id="45" name="Group 44">
            <a:extLst>
              <a:ext uri="{FF2B5EF4-FFF2-40B4-BE49-F238E27FC236}">
                <a16:creationId xmlns:a16="http://schemas.microsoft.com/office/drawing/2014/main" id="{973610F2-BF27-4D81-65CD-22E6A02B0985}"/>
              </a:ext>
            </a:extLst>
          </p:cNvPr>
          <p:cNvGrpSpPr/>
          <p:nvPr/>
        </p:nvGrpSpPr>
        <p:grpSpPr>
          <a:xfrm>
            <a:off x="1569935" y="1687403"/>
            <a:ext cx="3179252" cy="4240861"/>
            <a:chOff x="1569935" y="1687403"/>
            <a:chExt cx="3179252" cy="4240861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BA85C83B-BDD2-4837-DD19-62B6817AECE7}"/>
                </a:ext>
              </a:extLst>
            </p:cNvPr>
            <p:cNvSpPr>
              <a:spLocks/>
            </p:cNvSpPr>
            <p:nvPr/>
          </p:nvSpPr>
          <p:spPr>
            <a:xfrm>
              <a:off x="1569935" y="1688050"/>
              <a:ext cx="3179252" cy="4240214"/>
            </a:xfrm>
            <a:prstGeom prst="roundRect">
              <a:avLst>
                <a:gd name="adj" fmla="val 4711"/>
              </a:avLst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endParaRPr>
            </a:p>
          </p:txBody>
        </p:sp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645816B7-E2F3-CD52-2177-E528EEEC3D03}"/>
                </a:ext>
              </a:extLst>
            </p:cNvPr>
            <p:cNvPicPr>
              <a:picLocks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4"/>
            <a:stretch/>
          </p:blipFill>
          <p:spPr>
            <a:xfrm>
              <a:off x="1569935" y="1687403"/>
              <a:ext cx="3179252" cy="2535293"/>
            </a:xfrm>
            <a:prstGeom prst="round2SameRect">
              <a:avLst>
                <a:gd name="adj1" fmla="val 5432"/>
                <a:gd name="adj2" fmla="val 0"/>
              </a:avLst>
            </a:prstGeom>
          </p:spPr>
        </p:pic>
      </p:grpSp>
      <p:pic>
        <p:nvPicPr>
          <p:cNvPr id="5" name="Graphic 2">
            <a:hlinkClick r:id="rId6" action="ppaction://hlinksldjump"/>
            <a:extLst>
              <a:ext uri="{FF2B5EF4-FFF2-40B4-BE49-F238E27FC236}">
                <a16:creationId xmlns:a16="http://schemas.microsoft.com/office/drawing/2014/main" id="{5852F0CA-6A6D-E5B7-9E20-8A1B88276A5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6852" y="298617"/>
            <a:ext cx="275098" cy="275098"/>
          </a:xfrm>
          <a:prstGeom prst="rect">
            <a:avLst/>
          </a:prstGeom>
        </p:spPr>
      </p:pic>
      <p:grpSp>
        <p:nvGrpSpPr>
          <p:cNvPr id="43" name="Group 42">
            <a:extLst>
              <a:ext uri="{FF2B5EF4-FFF2-40B4-BE49-F238E27FC236}">
                <a16:creationId xmlns:a16="http://schemas.microsoft.com/office/drawing/2014/main" id="{AE0FCA57-B01A-C932-6342-F23043A5E5D1}"/>
              </a:ext>
            </a:extLst>
          </p:cNvPr>
          <p:cNvGrpSpPr/>
          <p:nvPr/>
        </p:nvGrpSpPr>
        <p:grpSpPr>
          <a:xfrm>
            <a:off x="5630165" y="0"/>
            <a:ext cx="6561835" cy="6858000"/>
            <a:chOff x="5630165" y="0"/>
            <a:chExt cx="6561835" cy="6858000"/>
          </a:xfrm>
        </p:grpSpPr>
        <p:pic>
          <p:nvPicPr>
            <p:cNvPr id="37" name="Picture 36" descr="A hand holding a bunch of grapes&#10;&#10;Description automatically generated">
              <a:extLst>
                <a:ext uri="{FF2B5EF4-FFF2-40B4-BE49-F238E27FC236}">
                  <a16:creationId xmlns:a16="http://schemas.microsoft.com/office/drawing/2014/main" id="{A87C89BA-1278-C2E9-64CE-2AECD9C7943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5630165" y="0"/>
              <a:ext cx="6561835" cy="6858000"/>
            </a:xfrm>
            <a:custGeom>
              <a:avLst/>
              <a:gdLst>
                <a:gd name="connsiteX0" fmla="*/ 3881438 w 6561835"/>
                <a:gd name="connsiteY0" fmla="*/ 0 h 6858000"/>
                <a:gd name="connsiteX1" fmla="*/ 0 w 6561835"/>
                <a:gd name="connsiteY1" fmla="*/ 0 h 6858000"/>
                <a:gd name="connsiteX2" fmla="*/ 0 w 6561835"/>
                <a:gd name="connsiteY2" fmla="*/ 6858000 h 6858000"/>
                <a:gd name="connsiteX3" fmla="*/ 6561835 w 6561835"/>
                <a:gd name="connsiteY3" fmla="*/ 6858000 h 6858000"/>
                <a:gd name="connsiteX4" fmla="*/ 6217093 w 6561835"/>
                <a:gd name="connsiteY4" fmla="*/ 6331544 h 6858000"/>
                <a:gd name="connsiteX5" fmla="*/ 4000445 w 6561835"/>
                <a:gd name="connsiteY5" fmla="*/ 73250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61835" h="6858000">
                  <a:moveTo>
                    <a:pt x="3881438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6561835" y="6858000"/>
                  </a:lnTo>
                  <a:lnTo>
                    <a:pt x="6217093" y="6331544"/>
                  </a:lnTo>
                  <a:cubicBezTo>
                    <a:pt x="5144752" y="4590917"/>
                    <a:pt x="4386678" y="2709559"/>
                    <a:pt x="4000445" y="732501"/>
                  </a:cubicBezTo>
                  <a:close/>
                </a:path>
              </a:pathLst>
            </a:cu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43DAD90D-CDBD-6F47-CE58-4A95A439C4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6393490" y="0"/>
              <a:ext cx="3849740" cy="6858000"/>
            </a:xfrm>
            <a:custGeom>
              <a:avLst/>
              <a:gdLst>
                <a:gd name="connsiteX0" fmla="*/ 7747279 w 7747279"/>
                <a:gd name="connsiteY0" fmla="*/ 0 h 6858000"/>
                <a:gd name="connsiteX1" fmla="*/ 0 w 7747279"/>
                <a:gd name="connsiteY1" fmla="*/ 0 h 6858000"/>
                <a:gd name="connsiteX2" fmla="*/ 0 w 7747279"/>
                <a:gd name="connsiteY2" fmla="*/ 6858000 h 6858000"/>
                <a:gd name="connsiteX3" fmla="*/ 7747279 w 7747279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47279" h="6858000">
                  <a:moveTo>
                    <a:pt x="7747279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7747279" y="6858000"/>
                  </a:lnTo>
                  <a:close/>
                </a:path>
              </a:pathLst>
            </a:custGeom>
          </p:spPr>
        </p:pic>
      </p:grp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5255221A-4124-851E-E6F0-783DA075FDA0}"/>
              </a:ext>
            </a:extLst>
          </p:cNvPr>
          <p:cNvSpPr>
            <a:spLocks/>
          </p:cNvSpPr>
          <p:nvPr/>
        </p:nvSpPr>
        <p:spPr>
          <a:xfrm>
            <a:off x="5543188" y="4675261"/>
            <a:ext cx="5788939" cy="1253003"/>
          </a:xfrm>
          <a:prstGeom prst="roundRect">
            <a:avLst>
              <a:gd name="adj" fmla="val 11953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b="1" noProof="1">
              <a:solidFill>
                <a:schemeClr val="accent1"/>
              </a:solidFill>
              <a:latin typeface="Helvetica LT Std" panose="020B0504020202020204" pitchFamily="34" charset="0"/>
            </a:endParaRPr>
          </a:p>
        </p:txBody>
      </p:sp>
      <p:sp>
        <p:nvSpPr>
          <p:cNvPr id="3" name="Freeform 2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81C5D4B-3B8D-6DCA-1E45-A31B0FE1B80C}"/>
              </a:ext>
            </a:extLst>
          </p:cNvPr>
          <p:cNvSpPr/>
          <p:nvPr/>
        </p:nvSpPr>
        <p:spPr>
          <a:xfrm flipH="1">
            <a:off x="11916786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4" name="Graphic 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300938A-DFB2-CA48-5EBC-C6525D886B62}"/>
              </a:ext>
            </a:extLst>
          </p:cNvPr>
          <p:cNvPicPr>
            <a:picLocks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flipH="1">
            <a:off x="11967599" y="3330353"/>
            <a:ext cx="197296" cy="197296"/>
          </a:xfrm>
          <a:prstGeom prst="rect">
            <a:avLst/>
          </a:prstGeom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5D1E620-F178-B9DD-5B7B-644BC5893D5F}"/>
              </a:ext>
            </a:extLst>
          </p:cNvPr>
          <p:cNvSpPr>
            <a:spLocks/>
          </p:cNvSpPr>
          <p:nvPr/>
        </p:nvSpPr>
        <p:spPr>
          <a:xfrm>
            <a:off x="5543188" y="1687403"/>
            <a:ext cx="5788939" cy="1253003"/>
          </a:xfrm>
          <a:prstGeom prst="roundRect">
            <a:avLst>
              <a:gd name="adj" fmla="val 11953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b="1" noProof="1">
              <a:solidFill>
                <a:schemeClr val="accent1"/>
              </a:solidFill>
              <a:latin typeface="Helvetica LT Std" panose="020B0504020202020204" pitchFamily="34" charset="0"/>
            </a:endParaRP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6EA52B09-A4F4-8E43-E18B-F91F64E2E443}"/>
              </a:ext>
            </a:extLst>
          </p:cNvPr>
          <p:cNvSpPr>
            <a:spLocks/>
          </p:cNvSpPr>
          <p:nvPr/>
        </p:nvSpPr>
        <p:spPr>
          <a:xfrm>
            <a:off x="5543188" y="3181332"/>
            <a:ext cx="5788939" cy="1253003"/>
          </a:xfrm>
          <a:prstGeom prst="roundRect">
            <a:avLst>
              <a:gd name="adj" fmla="val 11953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b="1" noProof="1">
              <a:solidFill>
                <a:schemeClr val="accent1"/>
              </a:solidFill>
              <a:latin typeface="Helvetica LT Std" panose="020B0504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3A38D1E-3A15-F2A2-86AC-B48392C28D29}"/>
              </a:ext>
            </a:extLst>
          </p:cNvPr>
          <p:cNvSpPr/>
          <p:nvPr/>
        </p:nvSpPr>
        <p:spPr>
          <a:xfrm>
            <a:off x="6112658" y="2098461"/>
            <a:ext cx="764226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1">
                <a:ln>
                  <a:noFill/>
                </a:ln>
                <a:solidFill>
                  <a:srgbClr val="FFA30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rPr>
              <a:t>N°1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C58B524-FECE-BC60-89AB-2E0185FB9643}"/>
              </a:ext>
            </a:extLst>
          </p:cNvPr>
          <p:cNvSpPr txBox="1">
            <a:spLocks/>
          </p:cNvSpPr>
          <p:nvPr/>
        </p:nvSpPr>
        <p:spPr>
          <a:xfrm>
            <a:off x="8156911" y="1886798"/>
            <a:ext cx="2210046" cy="43088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>
              <a:defRPr/>
            </a:pPr>
            <a:r>
              <a:rPr lang="es-ES" sz="1400" dirty="0">
                <a:solidFill>
                  <a:srgbClr val="2C2A29"/>
                </a:solidFill>
                <a:latin typeface="Helvetica LT Std" panose="020B0504020202020204" pitchFamily="34" charset="0"/>
              </a:rPr>
              <a:t>Adyuvantes en Francia (Aceites y humectantes)</a:t>
            </a:r>
            <a:endParaRPr lang="fr-FR" sz="1400" dirty="0">
              <a:solidFill>
                <a:srgbClr val="2C2A29"/>
              </a:solidFill>
              <a:latin typeface="Helvetica LT Std" panose="020B0504020202020204" pitchFamily="34" charset="0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531DBDB3-5B51-3958-C881-26032C322928}"/>
              </a:ext>
            </a:extLst>
          </p:cNvPr>
          <p:cNvSpPr txBox="1">
            <a:spLocks/>
          </p:cNvSpPr>
          <p:nvPr/>
        </p:nvSpPr>
        <p:spPr>
          <a:xfrm>
            <a:off x="8156911" y="2525567"/>
            <a:ext cx="2210046" cy="215444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>
              <a:defRPr/>
            </a:pPr>
            <a:r>
              <a:rPr lang="fr-FR" sz="1400" dirty="0" err="1">
                <a:solidFill>
                  <a:srgbClr val="2C2A29"/>
                </a:solidFill>
                <a:latin typeface="Helvetica LT Std" panose="020B0504020202020204" pitchFamily="34" charset="0"/>
              </a:rPr>
              <a:t>Origen</a:t>
            </a:r>
            <a:r>
              <a:rPr lang="fr-FR" sz="1400" dirty="0">
                <a:solidFill>
                  <a:srgbClr val="2C2A29"/>
                </a:solidFill>
                <a:latin typeface="Helvetica LT Std" panose="020B0504020202020204" pitchFamily="34" charset="0"/>
              </a:rPr>
              <a:t> </a:t>
            </a:r>
            <a:r>
              <a:rPr lang="fr-FR" sz="1400" dirty="0" err="1">
                <a:solidFill>
                  <a:srgbClr val="2C2A29"/>
                </a:solidFill>
                <a:latin typeface="Helvetica LT Std" panose="020B0504020202020204" pitchFamily="34" charset="0"/>
              </a:rPr>
              <a:t>biológico</a:t>
            </a:r>
            <a:endParaRPr lang="fr-FR" sz="1400" dirty="0">
              <a:solidFill>
                <a:srgbClr val="2C2A29"/>
              </a:solidFill>
              <a:latin typeface="Helvetica LT Std" panose="020B0504020202020204" pitchFamily="34" charset="0"/>
            </a:endParaRP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A4FE8A3E-3D6E-C84C-DDA9-5C0F6787EC26}"/>
              </a:ext>
            </a:extLst>
          </p:cNvPr>
          <p:cNvCxnSpPr>
            <a:cxnSpLocks/>
          </p:cNvCxnSpPr>
          <p:nvPr/>
        </p:nvCxnSpPr>
        <p:spPr>
          <a:xfrm>
            <a:off x="8156911" y="2421626"/>
            <a:ext cx="2086320" cy="0"/>
          </a:xfrm>
          <a:prstGeom prst="line">
            <a:avLst/>
          </a:prstGeom>
          <a:ln w="12700" cmpd="sng">
            <a:solidFill>
              <a:schemeClr val="bg2"/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>
            <a:extLst>
              <a:ext uri="{FF2B5EF4-FFF2-40B4-BE49-F238E27FC236}">
                <a16:creationId xmlns:a16="http://schemas.microsoft.com/office/drawing/2014/main" id="{92DE689C-2674-A273-8164-470A93AB78E1}"/>
              </a:ext>
            </a:extLst>
          </p:cNvPr>
          <p:cNvSpPr>
            <a:spLocks/>
          </p:cNvSpPr>
          <p:nvPr/>
        </p:nvSpPr>
        <p:spPr>
          <a:xfrm>
            <a:off x="6112658" y="4993986"/>
            <a:ext cx="1712130" cy="6155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lvl="0">
              <a:defRPr/>
            </a:pPr>
            <a:r>
              <a:rPr lang="fr-FR" sz="2000" b="1" noProof="1">
                <a:solidFill>
                  <a:srgbClr val="FFA300"/>
                </a:solidFill>
              </a:rPr>
              <a:t>INNOVACIÓN EN LA VIÑA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8379244-FC2C-3A92-9F2C-75A2416BD4E7}"/>
              </a:ext>
            </a:extLst>
          </p:cNvPr>
          <p:cNvSpPr txBox="1">
            <a:spLocks/>
          </p:cNvSpPr>
          <p:nvPr/>
        </p:nvSpPr>
        <p:spPr>
          <a:xfrm>
            <a:off x="8156911" y="4840097"/>
            <a:ext cx="1733331" cy="923330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>
              <a:defRPr/>
            </a:pPr>
            <a:r>
              <a:rPr lang="es-ES" sz="1200" b="1" dirty="0">
                <a:solidFill>
                  <a:srgbClr val="2C2A29"/>
                </a:solidFill>
                <a:latin typeface="Helvetica LT Std" panose="020B0504020202020204" pitchFamily="34" charset="0"/>
              </a:rPr>
              <a:t>Pionero en el desarrollo de soluciones de </a:t>
            </a:r>
            <a:r>
              <a:rPr lang="es-ES" sz="1200" b="1" dirty="0" err="1">
                <a:solidFill>
                  <a:srgbClr val="2C2A29"/>
                </a:solidFill>
                <a:latin typeface="Helvetica LT Std" panose="020B0504020202020204" pitchFamily="34" charset="0"/>
              </a:rPr>
              <a:t>bioprotección</a:t>
            </a:r>
            <a:r>
              <a:rPr lang="es-ES" sz="1200" b="1" dirty="0">
                <a:solidFill>
                  <a:srgbClr val="2C2A29"/>
                </a:solidFill>
                <a:latin typeface="Helvetica LT Std" panose="020B0504020202020204" pitchFamily="34" charset="0"/>
              </a:rPr>
              <a:t> y </a:t>
            </a:r>
            <a:r>
              <a:rPr lang="es-ES" sz="1200" b="1" dirty="0" err="1">
                <a:solidFill>
                  <a:srgbClr val="2C2A29"/>
                </a:solidFill>
                <a:latin typeface="Helvetica LT Std" panose="020B0504020202020204" pitchFamily="34" charset="0"/>
              </a:rPr>
              <a:t>bionutrición</a:t>
            </a:r>
            <a:endParaRPr lang="fr-FR" sz="1200" b="1" dirty="0">
              <a:solidFill>
                <a:srgbClr val="2C2A29"/>
              </a:solidFill>
              <a:latin typeface="Helvetica LT Std" panose="020B05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D50BB31-0761-E0EC-09EB-D5C25890606A}"/>
              </a:ext>
            </a:extLst>
          </p:cNvPr>
          <p:cNvSpPr txBox="1">
            <a:spLocks/>
          </p:cNvSpPr>
          <p:nvPr/>
        </p:nvSpPr>
        <p:spPr>
          <a:xfrm>
            <a:off x="6112658" y="3796988"/>
            <a:ext cx="1712130" cy="36933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>
              <a:defRPr/>
            </a:pPr>
            <a:r>
              <a:rPr lang="es-ES" sz="1200" b="1" dirty="0">
                <a:solidFill>
                  <a:srgbClr val="2C6260"/>
                </a:solidFill>
                <a:latin typeface="Helvetica LT Std" panose="020B0504020202020204" pitchFamily="34" charset="0"/>
              </a:rPr>
              <a:t>innovación en tecnología de semillas</a:t>
            </a:r>
            <a:endParaRPr lang="fr-FR" sz="1200" b="1" dirty="0">
              <a:solidFill>
                <a:srgbClr val="2C6260"/>
              </a:solidFill>
              <a:latin typeface="Helvetica LT Std" panose="020B0504020202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25615AB-5F98-D84B-3155-E618849FF102}"/>
              </a:ext>
            </a:extLst>
          </p:cNvPr>
          <p:cNvSpPr>
            <a:spLocks/>
          </p:cNvSpPr>
          <p:nvPr/>
        </p:nvSpPr>
        <p:spPr>
          <a:xfrm>
            <a:off x="6112658" y="3418569"/>
            <a:ext cx="1375552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lvl="0">
              <a:defRPr/>
            </a:pPr>
            <a:r>
              <a:rPr kumimoji="0" lang="fr-FR" sz="2400" b="1" i="0" u="none" strike="noStrike" kern="1200" cap="none" spc="0" normalizeH="0" baseline="0" noProof="1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rPr>
              <a:t>10 </a:t>
            </a:r>
            <a:r>
              <a:rPr lang="fr-FR" sz="2400" b="1" noProof="1">
                <a:solidFill>
                  <a:srgbClr val="2C6260"/>
                </a:solidFill>
              </a:rPr>
              <a:t>AÑOS</a:t>
            </a:r>
            <a:r>
              <a:rPr kumimoji="0" lang="fr-FR" sz="2400" b="1" i="0" u="none" strike="noStrike" kern="1200" cap="none" spc="0" normalizeH="0" baseline="0" noProof="1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rPr>
              <a:t> 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1CC13A7F-0DD6-6DE0-DE6F-745A20C8F603}"/>
              </a:ext>
            </a:extLst>
          </p:cNvPr>
          <p:cNvSpPr/>
          <p:nvPr/>
        </p:nvSpPr>
        <p:spPr>
          <a:xfrm>
            <a:off x="5238026" y="2008742"/>
            <a:ext cx="610324" cy="61032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2AF582BC-C8B9-DC6B-0021-850FEE239C5A}"/>
              </a:ext>
            </a:extLst>
          </p:cNvPr>
          <p:cNvSpPr/>
          <p:nvPr/>
        </p:nvSpPr>
        <p:spPr>
          <a:xfrm>
            <a:off x="5238026" y="3502671"/>
            <a:ext cx="610324" cy="61032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pic>
        <p:nvPicPr>
          <p:cNvPr id="53" name="Graphic 52">
            <a:extLst>
              <a:ext uri="{FF2B5EF4-FFF2-40B4-BE49-F238E27FC236}">
                <a16:creationId xmlns:a16="http://schemas.microsoft.com/office/drawing/2014/main" id="{7027E092-827C-1678-3618-0CAE8BADEBA0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>
          <a:xfrm>
            <a:off x="5366923" y="3631539"/>
            <a:ext cx="352413" cy="352588"/>
          </a:xfrm>
          <a:prstGeom prst="rect">
            <a:avLst/>
          </a:prstGeom>
        </p:spPr>
      </p:pic>
      <p:sp>
        <p:nvSpPr>
          <p:cNvPr id="55" name="Oval 54">
            <a:extLst>
              <a:ext uri="{FF2B5EF4-FFF2-40B4-BE49-F238E27FC236}">
                <a16:creationId xmlns:a16="http://schemas.microsoft.com/office/drawing/2014/main" id="{0ACB4B7A-4B6F-DA45-2FA8-B4634167A9E1}"/>
              </a:ext>
            </a:extLst>
          </p:cNvPr>
          <p:cNvSpPr/>
          <p:nvPr/>
        </p:nvSpPr>
        <p:spPr>
          <a:xfrm>
            <a:off x="5238026" y="4996600"/>
            <a:ext cx="610324" cy="61032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pic>
        <p:nvPicPr>
          <p:cNvPr id="56" name="Graphic 55">
            <a:extLst>
              <a:ext uri="{FF2B5EF4-FFF2-40B4-BE49-F238E27FC236}">
                <a16:creationId xmlns:a16="http://schemas.microsoft.com/office/drawing/2014/main" id="{1E106CD0-22E6-3C47-A6B3-628666B3F813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25" r="25"/>
          <a:stretch/>
        </p:blipFill>
        <p:spPr>
          <a:xfrm>
            <a:off x="5366923" y="5125468"/>
            <a:ext cx="352413" cy="352588"/>
          </a:xfrm>
          <a:prstGeom prst="rect">
            <a:avLst/>
          </a:prstGeom>
        </p:spPr>
      </p:pic>
      <p:pic>
        <p:nvPicPr>
          <p:cNvPr id="12" name="Graphique 11">
            <a:extLst>
              <a:ext uri="{FF2B5EF4-FFF2-40B4-BE49-F238E27FC236}">
                <a16:creationId xmlns:a16="http://schemas.microsoft.com/office/drawing/2014/main" id="{48DC99AB-D5ED-6D4D-5A76-E01C3BB933B5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370291" y="2143710"/>
            <a:ext cx="334448" cy="33444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DB8E033-32CD-1D1A-E5DF-AA655857C9B3}"/>
              </a:ext>
            </a:extLst>
          </p:cNvPr>
          <p:cNvSpPr txBox="1"/>
          <p:nvPr/>
        </p:nvSpPr>
        <p:spPr>
          <a:xfrm>
            <a:off x="2293835" y="5169950"/>
            <a:ext cx="1731453" cy="30777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>
              <a:defRPr/>
            </a:pPr>
            <a:r>
              <a:rPr lang="fr-FR" sz="2000" dirty="0" err="1">
                <a:solidFill>
                  <a:srgbClr val="FFFFFF"/>
                </a:solidFill>
                <a:latin typeface="Helvetica LT Std" panose="020B0504020202020204" pitchFamily="34" charset="0"/>
              </a:rPr>
              <a:t>Bioinsumos</a:t>
            </a:r>
            <a:r>
              <a:rPr lang="fr-FR" sz="2000" dirty="0">
                <a:solidFill>
                  <a:srgbClr val="FFFFFF"/>
                </a:solidFill>
                <a:latin typeface="Helvetica LT Std" panose="020B0504020202020204" pitchFamily="34" charset="0"/>
              </a:rPr>
              <a:t> </a:t>
            </a:r>
          </a:p>
          <a:p>
            <a:pPr lvl="0" algn="ctr">
              <a:defRPr/>
            </a:pPr>
            <a:r>
              <a:rPr lang="fr-FR" sz="2000" dirty="0">
                <a:solidFill>
                  <a:srgbClr val="FFFFFF"/>
                </a:solidFill>
                <a:latin typeface="Helvetica LT Std" panose="020B0504020202020204" pitchFamily="34" charset="0"/>
              </a:rPr>
              <a:t> </a:t>
            </a:r>
            <a:endParaRPr kumimoji="0" lang="fr-FR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477CECB-0646-3DC7-E630-EABAA98DC897}"/>
              </a:ext>
            </a:extLst>
          </p:cNvPr>
          <p:cNvSpPr/>
          <p:nvPr/>
        </p:nvSpPr>
        <p:spPr>
          <a:xfrm>
            <a:off x="2293835" y="4587458"/>
            <a:ext cx="1731452" cy="4924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/>
                <a:ea typeface="+mn-ea"/>
                <a:cs typeface="+mn-cs"/>
              </a:rPr>
              <a:t>6 MHA</a:t>
            </a:r>
          </a:p>
        </p:txBody>
      </p:sp>
      <p:pic>
        <p:nvPicPr>
          <p:cNvPr id="51" name="Graphic 50">
            <a:extLst>
              <a:ext uri="{FF2B5EF4-FFF2-40B4-BE49-F238E27FC236}">
                <a16:creationId xmlns:a16="http://schemas.microsoft.com/office/drawing/2014/main" id="{9E45423E-EF2E-74A8-8811-52ABC91D0D91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756" r="756"/>
          <a:stretch/>
        </p:blipFill>
        <p:spPr>
          <a:xfrm>
            <a:off x="10416654" y="6216534"/>
            <a:ext cx="1396126" cy="357092"/>
          </a:xfrm>
          <a:prstGeom prst="rect">
            <a:avLst/>
          </a:prstGeom>
        </p:spPr>
      </p:pic>
      <p:pic>
        <p:nvPicPr>
          <p:cNvPr id="6" name="Image 12">
            <a:extLst>
              <a:ext uri="{FF2B5EF4-FFF2-40B4-BE49-F238E27FC236}">
                <a16:creationId xmlns:a16="http://schemas.microsoft.com/office/drawing/2014/main" id="{36626E69-6814-009B-7A7E-31A0901C28E8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hq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7970" t="7208" r="17970" b="7208"/>
          <a:stretch/>
        </p:blipFill>
        <p:spPr>
          <a:xfrm>
            <a:off x="10077925" y="4720361"/>
            <a:ext cx="870372" cy="1162802"/>
          </a:xfrm>
          <a:prstGeom prst="rect">
            <a:avLst/>
          </a:prstGeom>
        </p:spPr>
      </p:pic>
      <p:sp>
        <p:nvSpPr>
          <p:cNvPr id="7" name="TextBox 40">
            <a:extLst>
              <a:ext uri="{FF2B5EF4-FFF2-40B4-BE49-F238E27FC236}">
                <a16:creationId xmlns:a16="http://schemas.microsoft.com/office/drawing/2014/main" id="{DC49F91D-B95A-CDEA-D9E2-6B3A28C20593}"/>
              </a:ext>
            </a:extLst>
          </p:cNvPr>
          <p:cNvSpPr txBox="1">
            <a:spLocks/>
          </p:cNvSpPr>
          <p:nvPr/>
        </p:nvSpPr>
        <p:spPr>
          <a:xfrm>
            <a:off x="8087972" y="3316955"/>
            <a:ext cx="3257708" cy="64633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>
              <a:defRPr/>
            </a:pPr>
            <a:r>
              <a:rPr lang="es-ES" sz="1400" dirty="0">
                <a:solidFill>
                  <a:srgbClr val="2C2A29"/>
                </a:solidFill>
                <a:latin typeface="Helvetica LT Std" panose="020B0504020202020204" pitchFamily="34" charset="0"/>
              </a:rPr>
              <a:t>Principios activos de origen biológico</a:t>
            </a:r>
            <a:br>
              <a:rPr lang="es-ES" sz="1400" dirty="0">
                <a:solidFill>
                  <a:srgbClr val="2C2A29"/>
                </a:solidFill>
                <a:latin typeface="Helvetica LT Std" panose="020B0504020202020204" pitchFamily="34" charset="0"/>
              </a:rPr>
            </a:br>
            <a:r>
              <a:rPr lang="fr-FR" sz="1400" dirty="0" err="1">
                <a:solidFill>
                  <a:srgbClr val="2C2A29"/>
                </a:solidFill>
                <a:latin typeface="Helvetica LT Std" panose="020B0504020202020204" pitchFamily="34" charset="0"/>
              </a:rPr>
              <a:t>Ingredientes</a:t>
            </a:r>
            <a:r>
              <a:rPr lang="fr-FR" sz="1400" dirty="0">
                <a:solidFill>
                  <a:srgbClr val="2C2A29"/>
                </a:solidFill>
                <a:latin typeface="Helvetica LT Std" panose="020B0504020202020204" pitchFamily="34" charset="0"/>
              </a:rPr>
              <a:t> </a:t>
            </a:r>
            <a:r>
              <a:rPr lang="fr-FR" sz="1400" dirty="0" err="1">
                <a:solidFill>
                  <a:srgbClr val="2C2A29"/>
                </a:solidFill>
                <a:latin typeface="Helvetica LT Std" panose="020B0504020202020204" pitchFamily="34" charset="0"/>
              </a:rPr>
              <a:t>naturales</a:t>
            </a:r>
            <a:br>
              <a:rPr lang="fr-FR" sz="1400" dirty="0">
                <a:solidFill>
                  <a:srgbClr val="2C2A29"/>
                </a:solidFill>
                <a:latin typeface="Helvetica LT Std" panose="020B0504020202020204" pitchFamily="34" charset="0"/>
              </a:rPr>
            </a:br>
            <a:r>
              <a:rPr lang="fr-FR" sz="1400" dirty="0" err="1">
                <a:solidFill>
                  <a:srgbClr val="2C2A29"/>
                </a:solidFill>
                <a:latin typeface="Helvetica LT Std" panose="020B0504020202020204" pitchFamily="34" charset="0"/>
              </a:rPr>
              <a:t>Soluciones</a:t>
            </a:r>
            <a:r>
              <a:rPr lang="fr-FR" sz="1400" dirty="0">
                <a:solidFill>
                  <a:srgbClr val="2C2A29"/>
                </a:solidFill>
                <a:latin typeface="Helvetica LT Std" panose="020B0504020202020204" pitchFamily="34" charset="0"/>
              </a:rPr>
              <a:t> </a:t>
            </a:r>
            <a:r>
              <a:rPr lang="fr-FR" sz="1400" dirty="0" err="1">
                <a:solidFill>
                  <a:srgbClr val="2C2A29"/>
                </a:solidFill>
                <a:latin typeface="Helvetica LT Std" panose="020B0504020202020204" pitchFamily="34" charset="0"/>
              </a:rPr>
              <a:t>formuladas</a:t>
            </a:r>
            <a:r>
              <a:rPr lang="fr-FR" sz="1400" dirty="0">
                <a:solidFill>
                  <a:srgbClr val="2C2A29"/>
                </a:solidFill>
                <a:latin typeface="Helvetica LT Std" panose="020B0504020202020204" pitchFamily="34" charset="0"/>
              </a:rPr>
              <a:t> </a:t>
            </a: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srgbClr val="2C2A29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8" name="Image 15">
            <a:extLst>
              <a:ext uri="{FF2B5EF4-FFF2-40B4-BE49-F238E27FC236}">
                <a16:creationId xmlns:a16="http://schemas.microsoft.com/office/drawing/2014/main" id="{96F695FE-A136-3F3A-5A49-988D89B478FB}"/>
              </a:ext>
            </a:extLst>
          </p:cNvPr>
          <p:cNvPicPr>
            <a:picLocks noChangeAspect="1"/>
          </p:cNvPicPr>
          <p:nvPr/>
        </p:nvPicPr>
        <p:blipFill>
          <a:blip r:embed="rId23" cstate="hq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9862" b="93807" l="9884" r="89922">
                        <a14:foregroundMark x1="14535" y1="17431" x2="14535" y2="17431"/>
                        <a14:foregroundMark x1="33333" y1="32569" x2="33333" y2="32569"/>
                        <a14:foregroundMark x1="44380" y1="26835" x2="44380" y2="26835"/>
                        <a14:foregroundMark x1="63566" y1="32339" x2="63566" y2="32339"/>
                        <a14:foregroundMark x1="75581" y1="19725" x2="75581" y2="19725"/>
                        <a14:foregroundMark x1="29264" y1="75917" x2="40504" y2="93807"/>
                        <a14:foregroundMark x1="38953" y1="48624" x2="34109" y2="51606"/>
                        <a14:foregroundMark x1="31783" y1="56193" x2="30620" y2="56651"/>
                        <a14:foregroundMark x1="34884" y1="52064" x2="33333" y2="52064"/>
                        <a14:foregroundMark x1="16860" y1="20183" x2="16860" y2="20183"/>
                        <a14:foregroundMark x1="14535" y1="18578" x2="25775" y2="27752"/>
                        <a14:foregroundMark x1="25000" y1="27523" x2="19574" y2="35092"/>
                        <a14:foregroundMark x1="43992" y1="25688" x2="56395" y2="25459"/>
                        <a14:foregroundMark x1="61434" y1="32569" x2="62791" y2="33716"/>
                        <a14:foregroundMark x1="72481" y1="22248" x2="78876" y2="24083"/>
                        <a14:backgroundMark x1="47287" y1="22706" x2="47287" y2="227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13322" y="3540057"/>
            <a:ext cx="1055148" cy="891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003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1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2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42" presetClass="path" presetSubtype="0" fill="hold" grpId="1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3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42" presetClass="path" presetSubtype="0" fill="hold" grpId="1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4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42" presetClass="path" presetSubtype="0" fill="hold" grpId="1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45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0" presetClass="entr" presetSubtype="0" fill="hold" grpId="0" nodeType="withEffect">
                                      <p:stCondLst>
                                        <p:cond delay="3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0" presetClass="entr" presetSubtype="0" fill="hold" grpId="0" nodeType="withEffect">
                                      <p:stCondLst>
                                        <p:cond delay="3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3750"/>
                                      </p:stCondLst>
                                      <p:iterate type="lt">
                                        <p:tmPct val="435"/>
                                      </p:iterate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22" presetClass="entr" presetSubtype="8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9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3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 animBg="1"/>
          <p:bldP spid="2" grpId="0"/>
          <p:bldP spid="2" grpId="1"/>
          <p:bldP spid="40" grpId="0" animBg="1"/>
          <p:bldP spid="40" grpId="1" animBg="1"/>
          <p:bldP spid="11" grpId="0" animBg="1"/>
          <p:bldP spid="11" grpId="1" animBg="1"/>
          <p:bldP spid="39" grpId="0" animBg="1"/>
          <p:bldP spid="39" grpId="1" animBg="1"/>
          <p:bldP spid="18" grpId="0"/>
          <p:bldP spid="16" grpId="0"/>
          <p:bldP spid="65" grpId="0"/>
          <p:bldP spid="46" grpId="0"/>
          <p:bldP spid="48" grpId="0"/>
          <p:bldP spid="20" grpId="0"/>
          <p:bldP spid="21" grpId="0"/>
          <p:bldP spid="44" grpId="0" animBg="1"/>
          <p:bldP spid="52" grpId="0" animBg="1"/>
          <p:bldP spid="55" grpId="0" animBg="1"/>
          <p:bldP spid="14" grpId="0"/>
          <p:bldP spid="15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1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2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42" presetClass="pat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3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4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42" presetClass="path" presetSubtype="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45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0" presetClass="entr" presetSubtype="0" fill="hold" grpId="0" nodeType="withEffect">
                                      <p:stCondLst>
                                        <p:cond delay="3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0" presetClass="entr" presetSubtype="0" fill="hold" grpId="0" nodeType="withEffect">
                                      <p:stCondLst>
                                        <p:cond delay="3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3750"/>
                                      </p:stCondLst>
                                      <p:iterate type="lt">
                                        <p:tmPct val="435"/>
                                      </p:iterate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22" presetClass="entr" presetSubtype="8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9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3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 animBg="1"/>
          <p:bldP spid="2" grpId="0"/>
          <p:bldP spid="2" grpId="1"/>
          <p:bldP spid="40" grpId="0" animBg="1"/>
          <p:bldP spid="40" grpId="1" animBg="1"/>
          <p:bldP spid="11" grpId="0" animBg="1"/>
          <p:bldP spid="11" grpId="1" animBg="1"/>
          <p:bldP spid="39" grpId="0" animBg="1"/>
          <p:bldP spid="39" grpId="1" animBg="1"/>
          <p:bldP spid="18" grpId="0"/>
          <p:bldP spid="16" grpId="0"/>
          <p:bldP spid="65" grpId="0"/>
          <p:bldP spid="46" grpId="0"/>
          <p:bldP spid="48" grpId="0"/>
          <p:bldP spid="20" grpId="0"/>
          <p:bldP spid="21" grpId="0"/>
          <p:bldP spid="44" grpId="0" animBg="1"/>
          <p:bldP spid="52" grpId="0" animBg="1"/>
          <p:bldP spid="55" grpId="0" animBg="1"/>
          <p:bldP spid="14" grpId="0"/>
          <p:bldP spid="15" grpId="0"/>
          <p:bldP spid="7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BD40C4-AB93-552B-75A9-000E1B6234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87">
            <a:extLst>
              <a:ext uri="{FF2B5EF4-FFF2-40B4-BE49-F238E27FC236}">
                <a16:creationId xmlns:a16="http://schemas.microsoft.com/office/drawing/2014/main" id="{A50CF975-B09D-BD07-C60E-6B02836D0300}"/>
              </a:ext>
            </a:extLst>
          </p:cNvPr>
          <p:cNvSpPr/>
          <p:nvPr/>
        </p:nvSpPr>
        <p:spPr>
          <a:xfrm>
            <a:off x="454985" y="4469462"/>
            <a:ext cx="11737014" cy="411826"/>
          </a:xfrm>
          <a:custGeom>
            <a:avLst/>
            <a:gdLst>
              <a:gd name="connsiteX0" fmla="*/ 5881026 w 11737014"/>
              <a:gd name="connsiteY0" fmla="*/ 0 h 411826"/>
              <a:gd name="connsiteX1" fmla="*/ 11161648 w 11737014"/>
              <a:gd name="connsiteY1" fmla="*/ 201490 h 411826"/>
              <a:gd name="connsiteX2" fmla="*/ 11737014 w 11737014"/>
              <a:gd name="connsiteY2" fmla="*/ 250625 h 411826"/>
              <a:gd name="connsiteX3" fmla="*/ 11737014 w 11737014"/>
              <a:gd name="connsiteY3" fmla="*/ 409689 h 411826"/>
              <a:gd name="connsiteX4" fmla="*/ 11161648 w 11737014"/>
              <a:gd name="connsiteY4" fmla="*/ 360554 h 411826"/>
              <a:gd name="connsiteX5" fmla="*/ 5881026 w 11737014"/>
              <a:gd name="connsiteY5" fmla="*/ 159064 h 411826"/>
              <a:gd name="connsiteX6" fmla="*/ 600403 w 11737014"/>
              <a:gd name="connsiteY6" fmla="*/ 360554 h 411826"/>
              <a:gd name="connsiteX7" fmla="*/ 0 w 11737014"/>
              <a:gd name="connsiteY7" fmla="*/ 411826 h 411826"/>
              <a:gd name="connsiteX8" fmla="*/ 0 w 11737014"/>
              <a:gd name="connsiteY8" fmla="*/ 252762 h 411826"/>
              <a:gd name="connsiteX9" fmla="*/ 600403 w 11737014"/>
              <a:gd name="connsiteY9" fmla="*/ 201490 h 411826"/>
              <a:gd name="connsiteX10" fmla="*/ 5881026 w 11737014"/>
              <a:gd name="connsiteY10" fmla="*/ 0 h 411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737014" h="411826">
                <a:moveTo>
                  <a:pt x="5881026" y="0"/>
                </a:moveTo>
                <a:cubicBezTo>
                  <a:pt x="7719904" y="0"/>
                  <a:pt x="9493501" y="70543"/>
                  <a:pt x="11161648" y="201490"/>
                </a:cubicBezTo>
                <a:lnTo>
                  <a:pt x="11737014" y="250625"/>
                </a:lnTo>
                <a:lnTo>
                  <a:pt x="11737014" y="409689"/>
                </a:lnTo>
                <a:lnTo>
                  <a:pt x="11161648" y="360554"/>
                </a:lnTo>
                <a:cubicBezTo>
                  <a:pt x="9493501" y="229607"/>
                  <a:pt x="7719904" y="159064"/>
                  <a:pt x="5881026" y="159064"/>
                </a:cubicBezTo>
                <a:cubicBezTo>
                  <a:pt x="4042148" y="159064"/>
                  <a:pt x="2268550" y="229607"/>
                  <a:pt x="600403" y="360554"/>
                </a:cubicBezTo>
                <a:lnTo>
                  <a:pt x="0" y="411826"/>
                </a:lnTo>
                <a:lnTo>
                  <a:pt x="0" y="252762"/>
                </a:lnTo>
                <a:lnTo>
                  <a:pt x="600403" y="201490"/>
                </a:lnTo>
                <a:cubicBezTo>
                  <a:pt x="2268550" y="70543"/>
                  <a:pt x="4042148" y="0"/>
                  <a:pt x="5881026" y="0"/>
                </a:cubicBezTo>
                <a:close/>
              </a:path>
            </a:pathLst>
          </a:custGeom>
          <a:gradFill>
            <a:gsLst>
              <a:gs pos="0">
                <a:srgbClr val="FFF200"/>
              </a:gs>
              <a:gs pos="15000">
                <a:srgbClr val="E8E90C"/>
              </a:gs>
              <a:gs pos="63000">
                <a:srgbClr val="A6CF30"/>
              </a:gs>
              <a:gs pos="86000">
                <a:srgbClr val="8DC63F"/>
              </a:gs>
              <a:gs pos="100000">
                <a:srgbClr val="8DC63F"/>
              </a:gs>
              <a:gs pos="100000">
                <a:srgbClr val="8DC63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58506E89-40CD-7322-B94D-98DF487E9873}"/>
              </a:ext>
            </a:extLst>
          </p:cNvPr>
          <p:cNvSpPr txBox="1">
            <a:spLocks/>
          </p:cNvSpPr>
          <p:nvPr/>
        </p:nvSpPr>
        <p:spPr>
          <a:xfrm>
            <a:off x="803098" y="466944"/>
            <a:ext cx="10039073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lvl="0">
              <a:defRPr/>
            </a:pPr>
            <a:r>
              <a:rPr lang="es-ES" sz="2800" b="1" noProof="1">
                <a:solidFill>
                  <a:srgbClr val="2C6260"/>
                </a:solidFill>
                <a:latin typeface="Helvetica LT Std" panose="020B0504020202020204" pitchFamily="34" charset="0"/>
              </a:rPr>
              <a:t>EXPERIENCIA ÚNICA EN TECNOLOGÍA DE SEMILLAS</a:t>
            </a:r>
            <a:endParaRPr lang="fr-FR" sz="2800" b="1" noProof="1">
              <a:solidFill>
                <a:srgbClr val="2C6260"/>
              </a:solidFill>
              <a:latin typeface="Helvetica LT Std" panose="020B0504020202020204" pitchFamily="34" charset="0"/>
            </a:endParaRPr>
          </a:p>
        </p:txBody>
      </p:sp>
      <p:sp>
        <p:nvSpPr>
          <p:cNvPr id="25" name="Freeform: Shape 2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FFAB5CE-B190-749D-4FE6-05693E9BE9FC}"/>
              </a:ext>
            </a:extLst>
          </p:cNvPr>
          <p:cNvSpPr/>
          <p:nvPr/>
        </p:nvSpPr>
        <p:spPr>
          <a:xfrm>
            <a:off x="0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26" name="Graphic 2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BB1B422-0A7B-ECD4-32CC-411FF8E965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7105" y="3330353"/>
            <a:ext cx="197296" cy="197296"/>
          </a:xfrm>
          <a:prstGeom prst="rect">
            <a:avLst/>
          </a:prstGeom>
        </p:spPr>
      </p:pic>
      <p:pic>
        <p:nvPicPr>
          <p:cNvPr id="5" name="Graphic 2">
            <a:hlinkClick r:id="rId5" action="ppaction://hlinksldjump"/>
            <a:extLst>
              <a:ext uri="{FF2B5EF4-FFF2-40B4-BE49-F238E27FC236}">
                <a16:creationId xmlns:a16="http://schemas.microsoft.com/office/drawing/2014/main" id="{5FB03220-41B9-7269-529E-F4604E37F94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6852" y="298617"/>
            <a:ext cx="275098" cy="275098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E740E4E-81A4-87BD-9FF5-710B7E3662B8}"/>
              </a:ext>
            </a:extLst>
          </p:cNvPr>
          <p:cNvSpPr>
            <a:spLocks/>
          </p:cNvSpPr>
          <p:nvPr/>
        </p:nvSpPr>
        <p:spPr>
          <a:xfrm>
            <a:off x="803098" y="1359994"/>
            <a:ext cx="10718002" cy="1489397"/>
          </a:xfrm>
          <a:prstGeom prst="roundRect">
            <a:avLst>
              <a:gd name="adj" fmla="val 9015"/>
            </a:avLst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wrap="square" lIns="360000" tIns="0" rIns="0" bIns="0" anchor="ctr">
            <a:noAutofit/>
          </a:bodyPr>
          <a:lstStyle/>
          <a:p>
            <a:endParaRPr lang="fr-FR" sz="1600" noProof="1">
              <a:solidFill>
                <a:srgbClr val="2C2A29"/>
              </a:solidFill>
              <a:latin typeface="Helvetica LT Std" panose="020B0504020202020204" pitchFamily="34" charset="0"/>
            </a:endParaRPr>
          </a:p>
        </p:txBody>
      </p:sp>
      <p:pic>
        <p:nvPicPr>
          <p:cNvPr id="3" name="Image 3">
            <a:extLst>
              <a:ext uri="{FF2B5EF4-FFF2-40B4-BE49-F238E27FC236}">
                <a16:creationId xmlns:a16="http://schemas.microsoft.com/office/drawing/2014/main" id="{FBF23E86-593A-EFF7-1A4D-B6D0FE2E8FC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16015" y="1553206"/>
            <a:ext cx="1114425" cy="110297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2627BDC-094E-CA5B-F356-BD98232994E6}"/>
              </a:ext>
            </a:extLst>
          </p:cNvPr>
          <p:cNvSpPr txBox="1"/>
          <p:nvPr/>
        </p:nvSpPr>
        <p:spPr>
          <a:xfrm>
            <a:off x="2820519" y="2188640"/>
            <a:ext cx="1472414" cy="215444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>
              <a:defRPr/>
            </a:pPr>
            <a:r>
              <a:rPr lang="fr-FR" sz="1400" b="1" dirty="0">
                <a:solidFill>
                  <a:srgbClr val="2C6260"/>
                </a:solidFill>
                <a:latin typeface="Helvetica LT Std" panose="020B0504020202020204" pitchFamily="34" charset="0"/>
              </a:rPr>
              <a:t>DESINFECCIÓN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E616820-2265-1924-79E5-5859FD5DFDD7}"/>
              </a:ext>
            </a:extLst>
          </p:cNvPr>
          <p:cNvSpPr/>
          <p:nvPr/>
        </p:nvSpPr>
        <p:spPr>
          <a:xfrm>
            <a:off x="2820519" y="1805300"/>
            <a:ext cx="285750" cy="2857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pic>
        <p:nvPicPr>
          <p:cNvPr id="8" name="Image 3">
            <a:extLst>
              <a:ext uri="{FF2B5EF4-FFF2-40B4-BE49-F238E27FC236}">
                <a16:creationId xmlns:a16="http://schemas.microsoft.com/office/drawing/2014/main" id="{032B534E-BDD8-FD1A-D40E-44615EDC56E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16846" y="1604237"/>
            <a:ext cx="1114425" cy="100091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2DC6B3E-5577-01D9-7A78-16D9702CCE05}"/>
              </a:ext>
            </a:extLst>
          </p:cNvPr>
          <p:cNvSpPr txBox="1"/>
          <p:nvPr/>
        </p:nvSpPr>
        <p:spPr>
          <a:xfrm>
            <a:off x="6021227" y="2188640"/>
            <a:ext cx="1506579" cy="16064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>
              <a:defRPr/>
            </a:pPr>
            <a:r>
              <a:rPr lang="fr-FR" sz="1400" b="1" dirty="0">
                <a:solidFill>
                  <a:srgbClr val="2C6260"/>
                </a:solidFill>
                <a:latin typeface="Helvetica LT Std" panose="020B0504020202020204" pitchFamily="34" charset="0"/>
              </a:rPr>
              <a:t>RECUBRIMIENTO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E0C7A27-6AC9-5D27-5E8F-13F57AC6C879}"/>
              </a:ext>
            </a:extLst>
          </p:cNvPr>
          <p:cNvSpPr/>
          <p:nvPr/>
        </p:nvSpPr>
        <p:spPr>
          <a:xfrm>
            <a:off x="6021227" y="1805300"/>
            <a:ext cx="285750" cy="2857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pic>
        <p:nvPicPr>
          <p:cNvPr id="9" name="Image 3">
            <a:extLst>
              <a:ext uri="{FF2B5EF4-FFF2-40B4-BE49-F238E27FC236}">
                <a16:creationId xmlns:a16="http://schemas.microsoft.com/office/drawing/2014/main" id="{A2E4187E-A5AE-0E90-8BD0-51B6AE024682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59566" y="1684323"/>
            <a:ext cx="1114425" cy="840739"/>
          </a:xfrm>
          <a:prstGeom prst="rect">
            <a:avLst/>
          </a:prstGeom>
        </p:spPr>
      </p:pic>
      <p:sp>
        <p:nvSpPr>
          <p:cNvPr id="16" name="Oval 15">
            <a:extLst>
              <a:ext uri="{FF2B5EF4-FFF2-40B4-BE49-F238E27FC236}">
                <a16:creationId xmlns:a16="http://schemas.microsoft.com/office/drawing/2014/main" id="{4E112BBC-B8A3-E8F2-3682-89EBA0F26AA6}"/>
              </a:ext>
            </a:extLst>
          </p:cNvPr>
          <p:cNvSpPr/>
          <p:nvPr/>
        </p:nvSpPr>
        <p:spPr>
          <a:xfrm>
            <a:off x="8820001" y="1805300"/>
            <a:ext cx="285750" cy="2857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8F60AEA2-8CC3-E9AF-3E69-8CCD3915636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820519" y="1820393"/>
            <a:ext cx="220689" cy="232304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4D5D5EC0-84FF-A98F-8F33-B51EBC7F1CD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021227" y="1820393"/>
            <a:ext cx="220689" cy="232304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3772E2A4-A30B-7625-9FF2-CCACEDD8650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820001" y="1820393"/>
            <a:ext cx="220689" cy="232304"/>
          </a:xfrm>
          <a:prstGeom prst="rect">
            <a:avLst/>
          </a:prstGeom>
        </p:spPr>
      </p:pic>
      <p:grpSp>
        <p:nvGrpSpPr>
          <p:cNvPr id="34" name="Group 33">
            <a:extLst>
              <a:ext uri="{FF2B5EF4-FFF2-40B4-BE49-F238E27FC236}">
                <a16:creationId xmlns:a16="http://schemas.microsoft.com/office/drawing/2014/main" id="{AB2114E4-F5E9-3846-C24E-2AB698E8775E}"/>
              </a:ext>
            </a:extLst>
          </p:cNvPr>
          <p:cNvGrpSpPr/>
          <p:nvPr/>
        </p:nvGrpSpPr>
        <p:grpSpPr>
          <a:xfrm>
            <a:off x="454986" y="3771900"/>
            <a:ext cx="11737015" cy="3086101"/>
            <a:chOff x="454986" y="3771900"/>
            <a:chExt cx="11737015" cy="3086101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B85D1968-E9F2-01BE-3679-805C51A24F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4986" y="4628526"/>
              <a:ext cx="11737015" cy="2229475"/>
            </a:xfrm>
            <a:custGeom>
              <a:avLst/>
              <a:gdLst>
                <a:gd name="connsiteX0" fmla="*/ 5881025 w 11737015"/>
                <a:gd name="connsiteY0" fmla="*/ 0 h 2229475"/>
                <a:gd name="connsiteX1" fmla="*/ 11161647 w 11737015"/>
                <a:gd name="connsiteY1" fmla="*/ 201490 h 2229475"/>
                <a:gd name="connsiteX2" fmla="*/ 11737013 w 11737015"/>
                <a:gd name="connsiteY2" fmla="*/ 250625 h 2229475"/>
                <a:gd name="connsiteX3" fmla="*/ 11737013 w 11737015"/>
                <a:gd name="connsiteY3" fmla="*/ 187315 h 2229475"/>
                <a:gd name="connsiteX4" fmla="*/ 11737015 w 11737015"/>
                <a:gd name="connsiteY4" fmla="*/ 187315 h 2229475"/>
                <a:gd name="connsiteX5" fmla="*/ 11737015 w 11737015"/>
                <a:gd name="connsiteY5" fmla="*/ 2229475 h 2229475"/>
                <a:gd name="connsiteX6" fmla="*/ 0 w 11737015"/>
                <a:gd name="connsiteY6" fmla="*/ 2229475 h 2229475"/>
                <a:gd name="connsiteX7" fmla="*/ 0 w 11737015"/>
                <a:gd name="connsiteY7" fmla="*/ 252762 h 2229475"/>
                <a:gd name="connsiteX8" fmla="*/ 600402 w 11737015"/>
                <a:gd name="connsiteY8" fmla="*/ 201490 h 2229475"/>
                <a:gd name="connsiteX9" fmla="*/ 5881025 w 11737015"/>
                <a:gd name="connsiteY9" fmla="*/ 0 h 222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737015" h="2229475">
                  <a:moveTo>
                    <a:pt x="5881025" y="0"/>
                  </a:moveTo>
                  <a:cubicBezTo>
                    <a:pt x="7719903" y="0"/>
                    <a:pt x="9493500" y="70543"/>
                    <a:pt x="11161647" y="201490"/>
                  </a:cubicBezTo>
                  <a:lnTo>
                    <a:pt x="11737013" y="250625"/>
                  </a:lnTo>
                  <a:lnTo>
                    <a:pt x="11737013" y="187315"/>
                  </a:lnTo>
                  <a:lnTo>
                    <a:pt x="11737015" y="187315"/>
                  </a:lnTo>
                  <a:lnTo>
                    <a:pt x="11737015" y="2229475"/>
                  </a:lnTo>
                  <a:lnTo>
                    <a:pt x="0" y="2229475"/>
                  </a:lnTo>
                  <a:lnTo>
                    <a:pt x="0" y="252762"/>
                  </a:lnTo>
                  <a:lnTo>
                    <a:pt x="600402" y="201490"/>
                  </a:lnTo>
                  <a:cubicBezTo>
                    <a:pt x="2268549" y="70543"/>
                    <a:pt x="4042147" y="0"/>
                    <a:pt x="5881025" y="0"/>
                  </a:cubicBezTo>
                  <a:close/>
                </a:path>
              </a:pathLst>
            </a:custGeom>
          </p:spPr>
        </p:pic>
        <p:pic>
          <p:nvPicPr>
            <p:cNvPr id="22" name="Picture 21" descr="A row of different colored beads&#10;&#10;Description automatically generated">
              <a:extLst>
                <a:ext uri="{FF2B5EF4-FFF2-40B4-BE49-F238E27FC236}">
                  <a16:creationId xmlns:a16="http://schemas.microsoft.com/office/drawing/2014/main" id="{F5871CD1-3085-FF44-8066-960DD8EAD1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326784" y="3771900"/>
              <a:ext cx="7972916" cy="1738806"/>
            </a:xfrm>
            <a:prstGeom prst="rect">
              <a:avLst/>
            </a:prstGeom>
          </p:spPr>
        </p:pic>
      </p:grpSp>
      <p:sp>
        <p:nvSpPr>
          <p:cNvPr id="23" name="Freeform: Shape 2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4E52C02-493E-1C40-AD38-C7519A65DDD1}"/>
              </a:ext>
            </a:extLst>
          </p:cNvPr>
          <p:cNvSpPr/>
          <p:nvPr/>
        </p:nvSpPr>
        <p:spPr>
          <a:xfrm flipH="1">
            <a:off x="11916786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24" name="Graphic 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DA62B25-454F-692A-5B2B-172067E010E9}"/>
              </a:ext>
            </a:extLst>
          </p:cNvPr>
          <p:cNvPicPr>
            <a:picLocks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flipH="1">
            <a:off x="11967599" y="3330353"/>
            <a:ext cx="197296" cy="197296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6941EE1E-095E-E61A-EE06-830394FFB6C4}"/>
              </a:ext>
            </a:extLst>
          </p:cNvPr>
          <p:cNvSpPr txBox="1">
            <a:spLocks/>
          </p:cNvSpPr>
          <p:nvPr/>
        </p:nvSpPr>
        <p:spPr>
          <a:xfrm>
            <a:off x="803098" y="3506283"/>
            <a:ext cx="2518910" cy="1824810"/>
          </a:xfrm>
          <a:prstGeom prst="roundRect">
            <a:avLst>
              <a:gd name="adj" fmla="val 7358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algn="ctr">
              <a:defRPr sz="1600" b="1">
                <a:solidFill>
                  <a:schemeClr val="accent1"/>
                </a:solidFill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fr-FR" noProof="1"/>
          </a:p>
        </p:txBody>
      </p:sp>
      <p:sp>
        <p:nvSpPr>
          <p:cNvPr id="30" name="ZoneTexte 1">
            <a:extLst>
              <a:ext uri="{FF2B5EF4-FFF2-40B4-BE49-F238E27FC236}">
                <a16:creationId xmlns:a16="http://schemas.microsoft.com/office/drawing/2014/main" id="{2A145DD8-EDEB-9291-4B89-444262B823F3}"/>
              </a:ext>
            </a:extLst>
          </p:cNvPr>
          <p:cNvSpPr txBox="1">
            <a:spLocks/>
          </p:cNvSpPr>
          <p:nvPr/>
        </p:nvSpPr>
        <p:spPr>
          <a:xfrm>
            <a:off x="1032547" y="4068490"/>
            <a:ext cx="206001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lvl="0" algn="ctr">
              <a:defRPr/>
            </a:pPr>
            <a:r>
              <a:rPr lang="fr-FR" sz="1400" b="1" noProof="1">
                <a:solidFill>
                  <a:srgbClr val="FFA300"/>
                </a:solidFill>
                <a:latin typeface="Helvetica LT Std" panose="020B0504020202020204" pitchFamily="34" charset="0"/>
              </a:rPr>
              <a:t>EXPERIENCIA MULTIESPECIE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462A2D2E-4645-1091-5683-60983F27C282}"/>
              </a:ext>
            </a:extLst>
          </p:cNvPr>
          <p:cNvGrpSpPr/>
          <p:nvPr/>
        </p:nvGrpSpPr>
        <p:grpSpPr>
          <a:xfrm>
            <a:off x="1764931" y="3254577"/>
            <a:ext cx="595244" cy="595244"/>
            <a:chOff x="1764931" y="3254577"/>
            <a:chExt cx="595244" cy="595244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61BFA751-5FC6-CD6E-6958-9766114E9046}"/>
                </a:ext>
              </a:extLst>
            </p:cNvPr>
            <p:cNvSpPr/>
            <p:nvPr/>
          </p:nvSpPr>
          <p:spPr>
            <a:xfrm>
              <a:off x="1764931" y="3254577"/>
              <a:ext cx="595244" cy="5952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pic>
          <p:nvPicPr>
            <p:cNvPr id="33" name="Graphic 32">
              <a:extLst>
                <a:ext uri="{FF2B5EF4-FFF2-40B4-BE49-F238E27FC236}">
                  <a16:creationId xmlns:a16="http://schemas.microsoft.com/office/drawing/2014/main" id="{E3E04954-12F2-E492-5DE3-D888034C8E3D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rcRect l="22" r="22"/>
            <a:stretch/>
          </p:blipFill>
          <p:spPr>
            <a:xfrm>
              <a:off x="1890639" y="3380261"/>
              <a:ext cx="343726" cy="343876"/>
            </a:xfrm>
            <a:prstGeom prst="rect">
              <a:avLst/>
            </a:prstGeom>
          </p:spPr>
        </p:pic>
      </p:grpSp>
      <p:sp>
        <p:nvSpPr>
          <p:cNvPr id="35" name="ZoneTexte 1">
            <a:extLst>
              <a:ext uri="{FF2B5EF4-FFF2-40B4-BE49-F238E27FC236}">
                <a16:creationId xmlns:a16="http://schemas.microsoft.com/office/drawing/2014/main" id="{9910CE80-AD20-40BC-2E65-9B5B7902B281}"/>
              </a:ext>
            </a:extLst>
          </p:cNvPr>
          <p:cNvSpPr txBox="1">
            <a:spLocks/>
          </p:cNvSpPr>
          <p:nvPr/>
        </p:nvSpPr>
        <p:spPr>
          <a:xfrm>
            <a:off x="1032547" y="4591710"/>
            <a:ext cx="2060012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lvl="0" algn="ctr">
              <a:defRPr/>
            </a:pPr>
            <a:r>
              <a:rPr lang="fr-FR" sz="1200" noProof="1">
                <a:solidFill>
                  <a:srgbClr val="2C2A29"/>
                </a:solidFill>
                <a:latin typeface="Helvetica LT Std" panose="020B0504020202020204" pitchFamily="34" charset="0"/>
              </a:rPr>
              <a:t>(Remolacha azucarera, colza, girasol, cereales, maíz, hortalizas, etc.)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377E2AA-B118-C50E-B29A-074E049BD83D}"/>
              </a:ext>
            </a:extLst>
          </p:cNvPr>
          <p:cNvSpPr txBox="1">
            <a:spLocks/>
          </p:cNvSpPr>
          <p:nvPr/>
        </p:nvSpPr>
        <p:spPr>
          <a:xfrm>
            <a:off x="3536129" y="3506283"/>
            <a:ext cx="2518910" cy="1824810"/>
          </a:xfrm>
          <a:prstGeom prst="roundRect">
            <a:avLst>
              <a:gd name="adj" fmla="val 7358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algn="ctr">
              <a:defRPr sz="1600" b="1">
                <a:solidFill>
                  <a:schemeClr val="accent1"/>
                </a:solidFill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fr-FR" noProof="1"/>
          </a:p>
        </p:txBody>
      </p:sp>
      <p:sp>
        <p:nvSpPr>
          <p:cNvPr id="41" name="ZoneTexte 1">
            <a:extLst>
              <a:ext uri="{FF2B5EF4-FFF2-40B4-BE49-F238E27FC236}">
                <a16:creationId xmlns:a16="http://schemas.microsoft.com/office/drawing/2014/main" id="{2239F4D3-C6F2-9E31-E204-CA1DEB0F6A68}"/>
              </a:ext>
            </a:extLst>
          </p:cNvPr>
          <p:cNvSpPr txBox="1">
            <a:spLocks/>
          </p:cNvSpPr>
          <p:nvPr/>
        </p:nvSpPr>
        <p:spPr>
          <a:xfrm>
            <a:off x="3765578" y="4068490"/>
            <a:ext cx="206001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lvl="0" algn="ctr">
              <a:defRPr/>
            </a:pPr>
            <a:r>
              <a:rPr lang="fr-FR" sz="1400" b="1" noProof="1">
                <a:solidFill>
                  <a:srgbClr val="2C6260"/>
                </a:solidFill>
                <a:latin typeface="Helvetica LT Std" panose="020B0504020202020204" pitchFamily="34" charset="0"/>
              </a:rPr>
              <a:t>UN LABORATORIO APROBADO : 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FF2F87C5-ADE9-5FC6-29EB-D6C0FD3E7F80}"/>
              </a:ext>
            </a:extLst>
          </p:cNvPr>
          <p:cNvGrpSpPr/>
          <p:nvPr/>
        </p:nvGrpSpPr>
        <p:grpSpPr>
          <a:xfrm>
            <a:off x="4497962" y="3254577"/>
            <a:ext cx="595244" cy="595244"/>
            <a:chOff x="4497962" y="3254577"/>
            <a:chExt cx="595244" cy="595244"/>
          </a:xfrm>
        </p:grpSpPr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18ACC577-6BAE-0ECB-17C7-4E2F0DEE67B8}"/>
                </a:ext>
              </a:extLst>
            </p:cNvPr>
            <p:cNvSpPr/>
            <p:nvPr/>
          </p:nvSpPr>
          <p:spPr>
            <a:xfrm>
              <a:off x="4497962" y="3254577"/>
              <a:ext cx="595244" cy="5952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pic>
          <p:nvPicPr>
            <p:cNvPr id="45" name="Graphic 44">
              <a:extLst>
                <a:ext uri="{FF2B5EF4-FFF2-40B4-BE49-F238E27FC236}">
                  <a16:creationId xmlns:a16="http://schemas.microsoft.com/office/drawing/2014/main" id="{ADB50911-8F2B-78DC-0573-7F5AF357F7EA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rcRect l="22" r="22"/>
            <a:stretch/>
          </p:blipFill>
          <p:spPr>
            <a:xfrm>
              <a:off x="4623670" y="3380261"/>
              <a:ext cx="343726" cy="343876"/>
            </a:xfrm>
            <a:prstGeom prst="rect">
              <a:avLst/>
            </a:prstGeom>
          </p:spPr>
        </p:pic>
      </p:grpSp>
      <p:sp>
        <p:nvSpPr>
          <p:cNvPr id="43" name="ZoneTexte 1">
            <a:extLst>
              <a:ext uri="{FF2B5EF4-FFF2-40B4-BE49-F238E27FC236}">
                <a16:creationId xmlns:a16="http://schemas.microsoft.com/office/drawing/2014/main" id="{76FEBFD7-4A9A-6022-D39C-D1C7D9812851}"/>
              </a:ext>
            </a:extLst>
          </p:cNvPr>
          <p:cNvSpPr txBox="1">
            <a:spLocks/>
          </p:cNvSpPr>
          <p:nvPr/>
        </p:nvSpPr>
        <p:spPr>
          <a:xfrm>
            <a:off x="3765578" y="4591710"/>
            <a:ext cx="2060012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lvl="0" algn="ctr">
              <a:defRPr/>
            </a:pPr>
            <a:r>
              <a:rPr lang="es-ES" sz="1200" noProof="1">
                <a:solidFill>
                  <a:srgbClr val="2C2A29"/>
                </a:solidFill>
                <a:latin typeface="Helvetica LT Std" panose="020B0504020202020204" pitchFamily="34" charset="0"/>
              </a:rPr>
              <a:t>Control y certificación de las tecnologías de semillas</a:t>
            </a:r>
            <a:endParaRPr lang="fr-FR" sz="1200" noProof="1">
              <a:solidFill>
                <a:srgbClr val="2C2A29"/>
              </a:solidFill>
              <a:latin typeface="Helvetica LT Std" panose="020B0504020202020204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1089020-C537-4036-9392-097798018A0F}"/>
              </a:ext>
            </a:extLst>
          </p:cNvPr>
          <p:cNvSpPr txBox="1">
            <a:spLocks/>
          </p:cNvSpPr>
          <p:nvPr/>
        </p:nvSpPr>
        <p:spPr>
          <a:xfrm>
            <a:off x="6269160" y="3506283"/>
            <a:ext cx="2518910" cy="1824810"/>
          </a:xfrm>
          <a:prstGeom prst="roundRect">
            <a:avLst>
              <a:gd name="adj" fmla="val 7358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algn="ctr">
              <a:defRPr sz="1600" b="1">
                <a:solidFill>
                  <a:schemeClr val="accent1"/>
                </a:solidFill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fr-FR" noProof="1"/>
          </a:p>
        </p:txBody>
      </p:sp>
      <p:sp>
        <p:nvSpPr>
          <p:cNvPr id="49" name="ZoneTexte 1">
            <a:extLst>
              <a:ext uri="{FF2B5EF4-FFF2-40B4-BE49-F238E27FC236}">
                <a16:creationId xmlns:a16="http://schemas.microsoft.com/office/drawing/2014/main" id="{B8C75910-22A4-71C5-099C-83C71C76217E}"/>
              </a:ext>
            </a:extLst>
          </p:cNvPr>
          <p:cNvSpPr txBox="1">
            <a:spLocks/>
          </p:cNvSpPr>
          <p:nvPr/>
        </p:nvSpPr>
        <p:spPr>
          <a:xfrm>
            <a:off x="6338673" y="4066446"/>
            <a:ext cx="2244014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lvl="0" algn="ctr">
              <a:defRPr/>
            </a:pPr>
            <a:r>
              <a:rPr lang="es-ES" sz="1400" b="1" noProof="1">
                <a:solidFill>
                  <a:srgbClr val="FFA300"/>
                </a:solidFill>
                <a:latin typeface="Helvetica LT Std" panose="020B0504020202020204" pitchFamily="34" charset="0"/>
              </a:rPr>
              <a:t>UN EQUIPO DE EXPERTOS DEDICADOS</a:t>
            </a:r>
            <a:endParaRPr lang="fr-FR" sz="1400" b="1" noProof="1">
              <a:solidFill>
                <a:srgbClr val="FFA300"/>
              </a:solidFill>
              <a:latin typeface="Helvetica LT Std" panose="020B0504020202020204" pitchFamily="34" charset="0"/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43337321-27D4-E83E-763A-1F439844CAB5}"/>
              </a:ext>
            </a:extLst>
          </p:cNvPr>
          <p:cNvGrpSpPr/>
          <p:nvPr/>
        </p:nvGrpSpPr>
        <p:grpSpPr>
          <a:xfrm>
            <a:off x="7230993" y="3254577"/>
            <a:ext cx="595244" cy="595244"/>
            <a:chOff x="7230993" y="3254577"/>
            <a:chExt cx="595244" cy="595244"/>
          </a:xfrm>
        </p:grpSpPr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4916D362-650E-546E-250F-D08958E98CA1}"/>
                </a:ext>
              </a:extLst>
            </p:cNvPr>
            <p:cNvSpPr/>
            <p:nvPr/>
          </p:nvSpPr>
          <p:spPr>
            <a:xfrm>
              <a:off x="7230993" y="3254577"/>
              <a:ext cx="595244" cy="5952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pic>
          <p:nvPicPr>
            <p:cNvPr id="53" name="Graphic 52">
              <a:extLst>
                <a:ext uri="{FF2B5EF4-FFF2-40B4-BE49-F238E27FC236}">
                  <a16:creationId xmlns:a16="http://schemas.microsoft.com/office/drawing/2014/main" id="{2FAB7CF6-609D-1457-8D6D-EB4DE5633FF3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rcRect l="22" r="22"/>
            <a:stretch/>
          </p:blipFill>
          <p:spPr>
            <a:xfrm>
              <a:off x="7356701" y="3380261"/>
              <a:ext cx="343726" cy="343876"/>
            </a:xfrm>
            <a:prstGeom prst="rect">
              <a:avLst/>
            </a:prstGeom>
          </p:spPr>
        </p:pic>
      </p:grpSp>
      <p:sp>
        <p:nvSpPr>
          <p:cNvPr id="51" name="ZoneTexte 1">
            <a:extLst>
              <a:ext uri="{FF2B5EF4-FFF2-40B4-BE49-F238E27FC236}">
                <a16:creationId xmlns:a16="http://schemas.microsoft.com/office/drawing/2014/main" id="{684B4D28-45BC-81E0-DB11-2F483D23C7FF}"/>
              </a:ext>
            </a:extLst>
          </p:cNvPr>
          <p:cNvSpPr txBox="1">
            <a:spLocks/>
          </p:cNvSpPr>
          <p:nvPr/>
        </p:nvSpPr>
        <p:spPr>
          <a:xfrm>
            <a:off x="6348233" y="4591710"/>
            <a:ext cx="2360764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lvl="0" algn="ctr">
              <a:defRPr/>
            </a:pPr>
            <a:r>
              <a:rPr lang="es-ES" sz="1200" noProof="1">
                <a:solidFill>
                  <a:srgbClr val="2C2A29"/>
                </a:solidFill>
                <a:latin typeface="Helvetica LT Std" panose="020B0504020202020204" pitchFamily="34" charset="0"/>
              </a:rPr>
              <a:t>en tecnologías de semillas –</a:t>
            </a:r>
            <a:br>
              <a:rPr lang="es-ES" sz="1200" noProof="1">
                <a:solidFill>
                  <a:srgbClr val="2C2A29"/>
                </a:solidFill>
                <a:latin typeface="Helvetica LT Std" panose="020B0504020202020204" pitchFamily="34" charset="0"/>
              </a:rPr>
            </a:br>
            <a:r>
              <a:rPr lang="es-ES" sz="1200" noProof="1">
                <a:solidFill>
                  <a:srgbClr val="2C2A29"/>
                </a:solidFill>
                <a:latin typeface="Helvetica LT Std" panose="020B0504020202020204" pitchFamily="34" charset="0"/>
              </a:rPr>
              <a:t> control de la aplicación industria</a:t>
            </a:r>
            <a:endParaRPr lang="fr-FR" sz="1200" noProof="1">
              <a:solidFill>
                <a:srgbClr val="2C2A29"/>
              </a:solidFill>
              <a:latin typeface="Helvetica LT Std" panose="020B0504020202020204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F0359F0A-61E2-23AB-B542-1C07E9E2613D}"/>
              </a:ext>
            </a:extLst>
          </p:cNvPr>
          <p:cNvSpPr txBox="1">
            <a:spLocks/>
          </p:cNvSpPr>
          <p:nvPr/>
        </p:nvSpPr>
        <p:spPr>
          <a:xfrm>
            <a:off x="9002190" y="3506283"/>
            <a:ext cx="2518910" cy="1824810"/>
          </a:xfrm>
          <a:prstGeom prst="roundRect">
            <a:avLst>
              <a:gd name="adj" fmla="val 7358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algn="ctr">
              <a:defRPr sz="1600" b="1">
                <a:solidFill>
                  <a:schemeClr val="accent1"/>
                </a:solidFill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fr-FR" noProof="1"/>
          </a:p>
        </p:txBody>
      </p:sp>
      <p:sp>
        <p:nvSpPr>
          <p:cNvPr id="57" name="ZoneTexte 1">
            <a:extLst>
              <a:ext uri="{FF2B5EF4-FFF2-40B4-BE49-F238E27FC236}">
                <a16:creationId xmlns:a16="http://schemas.microsoft.com/office/drawing/2014/main" id="{0DA97B4B-5B3B-CDDD-4C01-8B3F1D929F7E}"/>
              </a:ext>
            </a:extLst>
          </p:cNvPr>
          <p:cNvSpPr txBox="1">
            <a:spLocks/>
          </p:cNvSpPr>
          <p:nvPr/>
        </p:nvSpPr>
        <p:spPr>
          <a:xfrm>
            <a:off x="9231639" y="4068490"/>
            <a:ext cx="206001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lvl="0" algn="ctr">
              <a:defRPr/>
            </a:pPr>
            <a:r>
              <a:rPr lang="fr-FR" sz="1400" b="1" noProof="1">
                <a:solidFill>
                  <a:srgbClr val="2C6260"/>
                </a:solidFill>
                <a:latin typeface="Helvetica LT Std" panose="020B0504020202020204" pitchFamily="34" charset="0"/>
              </a:rPr>
              <a:t>INSTALACIONES EXPERIMENTALES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03DB35CB-6422-28EB-19C8-ED10F1478F7B}"/>
              </a:ext>
            </a:extLst>
          </p:cNvPr>
          <p:cNvGrpSpPr/>
          <p:nvPr/>
        </p:nvGrpSpPr>
        <p:grpSpPr>
          <a:xfrm>
            <a:off x="9964023" y="3254577"/>
            <a:ext cx="595244" cy="595244"/>
            <a:chOff x="9964023" y="3254577"/>
            <a:chExt cx="595244" cy="595244"/>
          </a:xfrm>
        </p:grpSpPr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7AA579FA-47B4-66BA-454E-086294EA8D90}"/>
                </a:ext>
              </a:extLst>
            </p:cNvPr>
            <p:cNvSpPr/>
            <p:nvPr/>
          </p:nvSpPr>
          <p:spPr>
            <a:xfrm>
              <a:off x="9964023" y="3254577"/>
              <a:ext cx="595244" cy="5952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pic>
          <p:nvPicPr>
            <p:cNvPr id="61" name="Graphic 60">
              <a:extLst>
                <a:ext uri="{FF2B5EF4-FFF2-40B4-BE49-F238E27FC236}">
                  <a16:creationId xmlns:a16="http://schemas.microsoft.com/office/drawing/2014/main" id="{2F63B621-CE05-E728-E6D8-9C9C524E4126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rcRect l="22" r="22"/>
            <a:stretch/>
          </p:blipFill>
          <p:spPr>
            <a:xfrm>
              <a:off x="10089731" y="3380261"/>
              <a:ext cx="343726" cy="343876"/>
            </a:xfrm>
            <a:prstGeom prst="rect">
              <a:avLst/>
            </a:prstGeom>
          </p:spPr>
        </p:pic>
      </p:grpSp>
      <p:sp>
        <p:nvSpPr>
          <p:cNvPr id="59" name="ZoneTexte 1">
            <a:extLst>
              <a:ext uri="{FF2B5EF4-FFF2-40B4-BE49-F238E27FC236}">
                <a16:creationId xmlns:a16="http://schemas.microsoft.com/office/drawing/2014/main" id="{D96C914D-4C8D-8194-1FAE-61F994AB5D2D}"/>
              </a:ext>
            </a:extLst>
          </p:cNvPr>
          <p:cNvSpPr txBox="1">
            <a:spLocks/>
          </p:cNvSpPr>
          <p:nvPr/>
        </p:nvSpPr>
        <p:spPr>
          <a:xfrm>
            <a:off x="9159993" y="4591710"/>
            <a:ext cx="2203304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lvl="0" algn="ctr">
              <a:defRPr/>
            </a:pPr>
            <a:r>
              <a:rPr lang="es-ES" sz="1200" noProof="1">
                <a:solidFill>
                  <a:srgbClr val="2C2A29"/>
                </a:solidFill>
                <a:latin typeface="Helvetica LT Std" panose="020B0504020202020204" pitchFamily="34" charset="0"/>
              </a:rPr>
              <a:t>y una unidad industrial de alta tecnología dedicada y de gran capacidad</a:t>
            </a:r>
            <a:endParaRPr lang="fr-FR" sz="1200" noProof="1">
              <a:solidFill>
                <a:srgbClr val="2C2A29"/>
              </a:solidFill>
              <a:latin typeface="Helvetica LT Std" panose="020B0504020202020204" pitchFamily="34" charset="0"/>
            </a:endParaRPr>
          </a:p>
        </p:txBody>
      </p:sp>
      <p:pic>
        <p:nvPicPr>
          <p:cNvPr id="58" name="Graphic 27">
            <a:extLst>
              <a:ext uri="{FF2B5EF4-FFF2-40B4-BE49-F238E27FC236}">
                <a16:creationId xmlns:a16="http://schemas.microsoft.com/office/drawing/2014/main" id="{31549077-0280-B931-DCF6-C268CCD98140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rcRect l="756" r="756"/>
          <a:stretch/>
        </p:blipFill>
        <p:spPr>
          <a:xfrm>
            <a:off x="10416654" y="6216534"/>
            <a:ext cx="1396126" cy="357092"/>
          </a:xfrm>
          <a:prstGeom prst="rect">
            <a:avLst/>
          </a:prstGeom>
        </p:spPr>
      </p:pic>
      <p:sp>
        <p:nvSpPr>
          <p:cNvPr id="6" name="TextBox 12">
            <a:extLst>
              <a:ext uri="{FF2B5EF4-FFF2-40B4-BE49-F238E27FC236}">
                <a16:creationId xmlns:a16="http://schemas.microsoft.com/office/drawing/2014/main" id="{F6684FAC-5080-412F-BF57-726FAD76CF58}"/>
              </a:ext>
            </a:extLst>
          </p:cNvPr>
          <p:cNvSpPr txBox="1"/>
          <p:nvPr/>
        </p:nvSpPr>
        <p:spPr>
          <a:xfrm>
            <a:off x="8632187" y="2178655"/>
            <a:ext cx="2932859" cy="16802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>
              <a:defRPr/>
            </a:pPr>
            <a:r>
              <a:rPr lang="fr-FR" sz="1400" b="1" dirty="0">
                <a:solidFill>
                  <a:srgbClr val="2C6260"/>
                </a:solidFill>
                <a:latin typeface="Helvetica LT Std" panose="020B0504020202020204" pitchFamily="34" charset="0"/>
              </a:rPr>
              <a:t>RECUBRIMIENTO DE PELÍCULA</a:t>
            </a:r>
            <a:endParaRPr kumimoji="0" lang="fr-FR" sz="1400" b="1" i="0" u="none" strike="noStrike" kern="1200" cap="none" spc="0" normalizeH="0" baseline="0" noProof="0" dirty="0">
              <a:ln>
                <a:noFill/>
              </a:ln>
              <a:solidFill>
                <a:srgbClr val="2C6260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0407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1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0.00195 0.14352 L 1.45833E-6 -4.44444E-6 " pathEditMode="relative" rAng="0" ptsTypes="AA" p14:bounceEnd="50000">
                                          <p:cBhvr>
                                            <p:cTn id="2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42" presetClass="path" presetSubtype="0" fill="hold" grpId="1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8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42" presetClass="path" presetSubtype="0" fill="hold" grpId="1" nodeType="withEffect" p14:presetBounceEnd="50000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85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42" presetClass="path" presetSubtype="0" fill="hold" grpId="1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90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1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42" presetClass="path" presetSubtype="0" fill="hold" grpId="1" nodeType="withEffect" p14:presetBounceEnd="50000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9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3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 animBg="1"/>
          <p:bldP spid="2" grpId="0"/>
          <p:bldP spid="2" grpId="1"/>
          <p:bldP spid="4" grpId="0" animBg="1"/>
          <p:bldP spid="4" grpId="1" animBg="1"/>
          <p:bldP spid="11" grpId="0"/>
          <p:bldP spid="14" grpId="0" animBg="1"/>
          <p:bldP spid="12" grpId="0"/>
          <p:bldP spid="15" grpId="0" animBg="1"/>
          <p:bldP spid="16" grpId="0" animBg="1"/>
          <p:bldP spid="29" grpId="0" animBg="1"/>
          <p:bldP spid="29" grpId="1" animBg="1"/>
          <p:bldP spid="30" grpId="0"/>
          <p:bldP spid="35" grpId="0"/>
          <p:bldP spid="39" grpId="0" animBg="1"/>
          <p:bldP spid="39" grpId="1" animBg="1"/>
          <p:bldP spid="41" grpId="0"/>
          <p:bldP spid="43" grpId="0"/>
          <p:bldP spid="47" grpId="0" animBg="1"/>
          <p:bldP spid="47" grpId="1" animBg="1"/>
          <p:bldP spid="49" grpId="0"/>
          <p:bldP spid="51" grpId="0"/>
          <p:bldP spid="55" grpId="0" animBg="1"/>
          <p:bldP spid="55" grpId="1" animBg="1"/>
          <p:bldP spid="57" grpId="0"/>
          <p:bldP spid="59" grpId="0"/>
          <p:bldP spid="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1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0.00195 0.14352 L 1.45833E-6 -4.44444E-6 " pathEditMode="relative" rAng="0" ptsTypes="AA">
                                          <p:cBhvr>
                                            <p:cTn id="2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42" presetClass="path" presetSubtype="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8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42" presetClass="path" presetSubtype="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85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90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1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42" presetClass="path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9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3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 animBg="1"/>
          <p:bldP spid="2" grpId="0"/>
          <p:bldP spid="2" grpId="1"/>
          <p:bldP spid="4" grpId="0" animBg="1"/>
          <p:bldP spid="4" grpId="1" animBg="1"/>
          <p:bldP spid="11" grpId="0"/>
          <p:bldP spid="14" grpId="0" animBg="1"/>
          <p:bldP spid="12" grpId="0"/>
          <p:bldP spid="15" grpId="0" animBg="1"/>
          <p:bldP spid="16" grpId="0" animBg="1"/>
          <p:bldP spid="29" grpId="0" animBg="1"/>
          <p:bldP spid="29" grpId="1" animBg="1"/>
          <p:bldP spid="30" grpId="0"/>
          <p:bldP spid="35" grpId="0"/>
          <p:bldP spid="39" grpId="0" animBg="1"/>
          <p:bldP spid="39" grpId="1" animBg="1"/>
          <p:bldP spid="41" grpId="0"/>
          <p:bldP spid="43" grpId="0"/>
          <p:bldP spid="47" grpId="0" animBg="1"/>
          <p:bldP spid="47" grpId="1" animBg="1"/>
          <p:bldP spid="49" grpId="0"/>
          <p:bldP spid="51" grpId="0"/>
          <p:bldP spid="55" grpId="0" animBg="1"/>
          <p:bldP spid="55" grpId="1" animBg="1"/>
          <p:bldP spid="57" grpId="0"/>
          <p:bldP spid="59" grpId="0"/>
          <p:bldP spid="6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BD40C4-AB93-552B-75A9-000E1B6234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79343BCC-BA78-E54F-34D8-461104510DF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540"/>
          <a:stretch/>
        </p:blipFill>
        <p:spPr>
          <a:xfrm>
            <a:off x="450244" y="-1713"/>
            <a:ext cx="11732878" cy="6859713"/>
          </a:xfrm>
          <a:prstGeom prst="rect">
            <a:avLst/>
          </a:prstGeom>
        </p:spPr>
      </p:pic>
      <p:grpSp>
        <p:nvGrpSpPr>
          <p:cNvPr id="6" name="Groupe 5">
            <a:extLst>
              <a:ext uri="{FF2B5EF4-FFF2-40B4-BE49-F238E27FC236}">
                <a16:creationId xmlns:a16="http://schemas.microsoft.com/office/drawing/2014/main" id="{6BE75A62-3136-4310-BCB5-9D0D6004B4B5}"/>
              </a:ext>
            </a:extLst>
          </p:cNvPr>
          <p:cNvGrpSpPr/>
          <p:nvPr/>
        </p:nvGrpSpPr>
        <p:grpSpPr>
          <a:xfrm>
            <a:off x="7499281" y="0"/>
            <a:ext cx="4692719" cy="6858000"/>
            <a:chOff x="7499281" y="0"/>
            <a:chExt cx="4692719" cy="6858000"/>
          </a:xfrm>
        </p:grpSpPr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790D4DE6-FEC6-EAA6-54D9-F8ACC13F75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499281" y="0"/>
              <a:ext cx="4692719" cy="6858000"/>
            </a:xfrm>
            <a:custGeom>
              <a:avLst/>
              <a:gdLst>
                <a:gd name="connsiteX0" fmla="*/ 2734629 w 4692719"/>
                <a:gd name="connsiteY0" fmla="*/ 0 h 6858000"/>
                <a:gd name="connsiteX1" fmla="*/ 4692719 w 4692719"/>
                <a:gd name="connsiteY1" fmla="*/ 0 h 6858000"/>
                <a:gd name="connsiteX2" fmla="*/ 4692719 w 4692719"/>
                <a:gd name="connsiteY2" fmla="*/ 6858000 h 6858000"/>
                <a:gd name="connsiteX3" fmla="*/ 0 w 4692719"/>
                <a:gd name="connsiteY3" fmla="*/ 6858000 h 6858000"/>
                <a:gd name="connsiteX4" fmla="*/ 382656 w 4692719"/>
                <a:gd name="connsiteY4" fmla="*/ 6438900 h 6858000"/>
                <a:gd name="connsiteX5" fmla="*/ 1697106 w 4692719"/>
                <a:gd name="connsiteY5" fmla="*/ 3733800 h 6858000"/>
                <a:gd name="connsiteX6" fmla="*/ 2573406 w 4692719"/>
                <a:gd name="connsiteY6" fmla="*/ 127635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92719" h="6858000">
                  <a:moveTo>
                    <a:pt x="2734629" y="0"/>
                  </a:moveTo>
                  <a:lnTo>
                    <a:pt x="4692719" y="0"/>
                  </a:lnTo>
                  <a:lnTo>
                    <a:pt x="4692719" y="6858000"/>
                  </a:lnTo>
                  <a:lnTo>
                    <a:pt x="0" y="6858000"/>
                  </a:lnTo>
                  <a:lnTo>
                    <a:pt x="382656" y="6438900"/>
                  </a:lnTo>
                  <a:lnTo>
                    <a:pt x="1697106" y="3733800"/>
                  </a:lnTo>
                  <a:lnTo>
                    <a:pt x="2573406" y="1276350"/>
                  </a:lnTo>
                  <a:close/>
                </a:path>
              </a:pathLst>
            </a:custGeom>
          </p:spPr>
        </p:pic>
        <p:pic>
          <p:nvPicPr>
            <p:cNvPr id="5" name="Picture 105">
              <a:extLst>
                <a:ext uri="{FF2B5EF4-FFF2-40B4-BE49-F238E27FC236}">
                  <a16:creationId xmlns:a16="http://schemas.microsoft.com/office/drawing/2014/main" id="{8A2129C7-21E3-C5D1-91B5-02226CDEC5F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810459" y="188844"/>
              <a:ext cx="2419501" cy="4780722"/>
            </a:xfrm>
            <a:custGeom>
              <a:avLst/>
              <a:gdLst>
                <a:gd name="connsiteX0" fmla="*/ 0 w 3470800"/>
                <a:gd name="connsiteY0" fmla="*/ 0 h 6858000"/>
                <a:gd name="connsiteX1" fmla="*/ 3470800 w 3470800"/>
                <a:gd name="connsiteY1" fmla="*/ 0 h 6858000"/>
                <a:gd name="connsiteX2" fmla="*/ 3470800 w 3470800"/>
                <a:gd name="connsiteY2" fmla="*/ 6858000 h 6858000"/>
                <a:gd name="connsiteX3" fmla="*/ 0 w 34708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70800" h="6858000">
                  <a:moveTo>
                    <a:pt x="0" y="0"/>
                  </a:moveTo>
                  <a:lnTo>
                    <a:pt x="3470800" y="0"/>
                  </a:lnTo>
                  <a:lnTo>
                    <a:pt x="34708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</p:grpSp>
      <p:sp>
        <p:nvSpPr>
          <p:cNvPr id="4" name="Forme libre 41">
            <a:extLst>
              <a:ext uri="{FF2B5EF4-FFF2-40B4-BE49-F238E27FC236}">
                <a16:creationId xmlns:a16="http://schemas.microsoft.com/office/drawing/2014/main" id="{7D06599A-F546-453A-D34A-2362EB9721F6}"/>
              </a:ext>
            </a:extLst>
          </p:cNvPr>
          <p:cNvSpPr/>
          <p:nvPr/>
        </p:nvSpPr>
        <p:spPr>
          <a:xfrm>
            <a:off x="7479247" y="0"/>
            <a:ext cx="2877824" cy="6858000"/>
          </a:xfrm>
          <a:custGeom>
            <a:avLst/>
            <a:gdLst>
              <a:gd name="connsiteX0" fmla="*/ 2680397 w 2877824"/>
              <a:gd name="connsiteY0" fmla="*/ 0 h 6858000"/>
              <a:gd name="connsiteX1" fmla="*/ 2877824 w 2877824"/>
              <a:gd name="connsiteY1" fmla="*/ 0 h 6858000"/>
              <a:gd name="connsiteX2" fmla="*/ 2758817 w 2877824"/>
              <a:gd name="connsiteY2" fmla="*/ 732501 h 6858000"/>
              <a:gd name="connsiteX3" fmla="*/ 542169 w 2877824"/>
              <a:gd name="connsiteY3" fmla="*/ 6331544 h 6858000"/>
              <a:gd name="connsiteX4" fmla="*/ 197427 w 2877824"/>
              <a:gd name="connsiteY4" fmla="*/ 6858000 h 6858000"/>
              <a:gd name="connsiteX5" fmla="*/ 0 w 2877824"/>
              <a:gd name="connsiteY5" fmla="*/ 6858000 h 6858000"/>
              <a:gd name="connsiteX6" fmla="*/ 344742 w 2877824"/>
              <a:gd name="connsiteY6" fmla="*/ 6331544 h 6858000"/>
              <a:gd name="connsiteX7" fmla="*/ 2561390 w 2877824"/>
              <a:gd name="connsiteY7" fmla="*/ 73250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77824" h="6858000">
                <a:moveTo>
                  <a:pt x="2680397" y="0"/>
                </a:moveTo>
                <a:lnTo>
                  <a:pt x="2877824" y="0"/>
                </a:lnTo>
                <a:lnTo>
                  <a:pt x="2758817" y="732501"/>
                </a:lnTo>
                <a:cubicBezTo>
                  <a:pt x="2372584" y="2709559"/>
                  <a:pt x="1614510" y="4590917"/>
                  <a:pt x="542169" y="6331544"/>
                </a:cubicBezTo>
                <a:lnTo>
                  <a:pt x="197427" y="6858000"/>
                </a:lnTo>
                <a:lnTo>
                  <a:pt x="0" y="6858000"/>
                </a:lnTo>
                <a:lnTo>
                  <a:pt x="344742" y="6331544"/>
                </a:lnTo>
                <a:cubicBezTo>
                  <a:pt x="1417083" y="4590917"/>
                  <a:pt x="2175157" y="2709559"/>
                  <a:pt x="2561390" y="732501"/>
                </a:cubicBezTo>
                <a:close/>
              </a:path>
            </a:pathLst>
          </a:custGeom>
          <a:gradFill>
            <a:gsLst>
              <a:gs pos="0">
                <a:srgbClr val="FFF200"/>
              </a:gs>
              <a:gs pos="56000">
                <a:srgbClr val="E8E90C"/>
              </a:gs>
              <a:gs pos="86000">
                <a:srgbClr val="8DC63F"/>
              </a:gs>
              <a:gs pos="100000">
                <a:srgbClr val="8DC63F"/>
              </a:gs>
              <a:gs pos="100000">
                <a:srgbClr val="8DC63F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sp>
        <p:nvSpPr>
          <p:cNvPr id="10" name="a0736777-844b-4393-85bb-c080c0e96b2d">
            <a:extLst>
              <a:ext uri="{FF2B5EF4-FFF2-40B4-BE49-F238E27FC236}">
                <a16:creationId xmlns:a16="http://schemas.microsoft.com/office/drawing/2014/main" id="{29D00E91-DCEE-4196-C7E6-FF6129546140}"/>
              </a:ext>
            </a:extLst>
          </p:cNvPr>
          <p:cNvSpPr txBox="1">
            <a:spLocks/>
          </p:cNvSpPr>
          <p:nvPr/>
        </p:nvSpPr>
        <p:spPr>
          <a:xfrm>
            <a:off x="0" y="6394450"/>
            <a:ext cx="466725" cy="365125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4C657E5E-5382-46C6-A2E8-F79DF90EBE43}" type="slidenum">
              <a:rPr lang="fr-FR" sz="1400" noProof="1" smtClean="0">
                <a:solidFill>
                  <a:schemeClr val="bg1"/>
                </a:solidFill>
              </a:rPr>
              <a:pPr algn="ctr"/>
              <a:t>15</a:t>
            </a:fld>
            <a:endParaRPr lang="fr-FR" sz="1400" noProof="1">
              <a:solidFill>
                <a:schemeClr val="bg1"/>
              </a:solidFill>
            </a:endParaRPr>
          </a:p>
        </p:txBody>
      </p:sp>
      <p:sp>
        <p:nvSpPr>
          <p:cNvPr id="25" name="Freeform: Shape 2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FFAB5CE-B190-749D-4FE6-05693E9BE9FC}"/>
              </a:ext>
            </a:extLst>
          </p:cNvPr>
          <p:cNvSpPr/>
          <p:nvPr/>
        </p:nvSpPr>
        <p:spPr>
          <a:xfrm>
            <a:off x="0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26" name="Graphic 2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BB1B422-0A7B-ECD4-32CC-411FF8E965C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7105" y="3330353"/>
            <a:ext cx="197296" cy="197296"/>
          </a:xfrm>
          <a:prstGeom prst="rect">
            <a:avLst/>
          </a:prstGeom>
        </p:spPr>
      </p:pic>
      <p:pic>
        <p:nvPicPr>
          <p:cNvPr id="55" name="Graphic 2">
            <a:hlinkClick r:id="rId8" action="ppaction://hlinksldjump"/>
            <a:extLst>
              <a:ext uri="{FF2B5EF4-FFF2-40B4-BE49-F238E27FC236}">
                <a16:creationId xmlns:a16="http://schemas.microsoft.com/office/drawing/2014/main" id="{A214E9D3-B566-C806-DE98-C2BE5ED7838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6852" y="298617"/>
            <a:ext cx="275098" cy="275098"/>
          </a:xfrm>
          <a:prstGeom prst="rect">
            <a:avLst/>
          </a:prstGeom>
        </p:spPr>
      </p:pic>
      <p:sp>
        <p:nvSpPr>
          <p:cNvPr id="23" name="Freeform: Shape 2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4E52C02-493E-1C40-AD38-C7519A65DDD1}"/>
              </a:ext>
            </a:extLst>
          </p:cNvPr>
          <p:cNvSpPr/>
          <p:nvPr/>
        </p:nvSpPr>
        <p:spPr>
          <a:xfrm flipH="1">
            <a:off x="11916786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24" name="Graphic 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DA62B25-454F-692A-5B2B-172067E010E9}"/>
              </a:ext>
            </a:extLst>
          </p:cNvPr>
          <p:cNvPicPr>
            <a:picLocks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flipH="1">
            <a:off x="11967599" y="3330353"/>
            <a:ext cx="197296" cy="197296"/>
          </a:xfrm>
          <a:prstGeom prst="rect">
            <a:avLst/>
          </a:prstGeom>
        </p:spPr>
      </p:pic>
      <p:pic>
        <p:nvPicPr>
          <p:cNvPr id="52" name="Graphic 27">
            <a:extLst>
              <a:ext uri="{FF2B5EF4-FFF2-40B4-BE49-F238E27FC236}">
                <a16:creationId xmlns:a16="http://schemas.microsoft.com/office/drawing/2014/main" id="{383C7F32-9AD1-3E2F-6614-D8F6B91A9470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756" r="756"/>
          <a:stretch/>
        </p:blipFill>
        <p:spPr>
          <a:xfrm>
            <a:off x="10416654" y="6216534"/>
            <a:ext cx="1396126" cy="357092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E0C2175D-A68E-D2BF-93EA-FA8C48704921}"/>
              </a:ext>
            </a:extLst>
          </p:cNvPr>
          <p:cNvSpPr txBox="1">
            <a:spLocks/>
          </p:cNvSpPr>
          <p:nvPr/>
        </p:nvSpPr>
        <p:spPr>
          <a:xfrm>
            <a:off x="803098" y="466944"/>
            <a:ext cx="10039073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lvl="0">
              <a:defRPr/>
            </a:pPr>
            <a:r>
              <a:rPr lang="es-ES" sz="2800" b="1" noProof="1">
                <a:solidFill>
                  <a:schemeClr val="bg1"/>
                </a:solidFill>
                <a:effectLst>
                  <a:outerShdw blurRad="114300" dist="38100" dir="2700000" algn="tl" rotWithShape="0">
                    <a:prstClr val="black">
                      <a:alpha val="51000"/>
                    </a:prstClr>
                  </a:outerShdw>
                </a:effectLst>
                <a:latin typeface="Helvetica LT Std" panose="020B0504020202020204" pitchFamily="34" charset="0"/>
              </a:rPr>
              <a:t>ESTRECHOS VÍNCULOS CON DISTRIBUIDORES Y AGRICULTORES </a:t>
            </a:r>
            <a:endParaRPr lang="fr-FR" sz="2800" b="1" noProof="1">
              <a:solidFill>
                <a:schemeClr val="bg1"/>
              </a:solidFill>
              <a:effectLst>
                <a:outerShdw blurRad="114300" dist="38100" dir="2700000" algn="tl" rotWithShape="0">
                  <a:prstClr val="black">
                    <a:alpha val="51000"/>
                  </a:prstClr>
                </a:outerShdw>
              </a:effectLst>
              <a:latin typeface="Helvetica LT Std" panose="020B0504020202020204" pitchFamily="34" charset="0"/>
            </a:endParaRPr>
          </a:p>
        </p:txBody>
      </p: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FA4E1CA3-B22C-34AC-DCCC-7077014908B9}"/>
              </a:ext>
            </a:extLst>
          </p:cNvPr>
          <p:cNvGrpSpPr/>
          <p:nvPr/>
        </p:nvGrpSpPr>
        <p:grpSpPr>
          <a:xfrm>
            <a:off x="1138589" y="1426146"/>
            <a:ext cx="6351622" cy="1253003"/>
            <a:chOff x="3128754" y="1426146"/>
            <a:chExt cx="6351622" cy="1253003"/>
          </a:xfrm>
        </p:grpSpPr>
        <p:sp>
          <p:nvSpPr>
            <p:cNvPr id="15" name="Rectangle: Rounded Corners 10">
              <a:extLst>
                <a:ext uri="{FF2B5EF4-FFF2-40B4-BE49-F238E27FC236}">
                  <a16:creationId xmlns:a16="http://schemas.microsoft.com/office/drawing/2014/main" id="{D5F54C82-AFD7-DD8A-8C97-2F067688267F}"/>
                </a:ext>
              </a:extLst>
            </p:cNvPr>
            <p:cNvSpPr>
              <a:spLocks/>
            </p:cNvSpPr>
            <p:nvPr/>
          </p:nvSpPr>
          <p:spPr>
            <a:xfrm>
              <a:off x="3128754" y="1426146"/>
              <a:ext cx="6351622" cy="1253003"/>
            </a:xfrm>
            <a:prstGeom prst="roundRect">
              <a:avLst>
                <a:gd name="adj" fmla="val 11953"/>
              </a:avLst>
            </a:prstGeom>
            <a:solidFill>
              <a:schemeClr val="bg1">
                <a:alpha val="90000"/>
              </a:schemeClr>
            </a:solidFill>
            <a:ln>
              <a:noFill/>
            </a:ln>
            <a:effectLst>
              <a:outerShdw blurRad="323449" dist="251521" dir="2700000" algn="tl" rotWithShape="0">
                <a:schemeClr val="tx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b="1" noProof="1">
                <a:solidFill>
                  <a:schemeClr val="accent1"/>
                </a:solidFill>
                <a:latin typeface="Helvetica LT Std" panose="020B0504020202020204" pitchFamily="34" charset="0"/>
              </a:endParaRPr>
            </a:p>
          </p:txBody>
        </p:sp>
        <p:sp>
          <p:nvSpPr>
            <p:cNvPr id="18" name="TextBox 40">
              <a:extLst>
                <a:ext uri="{FF2B5EF4-FFF2-40B4-BE49-F238E27FC236}">
                  <a16:creationId xmlns:a16="http://schemas.microsoft.com/office/drawing/2014/main" id="{5ACABBA1-95A3-F7D2-6EC4-90CA0E7E5692}"/>
                </a:ext>
              </a:extLst>
            </p:cNvPr>
            <p:cNvSpPr txBox="1">
              <a:spLocks/>
            </p:cNvSpPr>
            <p:nvPr/>
          </p:nvSpPr>
          <p:spPr>
            <a:xfrm>
              <a:off x="3530387" y="1552821"/>
              <a:ext cx="5201902" cy="646331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lvl="0">
                <a:defRPr/>
              </a:pPr>
              <a:r>
                <a:rPr lang="es-ES" sz="2000" b="1" dirty="0">
                  <a:solidFill>
                    <a:schemeClr val="accent4"/>
                  </a:solidFill>
                  <a:latin typeface="Helvetica LT Std" panose="020B0504020202020204" pitchFamily="34" charset="0"/>
                </a:rPr>
                <a:t>Desarrollar los productos del futuro </a:t>
              </a:r>
              <a:r>
                <a:rPr lang="fr-FR" sz="2000" dirty="0" err="1">
                  <a:solidFill>
                    <a:srgbClr val="2C6260"/>
                  </a:solidFill>
                  <a:latin typeface="Helvetica LT Std" panose="020B0504020202020204" pitchFamily="34" charset="0"/>
                </a:rPr>
                <a:t>validados</a:t>
              </a:r>
              <a:r>
                <a:rPr lang="fr-FR" sz="2000" dirty="0">
                  <a:solidFill>
                    <a:srgbClr val="2C6260"/>
                  </a:solidFill>
                  <a:latin typeface="Helvetica LT Std" panose="020B0504020202020204" pitchFamily="34" charset="0"/>
                </a:rPr>
                <a:t> </a:t>
              </a:r>
              <a:r>
                <a:rPr lang="fr-FR" sz="2000" dirty="0" err="1">
                  <a:solidFill>
                    <a:srgbClr val="2C6260"/>
                  </a:solidFill>
                  <a:latin typeface="Helvetica LT Std" panose="020B0504020202020204" pitchFamily="34" charset="0"/>
                </a:rPr>
                <a:t>agronómicamente</a:t>
              </a:r>
              <a:r>
                <a:rPr lang="fr-FR" sz="2000" dirty="0">
                  <a:solidFill>
                    <a:srgbClr val="2C6260"/>
                  </a:solidFill>
                  <a:latin typeface="Helvetica LT Std" panose="020B0504020202020204" pitchFamily="34" charset="0"/>
                </a:rPr>
                <a:t> en </a:t>
              </a:r>
              <a:r>
                <a:rPr lang="fr-FR" sz="2000" dirty="0" err="1">
                  <a:solidFill>
                    <a:srgbClr val="2C6260"/>
                  </a:solidFill>
                  <a:latin typeface="Helvetica LT Std" panose="020B0504020202020204" pitchFamily="34" charset="0"/>
                </a:rPr>
                <a:t>nuestros</a:t>
              </a:r>
              <a:r>
                <a:rPr lang="fr-FR" sz="2000" dirty="0">
                  <a:solidFill>
                    <a:srgbClr val="2C6260"/>
                  </a:solidFill>
                  <a:latin typeface="Helvetica LT Std" panose="020B0504020202020204" pitchFamily="34" charset="0"/>
                </a:rPr>
                <a:t> 20 </a:t>
              </a:r>
              <a:r>
                <a:rPr lang="fr-FR" sz="2000" dirty="0" err="1">
                  <a:solidFill>
                    <a:srgbClr val="2C6260"/>
                  </a:solidFill>
                  <a:latin typeface="Helvetica LT Std" panose="020B0504020202020204" pitchFamily="34" charset="0"/>
                </a:rPr>
                <a:t>centros</a:t>
              </a:r>
              <a:r>
                <a:rPr lang="fr-FR" sz="2000" dirty="0">
                  <a:solidFill>
                    <a:srgbClr val="2C6260"/>
                  </a:solidFill>
                  <a:latin typeface="Helvetica LT Std" panose="020B0504020202020204" pitchFamily="34" charset="0"/>
                </a:rPr>
                <a:t> de </a:t>
              </a:r>
              <a:r>
                <a:rPr lang="fr-FR" sz="2000" dirty="0" err="1">
                  <a:solidFill>
                    <a:srgbClr val="2C6260"/>
                  </a:solidFill>
                  <a:latin typeface="Helvetica LT Std" panose="020B0504020202020204" pitchFamily="34" charset="0"/>
                </a:rPr>
                <a:t>expertos</a:t>
              </a:r>
              <a:r>
                <a:rPr lang="fr-FR" sz="2000" dirty="0">
                  <a:solidFill>
                    <a:srgbClr val="2C6260"/>
                  </a:solidFill>
                  <a:latin typeface="Helvetica LT Std" panose="020B0504020202020204" pitchFamily="34" charset="0"/>
                </a:rPr>
                <a:t> </a:t>
              </a:r>
            </a:p>
          </p:txBody>
        </p:sp>
      </p:grpSp>
      <p:grpSp>
        <p:nvGrpSpPr>
          <p:cNvPr id="22" name="Groupe 21">
            <a:extLst>
              <a:ext uri="{FF2B5EF4-FFF2-40B4-BE49-F238E27FC236}">
                <a16:creationId xmlns:a16="http://schemas.microsoft.com/office/drawing/2014/main" id="{446FA385-E428-0D70-A349-00AE277F8040}"/>
              </a:ext>
            </a:extLst>
          </p:cNvPr>
          <p:cNvGrpSpPr/>
          <p:nvPr/>
        </p:nvGrpSpPr>
        <p:grpSpPr>
          <a:xfrm>
            <a:off x="3128754" y="3140968"/>
            <a:ext cx="6351622" cy="1253003"/>
            <a:chOff x="3128754" y="1426146"/>
            <a:chExt cx="6351622" cy="1253003"/>
          </a:xfrm>
        </p:grpSpPr>
        <p:sp>
          <p:nvSpPr>
            <p:cNvPr id="27" name="Rectangle: Rounded Corners 10">
              <a:extLst>
                <a:ext uri="{FF2B5EF4-FFF2-40B4-BE49-F238E27FC236}">
                  <a16:creationId xmlns:a16="http://schemas.microsoft.com/office/drawing/2014/main" id="{4D6B75A5-9B04-083A-31A0-F0CBED0F646A}"/>
                </a:ext>
              </a:extLst>
            </p:cNvPr>
            <p:cNvSpPr>
              <a:spLocks/>
            </p:cNvSpPr>
            <p:nvPr/>
          </p:nvSpPr>
          <p:spPr>
            <a:xfrm>
              <a:off x="3128754" y="1426146"/>
              <a:ext cx="6351622" cy="1253003"/>
            </a:xfrm>
            <a:prstGeom prst="roundRect">
              <a:avLst>
                <a:gd name="adj" fmla="val 11953"/>
              </a:avLst>
            </a:prstGeom>
            <a:solidFill>
              <a:schemeClr val="bg1">
                <a:alpha val="90000"/>
              </a:schemeClr>
            </a:solidFill>
            <a:ln>
              <a:noFill/>
            </a:ln>
            <a:effectLst>
              <a:outerShdw blurRad="323449" dist="251521" dir="2700000" algn="tl" rotWithShape="0">
                <a:schemeClr val="tx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b="1" noProof="1">
                <a:solidFill>
                  <a:schemeClr val="accent1"/>
                </a:solidFill>
                <a:latin typeface="Helvetica LT Std" panose="020B0504020202020204" pitchFamily="34" charset="0"/>
              </a:endParaRPr>
            </a:p>
          </p:txBody>
        </p:sp>
        <p:sp>
          <p:nvSpPr>
            <p:cNvPr id="28" name="TextBox 40">
              <a:extLst>
                <a:ext uri="{FF2B5EF4-FFF2-40B4-BE49-F238E27FC236}">
                  <a16:creationId xmlns:a16="http://schemas.microsoft.com/office/drawing/2014/main" id="{EB188031-1403-3A3F-BCEA-ED3B9F13A38E}"/>
                </a:ext>
              </a:extLst>
            </p:cNvPr>
            <p:cNvSpPr txBox="1">
              <a:spLocks/>
            </p:cNvSpPr>
            <p:nvPr/>
          </p:nvSpPr>
          <p:spPr>
            <a:xfrm>
              <a:off x="3703614" y="1766086"/>
              <a:ext cx="5201902" cy="646331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lvl="0">
                <a:defRPr/>
              </a:pPr>
              <a:r>
                <a:rPr lang="fr-FR" sz="2000" b="1" dirty="0" err="1">
                  <a:solidFill>
                    <a:schemeClr val="accent4"/>
                  </a:solidFill>
                  <a:latin typeface="Helvetica LT Std" panose="020B0504020202020204" pitchFamily="34" charset="0"/>
                </a:rPr>
                <a:t>Colaboración</a:t>
              </a:r>
              <a:br>
                <a:rPr lang="fr-FR" sz="2000" dirty="0">
                  <a:solidFill>
                    <a:schemeClr val="accent4"/>
                  </a:solidFill>
                  <a:latin typeface="Helvetica LT Std" panose="020B0504020202020204" pitchFamily="34" charset="0"/>
                </a:rPr>
              </a:br>
              <a:r>
                <a:rPr lang="es-ES" sz="2000" dirty="0">
                  <a:solidFill>
                    <a:schemeClr val="accent1"/>
                  </a:solidFill>
                  <a:latin typeface="Helvetica LT Std" panose="020B0504020202020204" pitchFamily="34" charset="0"/>
                </a:rPr>
                <a:t>con 70 agricultores de referencia </a:t>
              </a:r>
              <a:endParaRPr lang="fr-FR" sz="2000" dirty="0">
                <a:solidFill>
                  <a:schemeClr val="accent1"/>
                </a:solidFill>
                <a:latin typeface="Helvetica LT Std" panose="020B0504020202020204" pitchFamily="34" charset="0"/>
              </a:endParaRPr>
            </a:p>
          </p:txBody>
        </p:sp>
      </p:grpSp>
      <p:grpSp>
        <p:nvGrpSpPr>
          <p:cNvPr id="29" name="Groupe 28">
            <a:extLst>
              <a:ext uri="{FF2B5EF4-FFF2-40B4-BE49-F238E27FC236}">
                <a16:creationId xmlns:a16="http://schemas.microsoft.com/office/drawing/2014/main" id="{1CA49AAB-CD59-108F-3825-9000113AFB57}"/>
              </a:ext>
            </a:extLst>
          </p:cNvPr>
          <p:cNvGrpSpPr/>
          <p:nvPr/>
        </p:nvGrpSpPr>
        <p:grpSpPr>
          <a:xfrm>
            <a:off x="4832048" y="4855790"/>
            <a:ext cx="6351622" cy="1253003"/>
            <a:chOff x="3128754" y="1426146"/>
            <a:chExt cx="6351622" cy="1253003"/>
          </a:xfrm>
        </p:grpSpPr>
        <p:sp>
          <p:nvSpPr>
            <p:cNvPr id="30" name="Rectangle: Rounded Corners 10">
              <a:extLst>
                <a:ext uri="{FF2B5EF4-FFF2-40B4-BE49-F238E27FC236}">
                  <a16:creationId xmlns:a16="http://schemas.microsoft.com/office/drawing/2014/main" id="{D8FCCBF9-85B5-3A2D-4A23-53E7A9C34FC1}"/>
                </a:ext>
              </a:extLst>
            </p:cNvPr>
            <p:cNvSpPr>
              <a:spLocks/>
            </p:cNvSpPr>
            <p:nvPr/>
          </p:nvSpPr>
          <p:spPr>
            <a:xfrm>
              <a:off x="3128754" y="1426146"/>
              <a:ext cx="6351622" cy="1253003"/>
            </a:xfrm>
            <a:prstGeom prst="roundRect">
              <a:avLst>
                <a:gd name="adj" fmla="val 11953"/>
              </a:avLst>
            </a:prstGeom>
            <a:solidFill>
              <a:schemeClr val="bg1">
                <a:alpha val="90000"/>
              </a:schemeClr>
            </a:solidFill>
            <a:ln>
              <a:noFill/>
            </a:ln>
            <a:effectLst>
              <a:outerShdw blurRad="323449" dist="251521" dir="2700000" algn="tl" rotWithShape="0">
                <a:schemeClr val="tx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b="1" noProof="1">
                <a:solidFill>
                  <a:schemeClr val="accent1"/>
                </a:solidFill>
                <a:latin typeface="Helvetica LT Std" panose="020B0504020202020204" pitchFamily="34" charset="0"/>
              </a:endParaRPr>
            </a:p>
          </p:txBody>
        </p:sp>
        <p:sp>
          <p:nvSpPr>
            <p:cNvPr id="31" name="TextBox 40">
              <a:extLst>
                <a:ext uri="{FF2B5EF4-FFF2-40B4-BE49-F238E27FC236}">
                  <a16:creationId xmlns:a16="http://schemas.microsoft.com/office/drawing/2014/main" id="{188D95A7-2438-17D4-E7F8-79930801F01E}"/>
                </a:ext>
              </a:extLst>
            </p:cNvPr>
            <p:cNvSpPr txBox="1">
              <a:spLocks/>
            </p:cNvSpPr>
            <p:nvPr/>
          </p:nvSpPr>
          <p:spPr>
            <a:xfrm>
              <a:off x="3511458" y="1539103"/>
              <a:ext cx="5201902" cy="646331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lvl="0">
                <a:defRPr/>
              </a:pPr>
              <a:r>
                <a:rPr lang="es-ES" sz="2000" b="1" dirty="0">
                  <a:solidFill>
                    <a:schemeClr val="accent4"/>
                  </a:solidFill>
                  <a:latin typeface="Helvetica LT Std" panose="020B0504020202020204" pitchFamily="34" charset="0"/>
                </a:rPr>
                <a:t>Ofrecer herramientas de apoyo a la toma de decisiones </a:t>
              </a:r>
              <a:br>
                <a:rPr lang="es-ES" sz="2000" b="1" dirty="0">
                  <a:solidFill>
                    <a:schemeClr val="accent4"/>
                  </a:solidFill>
                  <a:latin typeface="Helvetica LT Std" panose="020B0504020202020204" pitchFamily="34" charset="0"/>
                </a:rPr>
              </a:br>
              <a:r>
                <a:rPr lang="fr-FR" sz="2000" dirty="0">
                  <a:solidFill>
                    <a:srgbClr val="2C6260"/>
                  </a:solidFill>
                  <a:latin typeface="Helvetica LT Std" panose="020B0504020202020204" pitchFamily="34" charset="0"/>
                </a:rPr>
                <a:t>(OAD) </a:t>
              </a:r>
              <a:r>
                <a:rPr lang="es-ES" sz="2000" dirty="0">
                  <a:solidFill>
                    <a:srgbClr val="2C6260"/>
                  </a:solidFill>
                  <a:latin typeface="Helvetica LT Std" panose="020B0504020202020204" pitchFamily="34" charset="0"/>
                </a:rPr>
                <a:t>al servicio de los agricultores </a:t>
              </a:r>
              <a:endParaRPr lang="fr-FR" sz="2000" dirty="0">
                <a:solidFill>
                  <a:srgbClr val="2C6260"/>
                </a:solidFill>
                <a:latin typeface="Helvetica LT Std" panose="020B0504020202020204" pitchFamily="34" charset="0"/>
              </a:endParaRPr>
            </a:p>
          </p:txBody>
        </p:sp>
      </p:grpSp>
      <p:pic>
        <p:nvPicPr>
          <p:cNvPr id="7" name="Picture 105">
            <a:extLst>
              <a:ext uri="{FF2B5EF4-FFF2-40B4-BE49-F238E27FC236}">
                <a16:creationId xmlns:a16="http://schemas.microsoft.com/office/drawing/2014/main" id="{01B2A3B6-F570-686F-B7C4-C138B2023C0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15452" y="188025"/>
            <a:ext cx="2419501" cy="4780722"/>
          </a:xfrm>
          <a:custGeom>
            <a:avLst/>
            <a:gdLst>
              <a:gd name="connsiteX0" fmla="*/ 0 w 3470800"/>
              <a:gd name="connsiteY0" fmla="*/ 0 h 6858000"/>
              <a:gd name="connsiteX1" fmla="*/ 3470800 w 3470800"/>
              <a:gd name="connsiteY1" fmla="*/ 0 h 6858000"/>
              <a:gd name="connsiteX2" fmla="*/ 3470800 w 3470800"/>
              <a:gd name="connsiteY2" fmla="*/ 6858000 h 6858000"/>
              <a:gd name="connsiteX3" fmla="*/ 0 w 34708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70800" h="6858000">
                <a:moveTo>
                  <a:pt x="0" y="0"/>
                </a:moveTo>
                <a:lnTo>
                  <a:pt x="3470800" y="0"/>
                </a:lnTo>
                <a:lnTo>
                  <a:pt x="34708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383576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4.16667E-6 2.96296E-6 " pathEditMode="relative" rAng="0" ptsTypes="AA" p14:bounceEnd="50000">
                                          <p:cBhvr>
                                            <p:cTn id="1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2" presetClass="path" presetSubtype="0" fill="hold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0.00196 0.14351 L 3.95833E-6 4.44444E-6 " pathEditMode="relative" rAng="0" ptsTypes="AA" p14:bounceEnd="50000">
                                          <p:cBhvr>
                                            <p:cTn id="2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fill="hold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26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path" presetSubtype="0" fill="hold" nodeType="withEffect" p14:presetBounceEnd="50000">
                                      <p:stCondLst>
                                        <p:cond delay="4200"/>
                                      </p:stCondLst>
                                      <p:childTnLst>
                                        <p:animMotion origin="layout" path="M -0.00195 0.14351 L -8.33333E-7 4.44444E-6 " pathEditMode="relative" rAng="0" ptsTypes="AA" p14:bounceEnd="50000">
                                          <p:cBhvr>
                                            <p:cTn id="31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2" grpId="0"/>
          <p:bldP spid="12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4.16667E-6 2.96296E-6 " pathEditMode="relative" rAng="0" ptsTypes="AA">
                                          <p:cBhvr>
                                            <p:cTn id="1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2" presetClass="pat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0.00196 0.14351 L 3.95833E-6 4.44444E-6 " pathEditMode="relative" rAng="0" ptsTypes="AA">
                                          <p:cBhvr>
                                            <p:cTn id="2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26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path" presetSubtype="0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Motion origin="layout" path="M -0.00195 0.14351 L -8.33333E-7 4.44444E-6 " pathEditMode="relative" rAng="0" ptsTypes="AA">
                                          <p:cBhvr>
                                            <p:cTn id="31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2" grpId="0"/>
          <p:bldP spid="12" grpId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597F2B-E80E-6725-2913-2F3ED8D313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Forme libre 41">
            <a:extLst>
              <a:ext uri="{FF2B5EF4-FFF2-40B4-BE49-F238E27FC236}">
                <a16:creationId xmlns:a16="http://schemas.microsoft.com/office/drawing/2014/main" id="{789A3511-2378-034B-C476-EC52D8554417}"/>
              </a:ext>
            </a:extLst>
          </p:cNvPr>
          <p:cNvSpPr/>
          <p:nvPr/>
        </p:nvSpPr>
        <p:spPr>
          <a:xfrm>
            <a:off x="7769538" y="0"/>
            <a:ext cx="2877824" cy="6858000"/>
          </a:xfrm>
          <a:custGeom>
            <a:avLst/>
            <a:gdLst>
              <a:gd name="connsiteX0" fmla="*/ 2680397 w 2877824"/>
              <a:gd name="connsiteY0" fmla="*/ 0 h 6858000"/>
              <a:gd name="connsiteX1" fmla="*/ 2877824 w 2877824"/>
              <a:gd name="connsiteY1" fmla="*/ 0 h 6858000"/>
              <a:gd name="connsiteX2" fmla="*/ 2758817 w 2877824"/>
              <a:gd name="connsiteY2" fmla="*/ 732501 h 6858000"/>
              <a:gd name="connsiteX3" fmla="*/ 542169 w 2877824"/>
              <a:gd name="connsiteY3" fmla="*/ 6331544 h 6858000"/>
              <a:gd name="connsiteX4" fmla="*/ 197427 w 2877824"/>
              <a:gd name="connsiteY4" fmla="*/ 6858000 h 6858000"/>
              <a:gd name="connsiteX5" fmla="*/ 0 w 2877824"/>
              <a:gd name="connsiteY5" fmla="*/ 6858000 h 6858000"/>
              <a:gd name="connsiteX6" fmla="*/ 344742 w 2877824"/>
              <a:gd name="connsiteY6" fmla="*/ 6331544 h 6858000"/>
              <a:gd name="connsiteX7" fmla="*/ 2561390 w 2877824"/>
              <a:gd name="connsiteY7" fmla="*/ 73250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77824" h="6858000">
                <a:moveTo>
                  <a:pt x="2680397" y="0"/>
                </a:moveTo>
                <a:lnTo>
                  <a:pt x="2877824" y="0"/>
                </a:lnTo>
                <a:lnTo>
                  <a:pt x="2758817" y="732501"/>
                </a:lnTo>
                <a:cubicBezTo>
                  <a:pt x="2372584" y="2709559"/>
                  <a:pt x="1614510" y="4590917"/>
                  <a:pt x="542169" y="6331544"/>
                </a:cubicBezTo>
                <a:lnTo>
                  <a:pt x="197427" y="6858000"/>
                </a:lnTo>
                <a:lnTo>
                  <a:pt x="0" y="6858000"/>
                </a:lnTo>
                <a:lnTo>
                  <a:pt x="344742" y="6331544"/>
                </a:lnTo>
                <a:cubicBezTo>
                  <a:pt x="1417083" y="4590917"/>
                  <a:pt x="2175157" y="2709559"/>
                  <a:pt x="2561390" y="732501"/>
                </a:cubicBezTo>
                <a:close/>
              </a:path>
            </a:pathLst>
          </a:custGeom>
          <a:gradFill>
            <a:gsLst>
              <a:gs pos="0">
                <a:srgbClr val="FFF200"/>
              </a:gs>
              <a:gs pos="56000">
                <a:srgbClr val="E8E90C"/>
              </a:gs>
              <a:gs pos="86000">
                <a:srgbClr val="8DC63F"/>
              </a:gs>
              <a:gs pos="100000">
                <a:srgbClr val="8DC63F"/>
              </a:gs>
              <a:gs pos="100000">
                <a:srgbClr val="8DC63F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sp>
        <p:nvSpPr>
          <p:cNvPr id="5" name="Freeform 2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EF1B544-5967-CDFE-A713-2EE26B319D74}"/>
              </a:ext>
            </a:extLst>
          </p:cNvPr>
          <p:cNvSpPr/>
          <p:nvPr/>
        </p:nvSpPr>
        <p:spPr>
          <a:xfrm>
            <a:off x="0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6" name="Graphic 2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8556BDE-2C53-4656-5718-13AE045670A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7105" y="3330353"/>
            <a:ext cx="197296" cy="197296"/>
          </a:xfrm>
          <a:prstGeom prst="rect">
            <a:avLst/>
          </a:prstGeom>
        </p:spPr>
      </p:pic>
      <p:pic>
        <p:nvPicPr>
          <p:cNvPr id="15" name="Graphic 2">
            <a:hlinkClick r:id="rId5" action="ppaction://hlinksldjump"/>
            <a:extLst>
              <a:ext uri="{FF2B5EF4-FFF2-40B4-BE49-F238E27FC236}">
                <a16:creationId xmlns:a16="http://schemas.microsoft.com/office/drawing/2014/main" id="{7D5FA32E-FA6C-A543-F934-1EAB42CCEA3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6852" y="298617"/>
            <a:ext cx="275098" cy="275098"/>
          </a:xfrm>
          <a:prstGeom prst="rect">
            <a:avLst/>
          </a:prstGeom>
        </p:spPr>
      </p:pic>
      <p:sp>
        <p:nvSpPr>
          <p:cNvPr id="208" name="Graphic 35">
            <a:extLst>
              <a:ext uri="{FF2B5EF4-FFF2-40B4-BE49-F238E27FC236}">
                <a16:creationId xmlns:a16="http://schemas.microsoft.com/office/drawing/2014/main" id="{D9C38215-9C3E-608F-4AB6-749F3609E07B}"/>
              </a:ext>
            </a:extLst>
          </p:cNvPr>
          <p:cNvSpPr/>
          <p:nvPr/>
        </p:nvSpPr>
        <p:spPr>
          <a:xfrm>
            <a:off x="454974" y="2094847"/>
            <a:ext cx="8896661" cy="2789874"/>
          </a:xfrm>
          <a:custGeom>
            <a:avLst/>
            <a:gdLst>
              <a:gd name="connsiteX0" fmla="*/ 8896661 w 8896661"/>
              <a:gd name="connsiteY0" fmla="*/ 0 h 2789874"/>
              <a:gd name="connsiteX1" fmla="*/ 7184572 w 8896661"/>
              <a:gd name="connsiteY1" fmla="*/ 191341 h 2789874"/>
              <a:gd name="connsiteX2" fmla="*/ 6328313 w 8896661"/>
              <a:gd name="connsiteY2" fmla="*/ 285903 h 2789874"/>
              <a:gd name="connsiteX3" fmla="*/ 5900099 w 8896661"/>
              <a:gd name="connsiteY3" fmla="*/ 332970 h 2789874"/>
              <a:gd name="connsiteX4" fmla="*/ 5685992 w 8896661"/>
              <a:gd name="connsiteY4" fmla="*/ 356419 h 2789874"/>
              <a:gd name="connsiteX5" fmla="*/ 5471884 w 8896661"/>
              <a:gd name="connsiteY5" fmla="*/ 379100 h 2789874"/>
              <a:gd name="connsiteX6" fmla="*/ 5046399 w 8896661"/>
              <a:gd name="connsiteY6" fmla="*/ 429835 h 2789874"/>
              <a:gd name="connsiteX7" fmla="*/ 4837748 w 8896661"/>
              <a:gd name="connsiteY7" fmla="*/ 463430 h 2789874"/>
              <a:gd name="connsiteX8" fmla="*/ 4638563 w 8896661"/>
              <a:gd name="connsiteY8" fmla="*/ 510668 h 2789874"/>
              <a:gd name="connsiteX9" fmla="*/ 4549117 w 8896661"/>
              <a:gd name="connsiteY9" fmla="*/ 544093 h 2789874"/>
              <a:gd name="connsiteX10" fmla="*/ 4479027 w 8896661"/>
              <a:gd name="connsiteY10" fmla="*/ 587750 h 2789874"/>
              <a:gd name="connsiteX11" fmla="*/ 4472632 w 8896661"/>
              <a:gd name="connsiteY11" fmla="*/ 593975 h 2789874"/>
              <a:gd name="connsiteX12" fmla="*/ 4465896 w 8896661"/>
              <a:gd name="connsiteY12" fmla="*/ 601223 h 2789874"/>
              <a:gd name="connsiteX13" fmla="*/ 4453020 w 8896661"/>
              <a:gd name="connsiteY13" fmla="*/ 616400 h 2789874"/>
              <a:gd name="connsiteX14" fmla="*/ 4431704 w 8896661"/>
              <a:gd name="connsiteY14" fmla="*/ 647438 h 2789874"/>
              <a:gd name="connsiteX15" fmla="*/ 4413883 w 8896661"/>
              <a:gd name="connsiteY15" fmla="*/ 710024 h 2789874"/>
              <a:gd name="connsiteX16" fmla="*/ 4436223 w 8896661"/>
              <a:gd name="connsiteY16" fmla="*/ 768774 h 2789874"/>
              <a:gd name="connsiteX17" fmla="*/ 4493949 w 8896661"/>
              <a:gd name="connsiteY17" fmla="*/ 821213 h 2789874"/>
              <a:gd name="connsiteX18" fmla="*/ 4661415 w 8896661"/>
              <a:gd name="connsiteY18" fmla="*/ 903582 h 2789874"/>
              <a:gd name="connsiteX19" fmla="*/ 4853864 w 8896661"/>
              <a:gd name="connsiteY19" fmla="*/ 966254 h 2789874"/>
              <a:gd name="connsiteX20" fmla="*/ 4953798 w 8896661"/>
              <a:gd name="connsiteY20" fmla="*/ 993369 h 2789874"/>
              <a:gd name="connsiteX21" fmla="*/ 5005726 w 8896661"/>
              <a:gd name="connsiteY21" fmla="*/ 1007353 h 2789874"/>
              <a:gd name="connsiteX22" fmla="*/ 5057227 w 8896661"/>
              <a:gd name="connsiteY22" fmla="*/ 1022189 h 2789874"/>
              <a:gd name="connsiteX23" fmla="*/ 5448095 w 8896661"/>
              <a:gd name="connsiteY23" fmla="*/ 1180190 h 2789874"/>
              <a:gd name="connsiteX24" fmla="*/ 5614622 w 8896661"/>
              <a:gd name="connsiteY24" fmla="*/ 1295643 h 2789874"/>
              <a:gd name="connsiteX25" fmla="*/ 5732121 w 8896661"/>
              <a:gd name="connsiteY25" fmla="*/ 1446311 h 2789874"/>
              <a:gd name="connsiteX26" fmla="*/ 5757105 w 8896661"/>
              <a:gd name="connsiteY26" fmla="*/ 1534222 h 2789874"/>
              <a:gd name="connsiteX27" fmla="*/ 5750966 w 8896661"/>
              <a:gd name="connsiteY27" fmla="*/ 1624691 h 2789874"/>
              <a:gd name="connsiteX28" fmla="*/ 5654783 w 8896661"/>
              <a:gd name="connsiteY28" fmla="*/ 1787211 h 2789874"/>
              <a:gd name="connsiteX29" fmla="*/ 5492689 w 8896661"/>
              <a:gd name="connsiteY29" fmla="*/ 1910508 h 2789874"/>
              <a:gd name="connsiteX30" fmla="*/ 5399577 w 8896661"/>
              <a:gd name="connsiteY30" fmla="*/ 1959537 h 2789874"/>
              <a:gd name="connsiteX31" fmla="*/ 5301946 w 8896661"/>
              <a:gd name="connsiteY31" fmla="*/ 2001915 h 2789874"/>
              <a:gd name="connsiteX32" fmla="*/ 5098156 w 8896661"/>
              <a:gd name="connsiteY32" fmla="*/ 2070897 h 2789874"/>
              <a:gd name="connsiteX33" fmla="*/ 4993447 w 8896661"/>
              <a:gd name="connsiteY33" fmla="*/ 2099035 h 2789874"/>
              <a:gd name="connsiteX34" fmla="*/ 4888397 w 8896661"/>
              <a:gd name="connsiteY34" fmla="*/ 2123507 h 2789874"/>
              <a:gd name="connsiteX35" fmla="*/ 4679833 w 8896661"/>
              <a:gd name="connsiteY35" fmla="*/ 2169381 h 2789874"/>
              <a:gd name="connsiteX36" fmla="*/ 4470415 w 8896661"/>
              <a:gd name="connsiteY36" fmla="*/ 2212782 h 2789874"/>
              <a:gd name="connsiteX37" fmla="*/ 4260145 w 8896661"/>
              <a:gd name="connsiteY37" fmla="*/ 2253540 h 2789874"/>
              <a:gd name="connsiteX38" fmla="*/ 4049278 w 8896661"/>
              <a:gd name="connsiteY38" fmla="*/ 2292337 h 2789874"/>
              <a:gd name="connsiteX39" fmla="*/ 2347079 w 8896661"/>
              <a:gd name="connsiteY39" fmla="*/ 2547373 h 2789874"/>
              <a:gd name="connsiteX40" fmla="*/ 629787 w 8896661"/>
              <a:gd name="connsiteY40" fmla="*/ 2734280 h 2789874"/>
              <a:gd name="connsiteX41" fmla="*/ 0 w 8896661"/>
              <a:gd name="connsiteY41" fmla="*/ 2789874 h 2789874"/>
              <a:gd name="connsiteX42" fmla="*/ 0 w 8896661"/>
              <a:gd name="connsiteY42" fmla="*/ 2617292 h 2789874"/>
              <a:gd name="connsiteX43" fmla="*/ 603695 w 8896661"/>
              <a:gd name="connsiteY43" fmla="*/ 2572356 h 2789874"/>
              <a:gd name="connsiteX44" fmla="*/ 2316553 w 8896661"/>
              <a:gd name="connsiteY44" fmla="*/ 2410092 h 2789874"/>
              <a:gd name="connsiteX45" fmla="*/ 4013210 w 8896661"/>
              <a:gd name="connsiteY45" fmla="*/ 2180295 h 2789874"/>
              <a:gd name="connsiteX46" fmla="*/ 4223139 w 8896661"/>
              <a:gd name="connsiteY46" fmla="*/ 2144824 h 2789874"/>
              <a:gd name="connsiteX47" fmla="*/ 4432386 w 8896661"/>
              <a:gd name="connsiteY47" fmla="*/ 2107221 h 2789874"/>
              <a:gd name="connsiteX48" fmla="*/ 4640609 w 8896661"/>
              <a:gd name="connsiteY48" fmla="*/ 2067230 h 2789874"/>
              <a:gd name="connsiteX49" fmla="*/ 4847725 w 8896661"/>
              <a:gd name="connsiteY49" fmla="*/ 2024682 h 2789874"/>
              <a:gd name="connsiteX50" fmla="*/ 4949449 w 8896661"/>
              <a:gd name="connsiteY50" fmla="*/ 2002342 h 2789874"/>
              <a:gd name="connsiteX51" fmla="*/ 5048445 w 8896661"/>
              <a:gd name="connsiteY51" fmla="*/ 1976932 h 2789874"/>
              <a:gd name="connsiteX52" fmla="*/ 5238506 w 8896661"/>
              <a:gd name="connsiteY52" fmla="*/ 1915113 h 2789874"/>
              <a:gd name="connsiteX53" fmla="*/ 5327782 w 8896661"/>
              <a:gd name="connsiteY53" fmla="*/ 1877680 h 2789874"/>
              <a:gd name="connsiteX54" fmla="*/ 5411174 w 8896661"/>
              <a:gd name="connsiteY54" fmla="*/ 1835132 h 2789874"/>
              <a:gd name="connsiteX55" fmla="*/ 5550416 w 8896661"/>
              <a:gd name="connsiteY55" fmla="*/ 1732555 h 2789874"/>
              <a:gd name="connsiteX56" fmla="*/ 5627924 w 8896661"/>
              <a:gd name="connsiteY56" fmla="*/ 1607978 h 2789874"/>
              <a:gd name="connsiteX57" fmla="*/ 5616072 w 8896661"/>
              <a:gd name="connsiteY57" fmla="*/ 1474108 h 2789874"/>
              <a:gd name="connsiteX58" fmla="*/ 5522278 w 8896661"/>
              <a:gd name="connsiteY58" fmla="*/ 1350470 h 2789874"/>
              <a:gd name="connsiteX59" fmla="*/ 5377152 w 8896661"/>
              <a:gd name="connsiteY59" fmla="*/ 1247211 h 2789874"/>
              <a:gd name="connsiteX60" fmla="*/ 5015276 w 8896661"/>
              <a:gd name="connsiteY60" fmla="*/ 1096116 h 2789874"/>
              <a:gd name="connsiteX61" fmla="*/ 4966417 w 8896661"/>
              <a:gd name="connsiteY61" fmla="*/ 1081450 h 2789874"/>
              <a:gd name="connsiteX62" fmla="*/ 4916962 w 8896661"/>
              <a:gd name="connsiteY62" fmla="*/ 1067637 h 2789874"/>
              <a:gd name="connsiteX63" fmla="*/ 4814470 w 8896661"/>
              <a:gd name="connsiteY63" fmla="*/ 1038731 h 2789874"/>
              <a:gd name="connsiteX64" fmla="*/ 4612812 w 8896661"/>
              <a:gd name="connsiteY64" fmla="*/ 970688 h 2789874"/>
              <a:gd name="connsiteX65" fmla="*/ 4424115 w 8896661"/>
              <a:gd name="connsiteY65" fmla="*/ 874847 h 2789874"/>
              <a:gd name="connsiteX66" fmla="*/ 4348312 w 8896661"/>
              <a:gd name="connsiteY66" fmla="*/ 803478 h 2789874"/>
              <a:gd name="connsiteX67" fmla="*/ 4324181 w 8896661"/>
              <a:gd name="connsiteY67" fmla="*/ 759053 h 2789874"/>
              <a:gd name="connsiteX68" fmla="*/ 4315313 w 8896661"/>
              <a:gd name="connsiteY68" fmla="*/ 710877 h 2789874"/>
              <a:gd name="connsiteX69" fmla="*/ 4342172 w 8896661"/>
              <a:gd name="connsiteY69" fmla="*/ 619811 h 2789874"/>
              <a:gd name="connsiteX70" fmla="*/ 4370055 w 8896661"/>
              <a:gd name="connsiteY70" fmla="*/ 580417 h 2789874"/>
              <a:gd name="connsiteX71" fmla="*/ 4386000 w 8896661"/>
              <a:gd name="connsiteY71" fmla="*/ 562170 h 2789874"/>
              <a:gd name="connsiteX72" fmla="*/ 4394612 w 8896661"/>
              <a:gd name="connsiteY72" fmla="*/ 553046 h 2789874"/>
              <a:gd name="connsiteX73" fmla="*/ 4404674 w 8896661"/>
              <a:gd name="connsiteY73" fmla="*/ 543582 h 2789874"/>
              <a:gd name="connsiteX74" fmla="*/ 4499151 w 8896661"/>
              <a:gd name="connsiteY74" fmla="*/ 485514 h 2789874"/>
              <a:gd name="connsiteX75" fmla="*/ 4602836 w 8896661"/>
              <a:gd name="connsiteY75" fmla="*/ 447826 h 2789874"/>
              <a:gd name="connsiteX76" fmla="*/ 4815834 w 8896661"/>
              <a:gd name="connsiteY76" fmla="*/ 399309 h 2789874"/>
              <a:gd name="connsiteX77" fmla="*/ 5030538 w 8896661"/>
              <a:gd name="connsiteY77" fmla="*/ 366822 h 2789874"/>
              <a:gd name="connsiteX78" fmla="*/ 5460459 w 8896661"/>
              <a:gd name="connsiteY78" fmla="*/ 319669 h 2789874"/>
              <a:gd name="connsiteX79" fmla="*/ 5675248 w 8896661"/>
              <a:gd name="connsiteY79" fmla="*/ 299034 h 2789874"/>
              <a:gd name="connsiteX80" fmla="*/ 5890037 w 8896661"/>
              <a:gd name="connsiteY80" fmla="*/ 279422 h 2789874"/>
              <a:gd name="connsiteX81" fmla="*/ 6319616 w 8896661"/>
              <a:gd name="connsiteY81" fmla="*/ 240029 h 2789874"/>
              <a:gd name="connsiteX82" fmla="*/ 7178773 w 8896661"/>
              <a:gd name="connsiteY82" fmla="*/ 160730 h 2789874"/>
              <a:gd name="connsiteX83" fmla="*/ 8896661 w 8896661"/>
              <a:gd name="connsiteY83" fmla="*/ 0 h 2789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8896661" h="2789874">
                <a:moveTo>
                  <a:pt x="8896661" y="0"/>
                </a:moveTo>
                <a:cubicBezTo>
                  <a:pt x="8326135" y="64462"/>
                  <a:pt x="7755354" y="128072"/>
                  <a:pt x="7184572" y="191341"/>
                </a:cubicBezTo>
                <a:lnTo>
                  <a:pt x="6328313" y="285903"/>
                </a:lnTo>
                <a:lnTo>
                  <a:pt x="5900099" y="332970"/>
                </a:lnTo>
                <a:lnTo>
                  <a:pt x="5685992" y="356419"/>
                </a:lnTo>
                <a:lnTo>
                  <a:pt x="5471884" y="379100"/>
                </a:lnTo>
                <a:cubicBezTo>
                  <a:pt x="5329317" y="394448"/>
                  <a:pt x="5187005" y="410223"/>
                  <a:pt x="5046399" y="429835"/>
                </a:cubicBezTo>
                <a:cubicBezTo>
                  <a:pt x="4976138" y="439640"/>
                  <a:pt x="4906389" y="450469"/>
                  <a:pt x="4837748" y="463430"/>
                </a:cubicBezTo>
                <a:cubicBezTo>
                  <a:pt x="4769279" y="476305"/>
                  <a:pt x="4701746" y="491227"/>
                  <a:pt x="4638563" y="510668"/>
                </a:cubicBezTo>
                <a:cubicBezTo>
                  <a:pt x="4607014" y="520389"/>
                  <a:pt x="4576659" y="531388"/>
                  <a:pt x="4549117" y="544093"/>
                </a:cubicBezTo>
                <a:cubicBezTo>
                  <a:pt x="4521661" y="556798"/>
                  <a:pt x="4496848" y="571379"/>
                  <a:pt x="4479027" y="587750"/>
                </a:cubicBezTo>
                <a:cubicBezTo>
                  <a:pt x="4476725" y="589797"/>
                  <a:pt x="4474679" y="591928"/>
                  <a:pt x="4472632" y="593975"/>
                </a:cubicBezTo>
                <a:cubicBezTo>
                  <a:pt x="4470586" y="595936"/>
                  <a:pt x="4468198" y="598835"/>
                  <a:pt x="4465896" y="601223"/>
                </a:cubicBezTo>
                <a:cubicBezTo>
                  <a:pt x="4461377" y="606253"/>
                  <a:pt x="4457028" y="611284"/>
                  <a:pt x="4453020" y="616400"/>
                </a:cubicBezTo>
                <a:cubicBezTo>
                  <a:pt x="4444835" y="626632"/>
                  <a:pt x="4437672" y="636950"/>
                  <a:pt x="4431704" y="647438"/>
                </a:cubicBezTo>
                <a:cubicBezTo>
                  <a:pt x="4419851" y="668414"/>
                  <a:pt x="4413201" y="689645"/>
                  <a:pt x="4413883" y="710024"/>
                </a:cubicBezTo>
                <a:cubicBezTo>
                  <a:pt x="4414309" y="730403"/>
                  <a:pt x="4422154" y="750100"/>
                  <a:pt x="4436223" y="768774"/>
                </a:cubicBezTo>
                <a:cubicBezTo>
                  <a:pt x="4450377" y="787533"/>
                  <a:pt x="4470415" y="805098"/>
                  <a:pt x="4493949" y="821213"/>
                </a:cubicBezTo>
                <a:cubicBezTo>
                  <a:pt x="4541188" y="853530"/>
                  <a:pt x="4600193" y="880048"/>
                  <a:pt x="4661415" y="903582"/>
                </a:cubicBezTo>
                <a:cubicBezTo>
                  <a:pt x="4723063" y="927031"/>
                  <a:pt x="4787952" y="947324"/>
                  <a:pt x="4853864" y="966254"/>
                </a:cubicBezTo>
                <a:cubicBezTo>
                  <a:pt x="4886863" y="975633"/>
                  <a:pt x="4920203" y="984672"/>
                  <a:pt x="4953798" y="993369"/>
                </a:cubicBezTo>
                <a:lnTo>
                  <a:pt x="5005726" y="1007353"/>
                </a:lnTo>
                <a:cubicBezTo>
                  <a:pt x="5022865" y="1012298"/>
                  <a:pt x="5040174" y="1016903"/>
                  <a:pt x="5057227" y="1022189"/>
                </a:cubicBezTo>
                <a:cubicBezTo>
                  <a:pt x="5193997" y="1063033"/>
                  <a:pt x="5327441" y="1113085"/>
                  <a:pt x="5448095" y="1180190"/>
                </a:cubicBezTo>
                <a:cubicBezTo>
                  <a:pt x="5508379" y="1213701"/>
                  <a:pt x="5564911" y="1251901"/>
                  <a:pt x="5614622" y="1295643"/>
                </a:cubicBezTo>
                <a:cubicBezTo>
                  <a:pt x="5663993" y="1339556"/>
                  <a:pt x="5706115" y="1389864"/>
                  <a:pt x="5732121" y="1446311"/>
                </a:cubicBezTo>
                <a:cubicBezTo>
                  <a:pt x="5744997" y="1474449"/>
                  <a:pt x="5753694" y="1504037"/>
                  <a:pt x="5757105" y="1534222"/>
                </a:cubicBezTo>
                <a:cubicBezTo>
                  <a:pt x="5760601" y="1564321"/>
                  <a:pt x="5758299" y="1594933"/>
                  <a:pt x="5750966" y="1624691"/>
                </a:cubicBezTo>
                <a:cubicBezTo>
                  <a:pt x="5736385" y="1684464"/>
                  <a:pt x="5700743" y="1739802"/>
                  <a:pt x="5654783" y="1787211"/>
                </a:cubicBezTo>
                <a:cubicBezTo>
                  <a:pt x="5608824" y="1835046"/>
                  <a:pt x="5552377" y="1875122"/>
                  <a:pt x="5492689" y="1910508"/>
                </a:cubicBezTo>
                <a:cubicBezTo>
                  <a:pt x="5462505" y="1927988"/>
                  <a:pt x="5431382" y="1944274"/>
                  <a:pt x="5399577" y="1959537"/>
                </a:cubicBezTo>
                <a:cubicBezTo>
                  <a:pt x="5367602" y="1974459"/>
                  <a:pt x="5335200" y="1988955"/>
                  <a:pt x="5301946" y="2001915"/>
                </a:cubicBezTo>
                <a:cubicBezTo>
                  <a:pt x="5235778" y="2028348"/>
                  <a:pt x="5167394" y="2050774"/>
                  <a:pt x="5098156" y="2070897"/>
                </a:cubicBezTo>
                <a:cubicBezTo>
                  <a:pt x="5063538" y="2080958"/>
                  <a:pt x="5028577" y="2090167"/>
                  <a:pt x="4993447" y="2099035"/>
                </a:cubicBezTo>
                <a:cubicBezTo>
                  <a:pt x="4958317" y="2107818"/>
                  <a:pt x="4922846" y="2115918"/>
                  <a:pt x="4888397" y="2123507"/>
                </a:cubicBezTo>
                <a:cubicBezTo>
                  <a:pt x="4818819" y="2138770"/>
                  <a:pt x="4749582" y="2154715"/>
                  <a:pt x="4679833" y="2169381"/>
                </a:cubicBezTo>
                <a:lnTo>
                  <a:pt x="4470415" y="2212782"/>
                </a:lnTo>
                <a:lnTo>
                  <a:pt x="4260145" y="2253540"/>
                </a:lnTo>
                <a:cubicBezTo>
                  <a:pt x="4189970" y="2266927"/>
                  <a:pt x="4119539" y="2279377"/>
                  <a:pt x="4049278" y="2292337"/>
                </a:cubicBezTo>
                <a:cubicBezTo>
                  <a:pt x="3485999" y="2392953"/>
                  <a:pt x="2917690" y="2475663"/>
                  <a:pt x="2347079" y="2547373"/>
                </a:cubicBezTo>
                <a:cubicBezTo>
                  <a:pt x="1776553" y="2619339"/>
                  <a:pt x="1203809" y="2680732"/>
                  <a:pt x="629787" y="2734280"/>
                </a:cubicBezTo>
                <a:cubicBezTo>
                  <a:pt x="420029" y="2753806"/>
                  <a:pt x="210100" y="2772394"/>
                  <a:pt x="0" y="2789874"/>
                </a:cubicBezTo>
                <a:lnTo>
                  <a:pt x="0" y="2617292"/>
                </a:lnTo>
                <a:cubicBezTo>
                  <a:pt x="201317" y="2603308"/>
                  <a:pt x="402549" y="2588301"/>
                  <a:pt x="603695" y="2572356"/>
                </a:cubicBezTo>
                <a:cubicBezTo>
                  <a:pt x="1176183" y="2526994"/>
                  <a:pt x="1747562" y="2473787"/>
                  <a:pt x="2316553" y="2410092"/>
                </a:cubicBezTo>
                <a:cubicBezTo>
                  <a:pt x="2885630" y="2346653"/>
                  <a:pt x="3452319" y="2272299"/>
                  <a:pt x="4013210" y="2180295"/>
                </a:cubicBezTo>
                <a:cubicBezTo>
                  <a:pt x="4083129" y="2168443"/>
                  <a:pt x="4153304" y="2157017"/>
                  <a:pt x="4223139" y="2144824"/>
                </a:cubicBezTo>
                <a:lnTo>
                  <a:pt x="4432386" y="2107221"/>
                </a:lnTo>
                <a:lnTo>
                  <a:pt x="4640609" y="2067230"/>
                </a:lnTo>
                <a:cubicBezTo>
                  <a:pt x="4709932" y="2053587"/>
                  <a:pt x="4778658" y="2038836"/>
                  <a:pt x="4847725" y="2024682"/>
                </a:cubicBezTo>
                <a:cubicBezTo>
                  <a:pt x="4882599" y="2017604"/>
                  <a:pt x="4916195" y="2010271"/>
                  <a:pt x="4949449" y="2002342"/>
                </a:cubicBezTo>
                <a:cubicBezTo>
                  <a:pt x="4982789" y="1994412"/>
                  <a:pt x="5015873" y="1986141"/>
                  <a:pt x="5048445" y="1976932"/>
                </a:cubicBezTo>
                <a:cubicBezTo>
                  <a:pt x="5113674" y="1958855"/>
                  <a:pt x="5177625" y="1938647"/>
                  <a:pt x="5238506" y="1915113"/>
                </a:cubicBezTo>
                <a:cubicBezTo>
                  <a:pt x="5269203" y="1903602"/>
                  <a:pt x="5298705" y="1890726"/>
                  <a:pt x="5327782" y="1877680"/>
                </a:cubicBezTo>
                <a:cubicBezTo>
                  <a:pt x="5356517" y="1864293"/>
                  <a:pt x="5384485" y="1850139"/>
                  <a:pt x="5411174" y="1835132"/>
                </a:cubicBezTo>
                <a:cubicBezTo>
                  <a:pt x="5464040" y="1804691"/>
                  <a:pt x="5512557" y="1770840"/>
                  <a:pt x="5550416" y="1732555"/>
                </a:cubicBezTo>
                <a:cubicBezTo>
                  <a:pt x="5588530" y="1694440"/>
                  <a:pt x="5616157" y="1652232"/>
                  <a:pt x="5627924" y="1607978"/>
                </a:cubicBezTo>
                <a:cubicBezTo>
                  <a:pt x="5640032" y="1563810"/>
                  <a:pt x="5635343" y="1517936"/>
                  <a:pt x="5616072" y="1474108"/>
                </a:cubicBezTo>
                <a:cubicBezTo>
                  <a:pt x="5596887" y="1430195"/>
                  <a:pt x="5563718" y="1388414"/>
                  <a:pt x="5522278" y="1350470"/>
                </a:cubicBezTo>
                <a:cubicBezTo>
                  <a:pt x="5480496" y="1312611"/>
                  <a:pt x="5431212" y="1278078"/>
                  <a:pt x="5377152" y="1247211"/>
                </a:cubicBezTo>
                <a:cubicBezTo>
                  <a:pt x="5269118" y="1185136"/>
                  <a:pt x="5144627" y="1136363"/>
                  <a:pt x="5015276" y="1096116"/>
                </a:cubicBezTo>
                <a:cubicBezTo>
                  <a:pt x="4999160" y="1091000"/>
                  <a:pt x="4982703" y="1086396"/>
                  <a:pt x="4966417" y="1081450"/>
                </a:cubicBezTo>
                <a:lnTo>
                  <a:pt x="4916962" y="1067637"/>
                </a:lnTo>
                <a:cubicBezTo>
                  <a:pt x="4882770" y="1058343"/>
                  <a:pt x="4848492" y="1048793"/>
                  <a:pt x="4814470" y="1038731"/>
                </a:cubicBezTo>
                <a:cubicBezTo>
                  <a:pt x="4746427" y="1018523"/>
                  <a:pt x="4678809" y="996609"/>
                  <a:pt x="4612812" y="970688"/>
                </a:cubicBezTo>
                <a:cubicBezTo>
                  <a:pt x="4546986" y="944596"/>
                  <a:pt x="4481926" y="915093"/>
                  <a:pt x="4424115" y="874847"/>
                </a:cubicBezTo>
                <a:cubicBezTo>
                  <a:pt x="4395379" y="854553"/>
                  <a:pt x="4368691" y="831190"/>
                  <a:pt x="4348312" y="803478"/>
                </a:cubicBezTo>
                <a:cubicBezTo>
                  <a:pt x="4338165" y="789664"/>
                  <a:pt x="4329894" y="774657"/>
                  <a:pt x="4324181" y="759053"/>
                </a:cubicBezTo>
                <a:cubicBezTo>
                  <a:pt x="4318383" y="743449"/>
                  <a:pt x="4315569" y="727078"/>
                  <a:pt x="4315313" y="710877"/>
                </a:cubicBezTo>
                <a:cubicBezTo>
                  <a:pt x="4314887" y="678390"/>
                  <a:pt x="4326057" y="647352"/>
                  <a:pt x="4342172" y="619811"/>
                </a:cubicBezTo>
                <a:cubicBezTo>
                  <a:pt x="4350358" y="605998"/>
                  <a:pt x="4359738" y="592866"/>
                  <a:pt x="4370055" y="580417"/>
                </a:cubicBezTo>
                <a:cubicBezTo>
                  <a:pt x="4375086" y="574108"/>
                  <a:pt x="4380458" y="568054"/>
                  <a:pt x="4386000" y="562170"/>
                </a:cubicBezTo>
                <a:cubicBezTo>
                  <a:pt x="4388899" y="559100"/>
                  <a:pt x="4391201" y="556372"/>
                  <a:pt x="4394612" y="553046"/>
                </a:cubicBezTo>
                <a:cubicBezTo>
                  <a:pt x="4397853" y="549806"/>
                  <a:pt x="4401178" y="546566"/>
                  <a:pt x="4404674" y="543582"/>
                </a:cubicBezTo>
                <a:cubicBezTo>
                  <a:pt x="4432471" y="518939"/>
                  <a:pt x="4465555" y="500692"/>
                  <a:pt x="4499151" y="485514"/>
                </a:cubicBezTo>
                <a:cubicBezTo>
                  <a:pt x="4532916" y="470422"/>
                  <a:pt x="4567791" y="458314"/>
                  <a:pt x="4602836" y="447826"/>
                </a:cubicBezTo>
                <a:cubicBezTo>
                  <a:pt x="4673096" y="427021"/>
                  <a:pt x="4744380" y="412184"/>
                  <a:pt x="4815834" y="399309"/>
                </a:cubicBezTo>
                <a:cubicBezTo>
                  <a:pt x="4887203" y="386604"/>
                  <a:pt x="4958829" y="376201"/>
                  <a:pt x="5030538" y="366822"/>
                </a:cubicBezTo>
                <a:cubicBezTo>
                  <a:pt x="5173789" y="348233"/>
                  <a:pt x="5317209" y="333738"/>
                  <a:pt x="5460459" y="319669"/>
                </a:cubicBezTo>
                <a:lnTo>
                  <a:pt x="5675248" y="299034"/>
                </a:lnTo>
                <a:lnTo>
                  <a:pt x="5890037" y="279422"/>
                </a:lnTo>
                <a:lnTo>
                  <a:pt x="6319616" y="240029"/>
                </a:lnTo>
                <a:lnTo>
                  <a:pt x="7178773" y="160730"/>
                </a:lnTo>
                <a:cubicBezTo>
                  <a:pt x="7751431" y="107693"/>
                  <a:pt x="8324089" y="54316"/>
                  <a:pt x="8896661" y="0"/>
                </a:cubicBezTo>
                <a:close/>
              </a:path>
            </a:pathLst>
          </a:custGeom>
          <a:gradFill>
            <a:gsLst>
              <a:gs pos="68000">
                <a:schemeClr val="accent5"/>
              </a:gs>
              <a:gs pos="0">
                <a:schemeClr val="accent2"/>
              </a:gs>
            </a:gsLst>
            <a:lin ang="5400000" scaled="1"/>
          </a:gra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 dirty="0"/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513F4A00-2B2D-9868-115A-072E0593957F}"/>
              </a:ext>
            </a:extLst>
          </p:cNvPr>
          <p:cNvCxnSpPr>
            <a:cxnSpLocks/>
            <a:stCxn id="39" idx="4"/>
          </p:cNvCxnSpPr>
          <p:nvPr/>
        </p:nvCxnSpPr>
        <p:spPr>
          <a:xfrm>
            <a:off x="1650120" y="4404141"/>
            <a:ext cx="0" cy="310310"/>
          </a:xfrm>
          <a:prstGeom prst="straightConnector1">
            <a:avLst/>
          </a:prstGeom>
          <a:ln w="19050" cap="rnd">
            <a:solidFill>
              <a:schemeClr val="accent4"/>
            </a:solidFill>
            <a:prstDash val="solid"/>
            <a:bevel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Picture 38">
            <a:extLst>
              <a:ext uri="{FF2B5EF4-FFF2-40B4-BE49-F238E27FC236}">
                <a16:creationId xmlns:a16="http://schemas.microsoft.com/office/drawing/2014/main" id="{B6E0D5FA-EDF7-DA25-6E87-899B0557AB1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1749" y="3387399"/>
            <a:ext cx="1016742" cy="1016742"/>
          </a:xfrm>
          <a:prstGeom prst="ellipse">
            <a:avLst/>
          </a:prstGeom>
          <a:ln w="19050">
            <a:solidFill>
              <a:schemeClr val="accent4"/>
            </a:solidFill>
          </a:ln>
        </p:spPr>
      </p:pic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424E1CCF-24F4-82B4-7179-1699E09B0A65}"/>
              </a:ext>
            </a:extLst>
          </p:cNvPr>
          <p:cNvCxnSpPr>
            <a:cxnSpLocks/>
            <a:stCxn id="86" idx="0"/>
          </p:cNvCxnSpPr>
          <p:nvPr/>
        </p:nvCxnSpPr>
        <p:spPr>
          <a:xfrm flipV="1">
            <a:off x="2724172" y="4584318"/>
            <a:ext cx="0" cy="298783"/>
          </a:xfrm>
          <a:prstGeom prst="straightConnector1">
            <a:avLst/>
          </a:prstGeom>
          <a:ln w="19050" cap="rnd">
            <a:solidFill>
              <a:schemeClr val="accent4"/>
            </a:solidFill>
            <a:prstDash val="solid"/>
            <a:bevel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0" name="Group 219">
            <a:extLst>
              <a:ext uri="{FF2B5EF4-FFF2-40B4-BE49-F238E27FC236}">
                <a16:creationId xmlns:a16="http://schemas.microsoft.com/office/drawing/2014/main" id="{D6FA12A9-1FA9-D131-2009-BF9D20F88FFD}"/>
              </a:ext>
            </a:extLst>
          </p:cNvPr>
          <p:cNvGrpSpPr/>
          <p:nvPr/>
        </p:nvGrpSpPr>
        <p:grpSpPr>
          <a:xfrm>
            <a:off x="2215801" y="4883101"/>
            <a:ext cx="1016742" cy="1016742"/>
            <a:chOff x="2215801" y="4883101"/>
            <a:chExt cx="1016742" cy="1016742"/>
          </a:xfrm>
        </p:grpSpPr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25F4F06F-258C-CC8B-0189-D19144D1C500}"/>
                </a:ext>
              </a:extLst>
            </p:cNvPr>
            <p:cNvSpPr>
              <a:spLocks/>
            </p:cNvSpPr>
            <p:nvPr/>
          </p:nvSpPr>
          <p:spPr>
            <a:xfrm flipH="1">
              <a:off x="2215801" y="4883101"/>
              <a:ext cx="1016742" cy="101674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4"/>
              </a:solidFill>
            </a:ln>
            <a:effectLst>
              <a:outerShdw blurRad="63500" sx="102000" sy="102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noProof="1">
                <a:solidFill>
                  <a:srgbClr val="FFFFFF"/>
                </a:solidFill>
                <a:latin typeface="Helvetica LT Std" panose="020B0504020202020204" pitchFamily="34" charset="0"/>
              </a:endParaRPr>
            </a:p>
          </p:txBody>
        </p:sp>
        <p:pic>
          <p:nvPicPr>
            <p:cNvPr id="87" name="Picture 86" descr="A close up of a logo&#10;&#10;Description automatically generated">
              <a:extLst>
                <a:ext uri="{FF2B5EF4-FFF2-40B4-BE49-F238E27FC236}">
                  <a16:creationId xmlns:a16="http://schemas.microsoft.com/office/drawing/2014/main" id="{A0D35EF7-D639-77C6-3D3D-BA357416B8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287933" y="5322596"/>
              <a:ext cx="864842" cy="137752"/>
            </a:xfrm>
            <a:prstGeom prst="rect">
              <a:avLst/>
            </a:prstGeom>
          </p:spPr>
        </p:pic>
      </p:grp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EA5582AA-4399-04EA-2B96-787C7177C03C}"/>
              </a:ext>
            </a:extLst>
          </p:cNvPr>
          <p:cNvCxnSpPr>
            <a:cxnSpLocks/>
            <a:stCxn id="89" idx="4"/>
          </p:cNvCxnSpPr>
          <p:nvPr/>
        </p:nvCxnSpPr>
        <p:spPr>
          <a:xfrm>
            <a:off x="3798224" y="4175582"/>
            <a:ext cx="0" cy="271280"/>
          </a:xfrm>
          <a:prstGeom prst="straightConnector1">
            <a:avLst/>
          </a:prstGeom>
          <a:ln w="19050" cap="rnd">
            <a:solidFill>
              <a:schemeClr val="accent2"/>
            </a:solidFill>
            <a:prstDash val="solid"/>
            <a:bevel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9" name="Picture 88">
            <a:extLst>
              <a:ext uri="{FF2B5EF4-FFF2-40B4-BE49-F238E27FC236}">
                <a16:creationId xmlns:a16="http://schemas.microsoft.com/office/drawing/2014/main" id="{D6CC5E49-E960-6999-F401-F27C3B12215B}"/>
              </a:ext>
            </a:extLst>
          </p:cNvPr>
          <p:cNvPicPr>
            <a:picLocks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268" b="-6400"/>
          <a:stretch/>
        </p:blipFill>
        <p:spPr>
          <a:xfrm>
            <a:off x="3289853" y="3158840"/>
            <a:ext cx="1016742" cy="1016742"/>
          </a:xfrm>
          <a:prstGeom prst="ellipse">
            <a:avLst/>
          </a:prstGeom>
          <a:ln w="19050">
            <a:solidFill>
              <a:schemeClr val="accent2"/>
            </a:solidFill>
          </a:ln>
        </p:spPr>
      </p:pic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23E34401-4301-D190-6DDE-28887AE6A361}"/>
              </a:ext>
            </a:extLst>
          </p:cNvPr>
          <p:cNvCxnSpPr>
            <a:cxnSpLocks/>
            <a:stCxn id="94" idx="4"/>
          </p:cNvCxnSpPr>
          <p:nvPr/>
        </p:nvCxnSpPr>
        <p:spPr>
          <a:xfrm>
            <a:off x="5430851" y="2774955"/>
            <a:ext cx="0" cy="310310"/>
          </a:xfrm>
          <a:prstGeom prst="straightConnector1">
            <a:avLst/>
          </a:prstGeom>
          <a:ln w="19050" cap="rnd">
            <a:solidFill>
              <a:schemeClr val="tx1"/>
            </a:solidFill>
            <a:prstDash val="solid"/>
            <a:bevel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4" name="Picture 93">
            <a:extLst>
              <a:ext uri="{FF2B5EF4-FFF2-40B4-BE49-F238E27FC236}">
                <a16:creationId xmlns:a16="http://schemas.microsoft.com/office/drawing/2014/main" id="{6C85CEBD-72D3-AB3C-06E2-CF31F9ACDEDA}"/>
              </a:ext>
            </a:extLst>
          </p:cNvPr>
          <p:cNvPicPr>
            <a:picLocks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22480" y="1758213"/>
            <a:ext cx="1016742" cy="1016742"/>
          </a:xfrm>
          <a:prstGeom prst="ellipse">
            <a:avLst/>
          </a:prstGeom>
          <a:ln w="19050">
            <a:solidFill>
              <a:schemeClr val="tx1"/>
            </a:solidFill>
          </a:ln>
        </p:spPr>
      </p:pic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3EEDAA59-3D41-0E67-4AE7-1DEE6BA000C1}"/>
              </a:ext>
            </a:extLst>
          </p:cNvPr>
          <p:cNvCxnSpPr>
            <a:cxnSpLocks/>
            <a:stCxn id="92" idx="0"/>
          </p:cNvCxnSpPr>
          <p:nvPr/>
        </p:nvCxnSpPr>
        <p:spPr>
          <a:xfrm flipV="1">
            <a:off x="5011256" y="4225339"/>
            <a:ext cx="0" cy="298783"/>
          </a:xfrm>
          <a:prstGeom prst="straightConnector1">
            <a:avLst/>
          </a:prstGeom>
          <a:ln w="19050" cap="rnd">
            <a:solidFill>
              <a:schemeClr val="accent1"/>
            </a:solidFill>
            <a:prstDash val="solid"/>
            <a:bevel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9" name="Group 218">
            <a:extLst>
              <a:ext uri="{FF2B5EF4-FFF2-40B4-BE49-F238E27FC236}">
                <a16:creationId xmlns:a16="http://schemas.microsoft.com/office/drawing/2014/main" id="{9C54BF71-498D-B3F3-378F-3BDFA8A04E11}"/>
              </a:ext>
            </a:extLst>
          </p:cNvPr>
          <p:cNvGrpSpPr/>
          <p:nvPr/>
        </p:nvGrpSpPr>
        <p:grpSpPr>
          <a:xfrm>
            <a:off x="4502885" y="4524122"/>
            <a:ext cx="1016742" cy="1016742"/>
            <a:chOff x="4502885" y="4524122"/>
            <a:chExt cx="1016742" cy="1016742"/>
          </a:xfrm>
        </p:grpSpPr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8BC5D781-598B-CB8C-7F73-BACC524E5453}"/>
                </a:ext>
              </a:extLst>
            </p:cNvPr>
            <p:cNvSpPr>
              <a:spLocks/>
            </p:cNvSpPr>
            <p:nvPr/>
          </p:nvSpPr>
          <p:spPr>
            <a:xfrm flipH="1">
              <a:off x="4502885" y="4524122"/>
              <a:ext cx="1016742" cy="101674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  <a:effectLst>
              <a:outerShdw blurRad="63500" sx="102000" sy="102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noProof="1">
                <a:solidFill>
                  <a:srgbClr val="FFFFFF"/>
                </a:solidFill>
                <a:latin typeface="Helvetica LT Std" panose="020B0504020202020204" pitchFamily="34" charset="0"/>
              </a:endParaRPr>
            </a:p>
          </p:txBody>
        </p:sp>
        <p:pic>
          <p:nvPicPr>
            <p:cNvPr id="93" name="Picture 92" descr="A white jug with green label&#10;&#10;Description automatically generated">
              <a:extLst>
                <a:ext uri="{FF2B5EF4-FFF2-40B4-BE49-F238E27FC236}">
                  <a16:creationId xmlns:a16="http://schemas.microsoft.com/office/drawing/2014/main" id="{D422DADF-461F-B8A4-E171-8EA3F08211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41485" y="4684216"/>
              <a:ext cx="539541" cy="648955"/>
            </a:xfrm>
            <a:prstGeom prst="rect">
              <a:avLst/>
            </a:prstGeom>
          </p:spPr>
        </p:pic>
      </p:grp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0A83EDBC-745C-05E7-647D-49E63BD2BE05}"/>
              </a:ext>
            </a:extLst>
          </p:cNvPr>
          <p:cNvCxnSpPr>
            <a:cxnSpLocks/>
            <a:stCxn id="99" idx="4"/>
          </p:cNvCxnSpPr>
          <p:nvPr/>
        </p:nvCxnSpPr>
        <p:spPr>
          <a:xfrm>
            <a:off x="8189132" y="1916471"/>
            <a:ext cx="0" cy="310310"/>
          </a:xfrm>
          <a:prstGeom prst="straightConnector1">
            <a:avLst/>
          </a:prstGeom>
          <a:ln w="19050" cap="rnd">
            <a:solidFill>
              <a:schemeClr val="accent6"/>
            </a:solidFill>
            <a:prstDash val="solid"/>
            <a:bevel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2" name="Group 221">
            <a:extLst>
              <a:ext uri="{FF2B5EF4-FFF2-40B4-BE49-F238E27FC236}">
                <a16:creationId xmlns:a16="http://schemas.microsoft.com/office/drawing/2014/main" id="{E92DF503-066E-342F-3AE5-8193193AD0D3}"/>
              </a:ext>
            </a:extLst>
          </p:cNvPr>
          <p:cNvGrpSpPr/>
          <p:nvPr/>
        </p:nvGrpSpPr>
        <p:grpSpPr>
          <a:xfrm>
            <a:off x="7680761" y="899729"/>
            <a:ext cx="1016742" cy="1016742"/>
            <a:chOff x="7680761" y="868654"/>
            <a:chExt cx="1016742" cy="1016742"/>
          </a:xfrm>
        </p:grpSpPr>
        <p:sp>
          <p:nvSpPr>
            <p:cNvPr id="99" name="Oval 98">
              <a:extLst>
                <a:ext uri="{FF2B5EF4-FFF2-40B4-BE49-F238E27FC236}">
                  <a16:creationId xmlns:a16="http://schemas.microsoft.com/office/drawing/2014/main" id="{2E5B2794-D6CD-C2F2-94CC-97531603AC3C}"/>
                </a:ext>
              </a:extLst>
            </p:cNvPr>
            <p:cNvSpPr>
              <a:spLocks/>
            </p:cNvSpPr>
            <p:nvPr/>
          </p:nvSpPr>
          <p:spPr>
            <a:xfrm flipH="1">
              <a:off x="7680761" y="868654"/>
              <a:ext cx="1016742" cy="101674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6"/>
              </a:solidFill>
            </a:ln>
            <a:effectLst>
              <a:outerShdw blurRad="63500" sx="102000" sy="102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noProof="1">
                <a:solidFill>
                  <a:srgbClr val="FFFFFF"/>
                </a:solidFill>
                <a:latin typeface="Helvetica LT Std" panose="020B0504020202020204" pitchFamily="34" charset="0"/>
              </a:endParaRPr>
            </a:p>
          </p:txBody>
        </p:sp>
        <p:pic>
          <p:nvPicPr>
            <p:cNvPr id="102" name="Graphic 101">
              <a:extLst>
                <a:ext uri="{FF2B5EF4-FFF2-40B4-BE49-F238E27FC236}">
                  <a16:creationId xmlns:a16="http://schemas.microsoft.com/office/drawing/2014/main" id="{6A8D2FA5-EBCD-2F18-CB7C-4E385020A3E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4" r="24"/>
            <a:stretch/>
          </p:blipFill>
          <p:spPr>
            <a:xfrm>
              <a:off x="7736646" y="926794"/>
              <a:ext cx="904971" cy="905400"/>
            </a:xfrm>
            <a:prstGeom prst="rect">
              <a:avLst/>
            </a:prstGeom>
          </p:spPr>
        </p:pic>
      </p:grp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ACA4C270-2A09-6A66-944D-D16E38771B79}"/>
              </a:ext>
            </a:extLst>
          </p:cNvPr>
          <p:cNvCxnSpPr>
            <a:cxnSpLocks/>
            <a:stCxn id="96" idx="0"/>
          </p:cNvCxnSpPr>
          <p:nvPr/>
        </p:nvCxnSpPr>
        <p:spPr>
          <a:xfrm flipV="1">
            <a:off x="7030594" y="2340928"/>
            <a:ext cx="0" cy="298783"/>
          </a:xfrm>
          <a:prstGeom prst="straightConnector1">
            <a:avLst/>
          </a:prstGeom>
          <a:ln w="19050" cap="rnd">
            <a:solidFill>
              <a:schemeClr val="accent3"/>
            </a:solidFill>
            <a:prstDash val="solid"/>
            <a:bevel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1" name="Group 220">
            <a:extLst>
              <a:ext uri="{FF2B5EF4-FFF2-40B4-BE49-F238E27FC236}">
                <a16:creationId xmlns:a16="http://schemas.microsoft.com/office/drawing/2014/main" id="{DF5AD222-3D7C-63D4-1EF6-2037052D59FF}"/>
              </a:ext>
            </a:extLst>
          </p:cNvPr>
          <p:cNvGrpSpPr/>
          <p:nvPr/>
        </p:nvGrpSpPr>
        <p:grpSpPr>
          <a:xfrm>
            <a:off x="6522223" y="2639711"/>
            <a:ext cx="1016742" cy="1016742"/>
            <a:chOff x="6522223" y="2639711"/>
            <a:chExt cx="1016742" cy="1016742"/>
          </a:xfrm>
        </p:grpSpPr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D8B3356A-8625-7D90-5D2C-A3F918B8BB66}"/>
                </a:ext>
              </a:extLst>
            </p:cNvPr>
            <p:cNvSpPr>
              <a:spLocks/>
            </p:cNvSpPr>
            <p:nvPr/>
          </p:nvSpPr>
          <p:spPr>
            <a:xfrm flipH="1">
              <a:off x="6522223" y="2639711"/>
              <a:ext cx="1016742" cy="101674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3"/>
              </a:solidFill>
            </a:ln>
            <a:effectLst>
              <a:outerShdw blurRad="63500" sx="102000" sy="102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noProof="1">
                <a:solidFill>
                  <a:srgbClr val="FFFFFF"/>
                </a:solidFill>
                <a:latin typeface="Helvetica LT Std" panose="020B0504020202020204" pitchFamily="34" charset="0"/>
              </a:endParaRPr>
            </a:p>
          </p:txBody>
        </p:sp>
        <p:pic>
          <p:nvPicPr>
            <p:cNvPr id="97" name="Picture 96" descr="A blue sign with white text&#10;&#10;Description automatically generated">
              <a:extLst>
                <a:ext uri="{FF2B5EF4-FFF2-40B4-BE49-F238E27FC236}">
                  <a16:creationId xmlns:a16="http://schemas.microsoft.com/office/drawing/2014/main" id="{803E764B-8B4B-D6A7-AF94-317CC218171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37497" y="3007616"/>
              <a:ext cx="786194" cy="280933"/>
            </a:xfrm>
            <a:prstGeom prst="roundRect">
              <a:avLst>
                <a:gd name="adj" fmla="val 12550"/>
              </a:avLst>
            </a:prstGeom>
          </p:spPr>
        </p:pic>
      </p:grpSp>
      <p:sp>
        <p:nvSpPr>
          <p:cNvPr id="105" name="TextBox 104">
            <a:extLst>
              <a:ext uri="{FF2B5EF4-FFF2-40B4-BE49-F238E27FC236}">
                <a16:creationId xmlns:a16="http://schemas.microsoft.com/office/drawing/2014/main" id="{0DF97681-EE91-8EA6-7365-5AF22322C409}"/>
              </a:ext>
            </a:extLst>
          </p:cNvPr>
          <p:cNvSpPr txBox="1"/>
          <p:nvPr/>
        </p:nvSpPr>
        <p:spPr>
          <a:xfrm>
            <a:off x="1094049" y="2839712"/>
            <a:ext cx="1193883" cy="30777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defRPr/>
            </a:pPr>
            <a:r>
              <a:rPr lang="es-ES" sz="1050" b="1" noProof="1">
                <a:solidFill>
                  <a:schemeClr val="tx2"/>
                </a:solidFill>
                <a:latin typeface="Helvetica LT Std" panose="020B0504020202020204" pitchFamily="34" charset="0"/>
              </a:rPr>
              <a:t>6 millones de Ha BIO SOLUCIONES</a:t>
            </a:r>
            <a:r>
              <a:rPr lang="fr-FR" sz="1050" b="1" noProof="1">
                <a:solidFill>
                  <a:schemeClr val="tx2"/>
                </a:solidFill>
                <a:latin typeface="Helvetica LT Std" panose="020B0504020202020204" pitchFamily="34" charset="0"/>
              </a:rPr>
              <a:t> 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0DF49566-00FC-5F05-F037-77A311854E16}"/>
              </a:ext>
            </a:extLst>
          </p:cNvPr>
          <p:cNvSpPr/>
          <p:nvPr/>
        </p:nvSpPr>
        <p:spPr>
          <a:xfrm>
            <a:off x="1131315" y="2565790"/>
            <a:ext cx="1037611" cy="246221"/>
          </a:xfrm>
          <a:prstGeom prst="rect">
            <a:avLst/>
          </a:prstGeom>
          <a:noFill/>
          <a:ln w="0" cap="flat">
            <a:noFill/>
            <a:prstDash val="solid"/>
            <a:miter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1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01/23</a:t>
            </a:r>
            <a:endParaRPr kumimoji="0" lang="fr-FR" sz="1600" b="1" i="0" u="none" strike="noStrike" kern="1200" cap="none" spc="0" normalizeH="0" baseline="30000" noProof="1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B7845369-D1CD-6206-02D4-1F18BBB7C613}"/>
              </a:ext>
            </a:extLst>
          </p:cNvPr>
          <p:cNvSpPr txBox="1"/>
          <p:nvPr/>
        </p:nvSpPr>
        <p:spPr>
          <a:xfrm>
            <a:off x="1650120" y="6290002"/>
            <a:ext cx="2249527" cy="30777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defRPr/>
            </a:pPr>
            <a:r>
              <a:rPr lang="es-ES" sz="1100" b="1" noProof="1">
                <a:solidFill>
                  <a:schemeClr val="tx2"/>
                </a:solidFill>
                <a:latin typeface="Helvetica LT Std" panose="020B0504020202020204" pitchFamily="34" charset="0"/>
              </a:rPr>
              <a:t>Lanzamiento de nuestros aditivos naturales de tecnologías de semillas</a:t>
            </a:r>
            <a:endParaRPr lang="fr-FR" sz="1100" b="1" noProof="1">
              <a:solidFill>
                <a:schemeClr val="tx2"/>
              </a:solidFill>
              <a:latin typeface="Helvetica LT Std" panose="020B0504020202020204" pitchFamily="34" charset="0"/>
            </a:endParaRP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D37B95A4-BA66-007B-0F26-2957D871458E}"/>
              </a:ext>
            </a:extLst>
          </p:cNvPr>
          <p:cNvSpPr/>
          <p:nvPr/>
        </p:nvSpPr>
        <p:spPr>
          <a:xfrm>
            <a:off x="2201549" y="6016080"/>
            <a:ext cx="1037611" cy="246221"/>
          </a:xfrm>
          <a:prstGeom prst="rect">
            <a:avLst/>
          </a:prstGeom>
          <a:noFill/>
          <a:ln w="0" cap="flat">
            <a:noFill/>
            <a:prstDash val="solid"/>
            <a:miter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>
              <a:defRPr/>
            </a:pPr>
            <a:r>
              <a:rPr lang="fr-FR" sz="1600" b="1" noProof="1">
                <a:solidFill>
                  <a:schemeClr val="accent4"/>
                </a:solidFill>
                <a:latin typeface="Helvetica LT Std" panose="020B0504020202020204" pitchFamily="34" charset="0"/>
              </a:rPr>
              <a:t>02/23</a:t>
            </a: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96AE12A7-63C4-F8C9-073F-71AC490463C9}"/>
              </a:ext>
            </a:extLst>
          </p:cNvPr>
          <p:cNvSpPr txBox="1"/>
          <p:nvPr/>
        </p:nvSpPr>
        <p:spPr>
          <a:xfrm>
            <a:off x="3058607" y="2603784"/>
            <a:ext cx="1479234" cy="30777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defRPr/>
            </a:pPr>
            <a:r>
              <a:rPr lang="es-ES" sz="1200" b="1" noProof="1">
                <a:solidFill>
                  <a:schemeClr val="tx2"/>
                </a:solidFill>
                <a:latin typeface="Helvetica LT Std" panose="020B0504020202020204" pitchFamily="34" charset="0"/>
              </a:rPr>
              <a:t>1ª herramienta de toma de decisiones dedicada a la alfalfa </a:t>
            </a:r>
            <a:endParaRPr lang="fr-FR" sz="1200" b="1" noProof="1">
              <a:solidFill>
                <a:schemeClr val="tx2"/>
              </a:solidFill>
              <a:latin typeface="Helvetica LT Std" panose="020B0504020202020204" pitchFamily="34" charset="0"/>
            </a:endParaRPr>
          </a:p>
        </p:txBody>
      </p:sp>
      <p:sp>
        <p:nvSpPr>
          <p:cNvPr id="165" name="Rectangle 164">
            <a:extLst>
              <a:ext uri="{FF2B5EF4-FFF2-40B4-BE49-F238E27FC236}">
                <a16:creationId xmlns:a16="http://schemas.microsoft.com/office/drawing/2014/main" id="{6119B388-FA5C-3B3E-BC9E-7E6B88BD155B}"/>
              </a:ext>
            </a:extLst>
          </p:cNvPr>
          <p:cNvSpPr/>
          <p:nvPr/>
        </p:nvSpPr>
        <p:spPr>
          <a:xfrm>
            <a:off x="3356884" y="2329862"/>
            <a:ext cx="882681" cy="246221"/>
          </a:xfrm>
          <a:prstGeom prst="rect">
            <a:avLst/>
          </a:prstGeom>
          <a:noFill/>
          <a:ln w="0" cap="flat">
            <a:noFill/>
            <a:prstDash val="solid"/>
            <a:miter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>
              <a:defRPr/>
            </a:pPr>
            <a:r>
              <a:rPr lang="fr-FR" sz="1600" b="1" noProof="1">
                <a:solidFill>
                  <a:schemeClr val="accent2"/>
                </a:solidFill>
                <a:latin typeface="Helvetica LT Std" panose="020B0504020202020204" pitchFamily="34" charset="0"/>
              </a:rPr>
              <a:t>05/23</a:t>
            </a: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4BDB07C4-82C6-1C87-E448-3BBBEEAD1C5F}"/>
              </a:ext>
            </a:extLst>
          </p:cNvPr>
          <p:cNvSpPr txBox="1"/>
          <p:nvPr/>
        </p:nvSpPr>
        <p:spPr>
          <a:xfrm>
            <a:off x="4360104" y="5940488"/>
            <a:ext cx="1302302" cy="30777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defRPr/>
            </a:pPr>
            <a:r>
              <a:rPr lang="es-ES" sz="1100" b="1" noProof="1">
                <a:solidFill>
                  <a:schemeClr val="tx2"/>
                </a:solidFill>
                <a:latin typeface="Helvetica LT Std" panose="020B0504020202020204" pitchFamily="34" charset="0"/>
              </a:rPr>
              <a:t>Lanzamiento del producto de biocontrol BELVINE </a:t>
            </a:r>
            <a:endParaRPr lang="fr-FR" sz="1100" b="1" noProof="1">
              <a:solidFill>
                <a:schemeClr val="tx2"/>
              </a:solidFill>
              <a:latin typeface="Helvetica LT Std" panose="020B0504020202020204" pitchFamily="34" charset="0"/>
            </a:endParaRPr>
          </a:p>
        </p:txBody>
      </p:sp>
      <p:sp>
        <p:nvSpPr>
          <p:cNvPr id="170" name="Rectangle 169">
            <a:extLst>
              <a:ext uri="{FF2B5EF4-FFF2-40B4-BE49-F238E27FC236}">
                <a16:creationId xmlns:a16="http://schemas.microsoft.com/office/drawing/2014/main" id="{0C169DE3-742E-2C37-31E9-7F549F68F6F3}"/>
              </a:ext>
            </a:extLst>
          </p:cNvPr>
          <p:cNvSpPr/>
          <p:nvPr/>
        </p:nvSpPr>
        <p:spPr>
          <a:xfrm>
            <a:off x="4492450" y="5666566"/>
            <a:ext cx="1037611" cy="246221"/>
          </a:xfrm>
          <a:prstGeom prst="rect">
            <a:avLst/>
          </a:prstGeom>
          <a:noFill/>
          <a:ln w="0" cap="flat">
            <a:noFill/>
            <a:prstDash val="solid"/>
            <a:miter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>
              <a:defRPr/>
            </a:pPr>
            <a:r>
              <a:rPr lang="fr-FR" sz="1600" b="1" noProof="1">
                <a:solidFill>
                  <a:schemeClr val="accent1"/>
                </a:solidFill>
                <a:latin typeface="Helvetica LT Std" panose="020B0504020202020204" pitchFamily="34" charset="0"/>
              </a:rPr>
              <a:t>11/23 </a:t>
            </a:r>
          </a:p>
        </p:txBody>
      </p:sp>
      <p:sp>
        <p:nvSpPr>
          <p:cNvPr id="181" name="TextBox 180">
            <a:extLst>
              <a:ext uri="{FF2B5EF4-FFF2-40B4-BE49-F238E27FC236}">
                <a16:creationId xmlns:a16="http://schemas.microsoft.com/office/drawing/2014/main" id="{BC877142-FD8B-AACB-8936-10A00A8AB362}"/>
              </a:ext>
            </a:extLst>
          </p:cNvPr>
          <p:cNvSpPr txBox="1"/>
          <p:nvPr/>
        </p:nvSpPr>
        <p:spPr>
          <a:xfrm>
            <a:off x="4661647" y="1276167"/>
            <a:ext cx="1942473" cy="30777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>
              <a:defRPr/>
            </a:pPr>
            <a:r>
              <a:rPr lang="es-ES" sz="1200" b="1" noProof="1">
                <a:solidFill>
                  <a:schemeClr val="tx2"/>
                </a:solidFill>
                <a:latin typeface="Helvetica LT Std" panose="020B0504020202020204" pitchFamily="34" charset="0"/>
              </a:rPr>
              <a:t>Plataforma de pruebas : Más de 300 clientes </a:t>
            </a:r>
            <a:endParaRPr lang="fr-FR" sz="1200" b="1" noProof="1">
              <a:solidFill>
                <a:schemeClr val="tx2"/>
              </a:solidFill>
              <a:latin typeface="Helvetica LT Std" panose="020B0504020202020204" pitchFamily="34" charset="0"/>
            </a:endParaRPr>
          </a:p>
        </p:txBody>
      </p:sp>
      <p:sp>
        <p:nvSpPr>
          <p:cNvPr id="182" name="Rectangle 181">
            <a:extLst>
              <a:ext uri="{FF2B5EF4-FFF2-40B4-BE49-F238E27FC236}">
                <a16:creationId xmlns:a16="http://schemas.microsoft.com/office/drawing/2014/main" id="{5D040187-0B60-DC78-D0A6-C7EE0E105831}"/>
              </a:ext>
            </a:extLst>
          </p:cNvPr>
          <p:cNvSpPr/>
          <p:nvPr/>
        </p:nvSpPr>
        <p:spPr>
          <a:xfrm>
            <a:off x="4922481" y="947424"/>
            <a:ext cx="1037611" cy="246221"/>
          </a:xfrm>
          <a:prstGeom prst="rect">
            <a:avLst/>
          </a:prstGeom>
          <a:noFill/>
          <a:ln w="0" cap="flat">
            <a:noFill/>
            <a:prstDash val="solid"/>
            <a:miter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12/23</a:t>
            </a:r>
            <a:endParaRPr kumimoji="0" lang="fr-FR" sz="1600" b="1" i="0" u="none" strike="noStrike" kern="1200" cap="none" spc="0" normalizeH="0" baseline="3000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183" name="TextBox 182">
            <a:extLst>
              <a:ext uri="{FF2B5EF4-FFF2-40B4-BE49-F238E27FC236}">
                <a16:creationId xmlns:a16="http://schemas.microsoft.com/office/drawing/2014/main" id="{69FE5FA3-1353-BC31-682B-A952947F6ABB}"/>
              </a:ext>
            </a:extLst>
          </p:cNvPr>
          <p:cNvSpPr txBox="1"/>
          <p:nvPr/>
        </p:nvSpPr>
        <p:spPr>
          <a:xfrm>
            <a:off x="6470571" y="4081710"/>
            <a:ext cx="1298967" cy="46166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defRPr/>
            </a:pPr>
            <a:r>
              <a:rPr lang="fr-FR" sz="1100" noProof="1">
                <a:solidFill>
                  <a:schemeClr val="tx2"/>
                </a:solidFill>
                <a:latin typeface="Helvetica LT Std" panose="020B0504020202020204" pitchFamily="34" charset="0"/>
              </a:rPr>
              <a:t>Adquisición de </a:t>
            </a:r>
            <a:r>
              <a:rPr lang="fr-FR" sz="1100" b="1" noProof="1">
                <a:solidFill>
                  <a:schemeClr val="tx2"/>
                </a:solidFill>
                <a:latin typeface="Helvetica LT Std" panose="020B0504020202020204" pitchFamily="34" charset="0"/>
              </a:rPr>
              <a:t>VANDITER SEMO </a:t>
            </a:r>
            <a:r>
              <a:rPr lang="fr-FR" sz="1100" noProof="1">
                <a:solidFill>
                  <a:schemeClr val="tx2"/>
                </a:solidFill>
                <a:latin typeface="Helvetica LT Std" panose="020B0504020202020204" pitchFamily="34" charset="0"/>
              </a:rPr>
              <a:t>Países Bajos</a:t>
            </a: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F81DC545-7C02-04E2-422D-93D788E3A5AB}"/>
              </a:ext>
            </a:extLst>
          </p:cNvPr>
          <p:cNvSpPr/>
          <p:nvPr/>
        </p:nvSpPr>
        <p:spPr>
          <a:xfrm>
            <a:off x="6507837" y="3807788"/>
            <a:ext cx="1037611" cy="246221"/>
          </a:xfrm>
          <a:prstGeom prst="rect">
            <a:avLst/>
          </a:prstGeom>
          <a:noFill/>
          <a:ln w="0" cap="flat">
            <a:noFill/>
            <a:prstDash val="solid"/>
            <a:miter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1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01/24</a:t>
            </a:r>
          </a:p>
        </p:txBody>
      </p:sp>
      <p:sp>
        <p:nvSpPr>
          <p:cNvPr id="195" name="TextBox 194">
            <a:extLst>
              <a:ext uri="{FF2B5EF4-FFF2-40B4-BE49-F238E27FC236}">
                <a16:creationId xmlns:a16="http://schemas.microsoft.com/office/drawing/2014/main" id="{A4F20D58-0B47-D3E7-123C-ED7B744D2209}"/>
              </a:ext>
            </a:extLst>
          </p:cNvPr>
          <p:cNvSpPr txBox="1"/>
          <p:nvPr/>
        </p:nvSpPr>
        <p:spPr>
          <a:xfrm>
            <a:off x="6867415" y="387076"/>
            <a:ext cx="2664302" cy="30777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defRPr/>
            </a:pPr>
            <a:r>
              <a:rPr lang="es-ES" sz="1100" b="1" noProof="1">
                <a:solidFill>
                  <a:schemeClr val="tx2"/>
                </a:solidFill>
                <a:latin typeface="Helvetica LT Std" panose="020B0504020202020204" pitchFamily="34" charset="0"/>
              </a:rPr>
              <a:t>Un año récord para la prestación de servicios.</a:t>
            </a:r>
            <a:br>
              <a:rPr lang="es-ES" sz="1100" b="1" noProof="1">
                <a:solidFill>
                  <a:schemeClr val="tx2"/>
                </a:solidFill>
                <a:latin typeface="Helvetica LT Std" panose="020B0504020202020204" pitchFamily="34" charset="0"/>
              </a:rPr>
            </a:br>
            <a:r>
              <a:rPr lang="fr-FR" sz="1100" noProof="1">
                <a:solidFill>
                  <a:schemeClr val="tx2"/>
                </a:solidFill>
                <a:latin typeface="Helvetica LT Std" panose="020B0504020202020204" pitchFamily="34" charset="0"/>
              </a:rPr>
              <a:t>11.500.000 bolsas empaquetadas</a:t>
            </a:r>
          </a:p>
        </p:txBody>
      </p:sp>
      <p:sp>
        <p:nvSpPr>
          <p:cNvPr id="196" name="Rectangle 195">
            <a:extLst>
              <a:ext uri="{FF2B5EF4-FFF2-40B4-BE49-F238E27FC236}">
                <a16:creationId xmlns:a16="http://schemas.microsoft.com/office/drawing/2014/main" id="{B41A4B6A-7B3E-BD53-7F2A-E2D43C361784}"/>
              </a:ext>
            </a:extLst>
          </p:cNvPr>
          <p:cNvSpPr/>
          <p:nvPr/>
        </p:nvSpPr>
        <p:spPr>
          <a:xfrm>
            <a:off x="7680761" y="142799"/>
            <a:ext cx="1037611" cy="246221"/>
          </a:xfrm>
          <a:prstGeom prst="rect">
            <a:avLst/>
          </a:prstGeom>
          <a:noFill/>
          <a:ln w="0" cap="flat">
            <a:noFill/>
            <a:prstDash val="solid"/>
            <a:miter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b="1" noProof="1">
                <a:solidFill>
                  <a:schemeClr val="accent6"/>
                </a:solidFill>
                <a:latin typeface="Helvetica LT Std" panose="020B0504020202020204" pitchFamily="34" charset="0"/>
              </a:rPr>
              <a:t>02/24</a:t>
            </a:r>
            <a:r>
              <a:rPr kumimoji="0" lang="fr-FR" sz="1600" b="1" i="0" u="none" strike="noStrike" kern="1200" cap="none" spc="0" normalizeH="0" baseline="0" noProof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 </a:t>
            </a:r>
          </a:p>
        </p:txBody>
      </p:sp>
      <p:pic>
        <p:nvPicPr>
          <p:cNvPr id="216" name="Picture 215">
            <a:extLst>
              <a:ext uri="{FF2B5EF4-FFF2-40B4-BE49-F238E27FC236}">
                <a16:creationId xmlns:a16="http://schemas.microsoft.com/office/drawing/2014/main" id="{C68B83CA-6FAC-848C-9D1D-F17F2327333F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94"/>
          <a:stretch/>
        </p:blipFill>
        <p:spPr>
          <a:xfrm>
            <a:off x="7956280" y="-26507"/>
            <a:ext cx="4225035" cy="6858000"/>
          </a:xfrm>
          <a:custGeom>
            <a:avLst/>
            <a:gdLst>
              <a:gd name="connsiteX0" fmla="*/ 2680397 w 4225035"/>
              <a:gd name="connsiteY0" fmla="*/ 0 h 6858000"/>
              <a:gd name="connsiteX1" fmla="*/ 4225035 w 4225035"/>
              <a:gd name="connsiteY1" fmla="*/ 0 h 6858000"/>
              <a:gd name="connsiteX2" fmla="*/ 4225035 w 4225035"/>
              <a:gd name="connsiteY2" fmla="*/ 6858000 h 6858000"/>
              <a:gd name="connsiteX3" fmla="*/ 0 w 4225035"/>
              <a:gd name="connsiteY3" fmla="*/ 6858000 h 6858000"/>
              <a:gd name="connsiteX4" fmla="*/ 344742 w 4225035"/>
              <a:gd name="connsiteY4" fmla="*/ 6331544 h 6858000"/>
              <a:gd name="connsiteX5" fmla="*/ 2561390 w 4225035"/>
              <a:gd name="connsiteY5" fmla="*/ 73250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25035" h="6858000">
                <a:moveTo>
                  <a:pt x="2680397" y="0"/>
                </a:moveTo>
                <a:lnTo>
                  <a:pt x="4225035" y="0"/>
                </a:lnTo>
                <a:lnTo>
                  <a:pt x="4225035" y="6858000"/>
                </a:lnTo>
                <a:lnTo>
                  <a:pt x="0" y="6858000"/>
                </a:lnTo>
                <a:lnTo>
                  <a:pt x="344742" y="6331544"/>
                </a:lnTo>
                <a:cubicBezTo>
                  <a:pt x="1417083" y="4590917"/>
                  <a:pt x="2175157" y="2709559"/>
                  <a:pt x="2561390" y="732501"/>
                </a:cubicBezTo>
                <a:close/>
              </a:path>
            </a:pathLst>
          </a:custGeom>
        </p:spPr>
      </p:pic>
      <p:sp>
        <p:nvSpPr>
          <p:cNvPr id="207" name="ZoneTexte 1">
            <a:extLst>
              <a:ext uri="{FF2B5EF4-FFF2-40B4-BE49-F238E27FC236}">
                <a16:creationId xmlns:a16="http://schemas.microsoft.com/office/drawing/2014/main" id="{6F3D9D8B-631A-044D-A955-088174708DA8}"/>
              </a:ext>
            </a:extLst>
          </p:cNvPr>
          <p:cNvSpPr txBox="1">
            <a:spLocks/>
          </p:cNvSpPr>
          <p:nvPr/>
        </p:nvSpPr>
        <p:spPr>
          <a:xfrm>
            <a:off x="688093" y="177306"/>
            <a:ext cx="4063497" cy="86177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lvl="0">
              <a:defRPr/>
            </a:pPr>
            <a:r>
              <a:rPr lang="es-ES" sz="2800" b="1" noProof="1">
                <a:solidFill>
                  <a:srgbClr val="2C6260"/>
                </a:solidFill>
                <a:latin typeface="Helvetica LT Std" panose="020B0504020202020204" pitchFamily="34" charset="0"/>
              </a:rPr>
              <a:t>¿QUÉ HAY DE NUEVO EN CÉRIENCE?</a:t>
            </a:r>
            <a:endParaRPr lang="fr-FR" sz="2800" b="1" noProof="1">
              <a:solidFill>
                <a:srgbClr val="2C6260"/>
              </a:solidFill>
              <a:latin typeface="Helvetica LT Std" panose="020B0504020202020204" pitchFamily="34" charset="0"/>
            </a:endParaRPr>
          </a:p>
        </p:txBody>
      </p:sp>
      <p:sp>
        <p:nvSpPr>
          <p:cNvPr id="2" name="Freeform 2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6C70711-DBD0-A646-CB3D-35CFFDB9F850}"/>
              </a:ext>
            </a:extLst>
          </p:cNvPr>
          <p:cNvSpPr/>
          <p:nvPr/>
        </p:nvSpPr>
        <p:spPr>
          <a:xfrm flipH="1">
            <a:off x="11916786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3" name="Graphic 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801500D-D68E-B3F3-D404-880616287892}"/>
              </a:ext>
            </a:extLst>
          </p:cNvPr>
          <p:cNvPicPr>
            <a:picLocks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flipH="1">
            <a:off x="11967599" y="3330353"/>
            <a:ext cx="197296" cy="197296"/>
          </a:xfrm>
          <a:prstGeom prst="rect">
            <a:avLst/>
          </a:prstGeom>
        </p:spPr>
      </p:pic>
      <p:pic>
        <p:nvPicPr>
          <p:cNvPr id="12" name="Graphic 27">
            <a:extLst>
              <a:ext uri="{FF2B5EF4-FFF2-40B4-BE49-F238E27FC236}">
                <a16:creationId xmlns:a16="http://schemas.microsoft.com/office/drawing/2014/main" id="{096B99B7-E87A-0B6F-38D1-F6FD528AA6FB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l="756" r="756"/>
          <a:stretch/>
        </p:blipFill>
        <p:spPr>
          <a:xfrm>
            <a:off x="10416654" y="6216534"/>
            <a:ext cx="1396126" cy="357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770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750"/>
                                            <p:tgtEl>
                                              <p:spTgt spid="2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12" dur="10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750"/>
                                            <p:tgtEl>
                                              <p:spTgt spid="2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923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163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471"/>
                                      </p:iterate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923"/>
                                      </p:iterate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9" fill="hold">
                          <p:stCondLst>
                            <p:cond delay="indefinite"/>
                          </p:stCondLst>
                          <p:childTnLst>
                            <p:par>
                              <p:cTn id="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1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2083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5" fill="hold">
                          <p:stCondLst>
                            <p:cond delay="indefinite"/>
                          </p:stCondLst>
                          <p:childTnLst>
                            <p:par>
                              <p:cTn id="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2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2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4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1389"/>
                                      </p:iterate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1" fill="hold">
                          <p:stCondLst>
                            <p:cond delay="indefinite"/>
                          </p:stCondLst>
                          <p:childTnLst>
                            <p:par>
                              <p:cTn id="1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3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2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2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0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42"/>
                                      </p:iterate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5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5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7" grpId="0" animBg="1"/>
          <p:bldP spid="208" grpId="0" animBg="1"/>
          <p:bldP spid="105" grpId="0"/>
          <p:bldP spid="106" grpId="0"/>
          <p:bldP spid="154" grpId="0"/>
          <p:bldP spid="155" grpId="0"/>
          <p:bldP spid="164" grpId="0"/>
          <p:bldP spid="165" grpId="0"/>
          <p:bldP spid="169" grpId="0"/>
          <p:bldP spid="170" grpId="0"/>
          <p:bldP spid="181" grpId="0"/>
          <p:bldP spid="182" grpId="0"/>
          <p:bldP spid="183" grpId="0"/>
          <p:bldP spid="187" grpId="0"/>
          <p:bldP spid="195" grpId="0"/>
          <p:bldP spid="196" grpId="0"/>
          <p:bldP spid="207" grpId="0"/>
          <p:bldP spid="207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750"/>
                                            <p:tgtEl>
                                              <p:spTgt spid="2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12" dur="10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750"/>
                                            <p:tgtEl>
                                              <p:spTgt spid="2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923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163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471"/>
                                      </p:iterate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923"/>
                                      </p:iterate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9" fill="hold">
                          <p:stCondLst>
                            <p:cond delay="indefinite"/>
                          </p:stCondLst>
                          <p:childTnLst>
                            <p:par>
                              <p:cTn id="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1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2083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5" fill="hold">
                          <p:stCondLst>
                            <p:cond delay="indefinite"/>
                          </p:stCondLst>
                          <p:childTnLst>
                            <p:par>
                              <p:cTn id="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2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2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4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1389"/>
                                      </p:iterate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1" fill="hold">
                          <p:stCondLst>
                            <p:cond delay="indefinite"/>
                          </p:stCondLst>
                          <p:childTnLst>
                            <p:par>
                              <p:cTn id="1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3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2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2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0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42"/>
                                      </p:iterate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5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5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7" grpId="0" animBg="1"/>
          <p:bldP spid="208" grpId="0" animBg="1"/>
          <p:bldP spid="105" grpId="0"/>
          <p:bldP spid="106" grpId="0"/>
          <p:bldP spid="154" grpId="0"/>
          <p:bldP spid="155" grpId="0"/>
          <p:bldP spid="164" grpId="0"/>
          <p:bldP spid="165" grpId="0"/>
          <p:bldP spid="169" grpId="0"/>
          <p:bldP spid="170" grpId="0"/>
          <p:bldP spid="181" grpId="0"/>
          <p:bldP spid="182" grpId="0"/>
          <p:bldP spid="183" grpId="0"/>
          <p:bldP spid="187" grpId="0"/>
          <p:bldP spid="195" grpId="0"/>
          <p:bldP spid="196" grpId="0"/>
          <p:bldP spid="207" grpId="0"/>
          <p:bldP spid="207" grpId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91BFB6A-2F22-A63D-44C9-1A87C43B0AA6}"/>
              </a:ext>
            </a:extLst>
          </p:cNvPr>
          <p:cNvSpPr/>
          <p:nvPr/>
        </p:nvSpPr>
        <p:spPr>
          <a:xfrm rot="21279212">
            <a:off x="403831" y="3286018"/>
            <a:ext cx="11814944" cy="686664"/>
          </a:xfrm>
          <a:custGeom>
            <a:avLst/>
            <a:gdLst>
              <a:gd name="connsiteX0" fmla="*/ 10608576 w 11814944"/>
              <a:gd name="connsiteY0" fmla="*/ 194460 h 686664"/>
              <a:gd name="connsiteX1" fmla="*/ 11746368 w 11814944"/>
              <a:gd name="connsiteY1" fmla="*/ 322358 h 686664"/>
              <a:gd name="connsiteX2" fmla="*/ 11814944 w 11814944"/>
              <a:gd name="connsiteY2" fmla="*/ 331806 h 686664"/>
              <a:gd name="connsiteX3" fmla="*/ 11796042 w 11814944"/>
              <a:gd name="connsiteY3" fmla="*/ 533783 h 686664"/>
              <a:gd name="connsiteX4" fmla="*/ 11179913 w 11814944"/>
              <a:gd name="connsiteY4" fmla="*/ 458121 h 686664"/>
              <a:gd name="connsiteX5" fmla="*/ 6407968 w 11814944"/>
              <a:gd name="connsiteY5" fmla="*/ 204071 h 686664"/>
              <a:gd name="connsiteX6" fmla="*/ 350012 w 11814944"/>
              <a:gd name="connsiteY6" fmla="*/ 627672 h 686664"/>
              <a:gd name="connsiteX7" fmla="*/ 0 w 11814944"/>
              <a:gd name="connsiteY7" fmla="*/ 686664 h 686664"/>
              <a:gd name="connsiteX8" fmla="*/ 19695 w 11814944"/>
              <a:gd name="connsiteY8" fmla="*/ 476218 h 686664"/>
              <a:gd name="connsiteX9" fmla="*/ 705691 w 11814944"/>
              <a:gd name="connsiteY9" fmla="*/ 371431 h 686664"/>
              <a:gd name="connsiteX10" fmla="*/ 6407969 w 11814944"/>
              <a:gd name="connsiteY10" fmla="*/ 0 h 686664"/>
              <a:gd name="connsiteX11" fmla="*/ 10608576 w 11814944"/>
              <a:gd name="connsiteY11" fmla="*/ 194460 h 686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814944" h="686664">
                <a:moveTo>
                  <a:pt x="10608576" y="194460"/>
                </a:moveTo>
                <a:cubicBezTo>
                  <a:pt x="10998773" y="232114"/>
                  <a:pt x="11378492" y="274858"/>
                  <a:pt x="11746368" y="322358"/>
                </a:cubicBezTo>
                <a:lnTo>
                  <a:pt x="11814944" y="331806"/>
                </a:lnTo>
                <a:lnTo>
                  <a:pt x="11796042" y="533783"/>
                </a:lnTo>
                <a:lnTo>
                  <a:pt x="11179913" y="458121"/>
                </a:lnTo>
                <a:cubicBezTo>
                  <a:pt x="9727162" y="295007"/>
                  <a:pt x="8110961" y="204071"/>
                  <a:pt x="6407968" y="204071"/>
                </a:cubicBezTo>
                <a:cubicBezTo>
                  <a:pt x="4183651" y="204071"/>
                  <a:pt x="2107396" y="359206"/>
                  <a:pt x="350012" y="627672"/>
                </a:cubicBezTo>
                <a:lnTo>
                  <a:pt x="0" y="686664"/>
                </a:lnTo>
                <a:lnTo>
                  <a:pt x="19695" y="476218"/>
                </a:lnTo>
                <a:lnTo>
                  <a:pt x="705691" y="371431"/>
                </a:lnTo>
                <a:cubicBezTo>
                  <a:pt x="2384888" y="135140"/>
                  <a:pt x="4331939" y="0"/>
                  <a:pt x="6407969" y="0"/>
                </a:cubicBezTo>
                <a:cubicBezTo>
                  <a:pt x="7890846" y="0"/>
                  <a:pt x="9307918" y="68949"/>
                  <a:pt x="10608576" y="194460"/>
                </a:cubicBezTo>
                <a:close/>
              </a:path>
            </a:pathLst>
          </a:custGeom>
          <a:gradFill>
            <a:gsLst>
              <a:gs pos="0">
                <a:srgbClr val="FFF200"/>
              </a:gs>
              <a:gs pos="20000">
                <a:srgbClr val="E8E90C"/>
              </a:gs>
              <a:gs pos="86000">
                <a:srgbClr val="8DC63F"/>
              </a:gs>
              <a:gs pos="100000">
                <a:srgbClr val="8DC63F"/>
              </a:gs>
              <a:gs pos="100000">
                <a:srgbClr val="8DC63F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3A7478D3-D399-00E4-9A4E-CC4A2A060D49}"/>
              </a:ext>
            </a:extLst>
          </p:cNvPr>
          <p:cNvGrpSpPr/>
          <p:nvPr/>
        </p:nvGrpSpPr>
        <p:grpSpPr>
          <a:xfrm>
            <a:off x="457179" y="-234162"/>
            <a:ext cx="11734821" cy="7092162"/>
            <a:chOff x="457179" y="-234162"/>
            <a:chExt cx="11734821" cy="7092162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59A1D008-47CE-A9A7-B574-10D5283D91E7}"/>
                </a:ext>
              </a:extLst>
            </p:cNvPr>
            <p:cNvGrpSpPr/>
            <p:nvPr/>
          </p:nvGrpSpPr>
          <p:grpSpPr>
            <a:xfrm>
              <a:off x="457179" y="0"/>
              <a:ext cx="11734821" cy="6858000"/>
              <a:chOff x="457179" y="0"/>
              <a:chExt cx="11734821" cy="6858000"/>
            </a:xfrm>
          </p:grpSpPr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3ED8CDF6-415E-C722-E3CA-6F96F47CEDF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57179" y="3246110"/>
                <a:ext cx="11734821" cy="3611890"/>
              </a:xfrm>
              <a:custGeom>
                <a:avLst/>
                <a:gdLst>
                  <a:gd name="connsiteX0" fmla="*/ 10559051 w 11734821"/>
                  <a:gd name="connsiteY0" fmla="*/ 219 h 3611890"/>
                  <a:gd name="connsiteX1" fmla="*/ 11114323 w 11734821"/>
                  <a:gd name="connsiteY1" fmla="*/ 6254 h 3611890"/>
                  <a:gd name="connsiteX2" fmla="*/ 11734821 w 11734821"/>
                  <a:gd name="connsiteY2" fmla="*/ 24177 h 3611890"/>
                  <a:gd name="connsiteX3" fmla="*/ 11734821 w 11734821"/>
                  <a:gd name="connsiteY3" fmla="*/ 3611890 h 3611890"/>
                  <a:gd name="connsiteX4" fmla="*/ 0 w 11734821"/>
                  <a:gd name="connsiteY4" fmla="*/ 3611890 h 3611890"/>
                  <a:gd name="connsiteX5" fmla="*/ 0 w 11734821"/>
                  <a:gd name="connsiteY5" fmla="*/ 1097946 h 3611890"/>
                  <a:gd name="connsiteX6" fmla="*/ 4344 w 11734821"/>
                  <a:gd name="connsiteY6" fmla="*/ 1097035 h 3611890"/>
                  <a:gd name="connsiteX7" fmla="*/ 4344 w 11734821"/>
                  <a:gd name="connsiteY7" fmla="*/ 1275526 h 3611890"/>
                  <a:gd name="connsiteX8" fmla="*/ 347336 w 11734821"/>
                  <a:gd name="connsiteY8" fmla="*/ 1184177 h 3611890"/>
                  <a:gd name="connsiteX9" fmla="*/ 6339467 w 11734821"/>
                  <a:gd name="connsiteY9" fmla="*/ 197950 h 3611890"/>
                  <a:gd name="connsiteX10" fmla="*/ 10559051 w 11734821"/>
                  <a:gd name="connsiteY10" fmla="*/ 219 h 3611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734821" h="3611890">
                    <a:moveTo>
                      <a:pt x="10559051" y="219"/>
                    </a:moveTo>
                    <a:cubicBezTo>
                      <a:pt x="10746478" y="855"/>
                      <a:pt x="10931619" y="2874"/>
                      <a:pt x="11114323" y="6254"/>
                    </a:cubicBezTo>
                    <a:lnTo>
                      <a:pt x="11734821" y="24177"/>
                    </a:lnTo>
                    <a:lnTo>
                      <a:pt x="11734821" y="3611890"/>
                    </a:lnTo>
                    <a:lnTo>
                      <a:pt x="0" y="3611890"/>
                    </a:lnTo>
                    <a:lnTo>
                      <a:pt x="0" y="1097946"/>
                    </a:lnTo>
                    <a:lnTo>
                      <a:pt x="4344" y="1097035"/>
                    </a:lnTo>
                    <a:lnTo>
                      <a:pt x="4344" y="1275526"/>
                    </a:lnTo>
                    <a:lnTo>
                      <a:pt x="347336" y="1184177"/>
                    </a:lnTo>
                    <a:cubicBezTo>
                      <a:pt x="2072060" y="753129"/>
                      <a:pt x="4124827" y="405207"/>
                      <a:pt x="6339467" y="197950"/>
                    </a:cubicBezTo>
                    <a:cubicBezTo>
                      <a:pt x="7823103" y="59103"/>
                      <a:pt x="9247065" y="-4231"/>
                      <a:pt x="10559051" y="219"/>
                    </a:cubicBezTo>
                    <a:close/>
                  </a:path>
                </a:pathLst>
              </a:custGeom>
            </p:spPr>
          </p:pic>
          <p:pic>
            <p:nvPicPr>
              <p:cNvPr id="18" name="Picture 17" descr="A person standing next to another person&#10;&#10;Description automatically generated">
                <a:extLst>
                  <a:ext uri="{FF2B5EF4-FFF2-40B4-BE49-F238E27FC236}">
                    <a16:creationId xmlns:a16="http://schemas.microsoft.com/office/drawing/2014/main" id="{07EFD454-CD52-61CA-F8A4-692BAC6169F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984343" y="0"/>
                <a:ext cx="3207657" cy="5657864"/>
              </a:xfrm>
              <a:custGeom>
                <a:avLst/>
                <a:gdLst>
                  <a:gd name="connsiteX0" fmla="*/ 0 w 3207657"/>
                  <a:gd name="connsiteY0" fmla="*/ 0 h 5657864"/>
                  <a:gd name="connsiteX1" fmla="*/ 3207657 w 3207657"/>
                  <a:gd name="connsiteY1" fmla="*/ 0 h 5657864"/>
                  <a:gd name="connsiteX2" fmla="*/ 3207657 w 3207657"/>
                  <a:gd name="connsiteY2" fmla="*/ 5657864 h 5657864"/>
                  <a:gd name="connsiteX3" fmla="*/ 0 w 3207657"/>
                  <a:gd name="connsiteY3" fmla="*/ 5657864 h 5657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07657" h="5657864">
                    <a:moveTo>
                      <a:pt x="0" y="0"/>
                    </a:moveTo>
                    <a:lnTo>
                      <a:pt x="3207657" y="0"/>
                    </a:lnTo>
                    <a:lnTo>
                      <a:pt x="3207657" y="5657864"/>
                    </a:lnTo>
                    <a:lnTo>
                      <a:pt x="0" y="5657864"/>
                    </a:lnTo>
                    <a:close/>
                  </a:path>
                </a:pathLst>
              </a:custGeom>
            </p:spPr>
          </p:pic>
        </p:grpSp>
        <p:pic>
          <p:nvPicPr>
            <p:cNvPr id="19" name="Picture 18" descr="A person standing next to another person&#10;&#10;Description automatically generated">
              <a:extLst>
                <a:ext uri="{FF2B5EF4-FFF2-40B4-BE49-F238E27FC236}">
                  <a16:creationId xmlns:a16="http://schemas.microsoft.com/office/drawing/2014/main" id="{27E9DE3D-6CBC-717D-6335-EB36B27867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409950" y="-234162"/>
              <a:ext cx="3207657" cy="5657864"/>
            </a:xfrm>
            <a:custGeom>
              <a:avLst/>
              <a:gdLst>
                <a:gd name="connsiteX0" fmla="*/ 0 w 3207657"/>
                <a:gd name="connsiteY0" fmla="*/ 0 h 5657864"/>
                <a:gd name="connsiteX1" fmla="*/ 3207657 w 3207657"/>
                <a:gd name="connsiteY1" fmla="*/ 0 h 5657864"/>
                <a:gd name="connsiteX2" fmla="*/ 3207657 w 3207657"/>
                <a:gd name="connsiteY2" fmla="*/ 5657864 h 5657864"/>
                <a:gd name="connsiteX3" fmla="*/ 0 w 3207657"/>
                <a:gd name="connsiteY3" fmla="*/ 5657864 h 5657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7657" h="5657864">
                  <a:moveTo>
                    <a:pt x="0" y="0"/>
                  </a:moveTo>
                  <a:lnTo>
                    <a:pt x="3207657" y="0"/>
                  </a:lnTo>
                  <a:lnTo>
                    <a:pt x="3207657" y="5657864"/>
                  </a:lnTo>
                  <a:lnTo>
                    <a:pt x="0" y="5657864"/>
                  </a:lnTo>
                  <a:close/>
                </a:path>
              </a:pathLst>
            </a:custGeom>
          </p:spPr>
        </p:pic>
      </p:grpSp>
      <p:sp>
        <p:nvSpPr>
          <p:cNvPr id="10" name="Freeform: Shape 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186CD079-24BC-306C-FFD4-E20B2E3B376E}"/>
              </a:ext>
            </a:extLst>
          </p:cNvPr>
          <p:cNvSpPr/>
          <p:nvPr/>
        </p:nvSpPr>
        <p:spPr>
          <a:xfrm>
            <a:off x="0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11" name="Graphic 10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B16ABBE0-B7D9-4803-AF16-C1470120D63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7105" y="3330353"/>
            <a:ext cx="197296" cy="197296"/>
          </a:xfrm>
          <a:prstGeom prst="rect">
            <a:avLst/>
          </a:prstGeom>
        </p:spPr>
      </p:pic>
      <p:pic>
        <p:nvPicPr>
          <p:cNvPr id="2" name="Graphic 2">
            <a:hlinkClick r:id="rId8" action="ppaction://hlinksldjump"/>
            <a:extLst>
              <a:ext uri="{FF2B5EF4-FFF2-40B4-BE49-F238E27FC236}">
                <a16:creationId xmlns:a16="http://schemas.microsoft.com/office/drawing/2014/main" id="{7CB50947-DA8C-1453-4566-913078A34BA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6852" y="298617"/>
            <a:ext cx="275098" cy="275098"/>
          </a:xfrm>
          <a:prstGeom prst="rect">
            <a:avLst/>
          </a:prstGeom>
        </p:spPr>
      </p:pic>
      <p:pic>
        <p:nvPicPr>
          <p:cNvPr id="5" name="Graphic 27">
            <a:extLst>
              <a:ext uri="{FF2B5EF4-FFF2-40B4-BE49-F238E27FC236}">
                <a16:creationId xmlns:a16="http://schemas.microsoft.com/office/drawing/2014/main" id="{7E2FE98D-C6CF-22FE-4C86-C908E2D27AC0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756" r="756"/>
          <a:stretch/>
        </p:blipFill>
        <p:spPr>
          <a:xfrm>
            <a:off x="10416654" y="6216534"/>
            <a:ext cx="1396126" cy="357092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5419EF63-FAFE-E826-049B-F99E2439452E}"/>
              </a:ext>
            </a:extLst>
          </p:cNvPr>
          <p:cNvSpPr txBox="1">
            <a:spLocks/>
          </p:cNvSpPr>
          <p:nvPr/>
        </p:nvSpPr>
        <p:spPr>
          <a:xfrm>
            <a:off x="2278743" y="1434298"/>
            <a:ext cx="7634514" cy="3512635"/>
          </a:xfrm>
          <a:prstGeom prst="roundRect">
            <a:avLst>
              <a:gd name="adj" fmla="val 7358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algn="ctr">
              <a:defRPr sz="1600" b="1">
                <a:solidFill>
                  <a:schemeClr val="accent1"/>
                </a:solidFill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fr-FR" noProof="1"/>
          </a:p>
        </p:txBody>
      </p:sp>
      <p:sp>
        <p:nvSpPr>
          <p:cNvPr id="4" name="ZoneTexte 1">
            <a:extLst>
              <a:ext uri="{FF2B5EF4-FFF2-40B4-BE49-F238E27FC236}">
                <a16:creationId xmlns:a16="http://schemas.microsoft.com/office/drawing/2014/main" id="{E4EEF8AC-9FFB-84E7-FF50-DCCAF6CC2329}"/>
              </a:ext>
            </a:extLst>
          </p:cNvPr>
          <p:cNvSpPr txBox="1">
            <a:spLocks/>
          </p:cNvSpPr>
          <p:nvPr/>
        </p:nvSpPr>
        <p:spPr>
          <a:xfrm>
            <a:off x="2728686" y="3157575"/>
            <a:ext cx="6734628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ctr">
              <a:defRPr/>
            </a:pPr>
            <a:r>
              <a:rPr lang="es-ES" sz="2200" noProof="1">
                <a:solidFill>
                  <a:srgbClr val="2C2A29"/>
                </a:solidFill>
                <a:latin typeface="Helvetica LT Std" panose="020B0504020202020204" pitchFamily="34" charset="0"/>
              </a:rPr>
              <a:t>Cérience apuesta por la agricultura sostenible.</a:t>
            </a:r>
            <a:r>
              <a:rPr lang="fr-FR" sz="2200" noProof="1">
                <a:solidFill>
                  <a:srgbClr val="2C2A29"/>
                </a:solidFill>
                <a:latin typeface="Helvetica LT Std" panose="020B0504020202020204" pitchFamily="34" charset="0"/>
              </a:rPr>
              <a:t> </a:t>
            </a:r>
            <a:r>
              <a:rPr lang="es-ES" sz="2200" noProof="1">
                <a:solidFill>
                  <a:srgbClr val="2C2A29"/>
                </a:solidFill>
                <a:latin typeface="Helvetica LT Std" panose="020B0504020202020204" pitchFamily="34" charset="0"/>
              </a:rPr>
              <a:t>Cultivamos nuestros recursos humanos para crear soluciones innovadoras que respeten los ecosistemas.</a:t>
            </a:r>
            <a:endParaRPr lang="fr-FR" sz="2200" noProof="1">
              <a:solidFill>
                <a:srgbClr val="2C2A29"/>
              </a:solidFill>
              <a:latin typeface="Helvetica LT Std" panose="020B0504020202020204" pitchFamily="34" charset="0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8246095-5EB3-D59B-36A6-88C0529C2FE0}"/>
              </a:ext>
            </a:extLst>
          </p:cNvPr>
          <p:cNvSpPr/>
          <p:nvPr/>
        </p:nvSpPr>
        <p:spPr>
          <a:xfrm>
            <a:off x="2844800" y="4545046"/>
            <a:ext cx="6502400" cy="68136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>
              <a:defRPr/>
            </a:pPr>
            <a:r>
              <a:rPr kumimoji="0" lang="fr-FR" sz="2400" b="1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CÉRIENCE, </a:t>
            </a:r>
            <a:r>
              <a:rPr lang="fr-FR" sz="2400" b="1" noProof="1">
                <a:solidFill>
                  <a:srgbClr val="FFFFFF"/>
                </a:solidFill>
                <a:latin typeface="Helvetica LT Std" panose="020B0504020202020204" pitchFamily="34" charset="0"/>
              </a:rPr>
              <a:t>EL AGRÓNOMO DE SEMILLAS</a:t>
            </a:r>
            <a:endParaRPr kumimoji="0" lang="fr-FR" sz="2400" b="1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7" name="Logo cerience">
            <a:extLst>
              <a:ext uri="{FF2B5EF4-FFF2-40B4-BE49-F238E27FC236}">
                <a16:creationId xmlns:a16="http://schemas.microsoft.com/office/drawing/2014/main" id="{FC7169FA-6926-756F-553F-39E875A5975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459357" y="2073283"/>
            <a:ext cx="3273286" cy="836858"/>
          </a:xfrm>
          <a:prstGeom prst="rect">
            <a:avLst/>
          </a:prstGeom>
        </p:spPr>
      </p:pic>
      <p:sp>
        <p:nvSpPr>
          <p:cNvPr id="29" name="Freeform 2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3866D2E-B7EF-AE0F-2D40-76D51063B34D}"/>
              </a:ext>
            </a:extLst>
          </p:cNvPr>
          <p:cNvSpPr/>
          <p:nvPr/>
        </p:nvSpPr>
        <p:spPr>
          <a:xfrm flipH="1">
            <a:off x="11916786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30" name="Graphic 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3A6DF36-C531-3808-5ABC-0808FAB352E8}"/>
              </a:ext>
            </a:extLst>
          </p:cNvPr>
          <p:cNvPicPr>
            <a:picLocks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flipH="1">
            <a:off x="11967599" y="3330353"/>
            <a:ext cx="197296" cy="197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601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path" presetSubtype="0" fill="hold" grpId="1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00195 0.14352 L 1.45833E-6 -4.44444E-6 " pathEditMode="relative" rAng="0" ptsTypes="AA" p14:bounceEnd="50000">
                                          <p:cBhvr>
                                            <p:cTn id="1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551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3" presetClass="entr" presetSubtype="16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28" grpId="0" animBg="1"/>
          <p:bldP spid="28" grpId="1" animBg="1"/>
          <p:bldP spid="4" grpId="0"/>
          <p:bldP spid="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00195 0.14352 L 1.45833E-6 -4.44444E-6 " pathEditMode="relative" rAng="0" ptsTypes="AA">
                                          <p:cBhvr>
                                            <p:cTn id="1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551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3" presetClass="entr" presetSubtype="16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28" grpId="0" animBg="1"/>
          <p:bldP spid="28" grpId="1" animBg="1"/>
          <p:bldP spid="4" grpId="0"/>
          <p:bldP spid="3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798943F-D3FA-F9E8-E1E3-91E420F090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99">
            <a:extLst>
              <a:ext uri="{FF2B5EF4-FFF2-40B4-BE49-F238E27FC236}">
                <a16:creationId xmlns:a16="http://schemas.microsoft.com/office/drawing/2014/main" id="{A08B4420-4450-10CA-2E02-35E2E9E55725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47010" y="315938"/>
            <a:ext cx="6244990" cy="6556576"/>
          </a:xfrm>
          <a:custGeom>
            <a:avLst/>
            <a:gdLst>
              <a:gd name="connsiteX0" fmla="*/ 5558750 w 5558750"/>
              <a:gd name="connsiteY0" fmla="*/ 0 h 5836097"/>
              <a:gd name="connsiteX1" fmla="*/ 5558750 w 5558750"/>
              <a:gd name="connsiteY1" fmla="*/ 5836097 h 5836097"/>
              <a:gd name="connsiteX2" fmla="*/ 168513 w 5558750"/>
              <a:gd name="connsiteY2" fmla="*/ 5836097 h 5836097"/>
              <a:gd name="connsiteX3" fmla="*/ 124891 w 5558750"/>
              <a:gd name="connsiteY3" fmla="*/ 5704559 h 5836097"/>
              <a:gd name="connsiteX4" fmla="*/ 0 w 5558750"/>
              <a:gd name="connsiteY4" fmla="*/ 4743996 h 5836097"/>
              <a:gd name="connsiteX5" fmla="*/ 5518697 w 5558750"/>
              <a:gd name="connsiteY5" fmla="*/ 2362 h 5836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58750" h="5836097">
                <a:moveTo>
                  <a:pt x="5558750" y="0"/>
                </a:moveTo>
                <a:lnTo>
                  <a:pt x="5558750" y="5836097"/>
                </a:lnTo>
                <a:lnTo>
                  <a:pt x="168513" y="5836097"/>
                </a:lnTo>
                <a:lnTo>
                  <a:pt x="124891" y="5704559"/>
                </a:lnTo>
                <a:cubicBezTo>
                  <a:pt x="43005" y="5394288"/>
                  <a:pt x="0" y="5073035"/>
                  <a:pt x="0" y="4743996"/>
                </a:cubicBezTo>
                <a:cubicBezTo>
                  <a:pt x="0" y="2276194"/>
                  <a:pt x="2418928" y="246441"/>
                  <a:pt x="5518697" y="2362"/>
                </a:cubicBezTo>
                <a:close/>
              </a:path>
            </a:pathLst>
          </a:custGeom>
        </p:spPr>
      </p:pic>
      <p:sp>
        <p:nvSpPr>
          <p:cNvPr id="1109" name="ZoneTexte 1">
            <a:extLst>
              <a:ext uri="{FF2B5EF4-FFF2-40B4-BE49-F238E27FC236}">
                <a16:creationId xmlns:a16="http://schemas.microsoft.com/office/drawing/2014/main" id="{4D15AA3A-19EA-76C0-F061-9EE644C24450}"/>
              </a:ext>
            </a:extLst>
          </p:cNvPr>
          <p:cNvSpPr txBox="1">
            <a:spLocks/>
          </p:cNvSpPr>
          <p:nvPr/>
        </p:nvSpPr>
        <p:spPr>
          <a:xfrm>
            <a:off x="829227" y="2472777"/>
            <a:ext cx="4905829" cy="101566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 algn="ctr">
              <a:defRPr/>
            </a:pPr>
            <a:r>
              <a:rPr lang="fr-FR" sz="6600" b="1" noProof="1">
                <a:latin typeface="Helvetica LT Std" panose="020B0504020202020204" pitchFamily="34" charset="0"/>
              </a:rPr>
              <a:t>GRACIAS </a:t>
            </a:r>
            <a:endParaRPr lang="fr-FR" sz="5400" b="1" noProof="1">
              <a:latin typeface="Helvetica LT Std" panose="020B0504020202020204" pitchFamily="34" charset="0"/>
            </a:endParaRPr>
          </a:p>
        </p:txBody>
      </p:sp>
      <p:sp>
        <p:nvSpPr>
          <p:cNvPr id="14" name="ZoneTexte 1">
            <a:extLst>
              <a:ext uri="{FF2B5EF4-FFF2-40B4-BE49-F238E27FC236}">
                <a16:creationId xmlns:a16="http://schemas.microsoft.com/office/drawing/2014/main" id="{867E941F-DC34-6AA6-10F0-6D499424E239}"/>
              </a:ext>
            </a:extLst>
          </p:cNvPr>
          <p:cNvSpPr txBox="1">
            <a:spLocks/>
          </p:cNvSpPr>
          <p:nvPr/>
        </p:nvSpPr>
        <p:spPr>
          <a:xfrm>
            <a:off x="829227" y="3536999"/>
            <a:ext cx="4905829" cy="61555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 algn="ctr">
              <a:defRPr/>
            </a:pPr>
            <a:r>
              <a:rPr lang="fr-FR" sz="4000" noProof="1">
                <a:latin typeface="Helvetica LT Std" panose="020B0504020202020204" pitchFamily="34" charset="0"/>
              </a:rPr>
              <a:t>por su atención !</a:t>
            </a:r>
            <a:endParaRPr lang="fr-FR" sz="3200" noProof="1">
              <a:latin typeface="Helvetica LT Std" panose="020B0504020202020204" pitchFamily="34" charset="0"/>
            </a:endParaRPr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673CFDB4-31C7-C484-CA7F-8EB00BC5D57B}"/>
              </a:ext>
            </a:extLst>
          </p:cNvPr>
          <p:cNvSpPr>
            <a:spLocks/>
          </p:cNvSpPr>
          <p:nvPr/>
        </p:nvSpPr>
        <p:spPr>
          <a:xfrm>
            <a:off x="5947010" y="290945"/>
            <a:ext cx="6244990" cy="6581570"/>
          </a:xfrm>
          <a:custGeom>
            <a:avLst/>
            <a:gdLst>
              <a:gd name="connsiteX0" fmla="*/ 4766240 w 5558750"/>
              <a:gd name="connsiteY0" fmla="*/ 0 h 5858344"/>
              <a:gd name="connsiteX1" fmla="*/ 5492091 w 5558750"/>
              <a:gd name="connsiteY1" fmla="*/ 54918 h 5858344"/>
              <a:gd name="connsiteX2" fmla="*/ 5558750 w 5558750"/>
              <a:gd name="connsiteY2" fmla="*/ 67684 h 5858344"/>
              <a:gd name="connsiteX3" fmla="*/ 5558750 w 5558750"/>
              <a:gd name="connsiteY3" fmla="*/ 385060 h 5858344"/>
              <a:gd name="connsiteX4" fmla="*/ 5312522 w 5558750"/>
              <a:gd name="connsiteY4" fmla="*/ 346071 h 5858344"/>
              <a:gd name="connsiteX5" fmla="*/ 4995408 w 5558750"/>
              <a:gd name="connsiteY5" fmla="*/ 318694 h 5858344"/>
              <a:gd name="connsiteX6" fmla="*/ 4876798 w 5558750"/>
              <a:gd name="connsiteY6" fmla="*/ 315694 h 5858344"/>
              <a:gd name="connsiteX7" fmla="*/ 4874788 w 5558750"/>
              <a:gd name="connsiteY7" fmla="*/ 315382 h 5858344"/>
              <a:gd name="connsiteX8" fmla="*/ 4766240 w 5558750"/>
              <a:gd name="connsiteY8" fmla="*/ 310378 h 5858344"/>
              <a:gd name="connsiteX9" fmla="*/ 4657692 w 5558750"/>
              <a:gd name="connsiteY9" fmla="*/ 315382 h 5858344"/>
              <a:gd name="connsiteX10" fmla="*/ 4655682 w 5558750"/>
              <a:gd name="connsiteY10" fmla="*/ 315694 h 5858344"/>
              <a:gd name="connsiteX11" fmla="*/ 4537070 w 5558750"/>
              <a:gd name="connsiteY11" fmla="*/ 318694 h 5858344"/>
              <a:gd name="connsiteX12" fmla="*/ 318693 w 5558750"/>
              <a:gd name="connsiteY12" fmla="*/ 4537072 h 5858344"/>
              <a:gd name="connsiteX13" fmla="*/ 315694 w 5558750"/>
              <a:gd name="connsiteY13" fmla="*/ 4655682 h 5858344"/>
              <a:gd name="connsiteX14" fmla="*/ 315381 w 5558750"/>
              <a:gd name="connsiteY14" fmla="*/ 4657693 h 5858344"/>
              <a:gd name="connsiteX15" fmla="*/ 310377 w 5558750"/>
              <a:gd name="connsiteY15" fmla="*/ 4766241 h 5858344"/>
              <a:gd name="connsiteX16" fmla="*/ 315381 w 5558750"/>
              <a:gd name="connsiteY16" fmla="*/ 4874791 h 5858344"/>
              <a:gd name="connsiteX17" fmla="*/ 315694 w 5558750"/>
              <a:gd name="connsiteY17" fmla="*/ 4876802 h 5858344"/>
              <a:gd name="connsiteX18" fmla="*/ 318693 w 5558750"/>
              <a:gd name="connsiteY18" fmla="*/ 4995409 h 5858344"/>
              <a:gd name="connsiteX19" fmla="*/ 439695 w 5558750"/>
              <a:gd name="connsiteY19" fmla="*/ 5825712 h 5858344"/>
              <a:gd name="connsiteX20" fmla="*/ 449288 w 5558750"/>
              <a:gd name="connsiteY20" fmla="*/ 5858344 h 5858344"/>
              <a:gd name="connsiteX21" fmla="*/ 130655 w 5558750"/>
              <a:gd name="connsiteY21" fmla="*/ 5858344 h 5858344"/>
              <a:gd name="connsiteX22" fmla="*/ 96833 w 5558750"/>
              <a:gd name="connsiteY22" fmla="*/ 5726805 h 5858344"/>
              <a:gd name="connsiteX23" fmla="*/ 0 w 5558750"/>
              <a:gd name="connsiteY23" fmla="*/ 4766241 h 5858344"/>
              <a:gd name="connsiteX24" fmla="*/ 4766240 w 5558750"/>
              <a:gd name="connsiteY24" fmla="*/ 0 h 5858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558750" h="5858344">
                <a:moveTo>
                  <a:pt x="4766240" y="0"/>
                </a:moveTo>
                <a:cubicBezTo>
                  <a:pt x="5013020" y="0"/>
                  <a:pt x="5255419" y="18756"/>
                  <a:pt x="5492091" y="54918"/>
                </a:cubicBezTo>
                <a:lnTo>
                  <a:pt x="5558750" y="67684"/>
                </a:lnTo>
                <a:lnTo>
                  <a:pt x="5558750" y="385060"/>
                </a:lnTo>
                <a:lnTo>
                  <a:pt x="5312522" y="346071"/>
                </a:lnTo>
                <a:cubicBezTo>
                  <a:pt x="5207895" y="333274"/>
                  <a:pt x="5102147" y="324105"/>
                  <a:pt x="4995408" y="318694"/>
                </a:cubicBezTo>
                <a:lnTo>
                  <a:pt x="4876798" y="315694"/>
                </a:lnTo>
                <a:lnTo>
                  <a:pt x="4874788" y="315382"/>
                </a:lnTo>
                <a:cubicBezTo>
                  <a:pt x="4840854" y="312067"/>
                  <a:pt x="4804691" y="310378"/>
                  <a:pt x="4766240" y="310378"/>
                </a:cubicBezTo>
                <a:cubicBezTo>
                  <a:pt x="4727789" y="310378"/>
                  <a:pt x="4691626" y="312067"/>
                  <a:pt x="4657692" y="315382"/>
                </a:cubicBezTo>
                <a:lnTo>
                  <a:pt x="4655682" y="315694"/>
                </a:lnTo>
                <a:lnTo>
                  <a:pt x="4537070" y="318694"/>
                </a:lnTo>
                <a:cubicBezTo>
                  <a:pt x="2259963" y="434121"/>
                  <a:pt x="434120" y="2259964"/>
                  <a:pt x="318693" y="4537072"/>
                </a:cubicBezTo>
                <a:lnTo>
                  <a:pt x="315694" y="4655682"/>
                </a:lnTo>
                <a:lnTo>
                  <a:pt x="315381" y="4657693"/>
                </a:lnTo>
                <a:cubicBezTo>
                  <a:pt x="312066" y="4691627"/>
                  <a:pt x="310377" y="4727790"/>
                  <a:pt x="310377" y="4766241"/>
                </a:cubicBezTo>
                <a:cubicBezTo>
                  <a:pt x="310377" y="4804694"/>
                  <a:pt x="312066" y="4840855"/>
                  <a:pt x="315381" y="4874791"/>
                </a:cubicBezTo>
                <a:lnTo>
                  <a:pt x="315694" y="4876802"/>
                </a:lnTo>
                <a:lnTo>
                  <a:pt x="318693" y="4995409"/>
                </a:lnTo>
                <a:cubicBezTo>
                  <a:pt x="333122" y="5280047"/>
                  <a:pt x="374275" y="5557635"/>
                  <a:pt x="439695" y="5825712"/>
                </a:cubicBezTo>
                <a:lnTo>
                  <a:pt x="449288" y="5858344"/>
                </a:lnTo>
                <a:lnTo>
                  <a:pt x="130655" y="5858344"/>
                </a:lnTo>
                <a:lnTo>
                  <a:pt x="96833" y="5726805"/>
                </a:lnTo>
                <a:cubicBezTo>
                  <a:pt x="33343" y="5416535"/>
                  <a:pt x="0" y="5095282"/>
                  <a:pt x="0" y="4766241"/>
                </a:cubicBezTo>
                <a:cubicBezTo>
                  <a:pt x="0" y="2133920"/>
                  <a:pt x="2133918" y="0"/>
                  <a:pt x="476624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24" name="Freeform: Shape 2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7C6C92E-B9C3-E42B-4C20-B52F47708761}"/>
              </a:ext>
            </a:extLst>
          </p:cNvPr>
          <p:cNvSpPr/>
          <p:nvPr/>
        </p:nvSpPr>
        <p:spPr>
          <a:xfrm>
            <a:off x="0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25" name="Graphic 2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0E3337E-F2B3-9038-BC31-78CFABCD7CC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7105" y="3330353"/>
            <a:ext cx="197296" cy="197296"/>
          </a:xfrm>
          <a:prstGeom prst="rect">
            <a:avLst/>
          </a:prstGeom>
        </p:spPr>
      </p:pic>
      <p:pic>
        <p:nvPicPr>
          <p:cNvPr id="15" name="Graphic 21">
            <a:extLst>
              <a:ext uri="{FF2B5EF4-FFF2-40B4-BE49-F238E27FC236}">
                <a16:creationId xmlns:a16="http://schemas.microsoft.com/office/drawing/2014/main" id="{8DAD1730-C335-D9F8-97AB-89957E509C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223202" y="1616933"/>
            <a:ext cx="2017068" cy="51568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736987-6C06-4C72-B817-486F36C3B589}"/>
              </a:ext>
            </a:extLst>
          </p:cNvPr>
          <p:cNvPicPr>
            <a:picLocks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1509" y="547957"/>
            <a:ext cx="2958788" cy="2958786"/>
          </a:xfrm>
          <a:custGeom>
            <a:avLst/>
            <a:gdLst>
              <a:gd name="connsiteX0" fmla="*/ 2300942 w 4601884"/>
              <a:gd name="connsiteY0" fmla="*/ 0 h 4601884"/>
              <a:gd name="connsiteX1" fmla="*/ 4601884 w 4601884"/>
              <a:gd name="connsiteY1" fmla="*/ 2300942 h 4601884"/>
              <a:gd name="connsiteX2" fmla="*/ 2300942 w 4601884"/>
              <a:gd name="connsiteY2" fmla="*/ 4601884 h 4601884"/>
              <a:gd name="connsiteX3" fmla="*/ 0 w 4601884"/>
              <a:gd name="connsiteY3" fmla="*/ 2300942 h 4601884"/>
              <a:gd name="connsiteX4" fmla="*/ 2300942 w 4601884"/>
              <a:gd name="connsiteY4" fmla="*/ 0 h 460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01884" h="4601884">
                <a:moveTo>
                  <a:pt x="2300942" y="0"/>
                </a:moveTo>
                <a:cubicBezTo>
                  <a:pt x="3571717" y="0"/>
                  <a:pt x="4601884" y="1030167"/>
                  <a:pt x="4601884" y="2300942"/>
                </a:cubicBezTo>
                <a:cubicBezTo>
                  <a:pt x="4601884" y="3571717"/>
                  <a:pt x="3571717" y="4601884"/>
                  <a:pt x="2300942" y="4601884"/>
                </a:cubicBezTo>
                <a:cubicBezTo>
                  <a:pt x="1030167" y="4601884"/>
                  <a:pt x="0" y="3571717"/>
                  <a:pt x="0" y="2300942"/>
                </a:cubicBezTo>
                <a:cubicBezTo>
                  <a:pt x="0" y="1030167"/>
                  <a:pt x="1030167" y="0"/>
                  <a:pt x="2300942" y="0"/>
                </a:cubicBezTo>
                <a:close/>
              </a:path>
            </a:pathLst>
          </a:custGeom>
          <a:solidFill>
            <a:schemeClr val="bg1"/>
          </a:solidFill>
        </p:spPr>
      </p:pic>
      <p:sp>
        <p:nvSpPr>
          <p:cNvPr id="6" name="Circle: Hollow 5">
            <a:extLst>
              <a:ext uri="{FF2B5EF4-FFF2-40B4-BE49-F238E27FC236}">
                <a16:creationId xmlns:a16="http://schemas.microsoft.com/office/drawing/2014/main" id="{4D5E7C7A-3133-5FA8-6113-0CDB1408AF86}"/>
              </a:ext>
            </a:extLst>
          </p:cNvPr>
          <p:cNvSpPr>
            <a:spLocks/>
          </p:cNvSpPr>
          <p:nvPr/>
        </p:nvSpPr>
        <p:spPr>
          <a:xfrm>
            <a:off x="5762637" y="509084"/>
            <a:ext cx="3036531" cy="3036531"/>
          </a:xfrm>
          <a:prstGeom prst="donut">
            <a:avLst>
              <a:gd name="adj" fmla="val 443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F3FE0FEA-3E7C-5AC3-9A84-D840D7E313E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978091" y="5430829"/>
            <a:ext cx="1326963" cy="710873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A8798D12-99E8-48C0-A171-D6AAEB10E5B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354921" y="5503120"/>
            <a:ext cx="590004" cy="590004"/>
          </a:xfrm>
          <a:prstGeom prst="rect">
            <a:avLst/>
          </a:prstGeom>
        </p:spPr>
      </p:pic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7ECDA333-3897-592D-9D01-34C96A6FFEE1}"/>
              </a:ext>
            </a:extLst>
          </p:cNvPr>
          <p:cNvSpPr/>
          <p:nvPr/>
        </p:nvSpPr>
        <p:spPr>
          <a:xfrm rot="20700000">
            <a:off x="-204802" y="5320859"/>
            <a:ext cx="3355697" cy="1160162"/>
          </a:xfrm>
          <a:custGeom>
            <a:avLst/>
            <a:gdLst>
              <a:gd name="connsiteX0" fmla="*/ 3355697 w 3355697"/>
              <a:gd name="connsiteY0" fmla="*/ 754301 h 1160162"/>
              <a:gd name="connsiteX1" fmla="*/ 3355697 w 3355697"/>
              <a:gd name="connsiteY1" fmla="*/ 757498 h 1160162"/>
              <a:gd name="connsiteX2" fmla="*/ 3353892 w 3355697"/>
              <a:gd name="connsiteY2" fmla="*/ 755783 h 1160162"/>
              <a:gd name="connsiteX3" fmla="*/ 2292619 w 3355697"/>
              <a:gd name="connsiteY3" fmla="*/ 109051 h 1160162"/>
              <a:gd name="connsiteX4" fmla="*/ 3171697 w 3355697"/>
              <a:gd name="connsiteY4" fmla="*/ 582713 h 1160162"/>
              <a:gd name="connsiteX5" fmla="*/ 3353892 w 3355697"/>
              <a:gd name="connsiteY5" fmla="*/ 755783 h 1160162"/>
              <a:gd name="connsiteX6" fmla="*/ 2927406 w 3355697"/>
              <a:gd name="connsiteY6" fmla="*/ 1105883 h 1160162"/>
              <a:gd name="connsiteX7" fmla="*/ 1505101 w 3355697"/>
              <a:gd name="connsiteY7" fmla="*/ 549745 h 1160162"/>
              <a:gd name="connsiteX8" fmla="*/ 217035 w 3355697"/>
              <a:gd name="connsiteY8" fmla="*/ 1077117 h 1160162"/>
              <a:gd name="connsiteX9" fmla="*/ 144944 w 3355697"/>
              <a:gd name="connsiteY9" fmla="*/ 1160162 h 1160162"/>
              <a:gd name="connsiteX10" fmla="*/ 0 w 3355697"/>
              <a:gd name="connsiteY10" fmla="*/ 1121324 h 1160162"/>
              <a:gd name="connsiteX11" fmla="*/ 200131 w 3355697"/>
              <a:gd name="connsiteY11" fmla="*/ 374426 h 1160162"/>
              <a:gd name="connsiteX12" fmla="*/ 347761 w 3355697"/>
              <a:gd name="connsiteY12" fmla="*/ 279667 h 1160162"/>
              <a:gd name="connsiteX13" fmla="*/ 1505101 w 3355697"/>
              <a:gd name="connsiteY13" fmla="*/ 0 h 1160162"/>
              <a:gd name="connsiteX14" fmla="*/ 2292619 w 3355697"/>
              <a:gd name="connsiteY14" fmla="*/ 109051 h 1160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355697" h="1160162">
                <a:moveTo>
                  <a:pt x="3355697" y="754301"/>
                </a:moveTo>
                <a:lnTo>
                  <a:pt x="3355697" y="757498"/>
                </a:lnTo>
                <a:lnTo>
                  <a:pt x="3353892" y="755783"/>
                </a:lnTo>
                <a:close/>
                <a:moveTo>
                  <a:pt x="2292619" y="109051"/>
                </a:moveTo>
                <a:cubicBezTo>
                  <a:pt x="2620304" y="205312"/>
                  <a:pt x="2916126" y="364398"/>
                  <a:pt x="3171697" y="582713"/>
                </a:cubicBezTo>
                <a:lnTo>
                  <a:pt x="3353892" y="755783"/>
                </a:lnTo>
                <a:lnTo>
                  <a:pt x="2927406" y="1105883"/>
                </a:lnTo>
                <a:cubicBezTo>
                  <a:pt x="2566237" y="741517"/>
                  <a:pt x="2010099" y="549745"/>
                  <a:pt x="1505101" y="549745"/>
                </a:cubicBezTo>
                <a:cubicBezTo>
                  <a:pt x="1000103" y="549745"/>
                  <a:pt x="543047" y="738321"/>
                  <a:pt x="217035" y="1077117"/>
                </a:cubicBezTo>
                <a:lnTo>
                  <a:pt x="144944" y="1160162"/>
                </a:lnTo>
                <a:lnTo>
                  <a:pt x="0" y="1121324"/>
                </a:lnTo>
                <a:lnTo>
                  <a:pt x="200131" y="374426"/>
                </a:lnTo>
                <a:lnTo>
                  <a:pt x="347761" y="279667"/>
                </a:lnTo>
                <a:cubicBezTo>
                  <a:pt x="668098" y="97384"/>
                  <a:pt x="1041653" y="0"/>
                  <a:pt x="1505101" y="0"/>
                </a:cubicBezTo>
                <a:cubicBezTo>
                  <a:pt x="1783170" y="0"/>
                  <a:pt x="2046856" y="36856"/>
                  <a:pt x="2292619" y="109051"/>
                </a:cubicBezTo>
                <a:close/>
              </a:path>
            </a:pathLst>
          </a:custGeom>
          <a:gradFill>
            <a:gsLst>
              <a:gs pos="0">
                <a:srgbClr val="FFF200"/>
              </a:gs>
              <a:gs pos="15000">
                <a:srgbClr val="E8E90C"/>
              </a:gs>
              <a:gs pos="63000">
                <a:srgbClr val="A6CF30"/>
              </a:gs>
              <a:gs pos="86000">
                <a:srgbClr val="8DC63F"/>
              </a:gs>
              <a:gs pos="100000">
                <a:srgbClr val="8DC63F"/>
              </a:gs>
              <a:gs pos="100000">
                <a:srgbClr val="8DC63F"/>
              </a:gs>
            </a:gsLst>
            <a:lin ang="0" scaled="1"/>
          </a:gra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49376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path" presetSubtype="0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2.08333E-7 -0.12986 L -2.08333E-7 -3.7037E-7 " pathEditMode="relative" rAng="0" ptsTypes="AA" p14:bounceEnd="50000">
                                          <p:cBhvr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64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42" presetClass="path" presetSubtype="0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2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decel="10000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6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09" grpId="0"/>
          <p:bldP spid="14" grpId="0"/>
          <p:bldP spid="53" grpId="0" animBg="1"/>
          <p:bldP spid="6" grpId="0" animBg="1"/>
          <p:bldP spid="1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pat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2.08333E-7 -0.12986 L -2.08333E-7 -3.7037E-7 " pathEditMode="relative" rAng="0" ptsTypes="AA">
                                          <p:cBhvr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64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42" presetClass="pat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2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decel="10000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6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09" grpId="0"/>
          <p:bldP spid="14" grpId="0"/>
          <p:bldP spid="53" grpId="0" animBg="1"/>
          <p:bldP spid="6" grpId="0" animBg="1"/>
          <p:bldP spid="16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7DC5B79-47CA-AACE-AFF5-BE249D8ED85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445" t="13825" r="-1" b="46523"/>
          <a:stretch/>
        </p:blipFill>
        <p:spPr>
          <a:xfrm>
            <a:off x="453813" y="1550309"/>
            <a:ext cx="11742045" cy="5325447"/>
          </a:xfrm>
          <a:custGeom>
            <a:avLst/>
            <a:gdLst>
              <a:gd name="connsiteX0" fmla="*/ 0 w 11742045"/>
              <a:gd name="connsiteY0" fmla="*/ 0 h 5325447"/>
              <a:gd name="connsiteX1" fmla="*/ 649729 w 11742045"/>
              <a:gd name="connsiteY1" fmla="*/ 0 h 5325447"/>
              <a:gd name="connsiteX2" fmla="*/ 652809 w 11742045"/>
              <a:gd name="connsiteY2" fmla="*/ 13159 h 5325447"/>
              <a:gd name="connsiteX3" fmla="*/ 679662 w 11742045"/>
              <a:gd name="connsiteY3" fmla="*/ 115271 h 5325447"/>
              <a:gd name="connsiteX4" fmla="*/ 746337 w 11742045"/>
              <a:gd name="connsiteY4" fmla="*/ 229571 h 5325447"/>
              <a:gd name="connsiteX5" fmla="*/ 813012 w 11742045"/>
              <a:gd name="connsiteY5" fmla="*/ 267671 h 5325447"/>
              <a:gd name="connsiteX6" fmla="*/ 860637 w 11742045"/>
              <a:gd name="connsiteY6" fmla="*/ 391496 h 5325447"/>
              <a:gd name="connsiteX7" fmla="*/ 879687 w 11742045"/>
              <a:gd name="connsiteY7" fmla="*/ 439121 h 5325447"/>
              <a:gd name="connsiteX8" fmla="*/ 889212 w 11742045"/>
              <a:gd name="connsiteY8" fmla="*/ 467696 h 5325447"/>
              <a:gd name="connsiteX9" fmla="*/ 917787 w 11742045"/>
              <a:gd name="connsiteY9" fmla="*/ 515321 h 5325447"/>
              <a:gd name="connsiteX10" fmla="*/ 927312 w 11742045"/>
              <a:gd name="connsiteY10" fmla="*/ 553421 h 5325447"/>
              <a:gd name="connsiteX11" fmla="*/ 955887 w 11742045"/>
              <a:gd name="connsiteY11" fmla="*/ 639146 h 5325447"/>
              <a:gd name="connsiteX12" fmla="*/ 965412 w 11742045"/>
              <a:gd name="connsiteY12" fmla="*/ 715346 h 5325447"/>
              <a:gd name="connsiteX13" fmla="*/ 1003512 w 11742045"/>
              <a:gd name="connsiteY13" fmla="*/ 772496 h 5325447"/>
              <a:gd name="connsiteX14" fmla="*/ 1060662 w 11742045"/>
              <a:gd name="connsiteY14" fmla="*/ 820121 h 5325447"/>
              <a:gd name="connsiteX15" fmla="*/ 1079712 w 11742045"/>
              <a:gd name="connsiteY15" fmla="*/ 858221 h 5325447"/>
              <a:gd name="connsiteX16" fmla="*/ 1117812 w 11742045"/>
              <a:gd name="connsiteY16" fmla="*/ 877271 h 5325447"/>
              <a:gd name="connsiteX17" fmla="*/ 1155912 w 11742045"/>
              <a:gd name="connsiteY17" fmla="*/ 915371 h 5325447"/>
              <a:gd name="connsiteX18" fmla="*/ 1184487 w 11742045"/>
              <a:gd name="connsiteY18" fmla="*/ 982046 h 5325447"/>
              <a:gd name="connsiteX19" fmla="*/ 1232112 w 11742045"/>
              <a:gd name="connsiteY19" fmla="*/ 1020146 h 5325447"/>
              <a:gd name="connsiteX20" fmla="*/ 1260687 w 11742045"/>
              <a:gd name="connsiteY20" fmla="*/ 1058246 h 5325447"/>
              <a:gd name="connsiteX21" fmla="*/ 1279737 w 11742045"/>
              <a:gd name="connsiteY21" fmla="*/ 1096346 h 5325447"/>
              <a:gd name="connsiteX22" fmla="*/ 1327362 w 11742045"/>
              <a:gd name="connsiteY22" fmla="*/ 1124921 h 5325447"/>
              <a:gd name="connsiteX23" fmla="*/ 1403562 w 11742045"/>
              <a:gd name="connsiteY23" fmla="*/ 1115396 h 5325447"/>
              <a:gd name="connsiteX24" fmla="*/ 1422612 w 11742045"/>
              <a:gd name="connsiteY24" fmla="*/ 1067771 h 5325447"/>
              <a:gd name="connsiteX25" fmla="*/ 1451187 w 11742045"/>
              <a:gd name="connsiteY25" fmla="*/ 791546 h 5325447"/>
              <a:gd name="connsiteX26" fmla="*/ 1432137 w 11742045"/>
              <a:gd name="connsiteY26" fmla="*/ 296246 h 5325447"/>
              <a:gd name="connsiteX27" fmla="*/ 1251162 w 11742045"/>
              <a:gd name="connsiteY27" fmla="*/ 971 h 5325447"/>
              <a:gd name="connsiteX28" fmla="*/ 1250053 w 11742045"/>
              <a:gd name="connsiteY28" fmla="*/ 0 h 5325447"/>
              <a:gd name="connsiteX29" fmla="*/ 11742045 w 11742045"/>
              <a:gd name="connsiteY29" fmla="*/ 0 h 5325447"/>
              <a:gd name="connsiteX30" fmla="*/ 11742045 w 11742045"/>
              <a:gd name="connsiteY30" fmla="*/ 5325447 h 5325447"/>
              <a:gd name="connsiteX31" fmla="*/ 0 w 11742045"/>
              <a:gd name="connsiteY31" fmla="*/ 5325447 h 5325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1742045" h="5325447">
                <a:moveTo>
                  <a:pt x="0" y="0"/>
                </a:moveTo>
                <a:lnTo>
                  <a:pt x="649729" y="0"/>
                </a:lnTo>
                <a:lnTo>
                  <a:pt x="652809" y="13159"/>
                </a:lnTo>
                <a:cubicBezTo>
                  <a:pt x="652986" y="27837"/>
                  <a:pt x="633591" y="13914"/>
                  <a:pt x="679662" y="115271"/>
                </a:cubicBezTo>
                <a:cubicBezTo>
                  <a:pt x="697914" y="155426"/>
                  <a:pt x="709637" y="205104"/>
                  <a:pt x="746337" y="229571"/>
                </a:cubicBezTo>
                <a:cubicBezTo>
                  <a:pt x="786726" y="256497"/>
                  <a:pt x="764673" y="243501"/>
                  <a:pt x="813012" y="267671"/>
                </a:cubicBezTo>
                <a:cubicBezTo>
                  <a:pt x="885019" y="387683"/>
                  <a:pt x="794725" y="226715"/>
                  <a:pt x="860637" y="391496"/>
                </a:cubicBezTo>
                <a:cubicBezTo>
                  <a:pt x="866987" y="407371"/>
                  <a:pt x="873684" y="423112"/>
                  <a:pt x="879687" y="439121"/>
                </a:cubicBezTo>
                <a:cubicBezTo>
                  <a:pt x="883212" y="448522"/>
                  <a:pt x="884722" y="458716"/>
                  <a:pt x="889212" y="467696"/>
                </a:cubicBezTo>
                <a:cubicBezTo>
                  <a:pt x="897491" y="484255"/>
                  <a:pt x="908262" y="499446"/>
                  <a:pt x="917787" y="515321"/>
                </a:cubicBezTo>
                <a:cubicBezTo>
                  <a:pt x="920962" y="528021"/>
                  <a:pt x="923172" y="541002"/>
                  <a:pt x="927312" y="553421"/>
                </a:cubicBezTo>
                <a:cubicBezTo>
                  <a:pt x="943305" y="601399"/>
                  <a:pt x="948278" y="593494"/>
                  <a:pt x="955887" y="639146"/>
                </a:cubicBezTo>
                <a:cubicBezTo>
                  <a:pt x="960095" y="664395"/>
                  <a:pt x="956803" y="691240"/>
                  <a:pt x="965412" y="715346"/>
                </a:cubicBezTo>
                <a:cubicBezTo>
                  <a:pt x="973113" y="736907"/>
                  <a:pt x="990812" y="753446"/>
                  <a:pt x="1003512" y="772496"/>
                </a:cubicBezTo>
                <a:cubicBezTo>
                  <a:pt x="1030438" y="812885"/>
                  <a:pt x="1012323" y="795951"/>
                  <a:pt x="1060662" y="820121"/>
                </a:cubicBezTo>
                <a:cubicBezTo>
                  <a:pt x="1067012" y="832821"/>
                  <a:pt x="1069672" y="848181"/>
                  <a:pt x="1079712" y="858221"/>
                </a:cubicBezTo>
                <a:cubicBezTo>
                  <a:pt x="1089752" y="868261"/>
                  <a:pt x="1106453" y="868752"/>
                  <a:pt x="1117812" y="877271"/>
                </a:cubicBezTo>
                <a:cubicBezTo>
                  <a:pt x="1132180" y="888047"/>
                  <a:pt x="1143212" y="902671"/>
                  <a:pt x="1155912" y="915371"/>
                </a:cubicBezTo>
                <a:cubicBezTo>
                  <a:pt x="1162245" y="934369"/>
                  <a:pt x="1171812" y="967560"/>
                  <a:pt x="1184487" y="982046"/>
                </a:cubicBezTo>
                <a:cubicBezTo>
                  <a:pt x="1197874" y="997346"/>
                  <a:pt x="1217737" y="1005771"/>
                  <a:pt x="1232112" y="1020146"/>
                </a:cubicBezTo>
                <a:cubicBezTo>
                  <a:pt x="1243337" y="1031371"/>
                  <a:pt x="1252273" y="1044784"/>
                  <a:pt x="1260687" y="1058246"/>
                </a:cubicBezTo>
                <a:cubicBezTo>
                  <a:pt x="1268212" y="1070287"/>
                  <a:pt x="1269697" y="1086306"/>
                  <a:pt x="1279737" y="1096346"/>
                </a:cubicBezTo>
                <a:cubicBezTo>
                  <a:pt x="1292828" y="1109437"/>
                  <a:pt x="1311487" y="1115396"/>
                  <a:pt x="1327362" y="1124921"/>
                </a:cubicBezTo>
                <a:cubicBezTo>
                  <a:pt x="1352762" y="1121746"/>
                  <a:pt x="1381612" y="1128566"/>
                  <a:pt x="1403562" y="1115396"/>
                </a:cubicBezTo>
                <a:cubicBezTo>
                  <a:pt x="1418223" y="1106599"/>
                  <a:pt x="1419682" y="1084616"/>
                  <a:pt x="1422612" y="1067771"/>
                </a:cubicBezTo>
                <a:cubicBezTo>
                  <a:pt x="1431344" y="1017559"/>
                  <a:pt x="1445110" y="858389"/>
                  <a:pt x="1451187" y="791546"/>
                </a:cubicBezTo>
                <a:cubicBezTo>
                  <a:pt x="1444837" y="626446"/>
                  <a:pt x="1447559" y="460747"/>
                  <a:pt x="1432137" y="296246"/>
                </a:cubicBezTo>
                <a:cubicBezTo>
                  <a:pt x="1422100" y="189187"/>
                  <a:pt x="1318702" y="60069"/>
                  <a:pt x="1251162" y="971"/>
                </a:cubicBezTo>
                <a:lnTo>
                  <a:pt x="1250053" y="0"/>
                </a:lnTo>
                <a:lnTo>
                  <a:pt x="11742045" y="0"/>
                </a:lnTo>
                <a:lnTo>
                  <a:pt x="11742045" y="5325447"/>
                </a:lnTo>
                <a:lnTo>
                  <a:pt x="0" y="5325447"/>
                </a:lnTo>
                <a:close/>
              </a:path>
            </a:pathLst>
          </a:custGeom>
        </p:spPr>
      </p:pic>
      <p:sp>
        <p:nvSpPr>
          <p:cNvPr id="5" name="ZoneTexte 1">
            <a:extLst>
              <a:ext uri="{FF2B5EF4-FFF2-40B4-BE49-F238E27FC236}">
                <a16:creationId xmlns:a16="http://schemas.microsoft.com/office/drawing/2014/main" id="{E0474185-5696-E016-55FC-1D21BA9062E2}"/>
              </a:ext>
            </a:extLst>
          </p:cNvPr>
          <p:cNvSpPr txBox="1">
            <a:spLocks/>
          </p:cNvSpPr>
          <p:nvPr/>
        </p:nvSpPr>
        <p:spPr>
          <a:xfrm>
            <a:off x="1963271" y="466944"/>
            <a:ext cx="8314843" cy="86177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lvl="0" algn="ctr">
              <a:defRPr/>
            </a:pPr>
            <a:r>
              <a:rPr lang="es-ES" sz="2800" b="1" noProof="1">
                <a:solidFill>
                  <a:srgbClr val="2C6260"/>
                </a:solidFill>
                <a:latin typeface="Helvetica LT Std" panose="020B0504020202020204" pitchFamily="34" charset="0"/>
              </a:rPr>
              <a:t>UN ACTOR PREPARADO PARA AFRONTAR LOS RETOS DE LA TRANSFORMACIÓN AGRÍCOLA </a:t>
            </a:r>
            <a:endParaRPr lang="fr-FR" sz="2800" b="1" noProof="1">
              <a:solidFill>
                <a:srgbClr val="2C6260"/>
              </a:solidFill>
              <a:latin typeface="Helvetica LT Std" panose="020B0504020202020204" pitchFamily="34" charset="0"/>
            </a:endParaRPr>
          </a:p>
        </p:txBody>
      </p:sp>
      <p:pic>
        <p:nvPicPr>
          <p:cNvPr id="3" name="Graphic 2">
            <a:hlinkClick r:id="rId4" action="ppaction://hlinksldjump"/>
            <a:extLst>
              <a:ext uri="{FF2B5EF4-FFF2-40B4-BE49-F238E27FC236}">
                <a16:creationId xmlns:a16="http://schemas.microsoft.com/office/drawing/2014/main" id="{EC553C81-573D-10E3-7167-C1111F2C322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6852" y="298617"/>
            <a:ext cx="275098" cy="275098"/>
          </a:xfrm>
          <a:prstGeom prst="rect">
            <a:avLst/>
          </a:prstGeom>
        </p:spPr>
      </p:pic>
      <p:sp>
        <p:nvSpPr>
          <p:cNvPr id="67" name="Freeform: Shape 6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5D4E487-5D38-5EF8-F150-48D5CDF9E2EC}"/>
              </a:ext>
            </a:extLst>
          </p:cNvPr>
          <p:cNvSpPr/>
          <p:nvPr/>
        </p:nvSpPr>
        <p:spPr>
          <a:xfrm>
            <a:off x="0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68" name="Graphic 6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7E972EF-DF9B-30B0-0F36-C1D3C9F992F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7105" y="3330353"/>
            <a:ext cx="197296" cy="197296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622CD1B0-EB2B-4A5F-5187-65F6924FBFE5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387926" y="1817001"/>
            <a:ext cx="1871132" cy="478378"/>
          </a:xfrm>
          <a:prstGeom prst="rect">
            <a:avLst/>
          </a:prstGeom>
        </p:spPr>
      </p:pic>
      <p:sp>
        <p:nvSpPr>
          <p:cNvPr id="69" name="Rectangle 68">
            <a:extLst>
              <a:ext uri="{FF2B5EF4-FFF2-40B4-BE49-F238E27FC236}">
                <a16:creationId xmlns:a16="http://schemas.microsoft.com/office/drawing/2014/main" id="{25819F10-A7D6-0443-29C2-D5AD6144C0F4}"/>
              </a:ext>
            </a:extLst>
          </p:cNvPr>
          <p:cNvSpPr/>
          <p:nvPr/>
        </p:nvSpPr>
        <p:spPr>
          <a:xfrm>
            <a:off x="6362388" y="2329281"/>
            <a:ext cx="902730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lvl="0" algn="r">
              <a:defRPr/>
            </a:pPr>
            <a:r>
              <a:rPr lang="fr-FR" sz="2000" b="1" noProof="1">
                <a:solidFill>
                  <a:srgbClr val="FFA300"/>
                </a:solidFill>
                <a:latin typeface="Helvetica LT Std" panose="020B0504020202020204" pitchFamily="34" charset="0"/>
              </a:rPr>
              <a:t>es : </a:t>
            </a:r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6C71E0EF-F078-7E53-1513-7B0315003A24}"/>
              </a:ext>
            </a:extLst>
          </p:cNvPr>
          <p:cNvSpPr>
            <a:spLocks/>
          </p:cNvSpPr>
          <p:nvPr/>
        </p:nvSpPr>
        <p:spPr>
          <a:xfrm>
            <a:off x="1047422" y="2959795"/>
            <a:ext cx="2003601" cy="2234065"/>
          </a:xfrm>
          <a:prstGeom prst="roundRect">
            <a:avLst>
              <a:gd name="adj" fmla="val 4711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noProof="1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EB850B8D-1F7B-CB46-21FB-4064A8018965}"/>
              </a:ext>
            </a:extLst>
          </p:cNvPr>
          <p:cNvSpPr>
            <a:spLocks/>
          </p:cNvSpPr>
          <p:nvPr/>
        </p:nvSpPr>
        <p:spPr>
          <a:xfrm>
            <a:off x="3184557" y="2959795"/>
            <a:ext cx="2003601" cy="2234065"/>
          </a:xfrm>
          <a:prstGeom prst="roundRect">
            <a:avLst>
              <a:gd name="adj" fmla="val 4711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noProof="1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sp>
        <p:nvSpPr>
          <p:cNvPr id="75" name="Rectangle: Rounded Corners 74">
            <a:extLst>
              <a:ext uri="{FF2B5EF4-FFF2-40B4-BE49-F238E27FC236}">
                <a16:creationId xmlns:a16="http://schemas.microsoft.com/office/drawing/2014/main" id="{F4334438-1BD3-7A6D-86A5-95CC79FD23E1}"/>
              </a:ext>
            </a:extLst>
          </p:cNvPr>
          <p:cNvSpPr>
            <a:spLocks/>
          </p:cNvSpPr>
          <p:nvPr/>
        </p:nvSpPr>
        <p:spPr>
          <a:xfrm>
            <a:off x="5321692" y="2959795"/>
            <a:ext cx="2003601" cy="2234065"/>
          </a:xfrm>
          <a:prstGeom prst="roundRect">
            <a:avLst>
              <a:gd name="adj" fmla="val 4711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noProof="1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sp>
        <p:nvSpPr>
          <p:cNvPr id="76" name="Rectangle: Rounded Corners 75">
            <a:extLst>
              <a:ext uri="{FF2B5EF4-FFF2-40B4-BE49-F238E27FC236}">
                <a16:creationId xmlns:a16="http://schemas.microsoft.com/office/drawing/2014/main" id="{F57B20D7-E9E8-D241-899C-E01D41DD8DEF}"/>
              </a:ext>
            </a:extLst>
          </p:cNvPr>
          <p:cNvSpPr>
            <a:spLocks/>
          </p:cNvSpPr>
          <p:nvPr/>
        </p:nvSpPr>
        <p:spPr>
          <a:xfrm>
            <a:off x="7458827" y="2959795"/>
            <a:ext cx="2003601" cy="2234065"/>
          </a:xfrm>
          <a:prstGeom prst="roundRect">
            <a:avLst>
              <a:gd name="adj" fmla="val 4711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noProof="1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sp>
        <p:nvSpPr>
          <p:cNvPr id="77" name="Rectangle: Rounded Corners 76">
            <a:extLst>
              <a:ext uri="{FF2B5EF4-FFF2-40B4-BE49-F238E27FC236}">
                <a16:creationId xmlns:a16="http://schemas.microsoft.com/office/drawing/2014/main" id="{633B40A8-8EA7-AFD1-E975-A9C58A5EDD76}"/>
              </a:ext>
            </a:extLst>
          </p:cNvPr>
          <p:cNvSpPr>
            <a:spLocks/>
          </p:cNvSpPr>
          <p:nvPr/>
        </p:nvSpPr>
        <p:spPr>
          <a:xfrm>
            <a:off x="9595961" y="2959795"/>
            <a:ext cx="2003601" cy="2234065"/>
          </a:xfrm>
          <a:prstGeom prst="roundRect">
            <a:avLst>
              <a:gd name="adj" fmla="val 4711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noProof="1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6E0D2ADA-BCE2-DBE5-7D28-57F27AC9478D}"/>
              </a:ext>
            </a:extLst>
          </p:cNvPr>
          <p:cNvSpPr txBox="1"/>
          <p:nvPr/>
        </p:nvSpPr>
        <p:spPr>
          <a:xfrm>
            <a:off x="5416063" y="4003238"/>
            <a:ext cx="1814860" cy="1077218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defRPr/>
            </a:pPr>
            <a:r>
              <a:rPr lang="es-ES" sz="1400" noProof="1">
                <a:solidFill>
                  <a:srgbClr val="2C2A29"/>
                </a:solidFill>
                <a:latin typeface="Helvetica LT Std" panose="020B0504020202020204" pitchFamily="34" charset="0"/>
              </a:rPr>
              <a:t>Un productor de semillas reconocido internacionalmente</a:t>
            </a:r>
            <a:endParaRPr lang="fr-FR" sz="1400" noProof="1">
              <a:solidFill>
                <a:srgbClr val="2C2A29"/>
              </a:solidFill>
              <a:latin typeface="Helvetica LT Std" panose="020B0504020202020204" pitchFamily="34" charset="0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17CD76D0-7C03-D35C-495A-FAEF8651E284}"/>
              </a:ext>
            </a:extLst>
          </p:cNvPr>
          <p:cNvSpPr txBox="1"/>
          <p:nvPr/>
        </p:nvSpPr>
        <p:spPr>
          <a:xfrm>
            <a:off x="1190669" y="4003238"/>
            <a:ext cx="1717107" cy="43088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defRPr/>
            </a:pPr>
            <a:r>
              <a:rPr lang="es-ES" sz="1400" noProof="1">
                <a:solidFill>
                  <a:srgbClr val="2C2A29"/>
                </a:solidFill>
                <a:latin typeface="Helvetica LT Std" panose="020B0504020202020204" pitchFamily="34" charset="0"/>
              </a:rPr>
              <a:t>Más de 60 años de experiencia</a:t>
            </a:r>
            <a:endParaRPr lang="fr-FR" sz="1400" noProof="1">
              <a:solidFill>
                <a:srgbClr val="2C2A29"/>
              </a:solidFill>
              <a:latin typeface="Helvetica LT Std" panose="020B0504020202020204" pitchFamily="34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0E39034A-444E-DE2C-27C4-7B3EE452A7D4}"/>
              </a:ext>
            </a:extLst>
          </p:cNvPr>
          <p:cNvSpPr txBox="1"/>
          <p:nvPr/>
        </p:nvSpPr>
        <p:spPr>
          <a:xfrm>
            <a:off x="3327804" y="4003238"/>
            <a:ext cx="1717107" cy="64633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defRPr/>
            </a:pPr>
            <a:r>
              <a:rPr lang="fr-FR" sz="1400" noProof="1">
                <a:solidFill>
                  <a:srgbClr val="2C2A29"/>
                </a:solidFill>
                <a:latin typeface="Helvetica LT Std" panose="020B0504020202020204" pitchFamily="34" charset="0"/>
              </a:rPr>
              <a:t>Investigación en colaboración 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69113ED6-E6FD-0F65-6E30-0D7C2924023C}"/>
              </a:ext>
            </a:extLst>
          </p:cNvPr>
          <p:cNvSpPr txBox="1"/>
          <p:nvPr/>
        </p:nvSpPr>
        <p:spPr>
          <a:xfrm>
            <a:off x="7602074" y="4003238"/>
            <a:ext cx="1717107" cy="64633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defRPr/>
            </a:pPr>
            <a:r>
              <a:rPr lang="fr-FR" sz="1400" noProof="1">
                <a:solidFill>
                  <a:srgbClr val="2C2A29"/>
                </a:solidFill>
                <a:latin typeface="Helvetica LT Std" panose="020B0504020202020204" pitchFamily="34" charset="0"/>
              </a:rPr>
              <a:t>Proveedor de soluciones innovadoras de base biológica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F9B84330-EBF9-A1D6-2ED4-F70F642C925F}"/>
              </a:ext>
            </a:extLst>
          </p:cNvPr>
          <p:cNvSpPr txBox="1"/>
          <p:nvPr/>
        </p:nvSpPr>
        <p:spPr>
          <a:xfrm>
            <a:off x="9739208" y="4003238"/>
            <a:ext cx="1717107" cy="861774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defRPr/>
            </a:pPr>
            <a:r>
              <a:rPr lang="es-ES" sz="1400" noProof="1">
                <a:solidFill>
                  <a:srgbClr val="2C2A29"/>
                </a:solidFill>
                <a:latin typeface="Helvetica LT Std" panose="020B0504020202020204" pitchFamily="34" charset="0"/>
              </a:rPr>
              <a:t>Vínculos estrechos con distribuidores y agricultores</a:t>
            </a:r>
            <a:endParaRPr lang="fr-FR" sz="1400" noProof="1">
              <a:solidFill>
                <a:srgbClr val="2C2A29"/>
              </a:solidFill>
              <a:latin typeface="Helvetica LT Std" panose="020B0504020202020204" pitchFamily="34" charset="0"/>
            </a:endParaRPr>
          </a:p>
        </p:txBody>
      </p:sp>
      <p:cxnSp>
        <p:nvCxnSpPr>
          <p:cNvPr id="124" name="Connector: Elbow 123">
            <a:extLst>
              <a:ext uri="{FF2B5EF4-FFF2-40B4-BE49-F238E27FC236}">
                <a16:creationId xmlns:a16="http://schemas.microsoft.com/office/drawing/2014/main" id="{EC9C7396-5116-2DBA-B964-5C4338D496EE}"/>
              </a:ext>
            </a:extLst>
          </p:cNvPr>
          <p:cNvCxnSpPr>
            <a:cxnSpLocks/>
            <a:endCxn id="71" idx="0"/>
          </p:cNvCxnSpPr>
          <p:nvPr/>
        </p:nvCxnSpPr>
        <p:spPr>
          <a:xfrm rot="10800000" flipV="1">
            <a:off x="2049223" y="2067709"/>
            <a:ext cx="3158036" cy="892085"/>
          </a:xfrm>
          <a:prstGeom prst="bentConnector2">
            <a:avLst/>
          </a:prstGeom>
          <a:ln w="38100" cap="rnd">
            <a:gradFill>
              <a:gsLst>
                <a:gs pos="68000">
                  <a:schemeClr val="accent5"/>
                </a:gs>
                <a:gs pos="30000">
                  <a:schemeClr val="accent2"/>
                </a:gs>
              </a:gsLst>
              <a:lin ang="5400000" scaled="1"/>
            </a:gradFill>
            <a:prstDash val="solid"/>
            <a:bevel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Connector: Elbow 125">
            <a:extLst>
              <a:ext uri="{FF2B5EF4-FFF2-40B4-BE49-F238E27FC236}">
                <a16:creationId xmlns:a16="http://schemas.microsoft.com/office/drawing/2014/main" id="{F2AD8BAD-1320-9D85-BF9E-B98AB3F880D8}"/>
              </a:ext>
            </a:extLst>
          </p:cNvPr>
          <p:cNvCxnSpPr>
            <a:cxnSpLocks/>
            <a:endCxn id="77" idx="0"/>
          </p:cNvCxnSpPr>
          <p:nvPr/>
        </p:nvCxnSpPr>
        <p:spPr>
          <a:xfrm>
            <a:off x="7478622" y="2067712"/>
            <a:ext cx="3119140" cy="892083"/>
          </a:xfrm>
          <a:prstGeom prst="bentConnector2">
            <a:avLst/>
          </a:prstGeom>
          <a:ln w="38100" cap="rnd">
            <a:gradFill>
              <a:gsLst>
                <a:gs pos="68000">
                  <a:schemeClr val="accent5"/>
                </a:gs>
                <a:gs pos="30000">
                  <a:schemeClr val="accent2"/>
                </a:gs>
              </a:gsLst>
              <a:lin ang="5400000" scaled="1"/>
            </a:gradFill>
            <a:prstDash val="solid"/>
            <a:bevel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Arrow Connector 127">
            <a:extLst>
              <a:ext uri="{FF2B5EF4-FFF2-40B4-BE49-F238E27FC236}">
                <a16:creationId xmlns:a16="http://schemas.microsoft.com/office/drawing/2014/main" id="{882F7CB5-749C-125C-CA6D-1E56264B9D89}"/>
              </a:ext>
            </a:extLst>
          </p:cNvPr>
          <p:cNvCxnSpPr>
            <a:cxnSpLocks/>
          </p:cNvCxnSpPr>
          <p:nvPr/>
        </p:nvCxnSpPr>
        <p:spPr>
          <a:xfrm>
            <a:off x="4186357" y="2067712"/>
            <a:ext cx="0" cy="763270"/>
          </a:xfrm>
          <a:prstGeom prst="straightConnector1">
            <a:avLst/>
          </a:prstGeom>
          <a:ln w="38100" cap="rnd">
            <a:gradFill>
              <a:gsLst>
                <a:gs pos="68000">
                  <a:schemeClr val="accent5"/>
                </a:gs>
                <a:gs pos="30000">
                  <a:schemeClr val="accent2"/>
                </a:gs>
              </a:gsLst>
              <a:lin ang="5400000" scaled="1"/>
            </a:gradFill>
            <a:prstDash val="solid"/>
            <a:bevel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Arrow Connector 128">
            <a:extLst>
              <a:ext uri="{FF2B5EF4-FFF2-40B4-BE49-F238E27FC236}">
                <a16:creationId xmlns:a16="http://schemas.microsoft.com/office/drawing/2014/main" id="{E8E0FAC3-9BE2-88BC-FBDF-C0B9E184A497}"/>
              </a:ext>
            </a:extLst>
          </p:cNvPr>
          <p:cNvCxnSpPr>
            <a:cxnSpLocks/>
          </p:cNvCxnSpPr>
          <p:nvPr/>
        </p:nvCxnSpPr>
        <p:spPr>
          <a:xfrm>
            <a:off x="6323492" y="2475123"/>
            <a:ext cx="0" cy="355859"/>
          </a:xfrm>
          <a:prstGeom prst="straightConnector1">
            <a:avLst/>
          </a:prstGeom>
          <a:ln w="38100" cap="rnd">
            <a:gradFill>
              <a:gsLst>
                <a:gs pos="68000">
                  <a:schemeClr val="accent5"/>
                </a:gs>
                <a:gs pos="30000">
                  <a:schemeClr val="accent2"/>
                </a:gs>
              </a:gsLst>
              <a:lin ang="5400000" scaled="1"/>
            </a:gradFill>
            <a:prstDash val="solid"/>
            <a:bevel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Arrow Connector 130">
            <a:extLst>
              <a:ext uri="{FF2B5EF4-FFF2-40B4-BE49-F238E27FC236}">
                <a16:creationId xmlns:a16="http://schemas.microsoft.com/office/drawing/2014/main" id="{B57B0468-D2FB-6ED6-B335-BA0F47B634C6}"/>
              </a:ext>
            </a:extLst>
          </p:cNvPr>
          <p:cNvCxnSpPr>
            <a:cxnSpLocks/>
          </p:cNvCxnSpPr>
          <p:nvPr/>
        </p:nvCxnSpPr>
        <p:spPr>
          <a:xfrm>
            <a:off x="8460627" y="2067712"/>
            <a:ext cx="0" cy="763270"/>
          </a:xfrm>
          <a:prstGeom prst="straightConnector1">
            <a:avLst/>
          </a:prstGeom>
          <a:ln w="38100" cap="rnd">
            <a:gradFill>
              <a:gsLst>
                <a:gs pos="68000">
                  <a:schemeClr val="accent5"/>
                </a:gs>
                <a:gs pos="30000">
                  <a:schemeClr val="accent2"/>
                </a:gs>
              </a:gsLst>
              <a:lin ang="5400000" scaled="1"/>
            </a:gradFill>
            <a:prstDash val="solid"/>
            <a:bevel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Oval 132">
            <a:extLst>
              <a:ext uri="{FF2B5EF4-FFF2-40B4-BE49-F238E27FC236}">
                <a16:creationId xmlns:a16="http://schemas.microsoft.com/office/drawing/2014/main" id="{7A74ED65-9EF0-167C-012C-DB15D88D77E4}"/>
              </a:ext>
            </a:extLst>
          </p:cNvPr>
          <p:cNvSpPr/>
          <p:nvPr/>
        </p:nvSpPr>
        <p:spPr>
          <a:xfrm>
            <a:off x="1714607" y="3235969"/>
            <a:ext cx="669230" cy="66923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pic>
        <p:nvPicPr>
          <p:cNvPr id="134" name="Graphic 133">
            <a:extLst>
              <a:ext uri="{FF2B5EF4-FFF2-40B4-BE49-F238E27FC236}">
                <a16:creationId xmlns:a16="http://schemas.microsoft.com/office/drawing/2014/main" id="{DF7CBA60-915A-3668-E613-924773EFBCB0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24" r="24"/>
          <a:stretch/>
        </p:blipFill>
        <p:spPr>
          <a:xfrm>
            <a:off x="1855940" y="3377275"/>
            <a:ext cx="386434" cy="386618"/>
          </a:xfrm>
          <a:prstGeom prst="rect">
            <a:avLst/>
          </a:prstGeom>
        </p:spPr>
      </p:pic>
      <p:pic>
        <p:nvPicPr>
          <p:cNvPr id="136" name="Graphic 135">
            <a:extLst>
              <a:ext uri="{FF2B5EF4-FFF2-40B4-BE49-F238E27FC236}">
                <a16:creationId xmlns:a16="http://schemas.microsoft.com/office/drawing/2014/main" id="{D02C53D6-2741-47E1-DB1D-26DFB09642F6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25" r="26"/>
          <a:stretch/>
        </p:blipFill>
        <p:spPr>
          <a:xfrm>
            <a:off x="3993075" y="3377275"/>
            <a:ext cx="386423" cy="386618"/>
          </a:xfrm>
          <a:prstGeom prst="rect">
            <a:avLst/>
          </a:prstGeom>
        </p:spPr>
      </p:pic>
      <p:sp>
        <p:nvSpPr>
          <p:cNvPr id="137" name="Oval 136">
            <a:extLst>
              <a:ext uri="{FF2B5EF4-FFF2-40B4-BE49-F238E27FC236}">
                <a16:creationId xmlns:a16="http://schemas.microsoft.com/office/drawing/2014/main" id="{A17B8FEE-A47C-DA47-64ED-6EC4A4B2B853}"/>
              </a:ext>
            </a:extLst>
          </p:cNvPr>
          <p:cNvSpPr/>
          <p:nvPr/>
        </p:nvSpPr>
        <p:spPr>
          <a:xfrm>
            <a:off x="5988877" y="3235969"/>
            <a:ext cx="669230" cy="66923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pic>
        <p:nvPicPr>
          <p:cNvPr id="138" name="Graphic 137">
            <a:extLst>
              <a:ext uri="{FF2B5EF4-FFF2-40B4-BE49-F238E27FC236}">
                <a16:creationId xmlns:a16="http://schemas.microsoft.com/office/drawing/2014/main" id="{268DBC7E-A188-7CCF-111D-FD208CD2DE17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26" r="26"/>
          <a:stretch/>
        </p:blipFill>
        <p:spPr>
          <a:xfrm>
            <a:off x="6130210" y="3377275"/>
            <a:ext cx="386419" cy="386618"/>
          </a:xfrm>
          <a:prstGeom prst="rect">
            <a:avLst/>
          </a:prstGeom>
        </p:spPr>
      </p:pic>
      <p:sp>
        <p:nvSpPr>
          <p:cNvPr id="139" name="Oval 138">
            <a:extLst>
              <a:ext uri="{FF2B5EF4-FFF2-40B4-BE49-F238E27FC236}">
                <a16:creationId xmlns:a16="http://schemas.microsoft.com/office/drawing/2014/main" id="{0DA6A196-CE46-EB92-05D4-7C3B54560EDF}"/>
              </a:ext>
            </a:extLst>
          </p:cNvPr>
          <p:cNvSpPr/>
          <p:nvPr/>
        </p:nvSpPr>
        <p:spPr>
          <a:xfrm>
            <a:off x="8126012" y="3235969"/>
            <a:ext cx="669230" cy="66923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pic>
        <p:nvPicPr>
          <p:cNvPr id="140" name="Graphic 139">
            <a:extLst>
              <a:ext uri="{FF2B5EF4-FFF2-40B4-BE49-F238E27FC236}">
                <a16:creationId xmlns:a16="http://schemas.microsoft.com/office/drawing/2014/main" id="{98EB7605-75E5-DBF5-341A-402501766497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/>
          <a:stretch/>
        </p:blipFill>
        <p:spPr>
          <a:xfrm>
            <a:off x="8267345" y="3377275"/>
            <a:ext cx="386427" cy="386618"/>
          </a:xfrm>
          <a:prstGeom prst="rect">
            <a:avLst/>
          </a:prstGeom>
        </p:spPr>
      </p:pic>
      <p:sp>
        <p:nvSpPr>
          <p:cNvPr id="141" name="Oval 140">
            <a:extLst>
              <a:ext uri="{FF2B5EF4-FFF2-40B4-BE49-F238E27FC236}">
                <a16:creationId xmlns:a16="http://schemas.microsoft.com/office/drawing/2014/main" id="{9C8B7D19-B957-27C6-408D-C534C62716C6}"/>
              </a:ext>
            </a:extLst>
          </p:cNvPr>
          <p:cNvSpPr/>
          <p:nvPr/>
        </p:nvSpPr>
        <p:spPr>
          <a:xfrm>
            <a:off x="10263146" y="3235969"/>
            <a:ext cx="669230" cy="66923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pic>
        <p:nvPicPr>
          <p:cNvPr id="142" name="Graphic 141">
            <a:extLst>
              <a:ext uri="{FF2B5EF4-FFF2-40B4-BE49-F238E27FC236}">
                <a16:creationId xmlns:a16="http://schemas.microsoft.com/office/drawing/2014/main" id="{88192883-0C79-DC1D-56FB-C5FB9F169754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22" r="22"/>
          <a:stretch/>
        </p:blipFill>
        <p:spPr>
          <a:xfrm>
            <a:off x="10404479" y="3377275"/>
            <a:ext cx="386449" cy="386618"/>
          </a:xfrm>
          <a:prstGeom prst="rect">
            <a:avLst/>
          </a:prstGeom>
        </p:spPr>
      </p:pic>
      <p:sp>
        <p:nvSpPr>
          <p:cNvPr id="2" name="Freeform 4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CC97FBF-6DA2-152A-3E88-A8E074EA6540}"/>
              </a:ext>
            </a:extLst>
          </p:cNvPr>
          <p:cNvSpPr/>
          <p:nvPr/>
        </p:nvSpPr>
        <p:spPr>
          <a:xfrm flipH="1">
            <a:off x="11916786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4" name="Graphic 4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1CC4B94-8C53-1A11-41D2-569DA993DBAF}"/>
              </a:ext>
            </a:extLst>
          </p:cNvPr>
          <p:cNvPicPr>
            <a:picLocks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flipH="1">
            <a:off x="11967599" y="3330353"/>
            <a:ext cx="197296" cy="197296"/>
          </a:xfrm>
          <a:prstGeom prst="rect">
            <a:avLst/>
          </a:prstGeom>
        </p:spPr>
      </p:pic>
      <p:pic>
        <p:nvPicPr>
          <p:cNvPr id="6" name="Graphic 27">
            <a:extLst>
              <a:ext uri="{FF2B5EF4-FFF2-40B4-BE49-F238E27FC236}">
                <a16:creationId xmlns:a16="http://schemas.microsoft.com/office/drawing/2014/main" id="{540C4EE4-F9B6-C7DD-1CFD-B5399DDA0104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rcRect l="756" r="756"/>
          <a:stretch/>
        </p:blipFill>
        <p:spPr>
          <a:xfrm>
            <a:off x="10416654" y="6216534"/>
            <a:ext cx="1396126" cy="357092"/>
          </a:xfrm>
          <a:prstGeom prst="rect">
            <a:avLst/>
          </a:prstGeom>
        </p:spPr>
      </p:pic>
      <p:sp>
        <p:nvSpPr>
          <p:cNvPr id="9" name="Oval 134">
            <a:extLst>
              <a:ext uri="{FF2B5EF4-FFF2-40B4-BE49-F238E27FC236}">
                <a16:creationId xmlns:a16="http://schemas.microsoft.com/office/drawing/2014/main" id="{76614725-8557-2BDC-D80A-B67AF73CC5A1}"/>
              </a:ext>
            </a:extLst>
          </p:cNvPr>
          <p:cNvSpPr/>
          <p:nvPr/>
        </p:nvSpPr>
        <p:spPr>
          <a:xfrm>
            <a:off x="3851812" y="3205195"/>
            <a:ext cx="669230" cy="66923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pic>
        <p:nvPicPr>
          <p:cNvPr id="10" name="Graphic 135">
            <a:extLst>
              <a:ext uri="{FF2B5EF4-FFF2-40B4-BE49-F238E27FC236}">
                <a16:creationId xmlns:a16="http://schemas.microsoft.com/office/drawing/2014/main" id="{1AEB2C38-BE8C-39C2-9C5E-DC0905B2F8A9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25" r="26"/>
          <a:stretch/>
        </p:blipFill>
        <p:spPr>
          <a:xfrm>
            <a:off x="3993145" y="3346501"/>
            <a:ext cx="386423" cy="386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127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1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2" presetClass="path" presetSubtype="0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21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path" presetSubtype="0" fill="hold" grpId="1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29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grpId="1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34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fill="hold" grpId="1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39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42" presetClass="path" presetSubtype="0" fill="hold" grpId="1" nodeType="withEffect" p14:presetBounceEnd="50000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44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2" presetClass="path" presetSubtype="0" fill="hold" grpId="1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4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2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1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8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1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1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1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4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8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1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5" grpId="1"/>
          <p:bldP spid="69" grpId="0"/>
          <p:bldP spid="71" grpId="0" animBg="1"/>
          <p:bldP spid="71" grpId="1" animBg="1"/>
          <p:bldP spid="74" grpId="0" animBg="1"/>
          <p:bldP spid="74" grpId="1" animBg="1"/>
          <p:bldP spid="75" grpId="0" animBg="1"/>
          <p:bldP spid="75" grpId="1" animBg="1"/>
          <p:bldP spid="76" grpId="0" animBg="1"/>
          <p:bldP spid="76" grpId="1" animBg="1"/>
          <p:bldP spid="77" grpId="0" animBg="1"/>
          <p:bldP spid="77" grpId="1" animBg="1"/>
          <p:bldP spid="105" grpId="0"/>
          <p:bldP spid="94" grpId="0"/>
          <p:bldP spid="99" grpId="0"/>
          <p:bldP spid="111" grpId="0"/>
          <p:bldP spid="117" grpId="0"/>
          <p:bldP spid="133" grpId="0" animBg="1"/>
          <p:bldP spid="137" grpId="0" animBg="1"/>
          <p:bldP spid="139" grpId="0" animBg="1"/>
          <p:bldP spid="141" grpId="0" animBg="1"/>
          <p:bldP spid="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1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2" presetClass="path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21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pat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29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34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39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42" presetClass="path" presetSubtype="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44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4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2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1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8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1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1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1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4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8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1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5" grpId="1"/>
          <p:bldP spid="69" grpId="0"/>
          <p:bldP spid="71" grpId="0" animBg="1"/>
          <p:bldP spid="71" grpId="1" animBg="1"/>
          <p:bldP spid="74" grpId="0" animBg="1"/>
          <p:bldP spid="74" grpId="1" animBg="1"/>
          <p:bldP spid="75" grpId="0" animBg="1"/>
          <p:bldP spid="75" grpId="1" animBg="1"/>
          <p:bldP spid="76" grpId="0" animBg="1"/>
          <p:bldP spid="76" grpId="1" animBg="1"/>
          <p:bldP spid="77" grpId="0" animBg="1"/>
          <p:bldP spid="77" grpId="1" animBg="1"/>
          <p:bldP spid="105" grpId="0"/>
          <p:bldP spid="94" grpId="0"/>
          <p:bldP spid="99" grpId="0"/>
          <p:bldP spid="111" grpId="0"/>
          <p:bldP spid="117" grpId="0"/>
          <p:bldP spid="133" grpId="0" animBg="1"/>
          <p:bldP spid="137" grpId="0" animBg="1"/>
          <p:bldP spid="139" grpId="0" animBg="1"/>
          <p:bldP spid="141" grpId="0" animBg="1"/>
          <p:bldP spid="9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D47E13F7-B6EE-38F4-F08B-AE8701A75A78}"/>
              </a:ext>
            </a:extLst>
          </p:cNvPr>
          <p:cNvGrpSpPr/>
          <p:nvPr/>
        </p:nvGrpSpPr>
        <p:grpSpPr>
          <a:xfrm>
            <a:off x="803098" y="1619171"/>
            <a:ext cx="3351287" cy="4563918"/>
            <a:chOff x="803098" y="1619171"/>
            <a:chExt cx="3351287" cy="4563918"/>
          </a:xfrm>
        </p:grpSpPr>
        <p:sp>
          <p:nvSpPr>
            <p:cNvPr id="40" name="Rectangle: Top Corners Rounded 39">
              <a:extLst>
                <a:ext uri="{FF2B5EF4-FFF2-40B4-BE49-F238E27FC236}">
                  <a16:creationId xmlns:a16="http://schemas.microsoft.com/office/drawing/2014/main" id="{E672AAA0-0AD7-6D9C-EBEB-C16EAD05E900}"/>
                </a:ext>
              </a:extLst>
            </p:cNvPr>
            <p:cNvSpPr>
              <a:spLocks/>
            </p:cNvSpPr>
            <p:nvPr/>
          </p:nvSpPr>
          <p:spPr>
            <a:xfrm>
              <a:off x="803098" y="3939952"/>
              <a:ext cx="3351287" cy="2243137"/>
            </a:xfrm>
            <a:prstGeom prst="round2SameRect">
              <a:avLst>
                <a:gd name="adj1" fmla="val 0"/>
                <a:gd name="adj2" fmla="val 6582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endParaRPr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9CD88B96-C4F7-3E6C-29D0-5C77CA3440F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03304" y="1619171"/>
              <a:ext cx="3350874" cy="2320781"/>
            </a:xfrm>
            <a:prstGeom prst="round2SameRect">
              <a:avLst>
                <a:gd name="adj1" fmla="val 5996"/>
                <a:gd name="adj2" fmla="val 0"/>
              </a:avLst>
            </a:prstGeom>
          </p:spPr>
        </p:pic>
      </p:grpSp>
      <p:sp>
        <p:nvSpPr>
          <p:cNvPr id="6" name="Forme libre 6">
            <a:extLst>
              <a:ext uri="{FF2B5EF4-FFF2-40B4-BE49-F238E27FC236}">
                <a16:creationId xmlns:a16="http://schemas.microsoft.com/office/drawing/2014/main" id="{59E86D11-AF4E-E968-922E-BBA0728462EB}"/>
              </a:ext>
            </a:extLst>
          </p:cNvPr>
          <p:cNvSpPr/>
          <p:nvPr/>
        </p:nvSpPr>
        <p:spPr>
          <a:xfrm>
            <a:off x="6210861" y="0"/>
            <a:ext cx="2877824" cy="6858000"/>
          </a:xfrm>
          <a:custGeom>
            <a:avLst/>
            <a:gdLst>
              <a:gd name="connsiteX0" fmla="*/ 2680397 w 2877824"/>
              <a:gd name="connsiteY0" fmla="*/ 0 h 6858000"/>
              <a:gd name="connsiteX1" fmla="*/ 2877824 w 2877824"/>
              <a:gd name="connsiteY1" fmla="*/ 0 h 6858000"/>
              <a:gd name="connsiteX2" fmla="*/ 2758817 w 2877824"/>
              <a:gd name="connsiteY2" fmla="*/ 732501 h 6858000"/>
              <a:gd name="connsiteX3" fmla="*/ 542169 w 2877824"/>
              <a:gd name="connsiteY3" fmla="*/ 6331544 h 6858000"/>
              <a:gd name="connsiteX4" fmla="*/ 197427 w 2877824"/>
              <a:gd name="connsiteY4" fmla="*/ 6858000 h 6858000"/>
              <a:gd name="connsiteX5" fmla="*/ 0 w 2877824"/>
              <a:gd name="connsiteY5" fmla="*/ 6858000 h 6858000"/>
              <a:gd name="connsiteX6" fmla="*/ 344742 w 2877824"/>
              <a:gd name="connsiteY6" fmla="*/ 6331544 h 6858000"/>
              <a:gd name="connsiteX7" fmla="*/ 2561390 w 2877824"/>
              <a:gd name="connsiteY7" fmla="*/ 73250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77824" h="6858000">
                <a:moveTo>
                  <a:pt x="2680397" y="0"/>
                </a:moveTo>
                <a:lnTo>
                  <a:pt x="2877824" y="0"/>
                </a:lnTo>
                <a:lnTo>
                  <a:pt x="2758817" y="732501"/>
                </a:lnTo>
                <a:cubicBezTo>
                  <a:pt x="2372584" y="2709559"/>
                  <a:pt x="1614510" y="4590917"/>
                  <a:pt x="542169" y="6331544"/>
                </a:cubicBezTo>
                <a:lnTo>
                  <a:pt x="197427" y="6858000"/>
                </a:lnTo>
                <a:lnTo>
                  <a:pt x="0" y="6858000"/>
                </a:lnTo>
                <a:lnTo>
                  <a:pt x="344742" y="6331544"/>
                </a:lnTo>
                <a:cubicBezTo>
                  <a:pt x="1417083" y="4590917"/>
                  <a:pt x="2175157" y="2709559"/>
                  <a:pt x="2561390" y="732501"/>
                </a:cubicBezTo>
                <a:close/>
              </a:path>
            </a:pathLst>
          </a:custGeom>
          <a:gradFill>
            <a:gsLst>
              <a:gs pos="0">
                <a:srgbClr val="FFF200"/>
              </a:gs>
              <a:gs pos="56000">
                <a:srgbClr val="E8E90C"/>
              </a:gs>
              <a:gs pos="86000">
                <a:srgbClr val="8DC63F"/>
              </a:gs>
              <a:gs pos="100000">
                <a:srgbClr val="8DC63F"/>
              </a:gs>
              <a:gs pos="100000">
                <a:srgbClr val="8DC63F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9B7A61C-39E5-68F5-A9B6-6FDF044B1F90}"/>
              </a:ext>
            </a:extLst>
          </p:cNvPr>
          <p:cNvGrpSpPr/>
          <p:nvPr/>
        </p:nvGrpSpPr>
        <p:grpSpPr>
          <a:xfrm>
            <a:off x="6408289" y="0"/>
            <a:ext cx="5783711" cy="6858000"/>
            <a:chOff x="6408289" y="0"/>
            <a:chExt cx="5783711" cy="685800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01AC86D0-DD4C-DA8E-C56C-D9E8E4F610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alphaModFix amt="51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08289" y="0"/>
              <a:ext cx="5783711" cy="6858000"/>
            </a:xfrm>
            <a:custGeom>
              <a:avLst/>
              <a:gdLst>
                <a:gd name="connsiteX0" fmla="*/ 2680397 w 5783711"/>
                <a:gd name="connsiteY0" fmla="*/ 0 h 6858000"/>
                <a:gd name="connsiteX1" fmla="*/ 5783711 w 5783711"/>
                <a:gd name="connsiteY1" fmla="*/ 0 h 6858000"/>
                <a:gd name="connsiteX2" fmla="*/ 5783711 w 5783711"/>
                <a:gd name="connsiteY2" fmla="*/ 6858000 h 6858000"/>
                <a:gd name="connsiteX3" fmla="*/ 0 w 5783711"/>
                <a:gd name="connsiteY3" fmla="*/ 6858000 h 6858000"/>
                <a:gd name="connsiteX4" fmla="*/ 344742 w 5783711"/>
                <a:gd name="connsiteY4" fmla="*/ 6331544 h 6858000"/>
                <a:gd name="connsiteX5" fmla="*/ 2561390 w 5783711"/>
                <a:gd name="connsiteY5" fmla="*/ 73250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83711" h="6858000">
                  <a:moveTo>
                    <a:pt x="2680397" y="0"/>
                  </a:moveTo>
                  <a:lnTo>
                    <a:pt x="5783711" y="0"/>
                  </a:lnTo>
                  <a:lnTo>
                    <a:pt x="5783711" y="6858000"/>
                  </a:lnTo>
                  <a:lnTo>
                    <a:pt x="0" y="6858000"/>
                  </a:lnTo>
                  <a:lnTo>
                    <a:pt x="344742" y="6331544"/>
                  </a:lnTo>
                  <a:cubicBezTo>
                    <a:pt x="1417083" y="4590917"/>
                    <a:pt x="2175157" y="2709559"/>
                    <a:pt x="2561390" y="732501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alpha val="0"/>
                  </a:schemeClr>
                </a:gs>
                <a:gs pos="60000">
                  <a:schemeClr val="tx1"/>
                </a:gs>
              </a:gsLst>
              <a:lin ang="5400000" scaled="1"/>
            </a:gradFill>
          </p:spPr>
        </p:pic>
        <p:pic>
          <p:nvPicPr>
            <p:cNvPr id="20" name="Image 9">
              <a:extLst>
                <a:ext uri="{FF2B5EF4-FFF2-40B4-BE49-F238E27FC236}">
                  <a16:creationId xmlns:a16="http://schemas.microsoft.com/office/drawing/2014/main" id="{E6567737-DD05-13F3-ECD3-4B94380BEE9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95084" y="670560"/>
              <a:ext cx="2456438" cy="4489352"/>
            </a:xfrm>
            <a:prstGeom prst="rect">
              <a:avLst/>
            </a:prstGeom>
          </p:spPr>
        </p:pic>
      </p:grpSp>
      <p:sp>
        <p:nvSpPr>
          <p:cNvPr id="5" name="ZoneTexte 1">
            <a:extLst>
              <a:ext uri="{FF2B5EF4-FFF2-40B4-BE49-F238E27FC236}">
                <a16:creationId xmlns:a16="http://schemas.microsoft.com/office/drawing/2014/main" id="{E0474185-5696-E016-55FC-1D21BA9062E2}"/>
              </a:ext>
            </a:extLst>
          </p:cNvPr>
          <p:cNvSpPr txBox="1">
            <a:spLocks/>
          </p:cNvSpPr>
          <p:nvPr/>
        </p:nvSpPr>
        <p:spPr>
          <a:xfrm>
            <a:off x="803098" y="466944"/>
            <a:ext cx="7686478" cy="86177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lvl="0">
              <a:defRPr/>
            </a:pPr>
            <a:r>
              <a:rPr lang="fr-FR" sz="2800" b="1" noProof="1">
                <a:solidFill>
                  <a:schemeClr val="accent1"/>
                </a:solidFill>
                <a:latin typeface="Helvetica LT Std" panose="020B0504020202020204" pitchFamily="34" charset="0"/>
              </a:rPr>
              <a:t>CÉRIENCE, </a:t>
            </a:r>
            <a:br>
              <a:rPr lang="fr-FR" sz="2800" b="1" noProof="1">
                <a:solidFill>
                  <a:schemeClr val="accent1"/>
                </a:solidFill>
                <a:latin typeface="Helvetica LT Std" panose="020B0504020202020204" pitchFamily="34" charset="0"/>
              </a:rPr>
            </a:br>
            <a:r>
              <a:rPr lang="fr-FR" sz="2800" b="1" noProof="1">
                <a:solidFill>
                  <a:schemeClr val="accent1"/>
                </a:solidFill>
                <a:latin typeface="Helvetica LT Std" panose="020B0504020202020204" pitchFamily="34" charset="0"/>
              </a:rPr>
              <a:t>SUCURSAL DE LA COOPERATIVA TERRENA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901D6F8-FCE3-ABB0-647C-26ABAF5851F8}"/>
              </a:ext>
            </a:extLst>
          </p:cNvPr>
          <p:cNvSpPr txBox="1"/>
          <p:nvPr/>
        </p:nvSpPr>
        <p:spPr>
          <a:xfrm>
            <a:off x="1333569" y="4973754"/>
            <a:ext cx="2290345" cy="83099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defRPr/>
            </a:pPr>
            <a:r>
              <a:rPr lang="fr-FR" noProof="1">
                <a:solidFill>
                  <a:srgbClr val="2C2A29"/>
                </a:solidFill>
                <a:latin typeface="Helvetica LT Std" panose="020B0504020202020204" pitchFamily="34" charset="0"/>
              </a:rPr>
              <a:t>cooperativa agrícola y ganadera mixta de Francia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DEF09B6-5C09-CDF8-A19A-1BABD53AF6EE}"/>
              </a:ext>
            </a:extLst>
          </p:cNvPr>
          <p:cNvSpPr/>
          <p:nvPr/>
        </p:nvSpPr>
        <p:spPr>
          <a:xfrm>
            <a:off x="1494868" y="4142757"/>
            <a:ext cx="1967747" cy="830997"/>
          </a:xfrm>
          <a:prstGeom prst="rect">
            <a:avLst/>
          </a:prstGeom>
          <a:noFill/>
          <a:ln w="0" cap="flat">
            <a:noFill/>
            <a:prstDash val="solid"/>
            <a:miter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lvl="0" algn="ctr">
              <a:defRPr/>
            </a:pPr>
            <a:r>
              <a:rPr lang="fr-FR" sz="5400" b="1" noProof="1">
                <a:solidFill>
                  <a:srgbClr val="FFA300"/>
                </a:solidFill>
                <a:latin typeface="Helvetica LT Std" panose="020B0504020202020204" pitchFamily="34" charset="0"/>
              </a:rPr>
              <a:t>1a</a:t>
            </a:r>
            <a:endParaRPr lang="fr-FR" sz="5400" b="1" baseline="30000" noProof="1">
              <a:solidFill>
                <a:srgbClr val="FFA300"/>
              </a:solidFill>
              <a:latin typeface="Helvetica LT Std" panose="020B0504020202020204" pitchFamily="34" charset="0"/>
            </a:endParaRPr>
          </a:p>
        </p:txBody>
      </p:sp>
      <p:sp>
        <p:nvSpPr>
          <p:cNvPr id="67" name="Freeform: Shape 6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5D4E487-5D38-5EF8-F150-48D5CDF9E2EC}"/>
              </a:ext>
            </a:extLst>
          </p:cNvPr>
          <p:cNvSpPr/>
          <p:nvPr/>
        </p:nvSpPr>
        <p:spPr>
          <a:xfrm>
            <a:off x="0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68" name="Graphic 6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7E972EF-DF9B-30B0-0F36-C1D3C9F992F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7105" y="3330353"/>
            <a:ext cx="197296" cy="197296"/>
          </a:xfrm>
          <a:prstGeom prst="rect">
            <a:avLst/>
          </a:prstGeom>
        </p:spPr>
      </p:pic>
      <p:pic>
        <p:nvPicPr>
          <p:cNvPr id="2" name="Graphic 2">
            <a:hlinkClick r:id="rId8" action="ppaction://hlinksldjump"/>
            <a:extLst>
              <a:ext uri="{FF2B5EF4-FFF2-40B4-BE49-F238E27FC236}">
                <a16:creationId xmlns:a16="http://schemas.microsoft.com/office/drawing/2014/main" id="{579BD63F-A35D-F16C-682B-177047871CD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6852" y="298617"/>
            <a:ext cx="275098" cy="275098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30DE09B4-5C5B-9F45-64A4-C0B7499867A7}"/>
              </a:ext>
            </a:extLst>
          </p:cNvPr>
          <p:cNvSpPr txBox="1">
            <a:spLocks/>
          </p:cNvSpPr>
          <p:nvPr/>
        </p:nvSpPr>
        <p:spPr>
          <a:xfrm>
            <a:off x="4661488" y="1619172"/>
            <a:ext cx="3586041" cy="1023177"/>
          </a:xfrm>
          <a:prstGeom prst="roundRect">
            <a:avLst>
              <a:gd name="adj" fmla="val 7358"/>
            </a:avLst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wrap="square" lIns="180000" tIns="0" rIns="0" bIns="0" anchor="ctr">
            <a:noAutofit/>
          </a:bodyPr>
          <a:lstStyle/>
          <a:p>
            <a:pPr lvl="0">
              <a:defRPr/>
            </a:pPr>
            <a:r>
              <a:rPr lang="fr-FR" sz="2400" b="1" noProof="1">
                <a:solidFill>
                  <a:srgbClr val="2C6260"/>
                </a:solidFill>
                <a:latin typeface="Helvetica LT Std" panose="020B0504020202020204" pitchFamily="34" charset="0"/>
              </a:rPr>
              <a:t>5.000 MILLONES DE €</a:t>
            </a:r>
            <a:br>
              <a:rPr lang="fr-FR" b="1" noProof="1">
                <a:solidFill>
                  <a:srgbClr val="2C6260"/>
                </a:solidFill>
                <a:latin typeface="Helvetica LT Std" panose="020B0504020202020204" pitchFamily="34" charset="0"/>
              </a:rPr>
            </a:br>
            <a:r>
              <a:rPr lang="fr-FR" sz="1600" noProof="1">
                <a:solidFill>
                  <a:srgbClr val="2C2A29"/>
                </a:solidFill>
                <a:latin typeface="Helvetica LT Std" panose="020B0504020202020204" pitchFamily="34" charset="0"/>
              </a:rPr>
              <a:t>Volumen de negocios</a:t>
            </a:r>
            <a:endParaRPr kumimoji="0" lang="fr-FR" sz="1600" b="0" i="0" u="none" strike="noStrike" kern="1200" cap="none" spc="0" normalizeH="0" baseline="0" noProof="1">
              <a:ln>
                <a:noFill/>
              </a:ln>
              <a:solidFill>
                <a:srgbClr val="2C2A29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7F6A256-4831-D8F1-A876-F12E469090C4}"/>
              </a:ext>
            </a:extLst>
          </p:cNvPr>
          <p:cNvSpPr txBox="1">
            <a:spLocks/>
          </p:cNvSpPr>
          <p:nvPr/>
        </p:nvSpPr>
        <p:spPr>
          <a:xfrm>
            <a:off x="4661489" y="2799419"/>
            <a:ext cx="2971694" cy="1023177"/>
          </a:xfrm>
          <a:prstGeom prst="roundRect">
            <a:avLst>
              <a:gd name="adj" fmla="val 11081"/>
            </a:avLst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wrap="square" lIns="180000" tIns="0" rIns="0" bIns="0" anchor="ctr">
            <a:noAutofit/>
          </a:bodyPr>
          <a:lstStyle/>
          <a:p>
            <a:pPr lvl="0">
              <a:defRPr/>
            </a:pPr>
            <a:r>
              <a:rPr lang="fr-FR" sz="2000" b="1" noProof="1">
                <a:solidFill>
                  <a:srgbClr val="93BA1F"/>
                </a:solidFill>
                <a:latin typeface="Helvetica LT Std" panose="020B0504020202020204" pitchFamily="34" charset="0"/>
              </a:rPr>
              <a:t>21.000 MIEMBROS</a:t>
            </a:r>
            <a:br>
              <a:rPr kumimoji="0" lang="fr-FR" sz="1800" b="1" i="0" u="none" strike="noStrike" kern="1200" cap="none" spc="0" normalizeH="0" baseline="0" noProof="1">
                <a:ln>
                  <a:noFill/>
                </a:ln>
                <a:solidFill>
                  <a:srgbClr val="93BA1F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</a:br>
            <a:r>
              <a:rPr lang="fr-FR" sz="1600" noProof="1">
                <a:solidFill>
                  <a:srgbClr val="2C2A29"/>
                </a:solidFill>
                <a:latin typeface="Helvetica LT Std" panose="020B0504020202020204" pitchFamily="34" charset="0"/>
              </a:rPr>
              <a:t>Socios colaboradores</a:t>
            </a:r>
            <a:endParaRPr kumimoji="0" lang="fr-FR" sz="1600" b="0" i="0" u="none" strike="noStrike" kern="1200" cap="none" spc="0" normalizeH="0" baseline="0" noProof="1">
              <a:ln>
                <a:noFill/>
              </a:ln>
              <a:solidFill>
                <a:srgbClr val="2C2A29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1C0C092-BA5F-B30D-C9C2-C3A1F2FA79E9}"/>
              </a:ext>
            </a:extLst>
          </p:cNvPr>
          <p:cNvSpPr txBox="1">
            <a:spLocks/>
          </p:cNvSpPr>
          <p:nvPr/>
        </p:nvSpPr>
        <p:spPr>
          <a:xfrm>
            <a:off x="4661489" y="3979666"/>
            <a:ext cx="2971694" cy="1023177"/>
          </a:xfrm>
          <a:prstGeom prst="roundRect">
            <a:avLst>
              <a:gd name="adj" fmla="val 9220"/>
            </a:avLst>
          </a:prstGeom>
          <a:solidFill>
            <a:schemeClr val="bg1">
              <a:alpha val="94994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txBody>
          <a:bodyPr wrap="square" lIns="180000" tIns="0" rIns="0" bIns="0" anchor="ctr">
            <a:noAutofit/>
          </a:bodyPr>
          <a:lstStyle/>
          <a:p>
            <a:pPr lvl="0">
              <a:defRPr/>
            </a:pPr>
            <a:r>
              <a:rPr kumimoji="0" lang="fr-FR" sz="1800" b="1" i="0" u="none" strike="noStrike" kern="1200" cap="none" spc="0" normalizeH="0" baseline="0" noProof="1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13 500 </a:t>
            </a:r>
            <a:br>
              <a:rPr kumimoji="0" lang="fr-FR" sz="1600" b="1" i="0" u="none" strike="noStrike" kern="1200" cap="none" spc="0" normalizeH="0" baseline="0" noProof="1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</a:br>
            <a:r>
              <a:rPr lang="fr-FR" sz="1600" noProof="1">
                <a:solidFill>
                  <a:srgbClr val="2C2A29"/>
                </a:solidFill>
                <a:latin typeface="Helvetica LT Std" panose="020B0504020202020204" pitchFamily="34" charset="0"/>
              </a:rPr>
              <a:t>empleados</a:t>
            </a:r>
            <a:endParaRPr kumimoji="0" lang="fr-FR" sz="1600" b="0" i="0" u="none" strike="noStrike" kern="1200" cap="none" spc="0" normalizeH="0" baseline="0" noProof="1">
              <a:ln>
                <a:noFill/>
              </a:ln>
              <a:solidFill>
                <a:srgbClr val="2C2A29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C332E19-A969-3DB2-0DF4-770D9C5F0482}"/>
              </a:ext>
            </a:extLst>
          </p:cNvPr>
          <p:cNvSpPr txBox="1">
            <a:spLocks/>
          </p:cNvSpPr>
          <p:nvPr/>
        </p:nvSpPr>
        <p:spPr>
          <a:xfrm>
            <a:off x="4661489" y="5159912"/>
            <a:ext cx="2971694" cy="1023177"/>
          </a:xfrm>
          <a:prstGeom prst="roundRect">
            <a:avLst>
              <a:gd name="adj" fmla="val 7358"/>
            </a:avLst>
          </a:prstGeom>
          <a:solidFill>
            <a:schemeClr val="bg1">
              <a:alpha val="94994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txBody>
          <a:bodyPr wrap="square" lIns="180000" tIns="0" rIns="0" bIns="0" anchor="ctr">
            <a:noAutofit/>
          </a:bodyPr>
          <a:lstStyle/>
          <a:p>
            <a:pPr lvl="0">
              <a:defRPr/>
            </a:pPr>
            <a:r>
              <a:rPr kumimoji="0" lang="fr-FR" sz="1800" b="1" i="0" u="none" strike="noStrike" kern="1200" cap="none" spc="0" normalizeH="0" baseline="0" noProof="1">
                <a:ln>
                  <a:noFill/>
                </a:ln>
                <a:solidFill>
                  <a:srgbClr val="93BA1F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2 MHA </a:t>
            </a:r>
            <a:br>
              <a:rPr kumimoji="0" lang="fr-FR" sz="1600" b="1" i="0" u="none" strike="noStrike" kern="1200" cap="none" spc="0" normalizeH="0" baseline="0" noProof="1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</a:br>
            <a:r>
              <a:rPr lang="fr-FR" sz="1600" noProof="1">
                <a:solidFill>
                  <a:srgbClr val="2C2A29"/>
                </a:solidFill>
                <a:latin typeface="Helvetica LT Std" panose="020B0504020202020204" pitchFamily="34" charset="0"/>
              </a:rPr>
              <a:t>Superficie agrícola útil</a:t>
            </a:r>
            <a:endParaRPr kumimoji="0" lang="fr-FR" sz="1600" b="0" i="0" u="none" strike="noStrike" kern="1200" cap="none" spc="0" normalizeH="0" baseline="0" noProof="1">
              <a:ln>
                <a:noFill/>
              </a:ln>
              <a:solidFill>
                <a:srgbClr val="2C2A29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11" name="Graphic 22">
            <a:extLst>
              <a:ext uri="{FF2B5EF4-FFF2-40B4-BE49-F238E27FC236}">
                <a16:creationId xmlns:a16="http://schemas.microsoft.com/office/drawing/2014/main" id="{0E2CA598-1238-2CB5-3DC5-9FC8EAAFFD0A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lum bright="100000"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135942" y="6110513"/>
            <a:ext cx="1001141" cy="463113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F847DB71-21D6-82C8-FA63-6067C555D7F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lum bright="100000"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756" r="756"/>
          <a:stretch/>
        </p:blipFill>
        <p:spPr>
          <a:xfrm>
            <a:off x="10416654" y="6216534"/>
            <a:ext cx="1396126" cy="357092"/>
          </a:xfrm>
          <a:prstGeom prst="rect">
            <a:avLst/>
          </a:prstGeom>
        </p:spPr>
      </p:pic>
      <p:sp>
        <p:nvSpPr>
          <p:cNvPr id="62" name="Freeform: Shape 6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1ABBE13-67AD-1E8C-AB62-83DA8A4CA956}"/>
              </a:ext>
            </a:extLst>
          </p:cNvPr>
          <p:cNvSpPr/>
          <p:nvPr/>
        </p:nvSpPr>
        <p:spPr>
          <a:xfrm flipH="1">
            <a:off x="11916786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43" name="Graphic 4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D150A73-31F0-2B79-B60F-D0B22B483D0E}"/>
              </a:ext>
            </a:extLst>
          </p:cNvPr>
          <p:cNvPicPr>
            <a:picLocks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flipH="1">
            <a:off x="11967599" y="3330353"/>
            <a:ext cx="197296" cy="197296"/>
          </a:xfrm>
          <a:prstGeom prst="rect">
            <a:avLst/>
          </a:prstGeom>
        </p:spPr>
      </p:pic>
      <p:sp>
        <p:nvSpPr>
          <p:cNvPr id="58" name="TextBox 57">
            <a:extLst>
              <a:ext uri="{FF2B5EF4-FFF2-40B4-BE49-F238E27FC236}">
                <a16:creationId xmlns:a16="http://schemas.microsoft.com/office/drawing/2014/main" id="{273608C4-346C-BA71-E766-6A351986AFDF}"/>
              </a:ext>
            </a:extLst>
          </p:cNvPr>
          <p:cNvSpPr txBox="1"/>
          <p:nvPr/>
        </p:nvSpPr>
        <p:spPr>
          <a:xfrm>
            <a:off x="8825073" y="2799419"/>
            <a:ext cx="2667702" cy="738664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defRPr/>
            </a:pPr>
            <a:r>
              <a:rPr lang="fr-FR" sz="2400" b="1" noProof="1">
                <a:solidFill>
                  <a:srgbClr val="FFFFFF"/>
                </a:solidFill>
                <a:effectLst>
                  <a:outerShdw blurRad="284520" dist="38100" dir="2700000" algn="tl" rotWithShape="0">
                    <a:prstClr val="black">
                      <a:alpha val="82459"/>
                    </a:prstClr>
                  </a:outerShdw>
                </a:effectLst>
                <a:latin typeface="Helvetica LT Std" panose="020B0504020202020204" pitchFamily="34" charset="0"/>
              </a:rPr>
              <a:t>PROYECTO TERRENA 2030 </a:t>
            </a:r>
            <a:r>
              <a:rPr kumimoji="0" lang="fr-FR" sz="2400" b="1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>
                  <a:outerShdw blurRad="284520" dist="38100" dir="2700000" algn="tl" rotWithShape="0">
                    <a:prstClr val="black">
                      <a:alpha val="82459"/>
                    </a:prstClr>
                  </a:outerShdw>
                </a:effectLst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:</a:t>
            </a:r>
          </a:p>
        </p:txBody>
      </p:sp>
      <p:sp>
        <p:nvSpPr>
          <p:cNvPr id="64" name="ZoneTexte 5">
            <a:extLst>
              <a:ext uri="{FF2B5EF4-FFF2-40B4-BE49-F238E27FC236}">
                <a16:creationId xmlns:a16="http://schemas.microsoft.com/office/drawing/2014/main" id="{506629EB-1910-11FB-8B0D-1C6697219C30}"/>
              </a:ext>
            </a:extLst>
          </p:cNvPr>
          <p:cNvSpPr txBox="1"/>
          <p:nvPr/>
        </p:nvSpPr>
        <p:spPr>
          <a:xfrm>
            <a:off x="8751593" y="3660780"/>
            <a:ext cx="2814662" cy="923330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defRPr/>
            </a:pPr>
            <a:r>
              <a:rPr lang="fr-FR" sz="2000" noProof="1">
                <a:solidFill>
                  <a:srgbClr val="FFFFFF"/>
                </a:solidFill>
                <a:effectLst>
                  <a:outerShdw blurRad="284520" dist="38100" dir="2700000" algn="tl" rotWithShape="0">
                    <a:prstClr val="black">
                      <a:alpha val="82459"/>
                    </a:prstClr>
                  </a:outerShdw>
                </a:effectLst>
                <a:latin typeface="Helvetica LT Std" panose="020B0504020202020204" pitchFamily="34" charset="0"/>
              </a:rPr>
              <a:t>Trabajar juntos para construir una agricultura de impacto positivo</a:t>
            </a:r>
          </a:p>
        </p:txBody>
      </p:sp>
    </p:spTree>
    <p:extLst>
      <p:ext uri="{BB962C8B-B14F-4D97-AF65-F5344CB8AC3E}">
        <p14:creationId xmlns:p14="http://schemas.microsoft.com/office/powerpoint/2010/main" val="4222860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2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42" presetClass="path" presetSubtype="0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3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42" presetClass="path" presetSubtype="0" fill="hold" grpId="1" nodeType="withEffect" p14:presetBounceEnd="50000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4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2" presetClass="path" presetSubtype="0" fill="hold" grpId="1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49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fill="hold" grpId="1" nodeType="withEffect" p14:presetBounceEnd="50000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54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42" presetClass="path" presetSubtype="0" fill="hold" grpId="1" nodeType="withEffect" p14:presetBounceEnd="50000">
                                      <p:stCondLst>
                                        <p:cond delay="3500"/>
                                      </p:stCondLst>
                                      <p:childTnLst>
                                        <p:animMotion origin="layout" path="M -0.00196 0.14352 L 3.33333E-6 -1.85185E-6 " pathEditMode="relative" rAng="0" ptsTypes="AA" p14:bounceEnd="50000">
                                          <p:cBhvr>
                                            <p:cTn id="59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5" grpId="0"/>
          <p:bldP spid="5" grpId="1"/>
          <p:bldP spid="37" grpId="0"/>
          <p:bldP spid="38" grpId="0"/>
          <p:bldP spid="39" grpId="0" animBg="1"/>
          <p:bldP spid="39" grpId="1" animBg="1"/>
          <p:bldP spid="42" grpId="0" animBg="1"/>
          <p:bldP spid="42" grpId="1" animBg="1"/>
          <p:bldP spid="44" grpId="0" animBg="1"/>
          <p:bldP spid="44" grpId="1" animBg="1"/>
          <p:bldP spid="45" grpId="0" animBg="1"/>
          <p:bldP spid="45" grpId="1" animBg="1"/>
          <p:bldP spid="58" grpId="0"/>
          <p:bldP spid="6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2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42" presetClass="path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3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42" presetClass="path" presetSubtype="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4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49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54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42" presetClass="path" presetSubtype="0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Motion origin="layout" path="M -0.00196 0.14352 L 3.33333E-6 -1.85185E-6 " pathEditMode="relative" rAng="0" ptsTypes="AA">
                                          <p:cBhvr>
                                            <p:cTn id="59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5" grpId="0"/>
          <p:bldP spid="5" grpId="1"/>
          <p:bldP spid="37" grpId="0"/>
          <p:bldP spid="38" grpId="0"/>
          <p:bldP spid="39" grpId="0" animBg="1"/>
          <p:bldP spid="39" grpId="1" animBg="1"/>
          <p:bldP spid="42" grpId="0" animBg="1"/>
          <p:bldP spid="42" grpId="1" animBg="1"/>
          <p:bldP spid="44" grpId="0" animBg="1"/>
          <p:bldP spid="44" grpId="1" animBg="1"/>
          <p:bldP spid="45" grpId="0" animBg="1"/>
          <p:bldP spid="45" grpId="1" animBg="1"/>
          <p:bldP spid="58" grpId="0"/>
          <p:bldP spid="64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092DE5-B16E-54BE-CA22-A2E16DC257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Freeform: Shape 5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14BCCF82-90BB-C6B4-9F2F-2A4D72D2953C}"/>
              </a:ext>
            </a:extLst>
          </p:cNvPr>
          <p:cNvSpPr/>
          <p:nvPr/>
        </p:nvSpPr>
        <p:spPr>
          <a:xfrm>
            <a:off x="0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57" name="Graphic 5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E8F94530-4B45-6A41-DC20-1BE71D2DC5A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7105" y="3330353"/>
            <a:ext cx="197296" cy="197296"/>
          </a:xfrm>
          <a:prstGeom prst="rect">
            <a:avLst/>
          </a:prstGeom>
        </p:spPr>
      </p:pic>
      <p:pic>
        <p:nvPicPr>
          <p:cNvPr id="10" name="Graphic 2">
            <a:hlinkClick r:id="rId5" action="ppaction://hlinksldjump"/>
            <a:extLst>
              <a:ext uri="{FF2B5EF4-FFF2-40B4-BE49-F238E27FC236}">
                <a16:creationId xmlns:a16="http://schemas.microsoft.com/office/drawing/2014/main" id="{29510E51-E67D-3999-BDA2-DAFC695A976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6852" y="298617"/>
            <a:ext cx="275098" cy="275098"/>
          </a:xfrm>
          <a:prstGeom prst="rect">
            <a:avLst/>
          </a:prstGeom>
        </p:spPr>
      </p:pic>
      <p:sp>
        <p:nvSpPr>
          <p:cNvPr id="18" name="ZoneTexte 1">
            <a:extLst>
              <a:ext uri="{FF2B5EF4-FFF2-40B4-BE49-F238E27FC236}">
                <a16:creationId xmlns:a16="http://schemas.microsoft.com/office/drawing/2014/main" id="{427B2240-4BB6-D533-0B01-0D1F59BD9AE0}"/>
              </a:ext>
            </a:extLst>
          </p:cNvPr>
          <p:cNvSpPr txBox="1">
            <a:spLocks/>
          </p:cNvSpPr>
          <p:nvPr/>
        </p:nvSpPr>
        <p:spPr>
          <a:xfrm>
            <a:off x="803098" y="284352"/>
            <a:ext cx="5051602" cy="86177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defRPr/>
            </a:pPr>
            <a:r>
              <a:rPr lang="es-ES" sz="2800" b="1" dirty="0">
                <a:latin typeface="Helvetica LT Std" panose="020B0504020202020204" pitchFamily="34" charset="0"/>
              </a:rPr>
              <a:t>UN ACTOR DE LARGA TRADICIÓN EN EL MUNDO DE LA AGRICULTURA</a:t>
            </a:r>
            <a:endParaRPr lang="fr-FR" sz="2800" b="1" dirty="0">
              <a:latin typeface="Helvetica LT Std" panose="020B0504020202020204" pitchFamily="34" charset="0"/>
            </a:endParaRPr>
          </a:p>
        </p:txBody>
      </p:sp>
      <p:sp>
        <p:nvSpPr>
          <p:cNvPr id="6" name="Forme libre 41">
            <a:extLst>
              <a:ext uri="{FF2B5EF4-FFF2-40B4-BE49-F238E27FC236}">
                <a16:creationId xmlns:a16="http://schemas.microsoft.com/office/drawing/2014/main" id="{66C62B6D-E1B9-3B4B-BD6C-00CB9685311E}"/>
              </a:ext>
            </a:extLst>
          </p:cNvPr>
          <p:cNvSpPr/>
          <p:nvPr/>
        </p:nvSpPr>
        <p:spPr>
          <a:xfrm>
            <a:off x="4135917" y="0"/>
            <a:ext cx="2877824" cy="6858000"/>
          </a:xfrm>
          <a:custGeom>
            <a:avLst/>
            <a:gdLst>
              <a:gd name="connsiteX0" fmla="*/ 2680397 w 2877824"/>
              <a:gd name="connsiteY0" fmla="*/ 0 h 6858000"/>
              <a:gd name="connsiteX1" fmla="*/ 2877824 w 2877824"/>
              <a:gd name="connsiteY1" fmla="*/ 0 h 6858000"/>
              <a:gd name="connsiteX2" fmla="*/ 2758817 w 2877824"/>
              <a:gd name="connsiteY2" fmla="*/ 732501 h 6858000"/>
              <a:gd name="connsiteX3" fmla="*/ 542169 w 2877824"/>
              <a:gd name="connsiteY3" fmla="*/ 6331544 h 6858000"/>
              <a:gd name="connsiteX4" fmla="*/ 197427 w 2877824"/>
              <a:gd name="connsiteY4" fmla="*/ 6858000 h 6858000"/>
              <a:gd name="connsiteX5" fmla="*/ 0 w 2877824"/>
              <a:gd name="connsiteY5" fmla="*/ 6858000 h 6858000"/>
              <a:gd name="connsiteX6" fmla="*/ 344742 w 2877824"/>
              <a:gd name="connsiteY6" fmla="*/ 6331544 h 6858000"/>
              <a:gd name="connsiteX7" fmla="*/ 2561390 w 2877824"/>
              <a:gd name="connsiteY7" fmla="*/ 73250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77824" h="6858000">
                <a:moveTo>
                  <a:pt x="2680397" y="0"/>
                </a:moveTo>
                <a:lnTo>
                  <a:pt x="2877824" y="0"/>
                </a:lnTo>
                <a:lnTo>
                  <a:pt x="2758817" y="732501"/>
                </a:lnTo>
                <a:cubicBezTo>
                  <a:pt x="2372584" y="2709559"/>
                  <a:pt x="1614510" y="4590917"/>
                  <a:pt x="542169" y="6331544"/>
                </a:cubicBezTo>
                <a:lnTo>
                  <a:pt x="197427" y="6858000"/>
                </a:lnTo>
                <a:lnTo>
                  <a:pt x="0" y="6858000"/>
                </a:lnTo>
                <a:lnTo>
                  <a:pt x="344742" y="6331544"/>
                </a:lnTo>
                <a:cubicBezTo>
                  <a:pt x="1417083" y="4590917"/>
                  <a:pt x="2175157" y="2709559"/>
                  <a:pt x="2561390" y="732501"/>
                </a:cubicBezTo>
                <a:close/>
              </a:path>
            </a:pathLst>
          </a:custGeom>
          <a:gradFill>
            <a:gsLst>
              <a:gs pos="0">
                <a:srgbClr val="FFF200"/>
              </a:gs>
              <a:gs pos="56000">
                <a:srgbClr val="E8E90C"/>
              </a:gs>
              <a:gs pos="86000">
                <a:srgbClr val="8DC63F"/>
              </a:gs>
              <a:gs pos="100000">
                <a:srgbClr val="8DC63F"/>
              </a:gs>
              <a:gs pos="100000">
                <a:srgbClr val="8DC63F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BBBCAB2-5DBD-B15A-4E2A-CB9A9134639F}"/>
              </a:ext>
            </a:extLst>
          </p:cNvPr>
          <p:cNvGrpSpPr/>
          <p:nvPr/>
        </p:nvGrpSpPr>
        <p:grpSpPr>
          <a:xfrm>
            <a:off x="4333344" y="-9900"/>
            <a:ext cx="7858656" cy="6867900"/>
            <a:chOff x="4333344" y="-9900"/>
            <a:chExt cx="7858656" cy="686790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5D878F10-8955-C61E-B910-E6805ECE8B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33344" y="0"/>
              <a:ext cx="7858656" cy="6858000"/>
            </a:xfrm>
            <a:custGeom>
              <a:avLst/>
              <a:gdLst>
                <a:gd name="connsiteX0" fmla="*/ 2680397 w 7858656"/>
                <a:gd name="connsiteY0" fmla="*/ 0 h 6858000"/>
                <a:gd name="connsiteX1" fmla="*/ 7858656 w 7858656"/>
                <a:gd name="connsiteY1" fmla="*/ 0 h 6858000"/>
                <a:gd name="connsiteX2" fmla="*/ 7858656 w 7858656"/>
                <a:gd name="connsiteY2" fmla="*/ 6858000 h 6858000"/>
                <a:gd name="connsiteX3" fmla="*/ 0 w 7858656"/>
                <a:gd name="connsiteY3" fmla="*/ 6858000 h 6858000"/>
                <a:gd name="connsiteX4" fmla="*/ 344742 w 7858656"/>
                <a:gd name="connsiteY4" fmla="*/ 6331544 h 6858000"/>
                <a:gd name="connsiteX5" fmla="*/ 2561390 w 7858656"/>
                <a:gd name="connsiteY5" fmla="*/ 73250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58656" h="6858000">
                  <a:moveTo>
                    <a:pt x="2680397" y="0"/>
                  </a:moveTo>
                  <a:lnTo>
                    <a:pt x="7858656" y="0"/>
                  </a:lnTo>
                  <a:lnTo>
                    <a:pt x="7858656" y="6858000"/>
                  </a:lnTo>
                  <a:lnTo>
                    <a:pt x="0" y="6858000"/>
                  </a:lnTo>
                  <a:lnTo>
                    <a:pt x="344742" y="6331544"/>
                  </a:lnTo>
                  <a:cubicBezTo>
                    <a:pt x="1417083" y="4590917"/>
                    <a:pt x="2175157" y="2709559"/>
                    <a:pt x="2561390" y="732501"/>
                  </a:cubicBezTo>
                  <a:close/>
                </a:path>
              </a:pathLst>
            </a:cu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BEAEBC06-9B39-0091-F717-4B47E50921A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3" r="13"/>
            <a:stretch/>
          </p:blipFill>
          <p:spPr>
            <a:xfrm>
              <a:off x="5540433" y="-9900"/>
              <a:ext cx="3547676" cy="2058173"/>
            </a:xfrm>
            <a:prstGeom prst="rect">
              <a:avLst/>
            </a:prstGeom>
          </p:spPr>
        </p:pic>
      </p:grpSp>
      <p:sp>
        <p:nvSpPr>
          <p:cNvPr id="44" name="Freeform: Shape 4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AE4A2DA-5B04-B699-62C4-E5A0E0661525}"/>
              </a:ext>
            </a:extLst>
          </p:cNvPr>
          <p:cNvSpPr/>
          <p:nvPr/>
        </p:nvSpPr>
        <p:spPr>
          <a:xfrm flipH="1">
            <a:off x="11916786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45" name="Graphic 4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95C8AD3-1C7E-62FB-BA24-C63AAE02807F}"/>
              </a:ext>
            </a:extLst>
          </p:cNvPr>
          <p:cNvPicPr>
            <a:picLocks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flipH="1">
            <a:off x="11967599" y="3330353"/>
            <a:ext cx="197296" cy="197296"/>
          </a:xfrm>
          <a:prstGeom prst="rect">
            <a:avLst/>
          </a:prstGeom>
        </p:spPr>
      </p:pic>
      <p:pic>
        <p:nvPicPr>
          <p:cNvPr id="39" name="edc1cf02-9708-4ffb-8e9d-50caf607cd34">
            <a:extLst>
              <a:ext uri="{FF2B5EF4-FFF2-40B4-BE49-F238E27FC236}">
                <a16:creationId xmlns:a16="http://schemas.microsoft.com/office/drawing/2014/main" id="{8C491FC6-4495-0477-0D46-6390F2C94036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414526" y="6216608"/>
            <a:ext cx="1396443" cy="357019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488EB2C4-089F-78AD-B811-DD46FEF50D0B}"/>
              </a:ext>
            </a:extLst>
          </p:cNvPr>
          <p:cNvGrpSpPr/>
          <p:nvPr/>
        </p:nvGrpSpPr>
        <p:grpSpPr>
          <a:xfrm>
            <a:off x="803098" y="3424870"/>
            <a:ext cx="4887674" cy="913490"/>
            <a:chOff x="803098" y="3424870"/>
            <a:chExt cx="4887674" cy="913490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E0E2F0A-0DB6-9CC5-D3B0-4B038DEAB8CE}"/>
                </a:ext>
              </a:extLst>
            </p:cNvPr>
            <p:cNvSpPr txBox="1">
              <a:spLocks/>
            </p:cNvSpPr>
            <p:nvPr/>
          </p:nvSpPr>
          <p:spPr>
            <a:xfrm>
              <a:off x="803098" y="3424870"/>
              <a:ext cx="4887674" cy="913490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90000"/>
              </a:schemeClr>
            </a:solidFill>
            <a:ln>
              <a:noFill/>
            </a:ln>
            <a:effectLst>
              <a:outerShdw blurRad="323449" dist="251521" dir="2700000" algn="tl" rotWithShape="0">
                <a:schemeClr val="tx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algn="ctr">
                <a:defRPr>
                  <a:solidFill>
                    <a:schemeClr val="lt1"/>
                  </a:solidFill>
                  <a:latin typeface="Helvetica LT Std" panose="020B0504020202020204" pitchFamily="34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6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33BF31AD-9459-4FEC-00BC-28D58AC8E130}"/>
                </a:ext>
              </a:extLst>
            </p:cNvPr>
            <p:cNvGrpSpPr/>
            <p:nvPr/>
          </p:nvGrpSpPr>
          <p:grpSpPr>
            <a:xfrm>
              <a:off x="1148847" y="3518179"/>
              <a:ext cx="4362187" cy="717717"/>
              <a:chOff x="2270460" y="3786536"/>
              <a:chExt cx="4362187" cy="717717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3FC396FA-B62C-8AAC-DEF2-A31E6C851F3C}"/>
                  </a:ext>
                </a:extLst>
              </p:cNvPr>
              <p:cNvSpPr/>
              <p:nvPr/>
            </p:nvSpPr>
            <p:spPr>
              <a:xfrm>
                <a:off x="4205472" y="3847275"/>
                <a:ext cx="2427175" cy="61555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800" b="1" i="0" u="none" strike="noStrike" kern="1200" cap="none" spc="0" normalizeH="0" baseline="0" noProof="1">
                    <a:ln>
                      <a:noFill/>
                    </a:ln>
                    <a:solidFill>
                      <a:srgbClr val="2C6260"/>
                    </a:solidFill>
                    <a:effectLst/>
                    <a:uLnTx/>
                    <a:uFillTx/>
                    <a:latin typeface="Helvetica LT Std" panose="020B0504020202020204" pitchFamily="34" charset="0"/>
                    <a:ea typeface="+mn-ea"/>
                    <a:cs typeface="+mn-cs"/>
                  </a:rPr>
                  <a:t>132 millones de €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A0E97030-3701-2370-06A8-E637897B5538}"/>
                  </a:ext>
                </a:extLst>
              </p:cNvPr>
              <p:cNvSpPr txBox="1"/>
              <p:nvPr/>
            </p:nvSpPr>
            <p:spPr>
              <a:xfrm>
                <a:off x="2270460" y="3786536"/>
                <a:ext cx="2299498" cy="717717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400" i="0" u="none" strike="noStrike" kern="1200" cap="none" spc="0" normalizeH="0" baseline="0" noProof="1">
                    <a:ln>
                      <a:noFill/>
                    </a:ln>
                    <a:solidFill>
                      <a:srgbClr val="2C2A29"/>
                    </a:solidFill>
                    <a:effectLst/>
                    <a:uLnTx/>
                    <a:uFillTx/>
                    <a:latin typeface="Helvetica LT Std" panose="020B0504020202020204" pitchFamily="34" charset="0"/>
                    <a:ea typeface="+mn-ea"/>
                    <a:cs typeface="+mn-cs"/>
                  </a:rPr>
                  <a:t>Volumen de negocios </a:t>
                </a:r>
              </a:p>
            </p:txBody>
          </p:sp>
        </p:grp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4EF45809-9562-A050-92F4-F011D640DC68}"/>
              </a:ext>
            </a:extLst>
          </p:cNvPr>
          <p:cNvGrpSpPr/>
          <p:nvPr/>
        </p:nvGrpSpPr>
        <p:grpSpPr>
          <a:xfrm>
            <a:off x="803098" y="1961606"/>
            <a:ext cx="3677057" cy="913490"/>
            <a:chOff x="803098" y="1961606"/>
            <a:chExt cx="3677057" cy="913490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2DFEAF8-FFC4-10E0-6E3F-2831F7E0D993}"/>
                </a:ext>
              </a:extLst>
            </p:cNvPr>
            <p:cNvSpPr txBox="1">
              <a:spLocks/>
            </p:cNvSpPr>
            <p:nvPr/>
          </p:nvSpPr>
          <p:spPr>
            <a:xfrm>
              <a:off x="803098" y="1961606"/>
              <a:ext cx="3677057" cy="913490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90000"/>
              </a:schemeClr>
            </a:solidFill>
            <a:ln>
              <a:noFill/>
            </a:ln>
            <a:effectLst>
              <a:outerShdw blurRad="323449" dist="251521" dir="2700000" algn="tl" rotWithShape="0">
                <a:schemeClr val="tx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algn="ctr">
                <a:defRPr>
                  <a:solidFill>
                    <a:schemeClr val="lt1"/>
                  </a:solidFill>
                  <a:latin typeface="Helvetica LT Std" panose="020B0504020202020204" pitchFamily="34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6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45693CE-C04B-3BF4-2040-D10DD529C359}"/>
                </a:ext>
              </a:extLst>
            </p:cNvPr>
            <p:cNvSpPr/>
            <p:nvPr/>
          </p:nvSpPr>
          <p:spPr>
            <a:xfrm>
              <a:off x="2515641" y="2110574"/>
              <a:ext cx="1419922" cy="61555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3600" b="1" i="0" u="none" strike="noStrike" kern="1200" cap="none" spc="0" normalizeH="0" baseline="0" noProof="1">
                  <a:ln>
                    <a:noFill/>
                  </a:ln>
                  <a:solidFill>
                    <a:srgbClr val="93BA1F"/>
                  </a:solidFill>
                  <a:effectLst/>
                  <a:uLnTx/>
                  <a:uFillTx/>
                  <a:latin typeface="Helvetica LT Std" panose="020B0504020202020204" pitchFamily="34" charset="0"/>
                  <a:ea typeface="+mn-ea"/>
                  <a:cs typeface="+mn-cs"/>
                </a:rPr>
                <a:t>1967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8A48DB59-EBD0-E54F-EF57-AF41FB8F0B64}"/>
                </a:ext>
              </a:extLst>
            </p:cNvPr>
            <p:cNvSpPr txBox="1"/>
            <p:nvPr/>
          </p:nvSpPr>
          <p:spPr>
            <a:xfrm>
              <a:off x="1357536" y="2219652"/>
              <a:ext cx="1128092" cy="430887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i="0" u="none" strike="noStrike" kern="1200" cap="none" spc="0" normalizeH="0" baseline="0" noProof="1">
                  <a:ln>
                    <a:noFill/>
                  </a:ln>
                  <a:solidFill>
                    <a:srgbClr val="2C2A29"/>
                  </a:solidFill>
                  <a:effectLst/>
                  <a:uLnTx/>
                  <a:uFillTx/>
                  <a:latin typeface="Helvetica LT Std" panose="020B0504020202020204" pitchFamily="34" charset="0"/>
                  <a:ea typeface="+mn-ea"/>
                  <a:cs typeface="+mn-cs"/>
                </a:rPr>
                <a:t>Desde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2D9B287-7898-B8C1-B094-A46610CB9AA0}"/>
              </a:ext>
            </a:extLst>
          </p:cNvPr>
          <p:cNvGrpSpPr/>
          <p:nvPr/>
        </p:nvGrpSpPr>
        <p:grpSpPr>
          <a:xfrm>
            <a:off x="803098" y="5057100"/>
            <a:ext cx="5446149" cy="913490"/>
            <a:chOff x="803098" y="5057100"/>
            <a:chExt cx="5446149" cy="913490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567278B2-E751-BB0D-BAFF-31EB668FF9D4}"/>
                </a:ext>
              </a:extLst>
            </p:cNvPr>
            <p:cNvSpPr txBox="1">
              <a:spLocks/>
            </p:cNvSpPr>
            <p:nvPr/>
          </p:nvSpPr>
          <p:spPr>
            <a:xfrm>
              <a:off x="803098" y="5057100"/>
              <a:ext cx="5446149" cy="913490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90000"/>
              </a:schemeClr>
            </a:solidFill>
            <a:ln>
              <a:noFill/>
            </a:ln>
            <a:effectLst>
              <a:outerShdw blurRad="323449" dist="251521" dir="2700000" algn="tl" rotWithShape="0">
                <a:schemeClr val="tx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algn="ctr">
                <a:defRPr>
                  <a:solidFill>
                    <a:schemeClr val="lt1"/>
                  </a:solidFill>
                  <a:latin typeface="Helvetica LT Std" panose="020B0504020202020204" pitchFamily="34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6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9ADCC456-8845-E1C3-3516-348352B3DC0B}"/>
                </a:ext>
              </a:extLst>
            </p:cNvPr>
            <p:cNvSpPr/>
            <p:nvPr/>
          </p:nvSpPr>
          <p:spPr>
            <a:xfrm>
              <a:off x="1169630" y="5206069"/>
              <a:ext cx="1226465" cy="61555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3600" b="1" i="0" u="none" strike="noStrike" kern="1200" cap="none" spc="0" normalizeH="0" baseline="0" noProof="1">
                  <a:ln>
                    <a:noFill/>
                  </a:ln>
                  <a:solidFill>
                    <a:srgbClr val="FFA300"/>
                  </a:solidFill>
                  <a:effectLst/>
                  <a:uLnTx/>
                  <a:uFillTx/>
                  <a:latin typeface="Helvetica LT Std" panose="020B0504020202020204" pitchFamily="34" charset="0"/>
                  <a:ea typeface="+mn-ea"/>
                  <a:cs typeface="+mn-cs"/>
                </a:rPr>
                <a:t>330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9726E9D7-3885-2E8B-E6A7-A420FFC3E5AF}"/>
                </a:ext>
              </a:extLst>
            </p:cNvPr>
            <p:cNvSpPr txBox="1"/>
            <p:nvPr/>
          </p:nvSpPr>
          <p:spPr>
            <a:xfrm>
              <a:off x="2367244" y="5320536"/>
              <a:ext cx="3677058" cy="430887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i="0" u="none" strike="noStrike" kern="1200" cap="none" spc="0" normalizeH="0" baseline="0" noProof="1">
                  <a:ln>
                    <a:noFill/>
                  </a:ln>
                  <a:solidFill>
                    <a:srgbClr val="2C2A29"/>
                  </a:solidFill>
                  <a:effectLst/>
                  <a:uLnTx/>
                  <a:uFillTx/>
                  <a:latin typeface="Helvetica LT Std" panose="020B0504020202020204" pitchFamily="34" charset="0"/>
                  <a:ea typeface="+mn-ea"/>
                  <a:cs typeface="+mn-cs"/>
                </a:rPr>
                <a:t>Agrónomos de Semillas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32811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1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2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path" presetSubtype="0" fill="hold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2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3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/>
          <p:bldP spid="18" grpId="1"/>
          <p:bldP spid="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1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2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path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2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3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/>
          <p:bldP spid="18" grpId="1"/>
          <p:bldP spid="6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ADDEAB-690A-08A4-7240-59D141DED0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DB9CE7E-D3E4-A392-EBBF-E07F33488467}"/>
              </a:ext>
            </a:extLst>
          </p:cNvPr>
          <p:cNvSpPr/>
          <p:nvPr/>
        </p:nvSpPr>
        <p:spPr>
          <a:xfrm flipH="1">
            <a:off x="11916786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6" name="Graphic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72A3D61-D891-8B17-0852-01EAC3F8C7D1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11967599" y="3330353"/>
            <a:ext cx="197296" cy="197296"/>
          </a:xfrm>
          <a:prstGeom prst="rect">
            <a:avLst/>
          </a:prstGeom>
        </p:spPr>
      </p:pic>
      <p:pic>
        <p:nvPicPr>
          <p:cNvPr id="1026" name="Picture 2" descr="Squarefield begeleidt verkoop van Vandinter Semo aan Cérience">
            <a:extLst>
              <a:ext uri="{FF2B5EF4-FFF2-40B4-BE49-F238E27FC236}">
                <a16:creationId xmlns:a16="http://schemas.microsoft.com/office/drawing/2014/main" id="{971836D5-F37B-D4B9-7D4D-7A037820787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537140" y="6165742"/>
            <a:ext cx="1622555" cy="49034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1" name="TextBox 90">
            <a:extLst>
              <a:ext uri="{FF2B5EF4-FFF2-40B4-BE49-F238E27FC236}">
                <a16:creationId xmlns:a16="http://schemas.microsoft.com/office/drawing/2014/main" id="{0AB2C7A5-8288-C110-0446-330CFDC8A21E}"/>
              </a:ext>
            </a:extLst>
          </p:cNvPr>
          <p:cNvSpPr txBox="1"/>
          <p:nvPr/>
        </p:nvSpPr>
        <p:spPr>
          <a:xfrm>
            <a:off x="6521349" y="2596972"/>
            <a:ext cx="4606187" cy="369332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lvl="0">
              <a:defRPr/>
            </a:pPr>
            <a:r>
              <a:rPr lang="es-ES" sz="2400" b="1" noProof="1">
                <a:solidFill>
                  <a:srgbClr val="FFA300"/>
                </a:solidFill>
                <a:latin typeface="Helvetica LT Std" panose="020B0504020202020204" pitchFamily="34" charset="0"/>
              </a:rPr>
              <a:t>Volumen de negocios de </a:t>
            </a:r>
            <a:br>
              <a:rPr lang="es-ES" sz="2400" b="1" noProof="1">
                <a:solidFill>
                  <a:srgbClr val="FFA300"/>
                </a:solidFill>
                <a:latin typeface="Helvetica LT Std" panose="020B0504020202020204" pitchFamily="34" charset="0"/>
              </a:rPr>
            </a:br>
            <a:r>
              <a:rPr lang="es-ES" sz="2400" b="1" noProof="1">
                <a:solidFill>
                  <a:srgbClr val="FFA300"/>
                </a:solidFill>
                <a:latin typeface="Helvetica LT Std" panose="020B0504020202020204" pitchFamily="34" charset="0"/>
              </a:rPr>
              <a:t>17 millones de €</a:t>
            </a:r>
            <a:endParaRPr lang="fr-FR" sz="2400" b="1" noProof="1">
              <a:solidFill>
                <a:srgbClr val="FFA300"/>
              </a:solidFill>
              <a:latin typeface="Helvetica LT Std" panose="020B0504020202020204" pitchFamily="34" charset="0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03368597-EE22-2C64-B024-E47B96E5ED62}"/>
              </a:ext>
            </a:extLst>
          </p:cNvPr>
          <p:cNvSpPr txBox="1"/>
          <p:nvPr/>
        </p:nvSpPr>
        <p:spPr>
          <a:xfrm>
            <a:off x="6521349" y="3461378"/>
            <a:ext cx="4606187" cy="369332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lvl="0">
              <a:defRPr/>
            </a:pPr>
            <a:r>
              <a:rPr kumimoji="0" lang="fr-FR" sz="2400" b="1" i="0" u="none" strike="noStrike" kern="1200" cap="none" spc="0" normalizeH="0" baseline="0" noProof="1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</a:rPr>
              <a:t>40 </a:t>
            </a:r>
            <a:r>
              <a:rPr lang="fr-FR" sz="2400" b="1" noProof="1">
                <a:solidFill>
                  <a:srgbClr val="2C6260"/>
                </a:solidFill>
                <a:latin typeface="Helvetica LT Std" panose="020B0504020202020204" pitchFamily="34" charset="0"/>
              </a:rPr>
              <a:t>empleados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37D4D73F-7388-B73C-1EBE-2CFCDF871304}"/>
              </a:ext>
            </a:extLst>
          </p:cNvPr>
          <p:cNvSpPr txBox="1">
            <a:spLocks/>
          </p:cNvSpPr>
          <p:nvPr/>
        </p:nvSpPr>
        <p:spPr>
          <a:xfrm>
            <a:off x="6521349" y="4313111"/>
            <a:ext cx="4931988" cy="369332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lvl="0">
              <a:defRPr/>
            </a:pPr>
            <a:r>
              <a:rPr lang="fr-FR" sz="2400" b="1" noProof="1">
                <a:solidFill>
                  <a:srgbClr val="FFA300"/>
                </a:solidFill>
                <a:latin typeface="Helvetica LT Std" panose="020B0504020202020204" pitchFamily="34" charset="0"/>
              </a:rPr>
              <a:t>Experiencia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2A823877-5302-7946-7439-DC8E8F0F3DD1}"/>
              </a:ext>
            </a:extLst>
          </p:cNvPr>
          <p:cNvSpPr txBox="1"/>
          <p:nvPr/>
        </p:nvSpPr>
        <p:spPr>
          <a:xfrm>
            <a:off x="6521348" y="4789857"/>
            <a:ext cx="4814309" cy="938719"/>
          </a:xfrm>
          <a:prstGeom prst="rect">
            <a:avLst/>
          </a:prstGeom>
          <a:noFill/>
        </p:spPr>
        <p:txBody>
          <a:bodyPr wrap="square" lIns="0" tIns="0" rIns="0" bIns="0" anchor="t">
            <a:noAutofit/>
          </a:bodyPr>
          <a:lstStyle/>
          <a:p>
            <a:pPr marL="177750" lvl="0" indent="-177750">
              <a:spcAft>
                <a:spcPts val="300"/>
              </a:spcAft>
              <a:buClr>
                <a:srgbClr val="FFA300"/>
              </a:buClr>
              <a:buFont typeface="Helvetica LT Std" panose="020B0504020202020204" pitchFamily="34" charset="0"/>
              <a:buChar char="•"/>
              <a:defRPr/>
            </a:pPr>
            <a:r>
              <a:rPr lang="es-ES" sz="1400" noProof="1">
                <a:solidFill>
                  <a:srgbClr val="2C2A29"/>
                </a:solidFill>
                <a:latin typeface="Helvetica LT Std" panose="020B0504020202020204" pitchFamily="34" charset="0"/>
              </a:rPr>
              <a:t>Producción de semillas de gramíneas forrajeras, césped y crucíferas</a:t>
            </a:r>
          </a:p>
          <a:p>
            <a:pPr marL="177750" lvl="0" indent="-177750">
              <a:spcAft>
                <a:spcPts val="300"/>
              </a:spcAft>
              <a:buClr>
                <a:srgbClr val="FFA300"/>
              </a:buClr>
              <a:buFont typeface="Helvetica LT Std" panose="020B0504020202020204" pitchFamily="34" charset="0"/>
              <a:buChar char="•"/>
              <a:defRPr/>
            </a:pPr>
            <a:r>
              <a:rPr lang="es-ES" sz="1400" noProof="1">
                <a:solidFill>
                  <a:srgbClr val="2C2A29"/>
                </a:solidFill>
                <a:latin typeface="Helvetica LT Std" panose="020B0504020202020204" pitchFamily="34" charset="0"/>
              </a:rPr>
              <a:t>Comercialización de forrajes y semillas de crucíferas</a:t>
            </a:r>
          </a:p>
          <a:p>
            <a:pPr marL="177750" lvl="0" indent="-177750">
              <a:spcAft>
                <a:spcPts val="300"/>
              </a:spcAft>
              <a:buClr>
                <a:srgbClr val="FFA300"/>
              </a:buClr>
              <a:buFont typeface="Helvetica LT Std" panose="020B0504020202020204" pitchFamily="34" charset="0"/>
              <a:buChar char="•"/>
              <a:defRPr/>
            </a:pPr>
            <a:r>
              <a:rPr lang="fr-FR" sz="1400" noProof="1">
                <a:solidFill>
                  <a:srgbClr val="2C2A29"/>
                </a:solidFill>
                <a:latin typeface="Helvetica LT Std" panose="020B0504020202020204" pitchFamily="34" charset="0"/>
              </a:rPr>
              <a:t>Selección de variedades crucíferas</a:t>
            </a:r>
          </a:p>
        </p:txBody>
      </p:sp>
      <p:sp>
        <p:nvSpPr>
          <p:cNvPr id="1030" name="Oval 1029">
            <a:extLst>
              <a:ext uri="{FF2B5EF4-FFF2-40B4-BE49-F238E27FC236}">
                <a16:creationId xmlns:a16="http://schemas.microsoft.com/office/drawing/2014/main" id="{99D282E2-342C-E91E-47C2-DBE0D7B079B0}"/>
              </a:ext>
            </a:extLst>
          </p:cNvPr>
          <p:cNvSpPr/>
          <p:nvPr/>
        </p:nvSpPr>
        <p:spPr>
          <a:xfrm>
            <a:off x="5769178" y="2525658"/>
            <a:ext cx="466440" cy="4664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sp>
        <p:nvSpPr>
          <p:cNvPr id="1033" name="Oval 1032">
            <a:extLst>
              <a:ext uri="{FF2B5EF4-FFF2-40B4-BE49-F238E27FC236}">
                <a16:creationId xmlns:a16="http://schemas.microsoft.com/office/drawing/2014/main" id="{C6081958-0161-2FBC-D643-361D910DA601}"/>
              </a:ext>
            </a:extLst>
          </p:cNvPr>
          <p:cNvSpPr>
            <a:spLocks/>
          </p:cNvSpPr>
          <p:nvPr/>
        </p:nvSpPr>
        <p:spPr>
          <a:xfrm>
            <a:off x="5769178" y="3393366"/>
            <a:ext cx="466440" cy="46644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sp>
        <p:nvSpPr>
          <p:cNvPr id="1036" name="Oval 1035">
            <a:extLst>
              <a:ext uri="{FF2B5EF4-FFF2-40B4-BE49-F238E27FC236}">
                <a16:creationId xmlns:a16="http://schemas.microsoft.com/office/drawing/2014/main" id="{76273C52-41C5-C4BE-8788-814DA12EF708}"/>
              </a:ext>
            </a:extLst>
          </p:cNvPr>
          <p:cNvSpPr/>
          <p:nvPr/>
        </p:nvSpPr>
        <p:spPr>
          <a:xfrm>
            <a:off x="5769178" y="4261073"/>
            <a:ext cx="466440" cy="4664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pic>
        <p:nvPicPr>
          <p:cNvPr id="1037" name="Graphic 1036">
            <a:extLst>
              <a:ext uri="{FF2B5EF4-FFF2-40B4-BE49-F238E27FC236}">
                <a16:creationId xmlns:a16="http://schemas.microsoft.com/office/drawing/2014/main" id="{27C1F3C0-ADA7-78D7-9E0C-378DEBF3D72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18" r="26"/>
          <a:stretch/>
        </p:blipFill>
        <p:spPr>
          <a:xfrm>
            <a:off x="5888866" y="4380711"/>
            <a:ext cx="227064" cy="227164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6FB7A94D-3B23-CD2F-3123-5F306D17A9DD}"/>
              </a:ext>
            </a:extLst>
          </p:cNvPr>
          <p:cNvSpPr/>
          <p:nvPr/>
        </p:nvSpPr>
        <p:spPr>
          <a:xfrm>
            <a:off x="5617707" y="362499"/>
            <a:ext cx="5369608" cy="954107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b="1" noProof="1">
                <a:solidFill>
                  <a:srgbClr val="2C6260"/>
                </a:solidFill>
                <a:latin typeface="Helvetica LT Std" panose="020B0504020202020204" pitchFamily="34" charset="0"/>
              </a:rPr>
              <a:t>DESDE 2024, SUCURSAL NEERLANDESA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68011CB-C2E7-5F46-9691-657AEF4648D8}"/>
              </a:ext>
            </a:extLst>
          </p:cNvPr>
          <p:cNvSpPr txBox="1"/>
          <p:nvPr/>
        </p:nvSpPr>
        <p:spPr>
          <a:xfrm>
            <a:off x="6521348" y="1691098"/>
            <a:ext cx="5081425" cy="584775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lvl="0">
              <a:defRPr/>
            </a:pPr>
            <a:r>
              <a:rPr lang="fr-FR" sz="2400" b="1" noProof="1">
                <a:solidFill>
                  <a:srgbClr val="2C6260"/>
                </a:solidFill>
                <a:latin typeface="Helvetica LT Std" panose="020B0504020202020204" pitchFamily="34" charset="0"/>
              </a:rPr>
              <a:t>Empresa fundada en 1914, </a:t>
            </a:r>
            <a:br>
              <a:rPr kumimoji="0" lang="fr-FR" sz="1800" b="1" i="0" u="none" strike="noStrike" kern="1200" cap="none" spc="0" normalizeH="0" baseline="0" noProof="1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</a:br>
            <a:r>
              <a:rPr lang="es-ES" sz="1400" noProof="1">
                <a:solidFill>
                  <a:srgbClr val="2C2A29"/>
                </a:solidFill>
                <a:latin typeface="Helvetica LT Std" panose="020B0504020202020204" pitchFamily="34" charset="0"/>
              </a:rPr>
              <a:t>con sede en Scheemda, en el norte de los Países Bajos.</a:t>
            </a:r>
            <a:endParaRPr kumimoji="0" lang="fr-FR" sz="1800" b="0" i="0" u="none" strike="noStrike" kern="1200" cap="none" spc="0" normalizeH="0" baseline="0" noProof="1">
              <a:ln>
                <a:noFill/>
              </a:ln>
              <a:solidFill>
                <a:srgbClr val="2C2A29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1025" name="Oval 1024">
            <a:extLst>
              <a:ext uri="{FF2B5EF4-FFF2-40B4-BE49-F238E27FC236}">
                <a16:creationId xmlns:a16="http://schemas.microsoft.com/office/drawing/2014/main" id="{B5FD4B09-3A13-9C4D-7147-7A6B561AB4C5}"/>
              </a:ext>
            </a:extLst>
          </p:cNvPr>
          <p:cNvSpPr/>
          <p:nvPr/>
        </p:nvSpPr>
        <p:spPr>
          <a:xfrm>
            <a:off x="5769178" y="1657950"/>
            <a:ext cx="466440" cy="46644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pic>
        <p:nvPicPr>
          <p:cNvPr id="1027" name="Graphic 1026">
            <a:extLst>
              <a:ext uri="{FF2B5EF4-FFF2-40B4-BE49-F238E27FC236}">
                <a16:creationId xmlns:a16="http://schemas.microsoft.com/office/drawing/2014/main" id="{AC1884D4-4C39-620B-2FB7-5E6B3186F14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18" r="18"/>
          <a:stretch/>
        </p:blipFill>
        <p:spPr>
          <a:xfrm>
            <a:off x="5888858" y="1777589"/>
            <a:ext cx="227082" cy="227162"/>
          </a:xfrm>
          <a:prstGeom prst="rect">
            <a:avLst/>
          </a:prstGeom>
        </p:spPr>
      </p:pic>
      <p:pic>
        <p:nvPicPr>
          <p:cNvPr id="36" name="Graphic 16">
            <a:extLst>
              <a:ext uri="{FF2B5EF4-FFF2-40B4-BE49-F238E27FC236}">
                <a16:creationId xmlns:a16="http://schemas.microsoft.com/office/drawing/2014/main" id="{CB8B85E6-8694-BCB1-61E4-453E90FCD7A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18" r="18"/>
          <a:stretch/>
        </p:blipFill>
        <p:spPr>
          <a:xfrm>
            <a:off x="5886793" y="3507310"/>
            <a:ext cx="223532" cy="223610"/>
          </a:xfrm>
          <a:prstGeom prst="rect">
            <a:avLst/>
          </a:prstGeom>
        </p:spPr>
      </p:pic>
      <p:pic>
        <p:nvPicPr>
          <p:cNvPr id="39" name="Graphique 38">
            <a:extLst>
              <a:ext uri="{FF2B5EF4-FFF2-40B4-BE49-F238E27FC236}">
                <a16:creationId xmlns:a16="http://schemas.microsoft.com/office/drawing/2014/main" id="{419E3BF0-F192-49D8-30AC-D88A1418F8BF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852924" y="2622406"/>
            <a:ext cx="291268" cy="291268"/>
          </a:xfrm>
          <a:prstGeom prst="rect">
            <a:avLst/>
          </a:prstGeom>
        </p:spPr>
      </p:pic>
      <p:sp>
        <p:nvSpPr>
          <p:cNvPr id="9" name="Freeform: Shape 8">
            <a:extLst>
              <a:ext uri="{FF2B5EF4-FFF2-40B4-BE49-F238E27FC236}">
                <a16:creationId xmlns:a16="http://schemas.microsoft.com/office/drawing/2014/main" id="{CC8CEEDF-E9DE-034F-BCE7-8D13C8EADAB6}"/>
              </a:ext>
            </a:extLst>
          </p:cNvPr>
          <p:cNvSpPr/>
          <p:nvPr/>
        </p:nvSpPr>
        <p:spPr>
          <a:xfrm>
            <a:off x="4002950" y="0"/>
            <a:ext cx="1552014" cy="6858000"/>
          </a:xfrm>
          <a:custGeom>
            <a:avLst/>
            <a:gdLst>
              <a:gd name="connsiteX0" fmla="*/ 0 w 1552014"/>
              <a:gd name="connsiteY0" fmla="*/ 0 h 6858000"/>
              <a:gd name="connsiteX1" fmla="*/ 207286 w 1552014"/>
              <a:gd name="connsiteY1" fmla="*/ 0 h 6858000"/>
              <a:gd name="connsiteX2" fmla="*/ 291329 w 1552014"/>
              <a:gd name="connsiteY2" fmla="*/ 197043 h 6858000"/>
              <a:gd name="connsiteX3" fmla="*/ 1489819 w 1552014"/>
              <a:gd name="connsiteY3" fmla="*/ 6098435 h 6858000"/>
              <a:gd name="connsiteX4" fmla="*/ 1478284 w 1552014"/>
              <a:gd name="connsiteY4" fmla="*/ 6840451 h 6858000"/>
              <a:gd name="connsiteX5" fmla="*/ 1552014 w 1552014"/>
              <a:gd name="connsiteY5" fmla="*/ 6853609 h 6858000"/>
              <a:gd name="connsiteX6" fmla="*/ 1552014 w 1552014"/>
              <a:gd name="connsiteY6" fmla="*/ 6858000 h 6858000"/>
              <a:gd name="connsiteX7" fmla="*/ 1344728 w 1552014"/>
              <a:gd name="connsiteY7" fmla="*/ 6858000 h 6858000"/>
              <a:gd name="connsiteX8" fmla="*/ 1344728 w 1552014"/>
              <a:gd name="connsiteY8" fmla="*/ 6853609 h 6858000"/>
              <a:gd name="connsiteX9" fmla="*/ 1270999 w 1552014"/>
              <a:gd name="connsiteY9" fmla="*/ 6840451 h 6858000"/>
              <a:gd name="connsiteX10" fmla="*/ 1282533 w 1552014"/>
              <a:gd name="connsiteY10" fmla="*/ 6098435 h 6858000"/>
              <a:gd name="connsiteX11" fmla="*/ 84043 w 1552014"/>
              <a:gd name="connsiteY11" fmla="*/ 19704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52014" h="6858000">
                <a:moveTo>
                  <a:pt x="0" y="0"/>
                </a:moveTo>
                <a:lnTo>
                  <a:pt x="207286" y="0"/>
                </a:lnTo>
                <a:lnTo>
                  <a:pt x="291329" y="197043"/>
                </a:lnTo>
                <a:cubicBezTo>
                  <a:pt x="1041185" y="2098992"/>
                  <a:pt x="1456937" y="4084272"/>
                  <a:pt x="1489819" y="6098435"/>
                </a:cubicBezTo>
                <a:lnTo>
                  <a:pt x="1478284" y="6840451"/>
                </a:lnTo>
                <a:lnTo>
                  <a:pt x="1552014" y="6853609"/>
                </a:lnTo>
                <a:lnTo>
                  <a:pt x="1552014" y="6858000"/>
                </a:lnTo>
                <a:lnTo>
                  <a:pt x="1344728" y="6858000"/>
                </a:lnTo>
                <a:lnTo>
                  <a:pt x="1344728" y="6853609"/>
                </a:lnTo>
                <a:lnTo>
                  <a:pt x="1270999" y="6840451"/>
                </a:lnTo>
                <a:lnTo>
                  <a:pt x="1282533" y="6098435"/>
                </a:lnTo>
                <a:cubicBezTo>
                  <a:pt x="1249652" y="4084272"/>
                  <a:pt x="833899" y="2098992"/>
                  <a:pt x="84043" y="197043"/>
                </a:cubicBezTo>
                <a:close/>
              </a:path>
            </a:pathLst>
          </a:custGeom>
          <a:gradFill>
            <a:gsLst>
              <a:gs pos="0">
                <a:srgbClr val="FFF200"/>
              </a:gs>
              <a:gs pos="56000">
                <a:srgbClr val="E8E90C"/>
              </a:gs>
              <a:gs pos="86000">
                <a:srgbClr val="8DC63F"/>
              </a:gs>
              <a:gs pos="100000">
                <a:srgbClr val="8DC63F"/>
              </a:gs>
              <a:gs pos="100000">
                <a:srgbClr val="8DC63F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FC031CF-332B-CC1F-52D9-5DF47A2F246D}"/>
              </a:ext>
            </a:extLst>
          </p:cNvPr>
          <p:cNvGrpSpPr/>
          <p:nvPr/>
        </p:nvGrpSpPr>
        <p:grpSpPr>
          <a:xfrm>
            <a:off x="1" y="0"/>
            <a:ext cx="5306711" cy="6858000"/>
            <a:chOff x="1" y="0"/>
            <a:chExt cx="5306711" cy="6858000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ADD98974-663D-3D01-4B42-763B7D46D3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" y="0"/>
              <a:ext cx="5306711" cy="6858000"/>
            </a:xfrm>
            <a:custGeom>
              <a:avLst/>
              <a:gdLst>
                <a:gd name="connsiteX0" fmla="*/ 456814 w 5306711"/>
                <a:gd name="connsiteY0" fmla="*/ 0 h 6858000"/>
                <a:gd name="connsiteX1" fmla="*/ 4019028 w 5306711"/>
                <a:gd name="connsiteY1" fmla="*/ 0 h 6858000"/>
                <a:gd name="connsiteX2" fmla="*/ 4103408 w 5306711"/>
                <a:gd name="connsiteY2" fmla="*/ 197834 h 6858000"/>
                <a:gd name="connsiteX3" fmla="*/ 5306711 w 5306711"/>
                <a:gd name="connsiteY3" fmla="*/ 6122927 h 6858000"/>
                <a:gd name="connsiteX4" fmla="*/ 5295286 w 5306711"/>
                <a:gd name="connsiteY4" fmla="*/ 6858000 h 6858000"/>
                <a:gd name="connsiteX5" fmla="*/ 456814 w 5306711"/>
                <a:gd name="connsiteY5" fmla="*/ 6858000 h 6858000"/>
                <a:gd name="connsiteX6" fmla="*/ 0 w 5306711"/>
                <a:gd name="connsiteY6" fmla="*/ 0 h 6858000"/>
                <a:gd name="connsiteX7" fmla="*/ 2 w 5306711"/>
                <a:gd name="connsiteY7" fmla="*/ 0 h 6858000"/>
                <a:gd name="connsiteX8" fmla="*/ 2 w 5306711"/>
                <a:gd name="connsiteY8" fmla="*/ 6858000 h 6858000"/>
                <a:gd name="connsiteX9" fmla="*/ 0 w 5306711"/>
                <a:gd name="connsiteY9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06711" h="6858000">
                  <a:moveTo>
                    <a:pt x="456814" y="0"/>
                  </a:moveTo>
                  <a:lnTo>
                    <a:pt x="4019028" y="0"/>
                  </a:lnTo>
                  <a:lnTo>
                    <a:pt x="4103408" y="197834"/>
                  </a:lnTo>
                  <a:cubicBezTo>
                    <a:pt x="4856276" y="2107422"/>
                    <a:pt x="5273698" y="4100675"/>
                    <a:pt x="5306711" y="6122927"/>
                  </a:cubicBezTo>
                  <a:lnTo>
                    <a:pt x="5295286" y="6858000"/>
                  </a:lnTo>
                  <a:lnTo>
                    <a:pt x="456814" y="6858000"/>
                  </a:lnTo>
                  <a:close/>
                  <a:moveTo>
                    <a:pt x="0" y="0"/>
                  </a:moveTo>
                  <a:lnTo>
                    <a:pt x="2" y="0"/>
                  </a:lnTo>
                  <a:lnTo>
                    <a:pt x="2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pic>
          <p:nvPicPr>
            <p:cNvPr id="16" name="Image 40">
              <a:extLst>
                <a:ext uri="{FF2B5EF4-FFF2-40B4-BE49-F238E27FC236}">
                  <a16:creationId xmlns:a16="http://schemas.microsoft.com/office/drawing/2014/main" id="{B3439E4A-E489-14F8-CD3B-5EA597B320C9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9226" y="0"/>
              <a:ext cx="4696759" cy="6857528"/>
            </a:xfrm>
            <a:custGeom>
              <a:avLst/>
              <a:gdLst>
                <a:gd name="connsiteX0" fmla="*/ 185163 w 4696759"/>
                <a:gd name="connsiteY0" fmla="*/ 2834673 h 6857528"/>
                <a:gd name="connsiteX1" fmla="*/ 185163 w 4696759"/>
                <a:gd name="connsiteY1" fmla="*/ 3106587 h 6857528"/>
                <a:gd name="connsiteX2" fmla="*/ 1623438 w 4696759"/>
                <a:gd name="connsiteY2" fmla="*/ 3106587 h 6857528"/>
                <a:gd name="connsiteX3" fmla="*/ 1623438 w 4696759"/>
                <a:gd name="connsiteY3" fmla="*/ 2834673 h 6857528"/>
                <a:gd name="connsiteX4" fmla="*/ 0 w 4696759"/>
                <a:gd name="connsiteY4" fmla="*/ 0 h 6857528"/>
                <a:gd name="connsiteX5" fmla="*/ 4696759 w 4696759"/>
                <a:gd name="connsiteY5" fmla="*/ 0 h 6857528"/>
                <a:gd name="connsiteX6" fmla="*/ 4696759 w 4696759"/>
                <a:gd name="connsiteY6" fmla="*/ 6857528 h 6857528"/>
                <a:gd name="connsiteX7" fmla="*/ 0 w 4696759"/>
                <a:gd name="connsiteY7" fmla="*/ 6857528 h 6857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96759" h="6857528">
                  <a:moveTo>
                    <a:pt x="185163" y="2834673"/>
                  </a:moveTo>
                  <a:lnTo>
                    <a:pt x="185163" y="3106587"/>
                  </a:lnTo>
                  <a:lnTo>
                    <a:pt x="1623438" y="3106587"/>
                  </a:lnTo>
                  <a:lnTo>
                    <a:pt x="1623438" y="2834673"/>
                  </a:lnTo>
                  <a:close/>
                  <a:moveTo>
                    <a:pt x="0" y="0"/>
                  </a:moveTo>
                  <a:lnTo>
                    <a:pt x="4696759" y="0"/>
                  </a:lnTo>
                  <a:lnTo>
                    <a:pt x="4696759" y="6857528"/>
                  </a:lnTo>
                  <a:lnTo>
                    <a:pt x="0" y="6857528"/>
                  </a:lnTo>
                  <a:close/>
                </a:path>
              </a:pathLst>
            </a:custGeom>
          </p:spPr>
        </p:pic>
      </p:grpSp>
      <p:sp>
        <p:nvSpPr>
          <p:cNvPr id="23" name="5aa72b7c-b1b9-49e3-b745-e5f688c8e5fe">
            <a:extLst>
              <a:ext uri="{FF2B5EF4-FFF2-40B4-BE49-F238E27FC236}">
                <a16:creationId xmlns:a16="http://schemas.microsoft.com/office/drawing/2014/main" id="{2BEA738D-E59E-FEE4-C274-59DA3B980542}"/>
              </a:ext>
            </a:extLst>
          </p:cNvPr>
          <p:cNvSpPr/>
          <p:nvPr/>
        </p:nvSpPr>
        <p:spPr>
          <a:xfrm>
            <a:off x="0" y="-1"/>
            <a:ext cx="454985" cy="6858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1">
              <a:latin typeface="Helvetica LT Std" panose="020B0504020202020204" pitchFamily="34" charset="0"/>
            </a:endParaRPr>
          </a:p>
        </p:txBody>
      </p:sp>
      <p:sp>
        <p:nvSpPr>
          <p:cNvPr id="24" name="a0736777-844b-4393-85bb-c080c0e96b2d">
            <a:extLst>
              <a:ext uri="{FF2B5EF4-FFF2-40B4-BE49-F238E27FC236}">
                <a16:creationId xmlns:a16="http://schemas.microsoft.com/office/drawing/2014/main" id="{C9DDE0CC-BC4F-0D6E-10BE-40446841F00A}"/>
              </a:ext>
            </a:extLst>
          </p:cNvPr>
          <p:cNvSpPr txBox="1">
            <a:spLocks/>
          </p:cNvSpPr>
          <p:nvPr/>
        </p:nvSpPr>
        <p:spPr>
          <a:xfrm>
            <a:off x="0" y="6394450"/>
            <a:ext cx="466725" cy="365125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4C657E5E-5382-46C6-A2E8-F79DF90EBE43}" type="slidenum">
              <a:rPr lang="fr-FR" sz="1400" noProof="1" smtClean="0">
                <a:solidFill>
                  <a:schemeClr val="bg1"/>
                </a:solidFill>
              </a:rPr>
              <a:pPr algn="ctr"/>
              <a:t>5</a:t>
            </a:fld>
            <a:endParaRPr lang="fr-FR" sz="1400" noProof="1">
              <a:solidFill>
                <a:schemeClr val="bg1"/>
              </a:solidFill>
            </a:endParaRPr>
          </a:p>
        </p:txBody>
      </p:sp>
      <p:sp>
        <p:nvSpPr>
          <p:cNvPr id="25" name="Freeform: Shape 2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26507D8-E9A9-921B-496F-978C13CCBE33}"/>
              </a:ext>
            </a:extLst>
          </p:cNvPr>
          <p:cNvSpPr/>
          <p:nvPr/>
        </p:nvSpPr>
        <p:spPr>
          <a:xfrm>
            <a:off x="0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26" name="Graphic 2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C732962-BBF1-46F4-F4C2-42A119DD0AD3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7105" y="3330353"/>
            <a:ext cx="197296" cy="197296"/>
          </a:xfrm>
          <a:prstGeom prst="rect">
            <a:avLst/>
          </a:prstGeom>
        </p:spPr>
      </p:pic>
      <p:pic>
        <p:nvPicPr>
          <p:cNvPr id="28" name="Graphic 2">
            <a:hlinkClick r:id="rId18" action="ppaction://hlinksldjump"/>
            <a:extLst>
              <a:ext uri="{FF2B5EF4-FFF2-40B4-BE49-F238E27FC236}">
                <a16:creationId xmlns:a16="http://schemas.microsoft.com/office/drawing/2014/main" id="{9A210EB6-2B0A-41D6-B650-17A54EC554B1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86852" y="298617"/>
            <a:ext cx="275098" cy="275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598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0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4.16667E-7 -2.22222E-6 " pathEditMode="relative" rAng="0" ptsTypes="AA" p14:bounceEnd="50000">
                                          <p:cBhvr>
                                            <p:cTn id="1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0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0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0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0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0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0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0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0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0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0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0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0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699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/>
          <p:bldP spid="92" grpId="0"/>
          <p:bldP spid="104" grpId="0"/>
          <p:bldP spid="109" grpId="0"/>
          <p:bldP spid="1030" grpId="0" animBg="1"/>
          <p:bldP spid="1033" grpId="0" animBg="1"/>
          <p:bldP spid="1036" grpId="0" animBg="1"/>
          <p:bldP spid="34" grpId="0"/>
          <p:bldP spid="34" grpId="1"/>
          <p:bldP spid="90" grpId="0"/>
          <p:bldP spid="1025" grpId="0" animBg="1"/>
          <p:bldP spid="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0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4.16667E-7 -2.22222E-6 " pathEditMode="relative" rAng="0" ptsTypes="AA">
                                          <p:cBhvr>
                                            <p:cTn id="1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0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0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0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0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0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0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0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0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0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0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0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0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699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/>
          <p:bldP spid="92" grpId="0"/>
          <p:bldP spid="104" grpId="0"/>
          <p:bldP spid="109" grpId="0"/>
          <p:bldP spid="1030" grpId="0" animBg="1"/>
          <p:bldP spid="1033" grpId="0" animBg="1"/>
          <p:bldP spid="1036" grpId="0" animBg="1"/>
          <p:bldP spid="34" grpId="0"/>
          <p:bldP spid="34" grpId="1"/>
          <p:bldP spid="90" grpId="0"/>
          <p:bldP spid="1025" grpId="0" animBg="1"/>
          <p:bldP spid="9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597F2B-E80E-6725-2913-2F3ED8D313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Image 10">
            <a:extLst>
              <a:ext uri="{FF2B5EF4-FFF2-40B4-BE49-F238E27FC236}">
                <a16:creationId xmlns:a16="http://schemas.microsoft.com/office/drawing/2014/main" id="{278E1FC7-34C1-3AE9-0363-83ADE0D0946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52" r="652"/>
          <a:stretch/>
        </p:blipFill>
        <p:spPr>
          <a:xfrm>
            <a:off x="453813" y="1532554"/>
            <a:ext cx="11742045" cy="5325447"/>
          </a:xfrm>
          <a:custGeom>
            <a:avLst/>
            <a:gdLst>
              <a:gd name="connsiteX0" fmla="*/ 0 w 11729298"/>
              <a:gd name="connsiteY0" fmla="*/ 0 h 5325447"/>
              <a:gd name="connsiteX1" fmla="*/ 11729298 w 11729298"/>
              <a:gd name="connsiteY1" fmla="*/ 0 h 5325447"/>
              <a:gd name="connsiteX2" fmla="*/ 11729298 w 11729298"/>
              <a:gd name="connsiteY2" fmla="*/ 5325447 h 5325447"/>
              <a:gd name="connsiteX3" fmla="*/ 0 w 11729298"/>
              <a:gd name="connsiteY3" fmla="*/ 5325447 h 5325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29298" h="5325447">
                <a:moveTo>
                  <a:pt x="0" y="0"/>
                </a:moveTo>
                <a:lnTo>
                  <a:pt x="11729298" y="0"/>
                </a:lnTo>
                <a:lnTo>
                  <a:pt x="11729298" y="5325447"/>
                </a:lnTo>
                <a:lnTo>
                  <a:pt x="0" y="5325447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0"/>
                </a:schemeClr>
              </a:gs>
              <a:gs pos="60000">
                <a:schemeClr val="tx1">
                  <a:alpha val="10000"/>
                </a:schemeClr>
              </a:gs>
            </a:gsLst>
            <a:lin ang="5400000" scaled="1"/>
          </a:gradFill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DBD5835F-EA10-EF65-ED12-DFAF0D5E82FB}"/>
              </a:ext>
            </a:extLst>
          </p:cNvPr>
          <p:cNvSpPr txBox="1">
            <a:spLocks/>
          </p:cNvSpPr>
          <p:nvPr/>
        </p:nvSpPr>
        <p:spPr>
          <a:xfrm>
            <a:off x="803098" y="466944"/>
            <a:ext cx="8097427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lvl="0">
              <a:defRPr/>
            </a:pPr>
            <a:r>
              <a:rPr lang="fr-FR" sz="2800" b="1" noProof="1">
                <a:solidFill>
                  <a:srgbClr val="2C6260"/>
                </a:solidFill>
                <a:latin typeface="Helvetica LT Std" panose="020B0504020202020204" pitchFamily="34" charset="0"/>
              </a:rPr>
              <a:t>NUESTRAS IMPLANTACIONES EN EUROPA</a:t>
            </a:r>
          </a:p>
        </p:txBody>
      </p:sp>
      <p:sp>
        <p:nvSpPr>
          <p:cNvPr id="23" name="Freeform: Shape 2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8EA15A1-1691-C1B7-56B6-A365D77056A4}"/>
              </a:ext>
            </a:extLst>
          </p:cNvPr>
          <p:cNvSpPr/>
          <p:nvPr/>
        </p:nvSpPr>
        <p:spPr>
          <a:xfrm flipH="1">
            <a:off x="11916786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24" name="Graphic 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B1B0847-18B9-265D-FD1E-A6BEC614444D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11967599" y="3330353"/>
            <a:ext cx="197296" cy="197296"/>
          </a:xfrm>
          <a:prstGeom prst="rect">
            <a:avLst/>
          </a:prstGeom>
        </p:spPr>
      </p:pic>
      <p:sp>
        <p:nvSpPr>
          <p:cNvPr id="25" name="Freeform: Shape 2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1C15FFB9-26A4-283D-AD55-B689007634E2}"/>
              </a:ext>
            </a:extLst>
          </p:cNvPr>
          <p:cNvSpPr/>
          <p:nvPr/>
        </p:nvSpPr>
        <p:spPr>
          <a:xfrm>
            <a:off x="0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26" name="Graphic 2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9927C18-6F58-5C36-BDBD-FD679865927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7105" y="3330353"/>
            <a:ext cx="197296" cy="197296"/>
          </a:xfrm>
          <a:prstGeom prst="rect">
            <a:avLst/>
          </a:prstGeom>
        </p:spPr>
      </p:pic>
      <p:grpSp>
        <p:nvGrpSpPr>
          <p:cNvPr id="192" name="Groupe 191">
            <a:extLst>
              <a:ext uri="{FF2B5EF4-FFF2-40B4-BE49-F238E27FC236}">
                <a16:creationId xmlns:a16="http://schemas.microsoft.com/office/drawing/2014/main" id="{0833591B-36FC-4CD9-9FFA-A860CF48C923}"/>
              </a:ext>
            </a:extLst>
          </p:cNvPr>
          <p:cNvGrpSpPr/>
          <p:nvPr/>
        </p:nvGrpSpPr>
        <p:grpSpPr>
          <a:xfrm>
            <a:off x="935256" y="1220537"/>
            <a:ext cx="5157434" cy="4573460"/>
            <a:chOff x="935256" y="1016000"/>
            <a:chExt cx="5157434" cy="4573460"/>
          </a:xfrm>
          <a:solidFill>
            <a:schemeClr val="accent5"/>
          </a:solidFill>
        </p:grpSpPr>
        <p:sp>
          <p:nvSpPr>
            <p:cNvPr id="225" name="Freeform: Shape 224">
              <a:extLst>
                <a:ext uri="{FF2B5EF4-FFF2-40B4-BE49-F238E27FC236}">
                  <a16:creationId xmlns:a16="http://schemas.microsoft.com/office/drawing/2014/main" id="{8B2368D1-8C66-C573-A390-2630E3AF7DD6}"/>
                </a:ext>
              </a:extLst>
            </p:cNvPr>
            <p:cNvSpPr/>
            <p:nvPr/>
          </p:nvSpPr>
          <p:spPr>
            <a:xfrm>
              <a:off x="3431744" y="1626299"/>
              <a:ext cx="997218" cy="643332"/>
            </a:xfrm>
            <a:custGeom>
              <a:avLst/>
              <a:gdLst>
                <a:gd name="connsiteX0" fmla="*/ 575977 w 635317"/>
                <a:gd name="connsiteY0" fmla="*/ 0 h 409860"/>
                <a:gd name="connsiteX1" fmla="*/ 577691 w 635317"/>
                <a:gd name="connsiteY1" fmla="*/ 37338 h 409860"/>
                <a:gd name="connsiteX2" fmla="*/ 587121 w 635317"/>
                <a:gd name="connsiteY2" fmla="*/ 56293 h 409860"/>
                <a:gd name="connsiteX3" fmla="*/ 575501 w 635317"/>
                <a:gd name="connsiteY3" fmla="*/ 70866 h 409860"/>
                <a:gd name="connsiteX4" fmla="*/ 586550 w 635317"/>
                <a:gd name="connsiteY4" fmla="*/ 82582 h 409860"/>
                <a:gd name="connsiteX5" fmla="*/ 581025 w 635317"/>
                <a:gd name="connsiteY5" fmla="*/ 90488 h 409860"/>
                <a:gd name="connsiteX6" fmla="*/ 587788 w 635317"/>
                <a:gd name="connsiteY6" fmla="*/ 93726 h 409860"/>
                <a:gd name="connsiteX7" fmla="*/ 602075 w 635317"/>
                <a:gd name="connsiteY7" fmla="*/ 82201 h 409860"/>
                <a:gd name="connsiteX8" fmla="*/ 610362 w 635317"/>
                <a:gd name="connsiteY8" fmla="*/ 89249 h 409860"/>
                <a:gd name="connsiteX9" fmla="*/ 610362 w 635317"/>
                <a:gd name="connsiteY9" fmla="*/ 102108 h 409860"/>
                <a:gd name="connsiteX10" fmla="*/ 585406 w 635317"/>
                <a:gd name="connsiteY10" fmla="*/ 111823 h 409860"/>
                <a:gd name="connsiteX11" fmla="*/ 614648 w 635317"/>
                <a:gd name="connsiteY11" fmla="*/ 134588 h 409860"/>
                <a:gd name="connsiteX12" fmla="*/ 610934 w 635317"/>
                <a:gd name="connsiteY12" fmla="*/ 168688 h 409860"/>
                <a:gd name="connsiteX13" fmla="*/ 629984 w 635317"/>
                <a:gd name="connsiteY13" fmla="*/ 176403 h 409860"/>
                <a:gd name="connsiteX14" fmla="*/ 617125 w 635317"/>
                <a:gd name="connsiteY14" fmla="*/ 197263 h 409860"/>
                <a:gd name="connsiteX15" fmla="*/ 624650 w 635317"/>
                <a:gd name="connsiteY15" fmla="*/ 215836 h 409860"/>
                <a:gd name="connsiteX16" fmla="*/ 614839 w 635317"/>
                <a:gd name="connsiteY16" fmla="*/ 214408 h 409860"/>
                <a:gd name="connsiteX17" fmla="*/ 603980 w 635317"/>
                <a:gd name="connsiteY17" fmla="*/ 229457 h 409860"/>
                <a:gd name="connsiteX18" fmla="*/ 635318 w 635317"/>
                <a:gd name="connsiteY18" fmla="*/ 249460 h 409860"/>
                <a:gd name="connsiteX19" fmla="*/ 622363 w 635317"/>
                <a:gd name="connsiteY19" fmla="*/ 291370 h 409860"/>
                <a:gd name="connsiteX20" fmla="*/ 622363 w 635317"/>
                <a:gd name="connsiteY20" fmla="*/ 291370 h 409860"/>
                <a:gd name="connsiteX21" fmla="*/ 607314 w 635317"/>
                <a:gd name="connsiteY21" fmla="*/ 278035 h 409860"/>
                <a:gd name="connsiteX22" fmla="*/ 591598 w 635317"/>
                <a:gd name="connsiteY22" fmla="*/ 295751 h 409860"/>
                <a:gd name="connsiteX23" fmla="*/ 580072 w 635317"/>
                <a:gd name="connsiteY23" fmla="*/ 288036 h 409860"/>
                <a:gd name="connsiteX24" fmla="*/ 568166 w 635317"/>
                <a:gd name="connsiteY24" fmla="*/ 291941 h 409860"/>
                <a:gd name="connsiteX25" fmla="*/ 568071 w 635317"/>
                <a:gd name="connsiteY25" fmla="*/ 281273 h 409860"/>
                <a:gd name="connsiteX26" fmla="*/ 555688 w 635317"/>
                <a:gd name="connsiteY26" fmla="*/ 285083 h 409860"/>
                <a:gd name="connsiteX27" fmla="*/ 550450 w 635317"/>
                <a:gd name="connsiteY27" fmla="*/ 297656 h 409860"/>
                <a:gd name="connsiteX28" fmla="*/ 536829 w 635317"/>
                <a:gd name="connsiteY28" fmla="*/ 295561 h 409860"/>
                <a:gd name="connsiteX29" fmla="*/ 519493 w 635317"/>
                <a:gd name="connsiteY29" fmla="*/ 306800 h 409860"/>
                <a:gd name="connsiteX30" fmla="*/ 508063 w 635317"/>
                <a:gd name="connsiteY30" fmla="*/ 290608 h 409860"/>
                <a:gd name="connsiteX31" fmla="*/ 489775 w 635317"/>
                <a:gd name="connsiteY31" fmla="*/ 298894 h 409860"/>
                <a:gd name="connsiteX32" fmla="*/ 479965 w 635317"/>
                <a:gd name="connsiteY32" fmla="*/ 320135 h 409860"/>
                <a:gd name="connsiteX33" fmla="*/ 455581 w 635317"/>
                <a:gd name="connsiteY33" fmla="*/ 329756 h 409860"/>
                <a:gd name="connsiteX34" fmla="*/ 455867 w 635317"/>
                <a:gd name="connsiteY34" fmla="*/ 338042 h 409860"/>
                <a:gd name="connsiteX35" fmla="*/ 447675 w 635317"/>
                <a:gd name="connsiteY35" fmla="*/ 335280 h 409860"/>
                <a:gd name="connsiteX36" fmla="*/ 431387 w 635317"/>
                <a:gd name="connsiteY36" fmla="*/ 357283 h 409860"/>
                <a:gd name="connsiteX37" fmla="*/ 409194 w 635317"/>
                <a:gd name="connsiteY37" fmla="*/ 352520 h 409860"/>
                <a:gd name="connsiteX38" fmla="*/ 399669 w 635317"/>
                <a:gd name="connsiteY38" fmla="*/ 359854 h 409860"/>
                <a:gd name="connsiteX39" fmla="*/ 408527 w 635317"/>
                <a:gd name="connsiteY39" fmla="*/ 371570 h 409860"/>
                <a:gd name="connsiteX40" fmla="*/ 382905 w 635317"/>
                <a:gd name="connsiteY40" fmla="*/ 356425 h 409860"/>
                <a:gd name="connsiteX41" fmla="*/ 337566 w 635317"/>
                <a:gd name="connsiteY41" fmla="*/ 346710 h 409860"/>
                <a:gd name="connsiteX42" fmla="*/ 328136 w 635317"/>
                <a:gd name="connsiteY42" fmla="*/ 347758 h 409860"/>
                <a:gd name="connsiteX43" fmla="*/ 321278 w 635317"/>
                <a:gd name="connsiteY43" fmla="*/ 367856 h 409860"/>
                <a:gd name="connsiteX44" fmla="*/ 310325 w 635317"/>
                <a:gd name="connsiteY44" fmla="*/ 360331 h 409860"/>
                <a:gd name="connsiteX45" fmla="*/ 315563 w 635317"/>
                <a:gd name="connsiteY45" fmla="*/ 352425 h 409860"/>
                <a:gd name="connsiteX46" fmla="*/ 305657 w 635317"/>
                <a:gd name="connsiteY46" fmla="*/ 354044 h 409860"/>
                <a:gd name="connsiteX47" fmla="*/ 296704 w 635317"/>
                <a:gd name="connsiteY47" fmla="*/ 338804 h 409860"/>
                <a:gd name="connsiteX48" fmla="*/ 282702 w 635317"/>
                <a:gd name="connsiteY48" fmla="*/ 339661 h 409860"/>
                <a:gd name="connsiteX49" fmla="*/ 282702 w 635317"/>
                <a:gd name="connsiteY49" fmla="*/ 339661 h 409860"/>
                <a:gd name="connsiteX50" fmla="*/ 282702 w 635317"/>
                <a:gd name="connsiteY50" fmla="*/ 339661 h 409860"/>
                <a:gd name="connsiteX51" fmla="*/ 282702 w 635317"/>
                <a:gd name="connsiteY51" fmla="*/ 339661 h 409860"/>
                <a:gd name="connsiteX52" fmla="*/ 231838 w 635317"/>
                <a:gd name="connsiteY52" fmla="*/ 363283 h 409860"/>
                <a:gd name="connsiteX53" fmla="*/ 202787 w 635317"/>
                <a:gd name="connsiteY53" fmla="*/ 364998 h 409860"/>
                <a:gd name="connsiteX54" fmla="*/ 203835 w 635317"/>
                <a:gd name="connsiteY54" fmla="*/ 357092 h 409860"/>
                <a:gd name="connsiteX55" fmla="*/ 184213 w 635317"/>
                <a:gd name="connsiteY55" fmla="*/ 353187 h 409860"/>
                <a:gd name="connsiteX56" fmla="*/ 179546 w 635317"/>
                <a:gd name="connsiteY56" fmla="*/ 358997 h 409860"/>
                <a:gd name="connsiteX57" fmla="*/ 188309 w 635317"/>
                <a:gd name="connsiteY57" fmla="*/ 368046 h 409860"/>
                <a:gd name="connsiteX58" fmla="*/ 175927 w 635317"/>
                <a:gd name="connsiteY58" fmla="*/ 381095 h 409860"/>
                <a:gd name="connsiteX59" fmla="*/ 150971 w 635317"/>
                <a:gd name="connsiteY59" fmla="*/ 388620 h 409860"/>
                <a:gd name="connsiteX60" fmla="*/ 126016 w 635317"/>
                <a:gd name="connsiteY60" fmla="*/ 409861 h 409860"/>
                <a:gd name="connsiteX61" fmla="*/ 126016 w 635317"/>
                <a:gd name="connsiteY61" fmla="*/ 409861 h 409860"/>
                <a:gd name="connsiteX62" fmla="*/ 133159 w 635317"/>
                <a:gd name="connsiteY62" fmla="*/ 398145 h 409860"/>
                <a:gd name="connsiteX63" fmla="*/ 109156 w 635317"/>
                <a:gd name="connsiteY63" fmla="*/ 407479 h 409860"/>
                <a:gd name="connsiteX64" fmla="*/ 82105 w 635317"/>
                <a:gd name="connsiteY64" fmla="*/ 387763 h 409860"/>
                <a:gd name="connsiteX65" fmla="*/ 73819 w 635317"/>
                <a:gd name="connsiteY65" fmla="*/ 397669 h 409860"/>
                <a:gd name="connsiteX66" fmla="*/ 30194 w 635317"/>
                <a:gd name="connsiteY66" fmla="*/ 394525 h 409860"/>
                <a:gd name="connsiteX67" fmla="*/ 22479 w 635317"/>
                <a:gd name="connsiteY67" fmla="*/ 372237 h 409860"/>
                <a:gd name="connsiteX68" fmla="*/ 0 w 635317"/>
                <a:gd name="connsiteY68" fmla="*/ 364998 h 409860"/>
                <a:gd name="connsiteX69" fmla="*/ 24289 w 635317"/>
                <a:gd name="connsiteY69" fmla="*/ 334708 h 409860"/>
                <a:gd name="connsiteX70" fmla="*/ 34766 w 635317"/>
                <a:gd name="connsiteY70" fmla="*/ 338995 h 409860"/>
                <a:gd name="connsiteX71" fmla="*/ 55150 w 635317"/>
                <a:gd name="connsiteY71" fmla="*/ 317468 h 409860"/>
                <a:gd name="connsiteX72" fmla="*/ 54007 w 635317"/>
                <a:gd name="connsiteY72" fmla="*/ 304990 h 409860"/>
                <a:gd name="connsiteX73" fmla="*/ 32480 w 635317"/>
                <a:gd name="connsiteY73" fmla="*/ 307657 h 409860"/>
                <a:gd name="connsiteX74" fmla="*/ 40196 w 635317"/>
                <a:gd name="connsiteY74" fmla="*/ 286417 h 409860"/>
                <a:gd name="connsiteX75" fmla="*/ 63246 w 635317"/>
                <a:gd name="connsiteY75" fmla="*/ 291274 h 409860"/>
                <a:gd name="connsiteX76" fmla="*/ 84392 w 635317"/>
                <a:gd name="connsiteY76" fmla="*/ 281940 h 409860"/>
                <a:gd name="connsiteX77" fmla="*/ 100775 w 635317"/>
                <a:gd name="connsiteY77" fmla="*/ 254127 h 409860"/>
                <a:gd name="connsiteX78" fmla="*/ 117920 w 635317"/>
                <a:gd name="connsiteY78" fmla="*/ 243173 h 409860"/>
                <a:gd name="connsiteX79" fmla="*/ 105727 w 635317"/>
                <a:gd name="connsiteY79" fmla="*/ 232791 h 409860"/>
                <a:gd name="connsiteX80" fmla="*/ 114109 w 635317"/>
                <a:gd name="connsiteY80" fmla="*/ 220218 h 409860"/>
                <a:gd name="connsiteX81" fmla="*/ 110490 w 635317"/>
                <a:gd name="connsiteY81" fmla="*/ 190786 h 409860"/>
                <a:gd name="connsiteX82" fmla="*/ 93059 w 635317"/>
                <a:gd name="connsiteY82" fmla="*/ 199358 h 409860"/>
                <a:gd name="connsiteX83" fmla="*/ 107251 w 635317"/>
                <a:gd name="connsiteY83" fmla="*/ 182975 h 409860"/>
                <a:gd name="connsiteX84" fmla="*/ 78867 w 635317"/>
                <a:gd name="connsiteY84" fmla="*/ 163259 h 409860"/>
                <a:gd name="connsiteX85" fmla="*/ 92012 w 635317"/>
                <a:gd name="connsiteY85" fmla="*/ 162115 h 409860"/>
                <a:gd name="connsiteX86" fmla="*/ 96488 w 635317"/>
                <a:gd name="connsiteY86" fmla="*/ 145828 h 409860"/>
                <a:gd name="connsiteX87" fmla="*/ 107251 w 635317"/>
                <a:gd name="connsiteY87" fmla="*/ 139827 h 409860"/>
                <a:gd name="connsiteX88" fmla="*/ 92012 w 635317"/>
                <a:gd name="connsiteY88" fmla="*/ 121348 h 409860"/>
                <a:gd name="connsiteX89" fmla="*/ 73057 w 635317"/>
                <a:gd name="connsiteY89" fmla="*/ 146018 h 409860"/>
                <a:gd name="connsiteX90" fmla="*/ 31813 w 635317"/>
                <a:gd name="connsiteY90" fmla="*/ 120015 h 409860"/>
                <a:gd name="connsiteX91" fmla="*/ 8954 w 635317"/>
                <a:gd name="connsiteY91" fmla="*/ 98012 h 409860"/>
                <a:gd name="connsiteX92" fmla="*/ 15240 w 635317"/>
                <a:gd name="connsiteY92" fmla="*/ 92202 h 409860"/>
                <a:gd name="connsiteX93" fmla="*/ 7525 w 635317"/>
                <a:gd name="connsiteY93" fmla="*/ 74104 h 409860"/>
                <a:gd name="connsiteX94" fmla="*/ 17621 w 635317"/>
                <a:gd name="connsiteY94" fmla="*/ 64675 h 409860"/>
                <a:gd name="connsiteX95" fmla="*/ 16573 w 635317"/>
                <a:gd name="connsiteY95" fmla="*/ 53816 h 409860"/>
                <a:gd name="connsiteX96" fmla="*/ 16573 w 635317"/>
                <a:gd name="connsiteY96" fmla="*/ 53816 h 409860"/>
                <a:gd name="connsiteX97" fmla="*/ 15907 w 635317"/>
                <a:gd name="connsiteY97" fmla="*/ 44196 h 409860"/>
                <a:gd name="connsiteX98" fmla="*/ 33147 w 635317"/>
                <a:gd name="connsiteY98" fmla="*/ 26194 h 409860"/>
                <a:gd name="connsiteX99" fmla="*/ 82105 w 635317"/>
                <a:gd name="connsiteY99" fmla="*/ 22003 h 409860"/>
                <a:gd name="connsiteX100" fmla="*/ 133255 w 635317"/>
                <a:gd name="connsiteY100" fmla="*/ 46101 h 409860"/>
                <a:gd name="connsiteX101" fmla="*/ 302323 w 635317"/>
                <a:gd name="connsiteY101" fmla="*/ 60579 h 409860"/>
                <a:gd name="connsiteX102" fmla="*/ 370618 w 635317"/>
                <a:gd name="connsiteY102" fmla="*/ 91249 h 409860"/>
                <a:gd name="connsiteX103" fmla="*/ 457771 w 635317"/>
                <a:gd name="connsiteY103" fmla="*/ 65532 h 409860"/>
                <a:gd name="connsiteX104" fmla="*/ 508540 w 635317"/>
                <a:gd name="connsiteY104" fmla="*/ 19240 h 409860"/>
                <a:gd name="connsiteX105" fmla="*/ 571024 w 635317"/>
                <a:gd name="connsiteY105" fmla="*/ 190 h 409860"/>
                <a:gd name="connsiteX106" fmla="*/ 571024 w 635317"/>
                <a:gd name="connsiteY106" fmla="*/ 190 h 40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635317" h="409860">
                  <a:moveTo>
                    <a:pt x="575977" y="0"/>
                  </a:moveTo>
                  <a:lnTo>
                    <a:pt x="577691" y="37338"/>
                  </a:lnTo>
                  <a:lnTo>
                    <a:pt x="587121" y="56293"/>
                  </a:lnTo>
                  <a:lnTo>
                    <a:pt x="575501" y="70866"/>
                  </a:lnTo>
                  <a:lnTo>
                    <a:pt x="586550" y="82582"/>
                  </a:lnTo>
                  <a:lnTo>
                    <a:pt x="581025" y="90488"/>
                  </a:lnTo>
                  <a:lnTo>
                    <a:pt x="587788" y="93726"/>
                  </a:lnTo>
                  <a:lnTo>
                    <a:pt x="602075" y="82201"/>
                  </a:lnTo>
                  <a:lnTo>
                    <a:pt x="610362" y="89249"/>
                  </a:lnTo>
                  <a:lnTo>
                    <a:pt x="610362" y="102108"/>
                  </a:lnTo>
                  <a:lnTo>
                    <a:pt x="585406" y="111823"/>
                  </a:lnTo>
                  <a:lnTo>
                    <a:pt x="614648" y="134588"/>
                  </a:lnTo>
                  <a:lnTo>
                    <a:pt x="610934" y="168688"/>
                  </a:lnTo>
                  <a:lnTo>
                    <a:pt x="629984" y="176403"/>
                  </a:lnTo>
                  <a:lnTo>
                    <a:pt x="617125" y="197263"/>
                  </a:lnTo>
                  <a:lnTo>
                    <a:pt x="624650" y="215836"/>
                  </a:lnTo>
                  <a:lnTo>
                    <a:pt x="614839" y="214408"/>
                  </a:lnTo>
                  <a:lnTo>
                    <a:pt x="603980" y="229457"/>
                  </a:lnTo>
                  <a:lnTo>
                    <a:pt x="635318" y="249460"/>
                  </a:lnTo>
                  <a:lnTo>
                    <a:pt x="622363" y="291370"/>
                  </a:lnTo>
                  <a:lnTo>
                    <a:pt x="622363" y="291370"/>
                  </a:lnTo>
                  <a:lnTo>
                    <a:pt x="607314" y="278035"/>
                  </a:lnTo>
                  <a:lnTo>
                    <a:pt x="591598" y="295751"/>
                  </a:lnTo>
                  <a:lnTo>
                    <a:pt x="580072" y="288036"/>
                  </a:lnTo>
                  <a:lnTo>
                    <a:pt x="568166" y="291941"/>
                  </a:lnTo>
                  <a:lnTo>
                    <a:pt x="568071" y="281273"/>
                  </a:lnTo>
                  <a:lnTo>
                    <a:pt x="555688" y="285083"/>
                  </a:lnTo>
                  <a:lnTo>
                    <a:pt x="550450" y="297656"/>
                  </a:lnTo>
                  <a:lnTo>
                    <a:pt x="536829" y="295561"/>
                  </a:lnTo>
                  <a:lnTo>
                    <a:pt x="519493" y="306800"/>
                  </a:lnTo>
                  <a:lnTo>
                    <a:pt x="508063" y="290608"/>
                  </a:lnTo>
                  <a:lnTo>
                    <a:pt x="489775" y="298894"/>
                  </a:lnTo>
                  <a:lnTo>
                    <a:pt x="479965" y="320135"/>
                  </a:lnTo>
                  <a:lnTo>
                    <a:pt x="455581" y="329756"/>
                  </a:lnTo>
                  <a:lnTo>
                    <a:pt x="455867" y="338042"/>
                  </a:lnTo>
                  <a:lnTo>
                    <a:pt x="447675" y="335280"/>
                  </a:lnTo>
                  <a:lnTo>
                    <a:pt x="431387" y="357283"/>
                  </a:lnTo>
                  <a:lnTo>
                    <a:pt x="409194" y="352520"/>
                  </a:lnTo>
                  <a:lnTo>
                    <a:pt x="399669" y="359854"/>
                  </a:lnTo>
                  <a:lnTo>
                    <a:pt x="408527" y="371570"/>
                  </a:lnTo>
                  <a:lnTo>
                    <a:pt x="382905" y="356425"/>
                  </a:lnTo>
                  <a:lnTo>
                    <a:pt x="337566" y="346710"/>
                  </a:lnTo>
                  <a:lnTo>
                    <a:pt x="328136" y="347758"/>
                  </a:lnTo>
                  <a:lnTo>
                    <a:pt x="321278" y="367856"/>
                  </a:lnTo>
                  <a:lnTo>
                    <a:pt x="310325" y="360331"/>
                  </a:lnTo>
                  <a:lnTo>
                    <a:pt x="315563" y="352425"/>
                  </a:lnTo>
                  <a:lnTo>
                    <a:pt x="305657" y="354044"/>
                  </a:lnTo>
                  <a:lnTo>
                    <a:pt x="296704" y="338804"/>
                  </a:lnTo>
                  <a:lnTo>
                    <a:pt x="282702" y="339661"/>
                  </a:lnTo>
                  <a:lnTo>
                    <a:pt x="282702" y="339661"/>
                  </a:lnTo>
                  <a:lnTo>
                    <a:pt x="282702" y="339661"/>
                  </a:lnTo>
                  <a:lnTo>
                    <a:pt x="282702" y="339661"/>
                  </a:lnTo>
                  <a:lnTo>
                    <a:pt x="231838" y="363283"/>
                  </a:lnTo>
                  <a:lnTo>
                    <a:pt x="202787" y="364998"/>
                  </a:lnTo>
                  <a:lnTo>
                    <a:pt x="203835" y="357092"/>
                  </a:lnTo>
                  <a:lnTo>
                    <a:pt x="184213" y="353187"/>
                  </a:lnTo>
                  <a:lnTo>
                    <a:pt x="179546" y="358997"/>
                  </a:lnTo>
                  <a:lnTo>
                    <a:pt x="188309" y="368046"/>
                  </a:lnTo>
                  <a:lnTo>
                    <a:pt x="175927" y="381095"/>
                  </a:lnTo>
                  <a:lnTo>
                    <a:pt x="150971" y="388620"/>
                  </a:lnTo>
                  <a:lnTo>
                    <a:pt x="126016" y="409861"/>
                  </a:lnTo>
                  <a:lnTo>
                    <a:pt x="126016" y="409861"/>
                  </a:lnTo>
                  <a:lnTo>
                    <a:pt x="133159" y="398145"/>
                  </a:lnTo>
                  <a:lnTo>
                    <a:pt x="109156" y="407479"/>
                  </a:lnTo>
                  <a:lnTo>
                    <a:pt x="82105" y="387763"/>
                  </a:lnTo>
                  <a:lnTo>
                    <a:pt x="73819" y="397669"/>
                  </a:lnTo>
                  <a:lnTo>
                    <a:pt x="30194" y="394525"/>
                  </a:lnTo>
                  <a:lnTo>
                    <a:pt x="22479" y="372237"/>
                  </a:lnTo>
                  <a:lnTo>
                    <a:pt x="0" y="364998"/>
                  </a:lnTo>
                  <a:lnTo>
                    <a:pt x="24289" y="334708"/>
                  </a:lnTo>
                  <a:lnTo>
                    <a:pt x="34766" y="338995"/>
                  </a:lnTo>
                  <a:lnTo>
                    <a:pt x="55150" y="317468"/>
                  </a:lnTo>
                  <a:lnTo>
                    <a:pt x="54007" y="304990"/>
                  </a:lnTo>
                  <a:lnTo>
                    <a:pt x="32480" y="307657"/>
                  </a:lnTo>
                  <a:lnTo>
                    <a:pt x="40196" y="286417"/>
                  </a:lnTo>
                  <a:lnTo>
                    <a:pt x="63246" y="291274"/>
                  </a:lnTo>
                  <a:lnTo>
                    <a:pt x="84392" y="281940"/>
                  </a:lnTo>
                  <a:lnTo>
                    <a:pt x="100775" y="254127"/>
                  </a:lnTo>
                  <a:lnTo>
                    <a:pt x="117920" y="243173"/>
                  </a:lnTo>
                  <a:lnTo>
                    <a:pt x="105727" y="232791"/>
                  </a:lnTo>
                  <a:lnTo>
                    <a:pt x="114109" y="220218"/>
                  </a:lnTo>
                  <a:lnTo>
                    <a:pt x="110490" y="190786"/>
                  </a:lnTo>
                  <a:lnTo>
                    <a:pt x="93059" y="199358"/>
                  </a:lnTo>
                  <a:lnTo>
                    <a:pt x="107251" y="182975"/>
                  </a:lnTo>
                  <a:lnTo>
                    <a:pt x="78867" y="163259"/>
                  </a:lnTo>
                  <a:lnTo>
                    <a:pt x="92012" y="162115"/>
                  </a:lnTo>
                  <a:lnTo>
                    <a:pt x="96488" y="145828"/>
                  </a:lnTo>
                  <a:lnTo>
                    <a:pt x="107251" y="139827"/>
                  </a:lnTo>
                  <a:lnTo>
                    <a:pt x="92012" y="121348"/>
                  </a:lnTo>
                  <a:lnTo>
                    <a:pt x="73057" y="146018"/>
                  </a:lnTo>
                  <a:lnTo>
                    <a:pt x="31813" y="120015"/>
                  </a:lnTo>
                  <a:lnTo>
                    <a:pt x="8954" y="98012"/>
                  </a:lnTo>
                  <a:lnTo>
                    <a:pt x="15240" y="92202"/>
                  </a:lnTo>
                  <a:lnTo>
                    <a:pt x="7525" y="74104"/>
                  </a:lnTo>
                  <a:lnTo>
                    <a:pt x="17621" y="64675"/>
                  </a:lnTo>
                  <a:lnTo>
                    <a:pt x="16573" y="53816"/>
                  </a:lnTo>
                  <a:lnTo>
                    <a:pt x="16573" y="53816"/>
                  </a:lnTo>
                  <a:lnTo>
                    <a:pt x="15907" y="44196"/>
                  </a:lnTo>
                  <a:lnTo>
                    <a:pt x="33147" y="26194"/>
                  </a:lnTo>
                  <a:lnTo>
                    <a:pt x="82105" y="22003"/>
                  </a:lnTo>
                  <a:lnTo>
                    <a:pt x="133255" y="46101"/>
                  </a:lnTo>
                  <a:lnTo>
                    <a:pt x="302323" y="60579"/>
                  </a:lnTo>
                  <a:lnTo>
                    <a:pt x="370618" y="91249"/>
                  </a:lnTo>
                  <a:lnTo>
                    <a:pt x="457771" y="65532"/>
                  </a:lnTo>
                  <a:lnTo>
                    <a:pt x="508540" y="19240"/>
                  </a:lnTo>
                  <a:lnTo>
                    <a:pt x="571024" y="190"/>
                  </a:lnTo>
                  <a:lnTo>
                    <a:pt x="571024" y="190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26" name="Freeform: Shape 225">
              <a:extLst>
                <a:ext uri="{FF2B5EF4-FFF2-40B4-BE49-F238E27FC236}">
                  <a16:creationId xmlns:a16="http://schemas.microsoft.com/office/drawing/2014/main" id="{229F495B-0BE0-64E9-FA59-7DD95D7A8E7F}"/>
                </a:ext>
              </a:extLst>
            </p:cNvPr>
            <p:cNvSpPr/>
            <p:nvPr/>
          </p:nvSpPr>
          <p:spPr>
            <a:xfrm>
              <a:off x="3181916" y="4453798"/>
              <a:ext cx="972251" cy="1135662"/>
            </a:xfrm>
            <a:custGeom>
              <a:avLst/>
              <a:gdLst>
                <a:gd name="connsiteX0" fmla="*/ 61055 w 619410"/>
                <a:gd name="connsiteY0" fmla="*/ 184023 h 723518"/>
                <a:gd name="connsiteX1" fmla="*/ 75724 w 619410"/>
                <a:gd name="connsiteY1" fmla="*/ 189166 h 723518"/>
                <a:gd name="connsiteX2" fmla="*/ 97441 w 619410"/>
                <a:gd name="connsiteY2" fmla="*/ 214694 h 723518"/>
                <a:gd name="connsiteX3" fmla="*/ 128111 w 619410"/>
                <a:gd name="connsiteY3" fmla="*/ 220504 h 723518"/>
                <a:gd name="connsiteX4" fmla="*/ 128778 w 619410"/>
                <a:gd name="connsiteY4" fmla="*/ 251746 h 723518"/>
                <a:gd name="connsiteX5" fmla="*/ 147923 w 619410"/>
                <a:gd name="connsiteY5" fmla="*/ 275558 h 723518"/>
                <a:gd name="connsiteX6" fmla="*/ 140017 w 619410"/>
                <a:gd name="connsiteY6" fmla="*/ 297085 h 723518"/>
                <a:gd name="connsiteX7" fmla="*/ 145066 w 619410"/>
                <a:gd name="connsiteY7" fmla="*/ 308324 h 723518"/>
                <a:gd name="connsiteX8" fmla="*/ 130874 w 619410"/>
                <a:gd name="connsiteY8" fmla="*/ 324898 h 723518"/>
                <a:gd name="connsiteX9" fmla="*/ 115824 w 619410"/>
                <a:gd name="connsiteY9" fmla="*/ 278892 h 723518"/>
                <a:gd name="connsiteX10" fmla="*/ 69247 w 619410"/>
                <a:gd name="connsiteY10" fmla="*/ 237554 h 723518"/>
                <a:gd name="connsiteX11" fmla="*/ 61055 w 619410"/>
                <a:gd name="connsiteY11" fmla="*/ 184023 h 723518"/>
                <a:gd name="connsiteX12" fmla="*/ 20193 w 619410"/>
                <a:gd name="connsiteY12" fmla="*/ 64770 h 723518"/>
                <a:gd name="connsiteX13" fmla="*/ 34671 w 619410"/>
                <a:gd name="connsiteY13" fmla="*/ 78105 h 723518"/>
                <a:gd name="connsiteX14" fmla="*/ 18955 w 619410"/>
                <a:gd name="connsiteY14" fmla="*/ 77914 h 723518"/>
                <a:gd name="connsiteX15" fmla="*/ 23813 w 619410"/>
                <a:gd name="connsiteY15" fmla="*/ 95155 h 723518"/>
                <a:gd name="connsiteX16" fmla="*/ 40862 w 619410"/>
                <a:gd name="connsiteY16" fmla="*/ 81629 h 723518"/>
                <a:gd name="connsiteX17" fmla="*/ 58674 w 619410"/>
                <a:gd name="connsiteY17" fmla="*/ 80391 h 723518"/>
                <a:gd name="connsiteX18" fmla="*/ 48196 w 619410"/>
                <a:gd name="connsiteY18" fmla="*/ 92678 h 723518"/>
                <a:gd name="connsiteX19" fmla="*/ 81534 w 619410"/>
                <a:gd name="connsiteY19" fmla="*/ 94297 h 723518"/>
                <a:gd name="connsiteX20" fmla="*/ 106490 w 619410"/>
                <a:gd name="connsiteY20" fmla="*/ 104775 h 723518"/>
                <a:gd name="connsiteX21" fmla="*/ 114014 w 619410"/>
                <a:gd name="connsiteY21" fmla="*/ 120777 h 723518"/>
                <a:gd name="connsiteX22" fmla="*/ 122682 w 619410"/>
                <a:gd name="connsiteY22" fmla="*/ 118967 h 723518"/>
                <a:gd name="connsiteX23" fmla="*/ 99822 w 619410"/>
                <a:gd name="connsiteY23" fmla="*/ 130302 h 723518"/>
                <a:gd name="connsiteX24" fmla="*/ 39529 w 619410"/>
                <a:gd name="connsiteY24" fmla="*/ 96583 h 723518"/>
                <a:gd name="connsiteX25" fmla="*/ 11144 w 619410"/>
                <a:gd name="connsiteY25" fmla="*/ 96679 h 723518"/>
                <a:gd name="connsiteX26" fmla="*/ 0 w 619410"/>
                <a:gd name="connsiteY26" fmla="*/ 72962 h 723518"/>
                <a:gd name="connsiteX27" fmla="*/ 20193 w 619410"/>
                <a:gd name="connsiteY27" fmla="*/ 64770 h 723518"/>
                <a:gd name="connsiteX28" fmla="*/ 176117 w 619410"/>
                <a:gd name="connsiteY28" fmla="*/ 31051 h 723518"/>
                <a:gd name="connsiteX29" fmla="*/ 192310 w 619410"/>
                <a:gd name="connsiteY29" fmla="*/ 30671 h 723518"/>
                <a:gd name="connsiteX30" fmla="*/ 200692 w 619410"/>
                <a:gd name="connsiteY30" fmla="*/ 12097 h 723518"/>
                <a:gd name="connsiteX31" fmla="*/ 231934 w 619410"/>
                <a:gd name="connsiteY31" fmla="*/ 11144 h 723518"/>
                <a:gd name="connsiteX32" fmla="*/ 249650 w 619410"/>
                <a:gd name="connsiteY32" fmla="*/ 0 h 723518"/>
                <a:gd name="connsiteX33" fmla="*/ 237173 w 619410"/>
                <a:gd name="connsiteY33" fmla="*/ 28004 h 723518"/>
                <a:gd name="connsiteX34" fmla="*/ 248317 w 619410"/>
                <a:gd name="connsiteY34" fmla="*/ 34480 h 723518"/>
                <a:gd name="connsiteX35" fmla="*/ 266510 w 619410"/>
                <a:gd name="connsiteY35" fmla="*/ 25337 h 723518"/>
                <a:gd name="connsiteX36" fmla="*/ 281273 w 619410"/>
                <a:gd name="connsiteY36" fmla="*/ 30575 h 723518"/>
                <a:gd name="connsiteX37" fmla="*/ 284988 w 619410"/>
                <a:gd name="connsiteY37" fmla="*/ 17621 h 723518"/>
                <a:gd name="connsiteX38" fmla="*/ 300419 w 619410"/>
                <a:gd name="connsiteY38" fmla="*/ 16288 h 723518"/>
                <a:gd name="connsiteX39" fmla="*/ 299657 w 619410"/>
                <a:gd name="connsiteY39" fmla="*/ 26003 h 723518"/>
                <a:gd name="connsiteX40" fmla="*/ 320992 w 619410"/>
                <a:gd name="connsiteY40" fmla="*/ 38005 h 723518"/>
                <a:gd name="connsiteX41" fmla="*/ 320992 w 619410"/>
                <a:gd name="connsiteY41" fmla="*/ 38005 h 723518"/>
                <a:gd name="connsiteX42" fmla="*/ 326517 w 619410"/>
                <a:gd name="connsiteY42" fmla="*/ 58674 h 723518"/>
                <a:gd name="connsiteX43" fmla="*/ 319659 w 619410"/>
                <a:gd name="connsiteY43" fmla="*/ 71533 h 723518"/>
                <a:gd name="connsiteX44" fmla="*/ 344805 w 619410"/>
                <a:gd name="connsiteY44" fmla="*/ 87344 h 723518"/>
                <a:gd name="connsiteX45" fmla="*/ 343853 w 619410"/>
                <a:gd name="connsiteY45" fmla="*/ 108680 h 723518"/>
                <a:gd name="connsiteX46" fmla="*/ 352901 w 619410"/>
                <a:gd name="connsiteY46" fmla="*/ 106108 h 723518"/>
                <a:gd name="connsiteX47" fmla="*/ 359378 w 619410"/>
                <a:gd name="connsiteY47" fmla="*/ 116491 h 723518"/>
                <a:gd name="connsiteX48" fmla="*/ 378142 w 619410"/>
                <a:gd name="connsiteY48" fmla="*/ 121539 h 723518"/>
                <a:gd name="connsiteX49" fmla="*/ 366141 w 619410"/>
                <a:gd name="connsiteY49" fmla="*/ 125730 h 723518"/>
                <a:gd name="connsiteX50" fmla="*/ 372523 w 619410"/>
                <a:gd name="connsiteY50" fmla="*/ 133636 h 723518"/>
                <a:gd name="connsiteX51" fmla="*/ 398907 w 619410"/>
                <a:gd name="connsiteY51" fmla="*/ 128492 h 723518"/>
                <a:gd name="connsiteX52" fmla="*/ 414623 w 619410"/>
                <a:gd name="connsiteY52" fmla="*/ 137160 h 723518"/>
                <a:gd name="connsiteX53" fmla="*/ 417481 w 619410"/>
                <a:gd name="connsiteY53" fmla="*/ 151447 h 723518"/>
                <a:gd name="connsiteX54" fmla="*/ 443008 w 619410"/>
                <a:gd name="connsiteY54" fmla="*/ 156972 h 723518"/>
                <a:gd name="connsiteX55" fmla="*/ 451104 w 619410"/>
                <a:gd name="connsiteY55" fmla="*/ 146971 h 723518"/>
                <a:gd name="connsiteX56" fmla="*/ 450628 w 619410"/>
                <a:gd name="connsiteY56" fmla="*/ 158877 h 723518"/>
                <a:gd name="connsiteX57" fmla="*/ 458724 w 619410"/>
                <a:gd name="connsiteY57" fmla="*/ 164116 h 723518"/>
                <a:gd name="connsiteX58" fmla="*/ 470440 w 619410"/>
                <a:gd name="connsiteY58" fmla="*/ 158496 h 723518"/>
                <a:gd name="connsiteX59" fmla="*/ 473678 w 619410"/>
                <a:gd name="connsiteY59" fmla="*/ 168973 h 723518"/>
                <a:gd name="connsiteX60" fmla="*/ 502730 w 619410"/>
                <a:gd name="connsiteY60" fmla="*/ 162211 h 723518"/>
                <a:gd name="connsiteX61" fmla="*/ 515303 w 619410"/>
                <a:gd name="connsiteY61" fmla="*/ 182213 h 723518"/>
                <a:gd name="connsiteX62" fmla="*/ 533495 w 619410"/>
                <a:gd name="connsiteY62" fmla="*/ 186880 h 723518"/>
                <a:gd name="connsiteX63" fmla="*/ 541401 w 619410"/>
                <a:gd name="connsiteY63" fmla="*/ 181165 h 723518"/>
                <a:gd name="connsiteX64" fmla="*/ 543306 w 619410"/>
                <a:gd name="connsiteY64" fmla="*/ 196691 h 723518"/>
                <a:gd name="connsiteX65" fmla="*/ 554641 w 619410"/>
                <a:gd name="connsiteY65" fmla="*/ 190405 h 723518"/>
                <a:gd name="connsiteX66" fmla="*/ 552831 w 619410"/>
                <a:gd name="connsiteY66" fmla="*/ 205645 h 723518"/>
                <a:gd name="connsiteX67" fmla="*/ 562642 w 619410"/>
                <a:gd name="connsiteY67" fmla="*/ 211741 h 723518"/>
                <a:gd name="connsiteX68" fmla="*/ 563309 w 619410"/>
                <a:gd name="connsiteY68" fmla="*/ 223552 h 723518"/>
                <a:gd name="connsiteX69" fmla="*/ 576834 w 619410"/>
                <a:gd name="connsiteY69" fmla="*/ 228695 h 723518"/>
                <a:gd name="connsiteX70" fmla="*/ 576834 w 619410"/>
                <a:gd name="connsiteY70" fmla="*/ 228695 h 723518"/>
                <a:gd name="connsiteX71" fmla="*/ 583311 w 619410"/>
                <a:gd name="connsiteY71" fmla="*/ 239458 h 723518"/>
                <a:gd name="connsiteX72" fmla="*/ 579025 w 619410"/>
                <a:gd name="connsiteY72" fmla="*/ 251936 h 723518"/>
                <a:gd name="connsiteX73" fmla="*/ 558260 w 619410"/>
                <a:gd name="connsiteY73" fmla="*/ 253174 h 723518"/>
                <a:gd name="connsiteX74" fmla="*/ 565404 w 619410"/>
                <a:gd name="connsiteY74" fmla="*/ 261747 h 723518"/>
                <a:gd name="connsiteX75" fmla="*/ 560165 w 619410"/>
                <a:gd name="connsiteY75" fmla="*/ 271558 h 723518"/>
                <a:gd name="connsiteX76" fmla="*/ 573310 w 619410"/>
                <a:gd name="connsiteY76" fmla="*/ 284131 h 723518"/>
                <a:gd name="connsiteX77" fmla="*/ 560451 w 619410"/>
                <a:gd name="connsiteY77" fmla="*/ 303276 h 723518"/>
                <a:gd name="connsiteX78" fmla="*/ 556260 w 619410"/>
                <a:gd name="connsiteY78" fmla="*/ 336042 h 723518"/>
                <a:gd name="connsiteX79" fmla="*/ 553593 w 619410"/>
                <a:gd name="connsiteY79" fmla="*/ 328803 h 723518"/>
                <a:gd name="connsiteX80" fmla="*/ 530352 w 619410"/>
                <a:gd name="connsiteY80" fmla="*/ 338138 h 723518"/>
                <a:gd name="connsiteX81" fmla="*/ 524351 w 619410"/>
                <a:gd name="connsiteY81" fmla="*/ 322707 h 723518"/>
                <a:gd name="connsiteX82" fmla="*/ 503968 w 619410"/>
                <a:gd name="connsiteY82" fmla="*/ 320516 h 723518"/>
                <a:gd name="connsiteX83" fmla="*/ 496253 w 619410"/>
                <a:gd name="connsiteY83" fmla="*/ 332041 h 723518"/>
                <a:gd name="connsiteX84" fmla="*/ 458724 w 619410"/>
                <a:gd name="connsiteY84" fmla="*/ 331946 h 723518"/>
                <a:gd name="connsiteX85" fmla="*/ 456343 w 619410"/>
                <a:gd name="connsiteY85" fmla="*/ 342329 h 723518"/>
                <a:gd name="connsiteX86" fmla="*/ 440055 w 619410"/>
                <a:gd name="connsiteY86" fmla="*/ 343567 h 723518"/>
                <a:gd name="connsiteX87" fmla="*/ 435292 w 619410"/>
                <a:gd name="connsiteY87" fmla="*/ 356140 h 723518"/>
                <a:gd name="connsiteX88" fmla="*/ 459105 w 619410"/>
                <a:gd name="connsiteY88" fmla="*/ 360902 h 723518"/>
                <a:gd name="connsiteX89" fmla="*/ 451675 w 619410"/>
                <a:gd name="connsiteY89" fmla="*/ 366998 h 723518"/>
                <a:gd name="connsiteX90" fmla="*/ 450628 w 619410"/>
                <a:gd name="connsiteY90" fmla="*/ 389096 h 723518"/>
                <a:gd name="connsiteX91" fmla="*/ 466439 w 619410"/>
                <a:gd name="connsiteY91" fmla="*/ 406337 h 723518"/>
                <a:gd name="connsiteX92" fmla="*/ 456248 w 619410"/>
                <a:gd name="connsiteY92" fmla="*/ 406146 h 723518"/>
                <a:gd name="connsiteX93" fmla="*/ 447199 w 619410"/>
                <a:gd name="connsiteY93" fmla="*/ 423291 h 723518"/>
                <a:gd name="connsiteX94" fmla="*/ 464439 w 619410"/>
                <a:gd name="connsiteY94" fmla="*/ 422243 h 723518"/>
                <a:gd name="connsiteX95" fmla="*/ 495300 w 619410"/>
                <a:gd name="connsiteY95" fmla="*/ 450151 h 723518"/>
                <a:gd name="connsiteX96" fmla="*/ 500634 w 619410"/>
                <a:gd name="connsiteY96" fmla="*/ 457390 h 723518"/>
                <a:gd name="connsiteX97" fmla="*/ 490347 w 619410"/>
                <a:gd name="connsiteY97" fmla="*/ 473869 h 723518"/>
                <a:gd name="connsiteX98" fmla="*/ 517684 w 619410"/>
                <a:gd name="connsiteY98" fmla="*/ 481489 h 723518"/>
                <a:gd name="connsiteX99" fmla="*/ 511588 w 619410"/>
                <a:gd name="connsiteY99" fmla="*/ 488918 h 723518"/>
                <a:gd name="connsiteX100" fmla="*/ 522065 w 619410"/>
                <a:gd name="connsiteY100" fmla="*/ 492157 h 723518"/>
                <a:gd name="connsiteX101" fmla="*/ 504349 w 619410"/>
                <a:gd name="connsiteY101" fmla="*/ 518065 h 723518"/>
                <a:gd name="connsiteX102" fmla="*/ 512064 w 619410"/>
                <a:gd name="connsiteY102" fmla="*/ 518541 h 723518"/>
                <a:gd name="connsiteX103" fmla="*/ 524732 w 619410"/>
                <a:gd name="connsiteY103" fmla="*/ 543497 h 723518"/>
                <a:gd name="connsiteX104" fmla="*/ 494729 w 619410"/>
                <a:gd name="connsiteY104" fmla="*/ 558070 h 723518"/>
                <a:gd name="connsiteX105" fmla="*/ 506825 w 619410"/>
                <a:gd name="connsiteY105" fmla="*/ 574262 h 723518"/>
                <a:gd name="connsiteX106" fmla="*/ 520732 w 619410"/>
                <a:gd name="connsiteY106" fmla="*/ 571500 h 723518"/>
                <a:gd name="connsiteX107" fmla="*/ 518732 w 619410"/>
                <a:gd name="connsiteY107" fmla="*/ 582263 h 723518"/>
                <a:gd name="connsiteX108" fmla="*/ 507778 w 619410"/>
                <a:gd name="connsiteY108" fmla="*/ 578548 h 723518"/>
                <a:gd name="connsiteX109" fmla="*/ 505111 w 619410"/>
                <a:gd name="connsiteY109" fmla="*/ 600647 h 723518"/>
                <a:gd name="connsiteX110" fmla="*/ 515779 w 619410"/>
                <a:gd name="connsiteY110" fmla="*/ 606742 h 723518"/>
                <a:gd name="connsiteX111" fmla="*/ 530638 w 619410"/>
                <a:gd name="connsiteY111" fmla="*/ 593217 h 723518"/>
                <a:gd name="connsiteX112" fmla="*/ 540163 w 619410"/>
                <a:gd name="connsiteY112" fmla="*/ 602837 h 723518"/>
                <a:gd name="connsiteX113" fmla="*/ 554831 w 619410"/>
                <a:gd name="connsiteY113" fmla="*/ 602456 h 723518"/>
                <a:gd name="connsiteX114" fmla="*/ 560356 w 619410"/>
                <a:gd name="connsiteY114" fmla="*/ 612743 h 723518"/>
                <a:gd name="connsiteX115" fmla="*/ 573881 w 619410"/>
                <a:gd name="connsiteY115" fmla="*/ 611219 h 723518"/>
                <a:gd name="connsiteX116" fmla="*/ 571881 w 619410"/>
                <a:gd name="connsiteY116" fmla="*/ 634651 h 723518"/>
                <a:gd name="connsiteX117" fmla="*/ 601694 w 619410"/>
                <a:gd name="connsiteY117" fmla="*/ 635222 h 723518"/>
                <a:gd name="connsiteX118" fmla="*/ 618935 w 619410"/>
                <a:gd name="connsiteY118" fmla="*/ 645986 h 723518"/>
                <a:gd name="connsiteX119" fmla="*/ 619411 w 619410"/>
                <a:gd name="connsiteY119" fmla="*/ 666559 h 723518"/>
                <a:gd name="connsiteX120" fmla="*/ 619411 w 619410"/>
                <a:gd name="connsiteY120" fmla="*/ 666559 h 723518"/>
                <a:gd name="connsiteX121" fmla="*/ 610934 w 619410"/>
                <a:gd name="connsiteY121" fmla="*/ 678751 h 723518"/>
                <a:gd name="connsiteX122" fmla="*/ 610934 w 619410"/>
                <a:gd name="connsiteY122" fmla="*/ 678751 h 723518"/>
                <a:gd name="connsiteX123" fmla="*/ 617220 w 619410"/>
                <a:gd name="connsiteY123" fmla="*/ 684657 h 723518"/>
                <a:gd name="connsiteX124" fmla="*/ 617220 w 619410"/>
                <a:gd name="connsiteY124" fmla="*/ 684657 h 723518"/>
                <a:gd name="connsiteX125" fmla="*/ 603218 w 619410"/>
                <a:gd name="connsiteY125" fmla="*/ 695420 h 723518"/>
                <a:gd name="connsiteX126" fmla="*/ 602075 w 619410"/>
                <a:gd name="connsiteY126" fmla="*/ 716756 h 723518"/>
                <a:gd name="connsiteX127" fmla="*/ 602075 w 619410"/>
                <a:gd name="connsiteY127" fmla="*/ 716756 h 723518"/>
                <a:gd name="connsiteX128" fmla="*/ 580073 w 619410"/>
                <a:gd name="connsiteY128" fmla="*/ 705803 h 723518"/>
                <a:gd name="connsiteX129" fmla="*/ 560927 w 619410"/>
                <a:gd name="connsiteY129" fmla="*/ 723519 h 723518"/>
                <a:gd name="connsiteX130" fmla="*/ 542258 w 619410"/>
                <a:gd name="connsiteY130" fmla="*/ 720852 h 723518"/>
                <a:gd name="connsiteX131" fmla="*/ 515398 w 619410"/>
                <a:gd name="connsiteY131" fmla="*/ 709422 h 723518"/>
                <a:gd name="connsiteX132" fmla="*/ 506921 w 619410"/>
                <a:gd name="connsiteY132" fmla="*/ 693896 h 723518"/>
                <a:gd name="connsiteX133" fmla="*/ 495967 w 619410"/>
                <a:gd name="connsiteY133" fmla="*/ 690467 h 723518"/>
                <a:gd name="connsiteX134" fmla="*/ 493490 w 619410"/>
                <a:gd name="connsiteY134" fmla="*/ 696563 h 723518"/>
                <a:gd name="connsiteX135" fmla="*/ 479012 w 619410"/>
                <a:gd name="connsiteY135" fmla="*/ 679037 h 723518"/>
                <a:gd name="connsiteX136" fmla="*/ 465963 w 619410"/>
                <a:gd name="connsiteY136" fmla="*/ 693611 h 723518"/>
                <a:gd name="connsiteX137" fmla="*/ 451104 w 619410"/>
                <a:gd name="connsiteY137" fmla="*/ 657511 h 723518"/>
                <a:gd name="connsiteX138" fmla="*/ 456914 w 619410"/>
                <a:gd name="connsiteY138" fmla="*/ 639699 h 723518"/>
                <a:gd name="connsiteX139" fmla="*/ 449104 w 619410"/>
                <a:gd name="connsiteY139" fmla="*/ 635127 h 723518"/>
                <a:gd name="connsiteX140" fmla="*/ 450437 w 619410"/>
                <a:gd name="connsiteY140" fmla="*/ 619030 h 723518"/>
                <a:gd name="connsiteX141" fmla="*/ 430625 w 619410"/>
                <a:gd name="connsiteY141" fmla="*/ 609505 h 723518"/>
                <a:gd name="connsiteX142" fmla="*/ 394049 w 619410"/>
                <a:gd name="connsiteY142" fmla="*/ 608076 h 723518"/>
                <a:gd name="connsiteX143" fmla="*/ 385191 w 619410"/>
                <a:gd name="connsiteY143" fmla="*/ 579977 h 723518"/>
                <a:gd name="connsiteX144" fmla="*/ 381953 w 619410"/>
                <a:gd name="connsiteY144" fmla="*/ 594455 h 723518"/>
                <a:gd name="connsiteX145" fmla="*/ 334613 w 619410"/>
                <a:gd name="connsiteY145" fmla="*/ 590455 h 723518"/>
                <a:gd name="connsiteX146" fmla="*/ 334613 w 619410"/>
                <a:gd name="connsiteY146" fmla="*/ 590455 h 723518"/>
                <a:gd name="connsiteX147" fmla="*/ 321183 w 619410"/>
                <a:gd name="connsiteY147" fmla="*/ 541687 h 723518"/>
                <a:gd name="connsiteX148" fmla="*/ 293370 w 619410"/>
                <a:gd name="connsiteY148" fmla="*/ 498253 h 723518"/>
                <a:gd name="connsiteX149" fmla="*/ 255842 w 619410"/>
                <a:gd name="connsiteY149" fmla="*/ 466154 h 723518"/>
                <a:gd name="connsiteX150" fmla="*/ 237363 w 619410"/>
                <a:gd name="connsiteY150" fmla="*/ 461867 h 723518"/>
                <a:gd name="connsiteX151" fmla="*/ 212789 w 619410"/>
                <a:gd name="connsiteY151" fmla="*/ 424910 h 723518"/>
                <a:gd name="connsiteX152" fmla="*/ 206026 w 619410"/>
                <a:gd name="connsiteY152" fmla="*/ 428054 h 723518"/>
                <a:gd name="connsiteX153" fmla="*/ 176689 w 619410"/>
                <a:gd name="connsiteY153" fmla="*/ 411385 h 723518"/>
                <a:gd name="connsiteX154" fmla="*/ 140875 w 619410"/>
                <a:gd name="connsiteY154" fmla="*/ 383286 h 723518"/>
                <a:gd name="connsiteX155" fmla="*/ 128873 w 619410"/>
                <a:gd name="connsiteY155" fmla="*/ 385667 h 723518"/>
                <a:gd name="connsiteX156" fmla="*/ 128302 w 619410"/>
                <a:gd name="connsiteY156" fmla="*/ 332899 h 723518"/>
                <a:gd name="connsiteX157" fmla="*/ 169259 w 619410"/>
                <a:gd name="connsiteY157" fmla="*/ 323374 h 723518"/>
                <a:gd name="connsiteX158" fmla="*/ 153162 w 619410"/>
                <a:gd name="connsiteY158" fmla="*/ 292894 h 723518"/>
                <a:gd name="connsiteX159" fmla="*/ 174308 w 619410"/>
                <a:gd name="connsiteY159" fmla="*/ 293275 h 723518"/>
                <a:gd name="connsiteX160" fmla="*/ 181832 w 619410"/>
                <a:gd name="connsiteY160" fmla="*/ 285274 h 723518"/>
                <a:gd name="connsiteX161" fmla="*/ 192691 w 619410"/>
                <a:gd name="connsiteY161" fmla="*/ 253651 h 723518"/>
                <a:gd name="connsiteX162" fmla="*/ 182404 w 619410"/>
                <a:gd name="connsiteY162" fmla="*/ 242983 h 723518"/>
                <a:gd name="connsiteX163" fmla="*/ 191834 w 619410"/>
                <a:gd name="connsiteY163" fmla="*/ 234887 h 723518"/>
                <a:gd name="connsiteX164" fmla="*/ 179832 w 619410"/>
                <a:gd name="connsiteY164" fmla="*/ 214789 h 723518"/>
                <a:gd name="connsiteX165" fmla="*/ 201454 w 619410"/>
                <a:gd name="connsiteY165" fmla="*/ 210407 h 723518"/>
                <a:gd name="connsiteX166" fmla="*/ 182118 w 619410"/>
                <a:gd name="connsiteY166" fmla="*/ 158020 h 723518"/>
                <a:gd name="connsiteX167" fmla="*/ 165640 w 619410"/>
                <a:gd name="connsiteY167" fmla="*/ 151447 h 723518"/>
                <a:gd name="connsiteX168" fmla="*/ 171260 w 619410"/>
                <a:gd name="connsiteY168" fmla="*/ 139827 h 723518"/>
                <a:gd name="connsiteX169" fmla="*/ 153448 w 619410"/>
                <a:gd name="connsiteY169" fmla="*/ 133636 h 723518"/>
                <a:gd name="connsiteX170" fmla="*/ 159449 w 619410"/>
                <a:gd name="connsiteY170" fmla="*/ 123539 h 723518"/>
                <a:gd name="connsiteX171" fmla="*/ 131254 w 619410"/>
                <a:gd name="connsiteY171" fmla="*/ 124396 h 723518"/>
                <a:gd name="connsiteX172" fmla="*/ 142685 w 619410"/>
                <a:gd name="connsiteY172" fmla="*/ 91535 h 723518"/>
                <a:gd name="connsiteX173" fmla="*/ 179832 w 619410"/>
                <a:gd name="connsiteY173" fmla="*/ 60579 h 723518"/>
                <a:gd name="connsiteX174" fmla="*/ 176117 w 619410"/>
                <a:gd name="connsiteY174" fmla="*/ 31051 h 723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619410" h="723518">
                  <a:moveTo>
                    <a:pt x="61055" y="184023"/>
                  </a:moveTo>
                  <a:lnTo>
                    <a:pt x="75724" y="189166"/>
                  </a:lnTo>
                  <a:lnTo>
                    <a:pt x="97441" y="214694"/>
                  </a:lnTo>
                  <a:lnTo>
                    <a:pt x="128111" y="220504"/>
                  </a:lnTo>
                  <a:lnTo>
                    <a:pt x="128778" y="251746"/>
                  </a:lnTo>
                  <a:lnTo>
                    <a:pt x="147923" y="275558"/>
                  </a:lnTo>
                  <a:lnTo>
                    <a:pt x="140017" y="297085"/>
                  </a:lnTo>
                  <a:lnTo>
                    <a:pt x="145066" y="308324"/>
                  </a:lnTo>
                  <a:lnTo>
                    <a:pt x="130874" y="324898"/>
                  </a:lnTo>
                  <a:lnTo>
                    <a:pt x="115824" y="278892"/>
                  </a:lnTo>
                  <a:lnTo>
                    <a:pt x="69247" y="237554"/>
                  </a:lnTo>
                  <a:lnTo>
                    <a:pt x="61055" y="184023"/>
                  </a:lnTo>
                  <a:close/>
                  <a:moveTo>
                    <a:pt x="20193" y="64770"/>
                  </a:moveTo>
                  <a:lnTo>
                    <a:pt x="34671" y="78105"/>
                  </a:lnTo>
                  <a:lnTo>
                    <a:pt x="18955" y="77914"/>
                  </a:lnTo>
                  <a:lnTo>
                    <a:pt x="23813" y="95155"/>
                  </a:lnTo>
                  <a:lnTo>
                    <a:pt x="40862" y="81629"/>
                  </a:lnTo>
                  <a:lnTo>
                    <a:pt x="58674" y="80391"/>
                  </a:lnTo>
                  <a:lnTo>
                    <a:pt x="48196" y="92678"/>
                  </a:lnTo>
                  <a:lnTo>
                    <a:pt x="81534" y="94297"/>
                  </a:lnTo>
                  <a:lnTo>
                    <a:pt x="106490" y="104775"/>
                  </a:lnTo>
                  <a:lnTo>
                    <a:pt x="114014" y="120777"/>
                  </a:lnTo>
                  <a:lnTo>
                    <a:pt x="122682" y="118967"/>
                  </a:lnTo>
                  <a:lnTo>
                    <a:pt x="99822" y="130302"/>
                  </a:lnTo>
                  <a:lnTo>
                    <a:pt x="39529" y="96583"/>
                  </a:lnTo>
                  <a:lnTo>
                    <a:pt x="11144" y="96679"/>
                  </a:lnTo>
                  <a:lnTo>
                    <a:pt x="0" y="72962"/>
                  </a:lnTo>
                  <a:lnTo>
                    <a:pt x="20193" y="64770"/>
                  </a:lnTo>
                  <a:close/>
                  <a:moveTo>
                    <a:pt x="176117" y="31051"/>
                  </a:moveTo>
                  <a:lnTo>
                    <a:pt x="192310" y="30671"/>
                  </a:lnTo>
                  <a:lnTo>
                    <a:pt x="200692" y="12097"/>
                  </a:lnTo>
                  <a:lnTo>
                    <a:pt x="231934" y="11144"/>
                  </a:lnTo>
                  <a:lnTo>
                    <a:pt x="249650" y="0"/>
                  </a:lnTo>
                  <a:lnTo>
                    <a:pt x="237173" y="28004"/>
                  </a:lnTo>
                  <a:lnTo>
                    <a:pt x="248317" y="34480"/>
                  </a:lnTo>
                  <a:lnTo>
                    <a:pt x="266510" y="25337"/>
                  </a:lnTo>
                  <a:lnTo>
                    <a:pt x="281273" y="30575"/>
                  </a:lnTo>
                  <a:lnTo>
                    <a:pt x="284988" y="17621"/>
                  </a:lnTo>
                  <a:lnTo>
                    <a:pt x="300419" y="16288"/>
                  </a:lnTo>
                  <a:lnTo>
                    <a:pt x="299657" y="26003"/>
                  </a:lnTo>
                  <a:lnTo>
                    <a:pt x="320992" y="38005"/>
                  </a:lnTo>
                  <a:lnTo>
                    <a:pt x="320992" y="38005"/>
                  </a:lnTo>
                  <a:lnTo>
                    <a:pt x="326517" y="58674"/>
                  </a:lnTo>
                  <a:lnTo>
                    <a:pt x="319659" y="71533"/>
                  </a:lnTo>
                  <a:lnTo>
                    <a:pt x="344805" y="87344"/>
                  </a:lnTo>
                  <a:lnTo>
                    <a:pt x="343853" y="108680"/>
                  </a:lnTo>
                  <a:lnTo>
                    <a:pt x="352901" y="106108"/>
                  </a:lnTo>
                  <a:lnTo>
                    <a:pt x="359378" y="116491"/>
                  </a:lnTo>
                  <a:lnTo>
                    <a:pt x="378142" y="121539"/>
                  </a:lnTo>
                  <a:lnTo>
                    <a:pt x="366141" y="125730"/>
                  </a:lnTo>
                  <a:lnTo>
                    <a:pt x="372523" y="133636"/>
                  </a:lnTo>
                  <a:lnTo>
                    <a:pt x="398907" y="128492"/>
                  </a:lnTo>
                  <a:lnTo>
                    <a:pt x="414623" y="137160"/>
                  </a:lnTo>
                  <a:lnTo>
                    <a:pt x="417481" y="151447"/>
                  </a:lnTo>
                  <a:lnTo>
                    <a:pt x="443008" y="156972"/>
                  </a:lnTo>
                  <a:lnTo>
                    <a:pt x="451104" y="146971"/>
                  </a:lnTo>
                  <a:lnTo>
                    <a:pt x="450628" y="158877"/>
                  </a:lnTo>
                  <a:lnTo>
                    <a:pt x="458724" y="164116"/>
                  </a:lnTo>
                  <a:lnTo>
                    <a:pt x="470440" y="158496"/>
                  </a:lnTo>
                  <a:lnTo>
                    <a:pt x="473678" y="168973"/>
                  </a:lnTo>
                  <a:lnTo>
                    <a:pt x="502730" y="162211"/>
                  </a:lnTo>
                  <a:lnTo>
                    <a:pt x="515303" y="182213"/>
                  </a:lnTo>
                  <a:lnTo>
                    <a:pt x="533495" y="186880"/>
                  </a:lnTo>
                  <a:lnTo>
                    <a:pt x="541401" y="181165"/>
                  </a:lnTo>
                  <a:lnTo>
                    <a:pt x="543306" y="196691"/>
                  </a:lnTo>
                  <a:lnTo>
                    <a:pt x="554641" y="190405"/>
                  </a:lnTo>
                  <a:lnTo>
                    <a:pt x="552831" y="205645"/>
                  </a:lnTo>
                  <a:lnTo>
                    <a:pt x="562642" y="211741"/>
                  </a:lnTo>
                  <a:lnTo>
                    <a:pt x="563309" y="223552"/>
                  </a:lnTo>
                  <a:lnTo>
                    <a:pt x="576834" y="228695"/>
                  </a:lnTo>
                  <a:lnTo>
                    <a:pt x="576834" y="228695"/>
                  </a:lnTo>
                  <a:lnTo>
                    <a:pt x="583311" y="239458"/>
                  </a:lnTo>
                  <a:lnTo>
                    <a:pt x="579025" y="251936"/>
                  </a:lnTo>
                  <a:lnTo>
                    <a:pt x="558260" y="253174"/>
                  </a:lnTo>
                  <a:lnTo>
                    <a:pt x="565404" y="261747"/>
                  </a:lnTo>
                  <a:lnTo>
                    <a:pt x="560165" y="271558"/>
                  </a:lnTo>
                  <a:lnTo>
                    <a:pt x="573310" y="284131"/>
                  </a:lnTo>
                  <a:lnTo>
                    <a:pt x="560451" y="303276"/>
                  </a:lnTo>
                  <a:lnTo>
                    <a:pt x="556260" y="336042"/>
                  </a:lnTo>
                  <a:lnTo>
                    <a:pt x="553593" y="328803"/>
                  </a:lnTo>
                  <a:lnTo>
                    <a:pt x="530352" y="338138"/>
                  </a:lnTo>
                  <a:lnTo>
                    <a:pt x="524351" y="322707"/>
                  </a:lnTo>
                  <a:lnTo>
                    <a:pt x="503968" y="320516"/>
                  </a:lnTo>
                  <a:lnTo>
                    <a:pt x="496253" y="332041"/>
                  </a:lnTo>
                  <a:lnTo>
                    <a:pt x="458724" y="331946"/>
                  </a:lnTo>
                  <a:lnTo>
                    <a:pt x="456343" y="342329"/>
                  </a:lnTo>
                  <a:lnTo>
                    <a:pt x="440055" y="343567"/>
                  </a:lnTo>
                  <a:lnTo>
                    <a:pt x="435292" y="356140"/>
                  </a:lnTo>
                  <a:lnTo>
                    <a:pt x="459105" y="360902"/>
                  </a:lnTo>
                  <a:lnTo>
                    <a:pt x="451675" y="366998"/>
                  </a:lnTo>
                  <a:lnTo>
                    <a:pt x="450628" y="389096"/>
                  </a:lnTo>
                  <a:lnTo>
                    <a:pt x="466439" y="406337"/>
                  </a:lnTo>
                  <a:lnTo>
                    <a:pt x="456248" y="406146"/>
                  </a:lnTo>
                  <a:lnTo>
                    <a:pt x="447199" y="423291"/>
                  </a:lnTo>
                  <a:lnTo>
                    <a:pt x="464439" y="422243"/>
                  </a:lnTo>
                  <a:lnTo>
                    <a:pt x="495300" y="450151"/>
                  </a:lnTo>
                  <a:lnTo>
                    <a:pt x="500634" y="457390"/>
                  </a:lnTo>
                  <a:lnTo>
                    <a:pt x="490347" y="473869"/>
                  </a:lnTo>
                  <a:lnTo>
                    <a:pt x="517684" y="481489"/>
                  </a:lnTo>
                  <a:lnTo>
                    <a:pt x="511588" y="488918"/>
                  </a:lnTo>
                  <a:lnTo>
                    <a:pt x="522065" y="492157"/>
                  </a:lnTo>
                  <a:lnTo>
                    <a:pt x="504349" y="518065"/>
                  </a:lnTo>
                  <a:lnTo>
                    <a:pt x="512064" y="518541"/>
                  </a:lnTo>
                  <a:lnTo>
                    <a:pt x="524732" y="543497"/>
                  </a:lnTo>
                  <a:lnTo>
                    <a:pt x="494729" y="558070"/>
                  </a:lnTo>
                  <a:lnTo>
                    <a:pt x="506825" y="574262"/>
                  </a:lnTo>
                  <a:lnTo>
                    <a:pt x="520732" y="571500"/>
                  </a:lnTo>
                  <a:lnTo>
                    <a:pt x="518732" y="582263"/>
                  </a:lnTo>
                  <a:lnTo>
                    <a:pt x="507778" y="578548"/>
                  </a:lnTo>
                  <a:lnTo>
                    <a:pt x="505111" y="600647"/>
                  </a:lnTo>
                  <a:lnTo>
                    <a:pt x="515779" y="606742"/>
                  </a:lnTo>
                  <a:lnTo>
                    <a:pt x="530638" y="593217"/>
                  </a:lnTo>
                  <a:lnTo>
                    <a:pt x="540163" y="602837"/>
                  </a:lnTo>
                  <a:lnTo>
                    <a:pt x="554831" y="602456"/>
                  </a:lnTo>
                  <a:lnTo>
                    <a:pt x="560356" y="612743"/>
                  </a:lnTo>
                  <a:lnTo>
                    <a:pt x="573881" y="611219"/>
                  </a:lnTo>
                  <a:lnTo>
                    <a:pt x="571881" y="634651"/>
                  </a:lnTo>
                  <a:lnTo>
                    <a:pt x="601694" y="635222"/>
                  </a:lnTo>
                  <a:lnTo>
                    <a:pt x="618935" y="645986"/>
                  </a:lnTo>
                  <a:lnTo>
                    <a:pt x="619411" y="666559"/>
                  </a:lnTo>
                  <a:lnTo>
                    <a:pt x="619411" y="666559"/>
                  </a:lnTo>
                  <a:lnTo>
                    <a:pt x="610934" y="678751"/>
                  </a:lnTo>
                  <a:lnTo>
                    <a:pt x="610934" y="678751"/>
                  </a:lnTo>
                  <a:lnTo>
                    <a:pt x="617220" y="684657"/>
                  </a:lnTo>
                  <a:lnTo>
                    <a:pt x="617220" y="684657"/>
                  </a:lnTo>
                  <a:lnTo>
                    <a:pt x="603218" y="695420"/>
                  </a:lnTo>
                  <a:lnTo>
                    <a:pt x="602075" y="716756"/>
                  </a:lnTo>
                  <a:lnTo>
                    <a:pt x="602075" y="716756"/>
                  </a:lnTo>
                  <a:lnTo>
                    <a:pt x="580073" y="705803"/>
                  </a:lnTo>
                  <a:lnTo>
                    <a:pt x="560927" y="723519"/>
                  </a:lnTo>
                  <a:lnTo>
                    <a:pt x="542258" y="720852"/>
                  </a:lnTo>
                  <a:lnTo>
                    <a:pt x="515398" y="709422"/>
                  </a:lnTo>
                  <a:lnTo>
                    <a:pt x="506921" y="693896"/>
                  </a:lnTo>
                  <a:lnTo>
                    <a:pt x="495967" y="690467"/>
                  </a:lnTo>
                  <a:lnTo>
                    <a:pt x="493490" y="696563"/>
                  </a:lnTo>
                  <a:lnTo>
                    <a:pt x="479012" y="679037"/>
                  </a:lnTo>
                  <a:lnTo>
                    <a:pt x="465963" y="693611"/>
                  </a:lnTo>
                  <a:lnTo>
                    <a:pt x="451104" y="657511"/>
                  </a:lnTo>
                  <a:lnTo>
                    <a:pt x="456914" y="639699"/>
                  </a:lnTo>
                  <a:lnTo>
                    <a:pt x="449104" y="635127"/>
                  </a:lnTo>
                  <a:lnTo>
                    <a:pt x="450437" y="619030"/>
                  </a:lnTo>
                  <a:lnTo>
                    <a:pt x="430625" y="609505"/>
                  </a:lnTo>
                  <a:lnTo>
                    <a:pt x="394049" y="608076"/>
                  </a:lnTo>
                  <a:lnTo>
                    <a:pt x="385191" y="579977"/>
                  </a:lnTo>
                  <a:lnTo>
                    <a:pt x="381953" y="594455"/>
                  </a:lnTo>
                  <a:lnTo>
                    <a:pt x="334613" y="590455"/>
                  </a:lnTo>
                  <a:lnTo>
                    <a:pt x="334613" y="590455"/>
                  </a:lnTo>
                  <a:lnTo>
                    <a:pt x="321183" y="541687"/>
                  </a:lnTo>
                  <a:lnTo>
                    <a:pt x="293370" y="498253"/>
                  </a:lnTo>
                  <a:lnTo>
                    <a:pt x="255842" y="466154"/>
                  </a:lnTo>
                  <a:lnTo>
                    <a:pt x="237363" y="461867"/>
                  </a:lnTo>
                  <a:lnTo>
                    <a:pt x="212789" y="424910"/>
                  </a:lnTo>
                  <a:lnTo>
                    <a:pt x="206026" y="428054"/>
                  </a:lnTo>
                  <a:lnTo>
                    <a:pt x="176689" y="411385"/>
                  </a:lnTo>
                  <a:lnTo>
                    <a:pt x="140875" y="383286"/>
                  </a:lnTo>
                  <a:lnTo>
                    <a:pt x="128873" y="385667"/>
                  </a:lnTo>
                  <a:lnTo>
                    <a:pt x="128302" y="332899"/>
                  </a:lnTo>
                  <a:lnTo>
                    <a:pt x="169259" y="323374"/>
                  </a:lnTo>
                  <a:lnTo>
                    <a:pt x="153162" y="292894"/>
                  </a:lnTo>
                  <a:lnTo>
                    <a:pt x="174308" y="293275"/>
                  </a:lnTo>
                  <a:lnTo>
                    <a:pt x="181832" y="285274"/>
                  </a:lnTo>
                  <a:lnTo>
                    <a:pt x="192691" y="253651"/>
                  </a:lnTo>
                  <a:lnTo>
                    <a:pt x="182404" y="242983"/>
                  </a:lnTo>
                  <a:lnTo>
                    <a:pt x="191834" y="234887"/>
                  </a:lnTo>
                  <a:lnTo>
                    <a:pt x="179832" y="214789"/>
                  </a:lnTo>
                  <a:lnTo>
                    <a:pt x="201454" y="210407"/>
                  </a:lnTo>
                  <a:lnTo>
                    <a:pt x="182118" y="158020"/>
                  </a:lnTo>
                  <a:lnTo>
                    <a:pt x="165640" y="151447"/>
                  </a:lnTo>
                  <a:lnTo>
                    <a:pt x="171260" y="139827"/>
                  </a:lnTo>
                  <a:lnTo>
                    <a:pt x="153448" y="133636"/>
                  </a:lnTo>
                  <a:lnTo>
                    <a:pt x="159449" y="123539"/>
                  </a:lnTo>
                  <a:lnTo>
                    <a:pt x="131254" y="124396"/>
                  </a:lnTo>
                  <a:lnTo>
                    <a:pt x="142685" y="91535"/>
                  </a:lnTo>
                  <a:lnTo>
                    <a:pt x="179832" y="60579"/>
                  </a:lnTo>
                  <a:lnTo>
                    <a:pt x="176117" y="31051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27" name="Freeform: Shape 226">
              <a:extLst>
                <a:ext uri="{FF2B5EF4-FFF2-40B4-BE49-F238E27FC236}">
                  <a16:creationId xmlns:a16="http://schemas.microsoft.com/office/drawing/2014/main" id="{0FD96737-4D72-18F9-4A4B-3992D02E51AD}"/>
                </a:ext>
              </a:extLst>
            </p:cNvPr>
            <p:cNvSpPr/>
            <p:nvPr/>
          </p:nvSpPr>
          <p:spPr>
            <a:xfrm>
              <a:off x="1880299" y="2160791"/>
              <a:ext cx="1085874" cy="779534"/>
            </a:xfrm>
            <a:custGeom>
              <a:avLst/>
              <a:gdLst>
                <a:gd name="connsiteX0" fmla="*/ 263938 w 691799"/>
                <a:gd name="connsiteY0" fmla="*/ 2191 h 496633"/>
                <a:gd name="connsiteX1" fmla="*/ 256032 w 691799"/>
                <a:gd name="connsiteY1" fmla="*/ 18479 h 496633"/>
                <a:gd name="connsiteX2" fmla="*/ 255270 w 691799"/>
                <a:gd name="connsiteY2" fmla="*/ 5810 h 496633"/>
                <a:gd name="connsiteX3" fmla="*/ 263938 w 691799"/>
                <a:gd name="connsiteY3" fmla="*/ 2191 h 496633"/>
                <a:gd name="connsiteX4" fmla="*/ 171641 w 691799"/>
                <a:gd name="connsiteY4" fmla="*/ 0 h 496633"/>
                <a:gd name="connsiteX5" fmla="*/ 174974 w 691799"/>
                <a:gd name="connsiteY5" fmla="*/ 19241 h 496633"/>
                <a:gd name="connsiteX6" fmla="*/ 225552 w 691799"/>
                <a:gd name="connsiteY6" fmla="*/ 1048 h 496633"/>
                <a:gd name="connsiteX7" fmla="*/ 221170 w 691799"/>
                <a:gd name="connsiteY7" fmla="*/ 22479 h 496633"/>
                <a:gd name="connsiteX8" fmla="*/ 232696 w 691799"/>
                <a:gd name="connsiteY8" fmla="*/ 20765 h 496633"/>
                <a:gd name="connsiteX9" fmla="*/ 226695 w 691799"/>
                <a:gd name="connsiteY9" fmla="*/ 28766 h 496633"/>
                <a:gd name="connsiteX10" fmla="*/ 255841 w 691799"/>
                <a:gd name="connsiteY10" fmla="*/ 26956 h 496633"/>
                <a:gd name="connsiteX11" fmla="*/ 258889 w 691799"/>
                <a:gd name="connsiteY11" fmla="*/ 40958 h 496633"/>
                <a:gd name="connsiteX12" fmla="*/ 242316 w 691799"/>
                <a:gd name="connsiteY12" fmla="*/ 49721 h 496633"/>
                <a:gd name="connsiteX13" fmla="*/ 268795 w 691799"/>
                <a:gd name="connsiteY13" fmla="*/ 63437 h 496633"/>
                <a:gd name="connsiteX14" fmla="*/ 279845 w 691799"/>
                <a:gd name="connsiteY14" fmla="*/ 57626 h 496633"/>
                <a:gd name="connsiteX15" fmla="*/ 287083 w 691799"/>
                <a:gd name="connsiteY15" fmla="*/ 66008 h 496633"/>
                <a:gd name="connsiteX16" fmla="*/ 282226 w 691799"/>
                <a:gd name="connsiteY16" fmla="*/ 88106 h 496633"/>
                <a:gd name="connsiteX17" fmla="*/ 332899 w 691799"/>
                <a:gd name="connsiteY17" fmla="*/ 131159 h 496633"/>
                <a:gd name="connsiteX18" fmla="*/ 330994 w 691799"/>
                <a:gd name="connsiteY18" fmla="*/ 163068 h 496633"/>
                <a:gd name="connsiteX19" fmla="*/ 373760 w 691799"/>
                <a:gd name="connsiteY19" fmla="*/ 186595 h 496633"/>
                <a:gd name="connsiteX20" fmla="*/ 372998 w 691799"/>
                <a:gd name="connsiteY20" fmla="*/ 208312 h 496633"/>
                <a:gd name="connsiteX21" fmla="*/ 385000 w 691799"/>
                <a:gd name="connsiteY21" fmla="*/ 220885 h 496633"/>
                <a:gd name="connsiteX22" fmla="*/ 386333 w 691799"/>
                <a:gd name="connsiteY22" fmla="*/ 200501 h 496633"/>
                <a:gd name="connsiteX23" fmla="*/ 406431 w 691799"/>
                <a:gd name="connsiteY23" fmla="*/ 204216 h 496633"/>
                <a:gd name="connsiteX24" fmla="*/ 437006 w 691799"/>
                <a:gd name="connsiteY24" fmla="*/ 160401 h 496633"/>
                <a:gd name="connsiteX25" fmla="*/ 469010 w 691799"/>
                <a:gd name="connsiteY25" fmla="*/ 146780 h 496633"/>
                <a:gd name="connsiteX26" fmla="*/ 463105 w 691799"/>
                <a:gd name="connsiteY26" fmla="*/ 133350 h 496633"/>
                <a:gd name="connsiteX27" fmla="*/ 483393 w 691799"/>
                <a:gd name="connsiteY27" fmla="*/ 128778 h 496633"/>
                <a:gd name="connsiteX28" fmla="*/ 490918 w 691799"/>
                <a:gd name="connsiteY28" fmla="*/ 140875 h 496633"/>
                <a:gd name="connsiteX29" fmla="*/ 530351 w 691799"/>
                <a:gd name="connsiteY29" fmla="*/ 107347 h 496633"/>
                <a:gd name="connsiteX30" fmla="*/ 542924 w 691799"/>
                <a:gd name="connsiteY30" fmla="*/ 122396 h 496633"/>
                <a:gd name="connsiteX31" fmla="*/ 523017 w 691799"/>
                <a:gd name="connsiteY31" fmla="*/ 148209 h 496633"/>
                <a:gd name="connsiteX32" fmla="*/ 532161 w 691799"/>
                <a:gd name="connsiteY32" fmla="*/ 154210 h 496633"/>
                <a:gd name="connsiteX33" fmla="*/ 560069 w 691799"/>
                <a:gd name="connsiteY33" fmla="*/ 133731 h 496633"/>
                <a:gd name="connsiteX34" fmla="*/ 555211 w 691799"/>
                <a:gd name="connsiteY34" fmla="*/ 138779 h 496633"/>
                <a:gd name="connsiteX35" fmla="*/ 573023 w 691799"/>
                <a:gd name="connsiteY35" fmla="*/ 167926 h 496633"/>
                <a:gd name="connsiteX36" fmla="*/ 570070 w 691799"/>
                <a:gd name="connsiteY36" fmla="*/ 180689 h 496633"/>
                <a:gd name="connsiteX37" fmla="*/ 578643 w 691799"/>
                <a:gd name="connsiteY37" fmla="*/ 153734 h 496633"/>
                <a:gd name="connsiteX38" fmla="*/ 585310 w 691799"/>
                <a:gd name="connsiteY38" fmla="*/ 174403 h 496633"/>
                <a:gd name="connsiteX39" fmla="*/ 596645 w 691799"/>
                <a:gd name="connsiteY39" fmla="*/ 149447 h 496633"/>
                <a:gd name="connsiteX40" fmla="*/ 606551 w 691799"/>
                <a:gd name="connsiteY40" fmla="*/ 160306 h 496633"/>
                <a:gd name="connsiteX41" fmla="*/ 606551 w 691799"/>
                <a:gd name="connsiteY41" fmla="*/ 160306 h 496633"/>
                <a:gd name="connsiteX42" fmla="*/ 619124 w 691799"/>
                <a:gd name="connsiteY42" fmla="*/ 178022 h 496633"/>
                <a:gd name="connsiteX43" fmla="*/ 637793 w 691799"/>
                <a:gd name="connsiteY43" fmla="*/ 181261 h 496633"/>
                <a:gd name="connsiteX44" fmla="*/ 638460 w 691799"/>
                <a:gd name="connsiteY44" fmla="*/ 194691 h 496633"/>
                <a:gd name="connsiteX45" fmla="*/ 653128 w 691799"/>
                <a:gd name="connsiteY45" fmla="*/ 179832 h 496633"/>
                <a:gd name="connsiteX46" fmla="*/ 653128 w 691799"/>
                <a:gd name="connsiteY46" fmla="*/ 179832 h 496633"/>
                <a:gd name="connsiteX47" fmla="*/ 667035 w 691799"/>
                <a:gd name="connsiteY47" fmla="*/ 193643 h 496633"/>
                <a:gd name="connsiteX48" fmla="*/ 662653 w 691799"/>
                <a:gd name="connsiteY48" fmla="*/ 220218 h 496633"/>
                <a:gd name="connsiteX49" fmla="*/ 675512 w 691799"/>
                <a:gd name="connsiteY49" fmla="*/ 196977 h 496633"/>
                <a:gd name="connsiteX50" fmla="*/ 675512 w 691799"/>
                <a:gd name="connsiteY50" fmla="*/ 196977 h 496633"/>
                <a:gd name="connsiteX51" fmla="*/ 683894 w 691799"/>
                <a:gd name="connsiteY51" fmla="*/ 189929 h 496633"/>
                <a:gd name="connsiteX52" fmla="*/ 689038 w 691799"/>
                <a:gd name="connsiteY52" fmla="*/ 198311 h 496633"/>
                <a:gd name="connsiteX53" fmla="*/ 691800 w 691799"/>
                <a:gd name="connsiteY53" fmla="*/ 230410 h 496633"/>
                <a:gd name="connsiteX54" fmla="*/ 675226 w 691799"/>
                <a:gd name="connsiteY54" fmla="*/ 253556 h 496633"/>
                <a:gd name="connsiteX55" fmla="*/ 684561 w 691799"/>
                <a:gd name="connsiteY55" fmla="*/ 310134 h 496633"/>
                <a:gd name="connsiteX56" fmla="*/ 668749 w 691799"/>
                <a:gd name="connsiteY56" fmla="*/ 312896 h 496633"/>
                <a:gd name="connsiteX57" fmla="*/ 672940 w 691799"/>
                <a:gd name="connsiteY57" fmla="*/ 342995 h 496633"/>
                <a:gd name="connsiteX58" fmla="*/ 666273 w 691799"/>
                <a:gd name="connsiteY58" fmla="*/ 337280 h 496633"/>
                <a:gd name="connsiteX59" fmla="*/ 647032 w 691799"/>
                <a:gd name="connsiteY59" fmla="*/ 349472 h 496633"/>
                <a:gd name="connsiteX60" fmla="*/ 634840 w 691799"/>
                <a:gd name="connsiteY60" fmla="*/ 339662 h 496633"/>
                <a:gd name="connsiteX61" fmla="*/ 612171 w 691799"/>
                <a:gd name="connsiteY61" fmla="*/ 353378 h 496633"/>
                <a:gd name="connsiteX62" fmla="*/ 618648 w 691799"/>
                <a:gd name="connsiteY62" fmla="*/ 358521 h 496633"/>
                <a:gd name="connsiteX63" fmla="*/ 614076 w 691799"/>
                <a:gd name="connsiteY63" fmla="*/ 366998 h 496633"/>
                <a:gd name="connsiteX64" fmla="*/ 596169 w 691799"/>
                <a:gd name="connsiteY64" fmla="*/ 361188 h 496633"/>
                <a:gd name="connsiteX65" fmla="*/ 583596 w 691799"/>
                <a:gd name="connsiteY65" fmla="*/ 368141 h 496633"/>
                <a:gd name="connsiteX66" fmla="*/ 583977 w 691799"/>
                <a:gd name="connsiteY66" fmla="*/ 391192 h 496633"/>
                <a:gd name="connsiteX67" fmla="*/ 565975 w 691799"/>
                <a:gd name="connsiteY67" fmla="*/ 390811 h 496633"/>
                <a:gd name="connsiteX68" fmla="*/ 563212 w 691799"/>
                <a:gd name="connsiteY68" fmla="*/ 430435 h 496633"/>
                <a:gd name="connsiteX69" fmla="*/ 549306 w 691799"/>
                <a:gd name="connsiteY69" fmla="*/ 426339 h 496633"/>
                <a:gd name="connsiteX70" fmla="*/ 542924 w 691799"/>
                <a:gd name="connsiteY70" fmla="*/ 436055 h 496633"/>
                <a:gd name="connsiteX71" fmla="*/ 542924 w 691799"/>
                <a:gd name="connsiteY71" fmla="*/ 436055 h 496633"/>
                <a:gd name="connsiteX72" fmla="*/ 518445 w 691799"/>
                <a:gd name="connsiteY72" fmla="*/ 441103 h 496633"/>
                <a:gd name="connsiteX73" fmla="*/ 515111 w 691799"/>
                <a:gd name="connsiteY73" fmla="*/ 449866 h 496633"/>
                <a:gd name="connsiteX74" fmla="*/ 488727 w 691799"/>
                <a:gd name="connsiteY74" fmla="*/ 412909 h 496633"/>
                <a:gd name="connsiteX75" fmla="*/ 444817 w 691799"/>
                <a:gd name="connsiteY75" fmla="*/ 422529 h 496633"/>
                <a:gd name="connsiteX76" fmla="*/ 453199 w 691799"/>
                <a:gd name="connsiteY76" fmla="*/ 436817 h 496633"/>
                <a:gd name="connsiteX77" fmla="*/ 439768 w 691799"/>
                <a:gd name="connsiteY77" fmla="*/ 470535 h 496633"/>
                <a:gd name="connsiteX78" fmla="*/ 397001 w 691799"/>
                <a:gd name="connsiteY78" fmla="*/ 496634 h 496633"/>
                <a:gd name="connsiteX79" fmla="*/ 390429 w 691799"/>
                <a:gd name="connsiteY79" fmla="*/ 478346 h 496633"/>
                <a:gd name="connsiteX80" fmla="*/ 399573 w 691799"/>
                <a:gd name="connsiteY80" fmla="*/ 457771 h 496633"/>
                <a:gd name="connsiteX81" fmla="*/ 395477 w 691799"/>
                <a:gd name="connsiteY81" fmla="*/ 438436 h 496633"/>
                <a:gd name="connsiteX82" fmla="*/ 378332 w 691799"/>
                <a:gd name="connsiteY82" fmla="*/ 449009 h 496633"/>
                <a:gd name="connsiteX83" fmla="*/ 358234 w 691799"/>
                <a:gd name="connsiteY83" fmla="*/ 446818 h 496633"/>
                <a:gd name="connsiteX84" fmla="*/ 350614 w 691799"/>
                <a:gd name="connsiteY84" fmla="*/ 464249 h 496633"/>
                <a:gd name="connsiteX85" fmla="*/ 338518 w 691799"/>
                <a:gd name="connsiteY85" fmla="*/ 430054 h 496633"/>
                <a:gd name="connsiteX86" fmla="*/ 320135 w 691799"/>
                <a:gd name="connsiteY86" fmla="*/ 431864 h 496633"/>
                <a:gd name="connsiteX87" fmla="*/ 304229 w 691799"/>
                <a:gd name="connsiteY87" fmla="*/ 418243 h 496633"/>
                <a:gd name="connsiteX88" fmla="*/ 283940 w 691799"/>
                <a:gd name="connsiteY88" fmla="*/ 414433 h 496633"/>
                <a:gd name="connsiteX89" fmla="*/ 261271 w 691799"/>
                <a:gd name="connsiteY89" fmla="*/ 420910 h 496633"/>
                <a:gd name="connsiteX90" fmla="*/ 255175 w 691799"/>
                <a:gd name="connsiteY90" fmla="*/ 398717 h 496633"/>
                <a:gd name="connsiteX91" fmla="*/ 246412 w 691799"/>
                <a:gd name="connsiteY91" fmla="*/ 395192 h 496633"/>
                <a:gd name="connsiteX92" fmla="*/ 215646 w 691799"/>
                <a:gd name="connsiteY92" fmla="*/ 393383 h 496633"/>
                <a:gd name="connsiteX93" fmla="*/ 205168 w 691799"/>
                <a:gd name="connsiteY93" fmla="*/ 419005 h 496633"/>
                <a:gd name="connsiteX94" fmla="*/ 184690 w 691799"/>
                <a:gd name="connsiteY94" fmla="*/ 418624 h 496633"/>
                <a:gd name="connsiteX95" fmla="*/ 176022 w 691799"/>
                <a:gd name="connsiteY95" fmla="*/ 431959 h 496633"/>
                <a:gd name="connsiteX96" fmla="*/ 165164 w 691799"/>
                <a:gd name="connsiteY96" fmla="*/ 426625 h 496633"/>
                <a:gd name="connsiteX97" fmla="*/ 152972 w 691799"/>
                <a:gd name="connsiteY97" fmla="*/ 433292 h 496633"/>
                <a:gd name="connsiteX98" fmla="*/ 146018 w 691799"/>
                <a:gd name="connsiteY98" fmla="*/ 424815 h 496633"/>
                <a:gd name="connsiteX99" fmla="*/ 132016 w 691799"/>
                <a:gd name="connsiteY99" fmla="*/ 427101 h 496633"/>
                <a:gd name="connsiteX100" fmla="*/ 127730 w 691799"/>
                <a:gd name="connsiteY100" fmla="*/ 414909 h 496633"/>
                <a:gd name="connsiteX101" fmla="*/ 95536 w 691799"/>
                <a:gd name="connsiteY101" fmla="*/ 429673 h 496633"/>
                <a:gd name="connsiteX102" fmla="*/ 87249 w 691799"/>
                <a:gd name="connsiteY102" fmla="*/ 421481 h 496633"/>
                <a:gd name="connsiteX103" fmla="*/ 94774 w 691799"/>
                <a:gd name="connsiteY103" fmla="*/ 413480 h 496633"/>
                <a:gd name="connsiteX104" fmla="*/ 84487 w 691799"/>
                <a:gd name="connsiteY104" fmla="*/ 404813 h 496633"/>
                <a:gd name="connsiteX105" fmla="*/ 74771 w 691799"/>
                <a:gd name="connsiteY105" fmla="*/ 411480 h 496633"/>
                <a:gd name="connsiteX106" fmla="*/ 37052 w 691799"/>
                <a:gd name="connsiteY106" fmla="*/ 405575 h 496633"/>
                <a:gd name="connsiteX107" fmla="*/ 37052 w 691799"/>
                <a:gd name="connsiteY107" fmla="*/ 405575 h 496633"/>
                <a:gd name="connsiteX108" fmla="*/ 55245 w 691799"/>
                <a:gd name="connsiteY108" fmla="*/ 403098 h 496633"/>
                <a:gd name="connsiteX109" fmla="*/ 40100 w 691799"/>
                <a:gd name="connsiteY109" fmla="*/ 383096 h 496633"/>
                <a:gd name="connsiteX110" fmla="*/ 55435 w 691799"/>
                <a:gd name="connsiteY110" fmla="*/ 349187 h 496633"/>
                <a:gd name="connsiteX111" fmla="*/ 41815 w 691799"/>
                <a:gd name="connsiteY111" fmla="*/ 340043 h 496633"/>
                <a:gd name="connsiteX112" fmla="*/ 55626 w 691799"/>
                <a:gd name="connsiteY112" fmla="*/ 328136 h 496633"/>
                <a:gd name="connsiteX113" fmla="*/ 42386 w 691799"/>
                <a:gd name="connsiteY113" fmla="*/ 328994 h 496633"/>
                <a:gd name="connsiteX114" fmla="*/ 40957 w 691799"/>
                <a:gd name="connsiteY114" fmla="*/ 291751 h 496633"/>
                <a:gd name="connsiteX115" fmla="*/ 21241 w 691799"/>
                <a:gd name="connsiteY115" fmla="*/ 285655 h 496633"/>
                <a:gd name="connsiteX116" fmla="*/ 22574 w 691799"/>
                <a:gd name="connsiteY116" fmla="*/ 266795 h 496633"/>
                <a:gd name="connsiteX117" fmla="*/ 42767 w 691799"/>
                <a:gd name="connsiteY117" fmla="*/ 251174 h 496633"/>
                <a:gd name="connsiteX118" fmla="*/ 20764 w 691799"/>
                <a:gd name="connsiteY118" fmla="*/ 232600 h 496633"/>
                <a:gd name="connsiteX119" fmla="*/ 21526 w 691799"/>
                <a:gd name="connsiteY119" fmla="*/ 221837 h 496633"/>
                <a:gd name="connsiteX120" fmla="*/ 47530 w 691799"/>
                <a:gd name="connsiteY120" fmla="*/ 197072 h 496633"/>
                <a:gd name="connsiteX121" fmla="*/ 34480 w 691799"/>
                <a:gd name="connsiteY121" fmla="*/ 184785 h 496633"/>
                <a:gd name="connsiteX122" fmla="*/ 25146 w 691799"/>
                <a:gd name="connsiteY122" fmla="*/ 186881 h 496633"/>
                <a:gd name="connsiteX123" fmla="*/ 27718 w 691799"/>
                <a:gd name="connsiteY123" fmla="*/ 170688 h 496633"/>
                <a:gd name="connsiteX124" fmla="*/ 7049 w 691799"/>
                <a:gd name="connsiteY124" fmla="*/ 162973 h 496633"/>
                <a:gd name="connsiteX125" fmla="*/ 0 w 691799"/>
                <a:gd name="connsiteY125" fmla="*/ 125158 h 496633"/>
                <a:gd name="connsiteX126" fmla="*/ 0 w 691799"/>
                <a:gd name="connsiteY126" fmla="*/ 125158 h 496633"/>
                <a:gd name="connsiteX127" fmla="*/ 14002 w 691799"/>
                <a:gd name="connsiteY127" fmla="*/ 108775 h 496633"/>
                <a:gd name="connsiteX128" fmla="*/ 22384 w 691799"/>
                <a:gd name="connsiteY128" fmla="*/ 119063 h 496633"/>
                <a:gd name="connsiteX129" fmla="*/ 35909 w 691799"/>
                <a:gd name="connsiteY129" fmla="*/ 110776 h 496633"/>
                <a:gd name="connsiteX130" fmla="*/ 29718 w 691799"/>
                <a:gd name="connsiteY130" fmla="*/ 85820 h 496633"/>
                <a:gd name="connsiteX131" fmla="*/ 43529 w 691799"/>
                <a:gd name="connsiteY131" fmla="*/ 72962 h 496633"/>
                <a:gd name="connsiteX132" fmla="*/ 29432 w 691799"/>
                <a:gd name="connsiteY132" fmla="*/ 66199 h 496633"/>
                <a:gd name="connsiteX133" fmla="*/ 29432 w 691799"/>
                <a:gd name="connsiteY133" fmla="*/ 46482 h 496633"/>
                <a:gd name="connsiteX134" fmla="*/ 36385 w 691799"/>
                <a:gd name="connsiteY134" fmla="*/ 43339 h 496633"/>
                <a:gd name="connsiteX135" fmla="*/ 28480 w 691799"/>
                <a:gd name="connsiteY135" fmla="*/ 43720 h 496633"/>
                <a:gd name="connsiteX136" fmla="*/ 31528 w 691799"/>
                <a:gd name="connsiteY136" fmla="*/ 36576 h 496633"/>
                <a:gd name="connsiteX137" fmla="*/ 41339 w 691799"/>
                <a:gd name="connsiteY137" fmla="*/ 45339 h 496633"/>
                <a:gd name="connsiteX138" fmla="*/ 49054 w 691799"/>
                <a:gd name="connsiteY138" fmla="*/ 39148 h 496633"/>
                <a:gd name="connsiteX139" fmla="*/ 46672 w 691799"/>
                <a:gd name="connsiteY139" fmla="*/ 26670 h 496633"/>
                <a:gd name="connsiteX140" fmla="*/ 61246 w 691799"/>
                <a:gd name="connsiteY140" fmla="*/ 16764 h 496633"/>
                <a:gd name="connsiteX141" fmla="*/ 60579 w 691799"/>
                <a:gd name="connsiteY141" fmla="*/ 25432 h 496633"/>
                <a:gd name="connsiteX142" fmla="*/ 69818 w 691799"/>
                <a:gd name="connsiteY142" fmla="*/ 17907 h 496633"/>
                <a:gd name="connsiteX143" fmla="*/ 79153 w 691799"/>
                <a:gd name="connsiteY143" fmla="*/ 30956 h 496633"/>
                <a:gd name="connsiteX144" fmla="*/ 91440 w 691799"/>
                <a:gd name="connsiteY144" fmla="*/ 27813 h 496633"/>
                <a:gd name="connsiteX145" fmla="*/ 86392 w 691799"/>
                <a:gd name="connsiteY145" fmla="*/ 41434 h 496633"/>
                <a:gd name="connsiteX146" fmla="*/ 103251 w 691799"/>
                <a:gd name="connsiteY146" fmla="*/ 40196 h 496633"/>
                <a:gd name="connsiteX147" fmla="*/ 106775 w 691799"/>
                <a:gd name="connsiteY147" fmla="*/ 30956 h 496633"/>
                <a:gd name="connsiteX148" fmla="*/ 134112 w 691799"/>
                <a:gd name="connsiteY148" fmla="*/ 17431 h 496633"/>
                <a:gd name="connsiteX149" fmla="*/ 156591 w 691799"/>
                <a:gd name="connsiteY149" fmla="*/ 19812 h 496633"/>
                <a:gd name="connsiteX150" fmla="*/ 171641 w 691799"/>
                <a:gd name="connsiteY150" fmla="*/ 0 h 496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691799" h="496633">
                  <a:moveTo>
                    <a:pt x="263938" y="2191"/>
                  </a:moveTo>
                  <a:lnTo>
                    <a:pt x="256032" y="18479"/>
                  </a:lnTo>
                  <a:lnTo>
                    <a:pt x="255270" y="5810"/>
                  </a:lnTo>
                  <a:lnTo>
                    <a:pt x="263938" y="2191"/>
                  </a:lnTo>
                  <a:close/>
                  <a:moveTo>
                    <a:pt x="171641" y="0"/>
                  </a:moveTo>
                  <a:lnTo>
                    <a:pt x="174974" y="19241"/>
                  </a:lnTo>
                  <a:lnTo>
                    <a:pt x="225552" y="1048"/>
                  </a:lnTo>
                  <a:lnTo>
                    <a:pt x="221170" y="22479"/>
                  </a:lnTo>
                  <a:lnTo>
                    <a:pt x="232696" y="20765"/>
                  </a:lnTo>
                  <a:lnTo>
                    <a:pt x="226695" y="28766"/>
                  </a:lnTo>
                  <a:lnTo>
                    <a:pt x="255841" y="26956"/>
                  </a:lnTo>
                  <a:lnTo>
                    <a:pt x="258889" y="40958"/>
                  </a:lnTo>
                  <a:lnTo>
                    <a:pt x="242316" y="49721"/>
                  </a:lnTo>
                  <a:lnTo>
                    <a:pt x="268795" y="63437"/>
                  </a:lnTo>
                  <a:lnTo>
                    <a:pt x="279845" y="57626"/>
                  </a:lnTo>
                  <a:lnTo>
                    <a:pt x="287083" y="66008"/>
                  </a:lnTo>
                  <a:lnTo>
                    <a:pt x="282226" y="88106"/>
                  </a:lnTo>
                  <a:lnTo>
                    <a:pt x="332899" y="131159"/>
                  </a:lnTo>
                  <a:lnTo>
                    <a:pt x="330994" y="163068"/>
                  </a:lnTo>
                  <a:lnTo>
                    <a:pt x="373760" y="186595"/>
                  </a:lnTo>
                  <a:lnTo>
                    <a:pt x="372998" y="208312"/>
                  </a:lnTo>
                  <a:lnTo>
                    <a:pt x="385000" y="220885"/>
                  </a:lnTo>
                  <a:lnTo>
                    <a:pt x="386333" y="200501"/>
                  </a:lnTo>
                  <a:lnTo>
                    <a:pt x="406431" y="204216"/>
                  </a:lnTo>
                  <a:lnTo>
                    <a:pt x="437006" y="160401"/>
                  </a:lnTo>
                  <a:lnTo>
                    <a:pt x="469010" y="146780"/>
                  </a:lnTo>
                  <a:lnTo>
                    <a:pt x="463105" y="133350"/>
                  </a:lnTo>
                  <a:lnTo>
                    <a:pt x="483393" y="128778"/>
                  </a:lnTo>
                  <a:lnTo>
                    <a:pt x="490918" y="140875"/>
                  </a:lnTo>
                  <a:lnTo>
                    <a:pt x="530351" y="107347"/>
                  </a:lnTo>
                  <a:lnTo>
                    <a:pt x="542924" y="122396"/>
                  </a:lnTo>
                  <a:lnTo>
                    <a:pt x="523017" y="148209"/>
                  </a:lnTo>
                  <a:lnTo>
                    <a:pt x="532161" y="154210"/>
                  </a:lnTo>
                  <a:lnTo>
                    <a:pt x="560069" y="133731"/>
                  </a:lnTo>
                  <a:lnTo>
                    <a:pt x="555211" y="138779"/>
                  </a:lnTo>
                  <a:lnTo>
                    <a:pt x="573023" y="167926"/>
                  </a:lnTo>
                  <a:lnTo>
                    <a:pt x="570070" y="180689"/>
                  </a:lnTo>
                  <a:lnTo>
                    <a:pt x="578643" y="153734"/>
                  </a:lnTo>
                  <a:lnTo>
                    <a:pt x="585310" y="174403"/>
                  </a:lnTo>
                  <a:lnTo>
                    <a:pt x="596645" y="149447"/>
                  </a:lnTo>
                  <a:lnTo>
                    <a:pt x="606551" y="160306"/>
                  </a:lnTo>
                  <a:lnTo>
                    <a:pt x="606551" y="160306"/>
                  </a:lnTo>
                  <a:lnTo>
                    <a:pt x="619124" y="178022"/>
                  </a:lnTo>
                  <a:lnTo>
                    <a:pt x="637793" y="181261"/>
                  </a:lnTo>
                  <a:lnTo>
                    <a:pt x="638460" y="194691"/>
                  </a:lnTo>
                  <a:lnTo>
                    <a:pt x="653128" y="179832"/>
                  </a:lnTo>
                  <a:lnTo>
                    <a:pt x="653128" y="179832"/>
                  </a:lnTo>
                  <a:lnTo>
                    <a:pt x="667035" y="193643"/>
                  </a:lnTo>
                  <a:lnTo>
                    <a:pt x="662653" y="220218"/>
                  </a:lnTo>
                  <a:lnTo>
                    <a:pt x="675512" y="196977"/>
                  </a:lnTo>
                  <a:lnTo>
                    <a:pt x="675512" y="196977"/>
                  </a:lnTo>
                  <a:lnTo>
                    <a:pt x="683894" y="189929"/>
                  </a:lnTo>
                  <a:lnTo>
                    <a:pt x="689038" y="198311"/>
                  </a:lnTo>
                  <a:lnTo>
                    <a:pt x="691800" y="230410"/>
                  </a:lnTo>
                  <a:lnTo>
                    <a:pt x="675226" y="253556"/>
                  </a:lnTo>
                  <a:lnTo>
                    <a:pt x="684561" y="310134"/>
                  </a:lnTo>
                  <a:lnTo>
                    <a:pt x="668749" y="312896"/>
                  </a:lnTo>
                  <a:lnTo>
                    <a:pt x="672940" y="342995"/>
                  </a:lnTo>
                  <a:lnTo>
                    <a:pt x="666273" y="337280"/>
                  </a:lnTo>
                  <a:lnTo>
                    <a:pt x="647032" y="349472"/>
                  </a:lnTo>
                  <a:lnTo>
                    <a:pt x="634840" y="339662"/>
                  </a:lnTo>
                  <a:lnTo>
                    <a:pt x="612171" y="353378"/>
                  </a:lnTo>
                  <a:lnTo>
                    <a:pt x="618648" y="358521"/>
                  </a:lnTo>
                  <a:lnTo>
                    <a:pt x="614076" y="366998"/>
                  </a:lnTo>
                  <a:lnTo>
                    <a:pt x="596169" y="361188"/>
                  </a:lnTo>
                  <a:lnTo>
                    <a:pt x="583596" y="368141"/>
                  </a:lnTo>
                  <a:lnTo>
                    <a:pt x="583977" y="391192"/>
                  </a:lnTo>
                  <a:lnTo>
                    <a:pt x="565975" y="390811"/>
                  </a:lnTo>
                  <a:lnTo>
                    <a:pt x="563212" y="430435"/>
                  </a:lnTo>
                  <a:lnTo>
                    <a:pt x="549306" y="426339"/>
                  </a:lnTo>
                  <a:lnTo>
                    <a:pt x="542924" y="436055"/>
                  </a:lnTo>
                  <a:lnTo>
                    <a:pt x="542924" y="436055"/>
                  </a:lnTo>
                  <a:lnTo>
                    <a:pt x="518445" y="441103"/>
                  </a:lnTo>
                  <a:lnTo>
                    <a:pt x="515111" y="449866"/>
                  </a:lnTo>
                  <a:lnTo>
                    <a:pt x="488727" y="412909"/>
                  </a:lnTo>
                  <a:lnTo>
                    <a:pt x="444817" y="422529"/>
                  </a:lnTo>
                  <a:lnTo>
                    <a:pt x="453199" y="436817"/>
                  </a:lnTo>
                  <a:lnTo>
                    <a:pt x="439768" y="470535"/>
                  </a:lnTo>
                  <a:lnTo>
                    <a:pt x="397001" y="496634"/>
                  </a:lnTo>
                  <a:lnTo>
                    <a:pt x="390429" y="478346"/>
                  </a:lnTo>
                  <a:lnTo>
                    <a:pt x="399573" y="457771"/>
                  </a:lnTo>
                  <a:lnTo>
                    <a:pt x="395477" y="438436"/>
                  </a:lnTo>
                  <a:lnTo>
                    <a:pt x="378332" y="449009"/>
                  </a:lnTo>
                  <a:lnTo>
                    <a:pt x="358234" y="446818"/>
                  </a:lnTo>
                  <a:lnTo>
                    <a:pt x="350614" y="464249"/>
                  </a:lnTo>
                  <a:lnTo>
                    <a:pt x="338518" y="430054"/>
                  </a:lnTo>
                  <a:lnTo>
                    <a:pt x="320135" y="431864"/>
                  </a:lnTo>
                  <a:lnTo>
                    <a:pt x="304229" y="418243"/>
                  </a:lnTo>
                  <a:lnTo>
                    <a:pt x="283940" y="414433"/>
                  </a:lnTo>
                  <a:lnTo>
                    <a:pt x="261271" y="420910"/>
                  </a:lnTo>
                  <a:lnTo>
                    <a:pt x="255175" y="398717"/>
                  </a:lnTo>
                  <a:lnTo>
                    <a:pt x="246412" y="395192"/>
                  </a:lnTo>
                  <a:lnTo>
                    <a:pt x="215646" y="393383"/>
                  </a:lnTo>
                  <a:lnTo>
                    <a:pt x="205168" y="419005"/>
                  </a:lnTo>
                  <a:lnTo>
                    <a:pt x="184690" y="418624"/>
                  </a:lnTo>
                  <a:lnTo>
                    <a:pt x="176022" y="431959"/>
                  </a:lnTo>
                  <a:lnTo>
                    <a:pt x="165164" y="426625"/>
                  </a:lnTo>
                  <a:lnTo>
                    <a:pt x="152972" y="433292"/>
                  </a:lnTo>
                  <a:lnTo>
                    <a:pt x="146018" y="424815"/>
                  </a:lnTo>
                  <a:lnTo>
                    <a:pt x="132016" y="427101"/>
                  </a:lnTo>
                  <a:lnTo>
                    <a:pt x="127730" y="414909"/>
                  </a:lnTo>
                  <a:lnTo>
                    <a:pt x="95536" y="429673"/>
                  </a:lnTo>
                  <a:lnTo>
                    <a:pt x="87249" y="421481"/>
                  </a:lnTo>
                  <a:lnTo>
                    <a:pt x="94774" y="413480"/>
                  </a:lnTo>
                  <a:lnTo>
                    <a:pt x="84487" y="404813"/>
                  </a:lnTo>
                  <a:lnTo>
                    <a:pt x="74771" y="411480"/>
                  </a:lnTo>
                  <a:lnTo>
                    <a:pt x="37052" y="405575"/>
                  </a:lnTo>
                  <a:lnTo>
                    <a:pt x="37052" y="405575"/>
                  </a:lnTo>
                  <a:lnTo>
                    <a:pt x="55245" y="403098"/>
                  </a:lnTo>
                  <a:lnTo>
                    <a:pt x="40100" y="383096"/>
                  </a:lnTo>
                  <a:lnTo>
                    <a:pt x="55435" y="349187"/>
                  </a:lnTo>
                  <a:lnTo>
                    <a:pt x="41815" y="340043"/>
                  </a:lnTo>
                  <a:lnTo>
                    <a:pt x="55626" y="328136"/>
                  </a:lnTo>
                  <a:lnTo>
                    <a:pt x="42386" y="328994"/>
                  </a:lnTo>
                  <a:lnTo>
                    <a:pt x="40957" y="291751"/>
                  </a:lnTo>
                  <a:lnTo>
                    <a:pt x="21241" y="285655"/>
                  </a:lnTo>
                  <a:lnTo>
                    <a:pt x="22574" y="266795"/>
                  </a:lnTo>
                  <a:lnTo>
                    <a:pt x="42767" y="251174"/>
                  </a:lnTo>
                  <a:lnTo>
                    <a:pt x="20764" y="232600"/>
                  </a:lnTo>
                  <a:lnTo>
                    <a:pt x="21526" y="221837"/>
                  </a:lnTo>
                  <a:lnTo>
                    <a:pt x="47530" y="197072"/>
                  </a:lnTo>
                  <a:lnTo>
                    <a:pt x="34480" y="184785"/>
                  </a:lnTo>
                  <a:lnTo>
                    <a:pt x="25146" y="186881"/>
                  </a:lnTo>
                  <a:lnTo>
                    <a:pt x="27718" y="170688"/>
                  </a:lnTo>
                  <a:lnTo>
                    <a:pt x="7049" y="162973"/>
                  </a:lnTo>
                  <a:lnTo>
                    <a:pt x="0" y="125158"/>
                  </a:lnTo>
                  <a:lnTo>
                    <a:pt x="0" y="125158"/>
                  </a:lnTo>
                  <a:lnTo>
                    <a:pt x="14002" y="108775"/>
                  </a:lnTo>
                  <a:lnTo>
                    <a:pt x="22384" y="119063"/>
                  </a:lnTo>
                  <a:lnTo>
                    <a:pt x="35909" y="110776"/>
                  </a:lnTo>
                  <a:lnTo>
                    <a:pt x="29718" y="85820"/>
                  </a:lnTo>
                  <a:lnTo>
                    <a:pt x="43529" y="72962"/>
                  </a:lnTo>
                  <a:lnTo>
                    <a:pt x="29432" y="66199"/>
                  </a:lnTo>
                  <a:lnTo>
                    <a:pt x="29432" y="46482"/>
                  </a:lnTo>
                  <a:lnTo>
                    <a:pt x="36385" y="43339"/>
                  </a:lnTo>
                  <a:lnTo>
                    <a:pt x="28480" y="43720"/>
                  </a:lnTo>
                  <a:lnTo>
                    <a:pt x="31528" y="36576"/>
                  </a:lnTo>
                  <a:lnTo>
                    <a:pt x="41339" y="45339"/>
                  </a:lnTo>
                  <a:lnTo>
                    <a:pt x="49054" y="39148"/>
                  </a:lnTo>
                  <a:lnTo>
                    <a:pt x="46672" y="26670"/>
                  </a:lnTo>
                  <a:lnTo>
                    <a:pt x="61246" y="16764"/>
                  </a:lnTo>
                  <a:lnTo>
                    <a:pt x="60579" y="25432"/>
                  </a:lnTo>
                  <a:lnTo>
                    <a:pt x="69818" y="17907"/>
                  </a:lnTo>
                  <a:lnTo>
                    <a:pt x="79153" y="30956"/>
                  </a:lnTo>
                  <a:lnTo>
                    <a:pt x="91440" y="27813"/>
                  </a:lnTo>
                  <a:lnTo>
                    <a:pt x="86392" y="41434"/>
                  </a:lnTo>
                  <a:lnTo>
                    <a:pt x="103251" y="40196"/>
                  </a:lnTo>
                  <a:lnTo>
                    <a:pt x="106775" y="30956"/>
                  </a:lnTo>
                  <a:lnTo>
                    <a:pt x="134112" y="17431"/>
                  </a:lnTo>
                  <a:lnTo>
                    <a:pt x="156591" y="19812"/>
                  </a:lnTo>
                  <a:lnTo>
                    <a:pt x="171641" y="0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28" name="Freeform: Shape 227">
              <a:extLst>
                <a:ext uri="{FF2B5EF4-FFF2-40B4-BE49-F238E27FC236}">
                  <a16:creationId xmlns:a16="http://schemas.microsoft.com/office/drawing/2014/main" id="{B1F58E00-EDDD-947D-1650-22EB56D4786D}"/>
                </a:ext>
              </a:extLst>
            </p:cNvPr>
            <p:cNvSpPr/>
            <p:nvPr/>
          </p:nvSpPr>
          <p:spPr>
            <a:xfrm>
              <a:off x="4335070" y="1576512"/>
              <a:ext cx="935921" cy="770715"/>
            </a:xfrm>
            <a:custGeom>
              <a:avLst/>
              <a:gdLst>
                <a:gd name="connsiteX0" fmla="*/ 476 w 596264"/>
                <a:gd name="connsiteY0" fmla="*/ 31718 h 491013"/>
                <a:gd name="connsiteX1" fmla="*/ 34671 w 596264"/>
                <a:gd name="connsiteY1" fmla="*/ 24670 h 491013"/>
                <a:gd name="connsiteX2" fmla="*/ 80582 w 596264"/>
                <a:gd name="connsiteY2" fmla="*/ 0 h 491013"/>
                <a:gd name="connsiteX3" fmla="*/ 114586 w 596264"/>
                <a:gd name="connsiteY3" fmla="*/ 32575 h 491013"/>
                <a:gd name="connsiteX4" fmla="*/ 136684 w 596264"/>
                <a:gd name="connsiteY4" fmla="*/ 24860 h 491013"/>
                <a:gd name="connsiteX5" fmla="*/ 131350 w 596264"/>
                <a:gd name="connsiteY5" fmla="*/ 38576 h 491013"/>
                <a:gd name="connsiteX6" fmla="*/ 140684 w 596264"/>
                <a:gd name="connsiteY6" fmla="*/ 38576 h 491013"/>
                <a:gd name="connsiteX7" fmla="*/ 144589 w 596264"/>
                <a:gd name="connsiteY7" fmla="*/ 50292 h 491013"/>
                <a:gd name="connsiteX8" fmla="*/ 185642 w 596264"/>
                <a:gd name="connsiteY8" fmla="*/ 40100 h 491013"/>
                <a:gd name="connsiteX9" fmla="*/ 193358 w 596264"/>
                <a:gd name="connsiteY9" fmla="*/ 45529 h 491013"/>
                <a:gd name="connsiteX10" fmla="*/ 199834 w 596264"/>
                <a:gd name="connsiteY10" fmla="*/ 34861 h 491013"/>
                <a:gd name="connsiteX11" fmla="*/ 207359 w 596264"/>
                <a:gd name="connsiteY11" fmla="*/ 53626 h 491013"/>
                <a:gd name="connsiteX12" fmla="*/ 229838 w 596264"/>
                <a:gd name="connsiteY12" fmla="*/ 53531 h 491013"/>
                <a:gd name="connsiteX13" fmla="*/ 230410 w 596264"/>
                <a:gd name="connsiteY13" fmla="*/ 68390 h 491013"/>
                <a:gd name="connsiteX14" fmla="*/ 245745 w 596264"/>
                <a:gd name="connsiteY14" fmla="*/ 60579 h 491013"/>
                <a:gd name="connsiteX15" fmla="*/ 246412 w 596264"/>
                <a:gd name="connsiteY15" fmla="*/ 88678 h 491013"/>
                <a:gd name="connsiteX16" fmla="*/ 222980 w 596264"/>
                <a:gd name="connsiteY16" fmla="*/ 83629 h 491013"/>
                <a:gd name="connsiteX17" fmla="*/ 216884 w 596264"/>
                <a:gd name="connsiteY17" fmla="*/ 97441 h 491013"/>
                <a:gd name="connsiteX18" fmla="*/ 238316 w 596264"/>
                <a:gd name="connsiteY18" fmla="*/ 102298 h 491013"/>
                <a:gd name="connsiteX19" fmla="*/ 239744 w 596264"/>
                <a:gd name="connsiteY19" fmla="*/ 113348 h 491013"/>
                <a:gd name="connsiteX20" fmla="*/ 254508 w 596264"/>
                <a:gd name="connsiteY20" fmla="*/ 98488 h 491013"/>
                <a:gd name="connsiteX21" fmla="*/ 263938 w 596264"/>
                <a:gd name="connsiteY21" fmla="*/ 114967 h 491013"/>
                <a:gd name="connsiteX22" fmla="*/ 260795 w 596264"/>
                <a:gd name="connsiteY22" fmla="*/ 129540 h 491013"/>
                <a:gd name="connsiteX23" fmla="*/ 267462 w 596264"/>
                <a:gd name="connsiteY23" fmla="*/ 123730 h 491013"/>
                <a:gd name="connsiteX24" fmla="*/ 280987 w 596264"/>
                <a:gd name="connsiteY24" fmla="*/ 141732 h 491013"/>
                <a:gd name="connsiteX25" fmla="*/ 303276 w 596264"/>
                <a:gd name="connsiteY25" fmla="*/ 137160 h 491013"/>
                <a:gd name="connsiteX26" fmla="*/ 297466 w 596264"/>
                <a:gd name="connsiteY26" fmla="*/ 112967 h 491013"/>
                <a:gd name="connsiteX27" fmla="*/ 332042 w 596264"/>
                <a:gd name="connsiteY27" fmla="*/ 106299 h 491013"/>
                <a:gd name="connsiteX28" fmla="*/ 341376 w 596264"/>
                <a:gd name="connsiteY28" fmla="*/ 86868 h 491013"/>
                <a:gd name="connsiteX29" fmla="*/ 358997 w 596264"/>
                <a:gd name="connsiteY29" fmla="*/ 90297 h 491013"/>
                <a:gd name="connsiteX30" fmla="*/ 357378 w 596264"/>
                <a:gd name="connsiteY30" fmla="*/ 78867 h 491013"/>
                <a:gd name="connsiteX31" fmla="*/ 386715 w 596264"/>
                <a:gd name="connsiteY31" fmla="*/ 84201 h 491013"/>
                <a:gd name="connsiteX32" fmla="*/ 401098 w 596264"/>
                <a:gd name="connsiteY32" fmla="*/ 34004 h 491013"/>
                <a:gd name="connsiteX33" fmla="*/ 411766 w 596264"/>
                <a:gd name="connsiteY33" fmla="*/ 34481 h 491013"/>
                <a:gd name="connsiteX34" fmla="*/ 414814 w 596264"/>
                <a:gd name="connsiteY34" fmla="*/ 22288 h 491013"/>
                <a:gd name="connsiteX35" fmla="*/ 431483 w 596264"/>
                <a:gd name="connsiteY35" fmla="*/ 13430 h 491013"/>
                <a:gd name="connsiteX36" fmla="*/ 430530 w 596264"/>
                <a:gd name="connsiteY36" fmla="*/ 22098 h 491013"/>
                <a:gd name="connsiteX37" fmla="*/ 467297 w 596264"/>
                <a:gd name="connsiteY37" fmla="*/ 20383 h 491013"/>
                <a:gd name="connsiteX38" fmla="*/ 491109 w 596264"/>
                <a:gd name="connsiteY38" fmla="*/ 33528 h 491013"/>
                <a:gd name="connsiteX39" fmla="*/ 505968 w 596264"/>
                <a:gd name="connsiteY39" fmla="*/ 27908 h 491013"/>
                <a:gd name="connsiteX40" fmla="*/ 517589 w 596264"/>
                <a:gd name="connsiteY40" fmla="*/ 44577 h 491013"/>
                <a:gd name="connsiteX41" fmla="*/ 537591 w 596264"/>
                <a:gd name="connsiteY41" fmla="*/ 52197 h 491013"/>
                <a:gd name="connsiteX42" fmla="*/ 547307 w 596264"/>
                <a:gd name="connsiteY42" fmla="*/ 47720 h 491013"/>
                <a:gd name="connsiteX43" fmla="*/ 552831 w 596264"/>
                <a:gd name="connsiteY43" fmla="*/ 54959 h 491013"/>
                <a:gd name="connsiteX44" fmla="*/ 560737 w 596264"/>
                <a:gd name="connsiteY44" fmla="*/ 47244 h 491013"/>
                <a:gd name="connsiteX45" fmla="*/ 560737 w 596264"/>
                <a:gd name="connsiteY45" fmla="*/ 47244 h 491013"/>
                <a:gd name="connsiteX46" fmla="*/ 570928 w 596264"/>
                <a:gd name="connsiteY46" fmla="*/ 48292 h 491013"/>
                <a:gd name="connsiteX47" fmla="*/ 563690 w 596264"/>
                <a:gd name="connsiteY47" fmla="*/ 55721 h 491013"/>
                <a:gd name="connsiteX48" fmla="*/ 579310 w 596264"/>
                <a:gd name="connsiteY48" fmla="*/ 72295 h 491013"/>
                <a:gd name="connsiteX49" fmla="*/ 583787 w 596264"/>
                <a:gd name="connsiteY49" fmla="*/ 117443 h 491013"/>
                <a:gd name="connsiteX50" fmla="*/ 593789 w 596264"/>
                <a:gd name="connsiteY50" fmla="*/ 118491 h 491013"/>
                <a:gd name="connsiteX51" fmla="*/ 596265 w 596264"/>
                <a:gd name="connsiteY51" fmla="*/ 127825 h 491013"/>
                <a:gd name="connsiteX52" fmla="*/ 590359 w 596264"/>
                <a:gd name="connsiteY52" fmla="*/ 145066 h 491013"/>
                <a:gd name="connsiteX53" fmla="*/ 578072 w 596264"/>
                <a:gd name="connsiteY53" fmla="*/ 129159 h 491013"/>
                <a:gd name="connsiteX54" fmla="*/ 558832 w 596264"/>
                <a:gd name="connsiteY54" fmla="*/ 133826 h 491013"/>
                <a:gd name="connsiteX55" fmla="*/ 556546 w 596264"/>
                <a:gd name="connsiteY55" fmla="*/ 153734 h 491013"/>
                <a:gd name="connsiteX56" fmla="*/ 556546 w 596264"/>
                <a:gd name="connsiteY56" fmla="*/ 153734 h 491013"/>
                <a:gd name="connsiteX57" fmla="*/ 544830 w 596264"/>
                <a:gd name="connsiteY57" fmla="*/ 166021 h 491013"/>
                <a:gd name="connsiteX58" fmla="*/ 538258 w 596264"/>
                <a:gd name="connsiteY58" fmla="*/ 214027 h 491013"/>
                <a:gd name="connsiteX59" fmla="*/ 518922 w 596264"/>
                <a:gd name="connsiteY59" fmla="*/ 246602 h 491013"/>
                <a:gd name="connsiteX60" fmla="*/ 518922 w 596264"/>
                <a:gd name="connsiteY60" fmla="*/ 246602 h 491013"/>
                <a:gd name="connsiteX61" fmla="*/ 485013 w 596264"/>
                <a:gd name="connsiteY61" fmla="*/ 252222 h 491013"/>
                <a:gd name="connsiteX62" fmla="*/ 479965 w 596264"/>
                <a:gd name="connsiteY62" fmla="*/ 241649 h 491013"/>
                <a:gd name="connsiteX63" fmla="*/ 471583 w 596264"/>
                <a:gd name="connsiteY63" fmla="*/ 262604 h 491013"/>
                <a:gd name="connsiteX64" fmla="*/ 461391 w 596264"/>
                <a:gd name="connsiteY64" fmla="*/ 254603 h 491013"/>
                <a:gd name="connsiteX65" fmla="*/ 455676 w 596264"/>
                <a:gd name="connsiteY65" fmla="*/ 260890 h 491013"/>
                <a:gd name="connsiteX66" fmla="*/ 467677 w 596264"/>
                <a:gd name="connsiteY66" fmla="*/ 284607 h 491013"/>
                <a:gd name="connsiteX67" fmla="*/ 464439 w 596264"/>
                <a:gd name="connsiteY67" fmla="*/ 307562 h 491013"/>
                <a:gd name="connsiteX68" fmla="*/ 483680 w 596264"/>
                <a:gd name="connsiteY68" fmla="*/ 305943 h 491013"/>
                <a:gd name="connsiteX69" fmla="*/ 473202 w 596264"/>
                <a:gd name="connsiteY69" fmla="*/ 312801 h 491013"/>
                <a:gd name="connsiteX70" fmla="*/ 476631 w 596264"/>
                <a:gd name="connsiteY70" fmla="*/ 328898 h 491013"/>
                <a:gd name="connsiteX71" fmla="*/ 476631 w 596264"/>
                <a:gd name="connsiteY71" fmla="*/ 328898 h 491013"/>
                <a:gd name="connsiteX72" fmla="*/ 476631 w 596264"/>
                <a:gd name="connsiteY72" fmla="*/ 328898 h 491013"/>
                <a:gd name="connsiteX73" fmla="*/ 476631 w 596264"/>
                <a:gd name="connsiteY73" fmla="*/ 328898 h 491013"/>
                <a:gd name="connsiteX74" fmla="*/ 455581 w 596264"/>
                <a:gd name="connsiteY74" fmla="*/ 338899 h 491013"/>
                <a:gd name="connsiteX75" fmla="*/ 464820 w 596264"/>
                <a:gd name="connsiteY75" fmla="*/ 354902 h 491013"/>
                <a:gd name="connsiteX76" fmla="*/ 460439 w 596264"/>
                <a:gd name="connsiteY76" fmla="*/ 369856 h 491013"/>
                <a:gd name="connsiteX77" fmla="*/ 421576 w 596264"/>
                <a:gd name="connsiteY77" fmla="*/ 392335 h 491013"/>
                <a:gd name="connsiteX78" fmla="*/ 425672 w 596264"/>
                <a:gd name="connsiteY78" fmla="*/ 424244 h 491013"/>
                <a:gd name="connsiteX79" fmla="*/ 408623 w 596264"/>
                <a:gd name="connsiteY79" fmla="*/ 437007 h 491013"/>
                <a:gd name="connsiteX80" fmla="*/ 380143 w 596264"/>
                <a:gd name="connsiteY80" fmla="*/ 438436 h 491013"/>
                <a:gd name="connsiteX81" fmla="*/ 374809 w 596264"/>
                <a:gd name="connsiteY81" fmla="*/ 430816 h 491013"/>
                <a:gd name="connsiteX82" fmla="*/ 366427 w 596264"/>
                <a:gd name="connsiteY82" fmla="*/ 438055 h 491013"/>
                <a:gd name="connsiteX83" fmla="*/ 326517 w 596264"/>
                <a:gd name="connsiteY83" fmla="*/ 419290 h 491013"/>
                <a:gd name="connsiteX84" fmla="*/ 323850 w 596264"/>
                <a:gd name="connsiteY84" fmla="*/ 445103 h 491013"/>
                <a:gd name="connsiteX85" fmla="*/ 303467 w 596264"/>
                <a:gd name="connsiteY85" fmla="*/ 437864 h 491013"/>
                <a:gd name="connsiteX86" fmla="*/ 284226 w 596264"/>
                <a:gd name="connsiteY86" fmla="*/ 457486 h 491013"/>
                <a:gd name="connsiteX87" fmla="*/ 284226 w 596264"/>
                <a:gd name="connsiteY87" fmla="*/ 457486 h 491013"/>
                <a:gd name="connsiteX88" fmla="*/ 272986 w 596264"/>
                <a:gd name="connsiteY88" fmla="*/ 457486 h 491013"/>
                <a:gd name="connsiteX89" fmla="*/ 272986 w 596264"/>
                <a:gd name="connsiteY89" fmla="*/ 457486 h 491013"/>
                <a:gd name="connsiteX90" fmla="*/ 247650 w 596264"/>
                <a:gd name="connsiteY90" fmla="*/ 467297 h 491013"/>
                <a:gd name="connsiteX91" fmla="*/ 229553 w 596264"/>
                <a:gd name="connsiteY91" fmla="*/ 463486 h 491013"/>
                <a:gd name="connsiteX92" fmla="*/ 224504 w 596264"/>
                <a:gd name="connsiteY92" fmla="*/ 480060 h 491013"/>
                <a:gd name="connsiteX93" fmla="*/ 205454 w 596264"/>
                <a:gd name="connsiteY93" fmla="*/ 490633 h 491013"/>
                <a:gd name="connsiteX94" fmla="*/ 205454 w 596264"/>
                <a:gd name="connsiteY94" fmla="*/ 490633 h 491013"/>
                <a:gd name="connsiteX95" fmla="*/ 187738 w 596264"/>
                <a:gd name="connsiteY95" fmla="*/ 491014 h 491013"/>
                <a:gd name="connsiteX96" fmla="*/ 187071 w 596264"/>
                <a:gd name="connsiteY96" fmla="*/ 475583 h 491013"/>
                <a:gd name="connsiteX97" fmla="*/ 170593 w 596264"/>
                <a:gd name="connsiteY97" fmla="*/ 468630 h 491013"/>
                <a:gd name="connsiteX98" fmla="*/ 188785 w 596264"/>
                <a:gd name="connsiteY98" fmla="*/ 450247 h 491013"/>
                <a:gd name="connsiteX99" fmla="*/ 182499 w 596264"/>
                <a:gd name="connsiteY99" fmla="*/ 432435 h 491013"/>
                <a:gd name="connsiteX100" fmla="*/ 124206 w 596264"/>
                <a:gd name="connsiteY100" fmla="*/ 393668 h 491013"/>
                <a:gd name="connsiteX101" fmla="*/ 134874 w 596264"/>
                <a:gd name="connsiteY101" fmla="*/ 380238 h 491013"/>
                <a:gd name="connsiteX102" fmla="*/ 124492 w 596264"/>
                <a:gd name="connsiteY102" fmla="*/ 380048 h 491013"/>
                <a:gd name="connsiteX103" fmla="*/ 126587 w 596264"/>
                <a:gd name="connsiteY103" fmla="*/ 366332 h 491013"/>
                <a:gd name="connsiteX104" fmla="*/ 116300 w 596264"/>
                <a:gd name="connsiteY104" fmla="*/ 369761 h 491013"/>
                <a:gd name="connsiteX105" fmla="*/ 112776 w 596264"/>
                <a:gd name="connsiteY105" fmla="*/ 357187 h 491013"/>
                <a:gd name="connsiteX106" fmla="*/ 100965 w 596264"/>
                <a:gd name="connsiteY106" fmla="*/ 368332 h 491013"/>
                <a:gd name="connsiteX107" fmla="*/ 50197 w 596264"/>
                <a:gd name="connsiteY107" fmla="*/ 360998 h 491013"/>
                <a:gd name="connsiteX108" fmla="*/ 34957 w 596264"/>
                <a:gd name="connsiteY108" fmla="*/ 345662 h 491013"/>
                <a:gd name="connsiteX109" fmla="*/ 46863 w 596264"/>
                <a:gd name="connsiteY109" fmla="*/ 323088 h 491013"/>
                <a:gd name="connsiteX110" fmla="*/ 46863 w 596264"/>
                <a:gd name="connsiteY110" fmla="*/ 323088 h 491013"/>
                <a:gd name="connsiteX111" fmla="*/ 59817 w 596264"/>
                <a:gd name="connsiteY111" fmla="*/ 281178 h 491013"/>
                <a:gd name="connsiteX112" fmla="*/ 28480 w 596264"/>
                <a:gd name="connsiteY112" fmla="*/ 261176 h 491013"/>
                <a:gd name="connsiteX113" fmla="*/ 39338 w 596264"/>
                <a:gd name="connsiteY113" fmla="*/ 246126 h 491013"/>
                <a:gd name="connsiteX114" fmla="*/ 49149 w 596264"/>
                <a:gd name="connsiteY114" fmla="*/ 247555 h 491013"/>
                <a:gd name="connsiteX115" fmla="*/ 41624 w 596264"/>
                <a:gd name="connsiteY115" fmla="*/ 228981 h 491013"/>
                <a:gd name="connsiteX116" fmla="*/ 54483 w 596264"/>
                <a:gd name="connsiteY116" fmla="*/ 208121 h 491013"/>
                <a:gd name="connsiteX117" fmla="*/ 35433 w 596264"/>
                <a:gd name="connsiteY117" fmla="*/ 200406 h 491013"/>
                <a:gd name="connsiteX118" fmla="*/ 39148 w 596264"/>
                <a:gd name="connsiteY118" fmla="*/ 166306 h 491013"/>
                <a:gd name="connsiteX119" fmla="*/ 9906 w 596264"/>
                <a:gd name="connsiteY119" fmla="*/ 143542 h 491013"/>
                <a:gd name="connsiteX120" fmla="*/ 34862 w 596264"/>
                <a:gd name="connsiteY120" fmla="*/ 133826 h 491013"/>
                <a:gd name="connsiteX121" fmla="*/ 34862 w 596264"/>
                <a:gd name="connsiteY121" fmla="*/ 120967 h 491013"/>
                <a:gd name="connsiteX122" fmla="*/ 26575 w 596264"/>
                <a:gd name="connsiteY122" fmla="*/ 113919 h 491013"/>
                <a:gd name="connsiteX123" fmla="*/ 12287 w 596264"/>
                <a:gd name="connsiteY123" fmla="*/ 125444 h 491013"/>
                <a:gd name="connsiteX124" fmla="*/ 5525 w 596264"/>
                <a:gd name="connsiteY124" fmla="*/ 122206 h 491013"/>
                <a:gd name="connsiteX125" fmla="*/ 11049 w 596264"/>
                <a:gd name="connsiteY125" fmla="*/ 114300 h 491013"/>
                <a:gd name="connsiteX126" fmla="*/ 0 w 596264"/>
                <a:gd name="connsiteY126" fmla="*/ 102584 h 491013"/>
                <a:gd name="connsiteX127" fmla="*/ 11621 w 596264"/>
                <a:gd name="connsiteY127" fmla="*/ 88011 h 491013"/>
                <a:gd name="connsiteX128" fmla="*/ 2191 w 596264"/>
                <a:gd name="connsiteY128" fmla="*/ 69056 h 491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</a:cxnLst>
              <a:rect l="l" t="t" r="r" b="b"/>
              <a:pathLst>
                <a:path w="596264" h="491013">
                  <a:moveTo>
                    <a:pt x="476" y="31718"/>
                  </a:moveTo>
                  <a:lnTo>
                    <a:pt x="34671" y="24670"/>
                  </a:lnTo>
                  <a:lnTo>
                    <a:pt x="80582" y="0"/>
                  </a:lnTo>
                  <a:lnTo>
                    <a:pt x="114586" y="32575"/>
                  </a:lnTo>
                  <a:lnTo>
                    <a:pt x="136684" y="24860"/>
                  </a:lnTo>
                  <a:lnTo>
                    <a:pt x="131350" y="38576"/>
                  </a:lnTo>
                  <a:lnTo>
                    <a:pt x="140684" y="38576"/>
                  </a:lnTo>
                  <a:lnTo>
                    <a:pt x="144589" y="50292"/>
                  </a:lnTo>
                  <a:lnTo>
                    <a:pt x="185642" y="40100"/>
                  </a:lnTo>
                  <a:lnTo>
                    <a:pt x="193358" y="45529"/>
                  </a:lnTo>
                  <a:lnTo>
                    <a:pt x="199834" y="34861"/>
                  </a:lnTo>
                  <a:lnTo>
                    <a:pt x="207359" y="53626"/>
                  </a:lnTo>
                  <a:lnTo>
                    <a:pt x="229838" y="53531"/>
                  </a:lnTo>
                  <a:lnTo>
                    <a:pt x="230410" y="68390"/>
                  </a:lnTo>
                  <a:lnTo>
                    <a:pt x="245745" y="60579"/>
                  </a:lnTo>
                  <a:lnTo>
                    <a:pt x="246412" y="88678"/>
                  </a:lnTo>
                  <a:lnTo>
                    <a:pt x="222980" y="83629"/>
                  </a:lnTo>
                  <a:lnTo>
                    <a:pt x="216884" y="97441"/>
                  </a:lnTo>
                  <a:lnTo>
                    <a:pt x="238316" y="102298"/>
                  </a:lnTo>
                  <a:lnTo>
                    <a:pt x="239744" y="113348"/>
                  </a:lnTo>
                  <a:lnTo>
                    <a:pt x="254508" y="98488"/>
                  </a:lnTo>
                  <a:lnTo>
                    <a:pt x="263938" y="114967"/>
                  </a:lnTo>
                  <a:lnTo>
                    <a:pt x="260795" y="129540"/>
                  </a:lnTo>
                  <a:lnTo>
                    <a:pt x="267462" y="123730"/>
                  </a:lnTo>
                  <a:lnTo>
                    <a:pt x="280987" y="141732"/>
                  </a:lnTo>
                  <a:lnTo>
                    <a:pt x="303276" y="137160"/>
                  </a:lnTo>
                  <a:lnTo>
                    <a:pt x="297466" y="112967"/>
                  </a:lnTo>
                  <a:lnTo>
                    <a:pt x="332042" y="106299"/>
                  </a:lnTo>
                  <a:lnTo>
                    <a:pt x="341376" y="86868"/>
                  </a:lnTo>
                  <a:lnTo>
                    <a:pt x="358997" y="90297"/>
                  </a:lnTo>
                  <a:lnTo>
                    <a:pt x="357378" y="78867"/>
                  </a:lnTo>
                  <a:lnTo>
                    <a:pt x="386715" y="84201"/>
                  </a:lnTo>
                  <a:lnTo>
                    <a:pt x="401098" y="34004"/>
                  </a:lnTo>
                  <a:lnTo>
                    <a:pt x="411766" y="34481"/>
                  </a:lnTo>
                  <a:lnTo>
                    <a:pt x="414814" y="22288"/>
                  </a:lnTo>
                  <a:lnTo>
                    <a:pt x="431483" y="13430"/>
                  </a:lnTo>
                  <a:lnTo>
                    <a:pt x="430530" y="22098"/>
                  </a:lnTo>
                  <a:lnTo>
                    <a:pt x="467297" y="20383"/>
                  </a:lnTo>
                  <a:lnTo>
                    <a:pt x="491109" y="33528"/>
                  </a:lnTo>
                  <a:lnTo>
                    <a:pt x="505968" y="27908"/>
                  </a:lnTo>
                  <a:lnTo>
                    <a:pt x="517589" y="44577"/>
                  </a:lnTo>
                  <a:lnTo>
                    <a:pt x="537591" y="52197"/>
                  </a:lnTo>
                  <a:lnTo>
                    <a:pt x="547307" y="47720"/>
                  </a:lnTo>
                  <a:lnTo>
                    <a:pt x="552831" y="54959"/>
                  </a:lnTo>
                  <a:lnTo>
                    <a:pt x="560737" y="47244"/>
                  </a:lnTo>
                  <a:lnTo>
                    <a:pt x="560737" y="47244"/>
                  </a:lnTo>
                  <a:lnTo>
                    <a:pt x="570928" y="48292"/>
                  </a:lnTo>
                  <a:lnTo>
                    <a:pt x="563690" y="55721"/>
                  </a:lnTo>
                  <a:lnTo>
                    <a:pt x="579310" y="72295"/>
                  </a:lnTo>
                  <a:lnTo>
                    <a:pt x="583787" y="117443"/>
                  </a:lnTo>
                  <a:lnTo>
                    <a:pt x="593789" y="118491"/>
                  </a:lnTo>
                  <a:lnTo>
                    <a:pt x="596265" y="127825"/>
                  </a:lnTo>
                  <a:lnTo>
                    <a:pt x="590359" y="145066"/>
                  </a:lnTo>
                  <a:lnTo>
                    <a:pt x="578072" y="129159"/>
                  </a:lnTo>
                  <a:lnTo>
                    <a:pt x="558832" y="133826"/>
                  </a:lnTo>
                  <a:lnTo>
                    <a:pt x="556546" y="153734"/>
                  </a:lnTo>
                  <a:lnTo>
                    <a:pt x="556546" y="153734"/>
                  </a:lnTo>
                  <a:lnTo>
                    <a:pt x="544830" y="166021"/>
                  </a:lnTo>
                  <a:lnTo>
                    <a:pt x="538258" y="214027"/>
                  </a:lnTo>
                  <a:lnTo>
                    <a:pt x="518922" y="246602"/>
                  </a:lnTo>
                  <a:lnTo>
                    <a:pt x="518922" y="246602"/>
                  </a:lnTo>
                  <a:lnTo>
                    <a:pt x="485013" y="252222"/>
                  </a:lnTo>
                  <a:lnTo>
                    <a:pt x="479965" y="241649"/>
                  </a:lnTo>
                  <a:lnTo>
                    <a:pt x="471583" y="262604"/>
                  </a:lnTo>
                  <a:lnTo>
                    <a:pt x="461391" y="254603"/>
                  </a:lnTo>
                  <a:lnTo>
                    <a:pt x="455676" y="260890"/>
                  </a:lnTo>
                  <a:lnTo>
                    <a:pt x="467677" y="284607"/>
                  </a:lnTo>
                  <a:lnTo>
                    <a:pt x="464439" y="307562"/>
                  </a:lnTo>
                  <a:lnTo>
                    <a:pt x="483680" y="305943"/>
                  </a:lnTo>
                  <a:lnTo>
                    <a:pt x="473202" y="312801"/>
                  </a:lnTo>
                  <a:lnTo>
                    <a:pt x="476631" y="328898"/>
                  </a:lnTo>
                  <a:lnTo>
                    <a:pt x="476631" y="328898"/>
                  </a:lnTo>
                  <a:lnTo>
                    <a:pt x="476631" y="328898"/>
                  </a:lnTo>
                  <a:lnTo>
                    <a:pt x="476631" y="328898"/>
                  </a:lnTo>
                  <a:lnTo>
                    <a:pt x="455581" y="338899"/>
                  </a:lnTo>
                  <a:lnTo>
                    <a:pt x="464820" y="354902"/>
                  </a:lnTo>
                  <a:lnTo>
                    <a:pt x="460439" y="369856"/>
                  </a:lnTo>
                  <a:lnTo>
                    <a:pt x="421576" y="392335"/>
                  </a:lnTo>
                  <a:lnTo>
                    <a:pt x="425672" y="424244"/>
                  </a:lnTo>
                  <a:lnTo>
                    <a:pt x="408623" y="437007"/>
                  </a:lnTo>
                  <a:lnTo>
                    <a:pt x="380143" y="438436"/>
                  </a:lnTo>
                  <a:lnTo>
                    <a:pt x="374809" y="430816"/>
                  </a:lnTo>
                  <a:lnTo>
                    <a:pt x="366427" y="438055"/>
                  </a:lnTo>
                  <a:lnTo>
                    <a:pt x="326517" y="419290"/>
                  </a:lnTo>
                  <a:lnTo>
                    <a:pt x="323850" y="445103"/>
                  </a:lnTo>
                  <a:lnTo>
                    <a:pt x="303467" y="437864"/>
                  </a:lnTo>
                  <a:lnTo>
                    <a:pt x="284226" y="457486"/>
                  </a:lnTo>
                  <a:lnTo>
                    <a:pt x="284226" y="457486"/>
                  </a:lnTo>
                  <a:lnTo>
                    <a:pt x="272986" y="457486"/>
                  </a:lnTo>
                  <a:lnTo>
                    <a:pt x="272986" y="457486"/>
                  </a:lnTo>
                  <a:lnTo>
                    <a:pt x="247650" y="467297"/>
                  </a:lnTo>
                  <a:lnTo>
                    <a:pt x="229553" y="463486"/>
                  </a:lnTo>
                  <a:lnTo>
                    <a:pt x="224504" y="480060"/>
                  </a:lnTo>
                  <a:lnTo>
                    <a:pt x="205454" y="490633"/>
                  </a:lnTo>
                  <a:lnTo>
                    <a:pt x="205454" y="490633"/>
                  </a:lnTo>
                  <a:lnTo>
                    <a:pt x="187738" y="491014"/>
                  </a:lnTo>
                  <a:lnTo>
                    <a:pt x="187071" y="475583"/>
                  </a:lnTo>
                  <a:lnTo>
                    <a:pt x="170593" y="468630"/>
                  </a:lnTo>
                  <a:lnTo>
                    <a:pt x="188785" y="450247"/>
                  </a:lnTo>
                  <a:lnTo>
                    <a:pt x="182499" y="432435"/>
                  </a:lnTo>
                  <a:lnTo>
                    <a:pt x="124206" y="393668"/>
                  </a:lnTo>
                  <a:lnTo>
                    <a:pt x="134874" y="380238"/>
                  </a:lnTo>
                  <a:lnTo>
                    <a:pt x="124492" y="380048"/>
                  </a:lnTo>
                  <a:lnTo>
                    <a:pt x="126587" y="366332"/>
                  </a:lnTo>
                  <a:lnTo>
                    <a:pt x="116300" y="369761"/>
                  </a:lnTo>
                  <a:lnTo>
                    <a:pt x="112776" y="357187"/>
                  </a:lnTo>
                  <a:lnTo>
                    <a:pt x="100965" y="368332"/>
                  </a:lnTo>
                  <a:lnTo>
                    <a:pt x="50197" y="360998"/>
                  </a:lnTo>
                  <a:lnTo>
                    <a:pt x="34957" y="345662"/>
                  </a:lnTo>
                  <a:lnTo>
                    <a:pt x="46863" y="323088"/>
                  </a:lnTo>
                  <a:lnTo>
                    <a:pt x="46863" y="323088"/>
                  </a:lnTo>
                  <a:lnTo>
                    <a:pt x="59817" y="281178"/>
                  </a:lnTo>
                  <a:lnTo>
                    <a:pt x="28480" y="261176"/>
                  </a:lnTo>
                  <a:lnTo>
                    <a:pt x="39338" y="246126"/>
                  </a:lnTo>
                  <a:lnTo>
                    <a:pt x="49149" y="247555"/>
                  </a:lnTo>
                  <a:lnTo>
                    <a:pt x="41624" y="228981"/>
                  </a:lnTo>
                  <a:lnTo>
                    <a:pt x="54483" y="208121"/>
                  </a:lnTo>
                  <a:lnTo>
                    <a:pt x="35433" y="200406"/>
                  </a:lnTo>
                  <a:lnTo>
                    <a:pt x="39148" y="166306"/>
                  </a:lnTo>
                  <a:lnTo>
                    <a:pt x="9906" y="143542"/>
                  </a:lnTo>
                  <a:lnTo>
                    <a:pt x="34862" y="133826"/>
                  </a:lnTo>
                  <a:lnTo>
                    <a:pt x="34862" y="120967"/>
                  </a:lnTo>
                  <a:lnTo>
                    <a:pt x="26575" y="113919"/>
                  </a:lnTo>
                  <a:lnTo>
                    <a:pt x="12287" y="125444"/>
                  </a:lnTo>
                  <a:lnTo>
                    <a:pt x="5525" y="122206"/>
                  </a:lnTo>
                  <a:lnTo>
                    <a:pt x="11049" y="114300"/>
                  </a:lnTo>
                  <a:lnTo>
                    <a:pt x="0" y="102584"/>
                  </a:lnTo>
                  <a:lnTo>
                    <a:pt x="11621" y="88011"/>
                  </a:lnTo>
                  <a:lnTo>
                    <a:pt x="2191" y="69056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29" name="Freeform: Shape 228">
              <a:extLst>
                <a:ext uri="{FF2B5EF4-FFF2-40B4-BE49-F238E27FC236}">
                  <a16:creationId xmlns:a16="http://schemas.microsoft.com/office/drawing/2014/main" id="{9CA44ED4-74F2-DD69-C21B-C3E9AB8B7013}"/>
                </a:ext>
              </a:extLst>
            </p:cNvPr>
            <p:cNvSpPr/>
            <p:nvPr/>
          </p:nvSpPr>
          <p:spPr>
            <a:xfrm>
              <a:off x="4620034" y="2092763"/>
              <a:ext cx="768622" cy="919923"/>
            </a:xfrm>
            <a:custGeom>
              <a:avLst/>
              <a:gdLst>
                <a:gd name="connsiteX0" fmla="*/ 295084 w 489680"/>
                <a:gd name="connsiteY0" fmla="*/ 0 h 586073"/>
                <a:gd name="connsiteX1" fmla="*/ 319564 w 489680"/>
                <a:gd name="connsiteY1" fmla="*/ 30004 h 586073"/>
                <a:gd name="connsiteX2" fmla="*/ 312706 w 489680"/>
                <a:gd name="connsiteY2" fmla="*/ 42100 h 586073"/>
                <a:gd name="connsiteX3" fmla="*/ 328041 w 489680"/>
                <a:gd name="connsiteY3" fmla="*/ 48292 h 586073"/>
                <a:gd name="connsiteX4" fmla="*/ 324993 w 489680"/>
                <a:gd name="connsiteY4" fmla="*/ 57436 h 586073"/>
                <a:gd name="connsiteX5" fmla="*/ 333470 w 489680"/>
                <a:gd name="connsiteY5" fmla="*/ 60579 h 586073"/>
                <a:gd name="connsiteX6" fmla="*/ 325946 w 489680"/>
                <a:gd name="connsiteY6" fmla="*/ 65722 h 586073"/>
                <a:gd name="connsiteX7" fmla="*/ 326803 w 489680"/>
                <a:gd name="connsiteY7" fmla="*/ 107537 h 586073"/>
                <a:gd name="connsiteX8" fmla="*/ 344710 w 489680"/>
                <a:gd name="connsiteY8" fmla="*/ 116110 h 586073"/>
                <a:gd name="connsiteX9" fmla="*/ 324993 w 489680"/>
                <a:gd name="connsiteY9" fmla="*/ 142399 h 586073"/>
                <a:gd name="connsiteX10" fmla="*/ 338900 w 489680"/>
                <a:gd name="connsiteY10" fmla="*/ 150781 h 586073"/>
                <a:gd name="connsiteX11" fmla="*/ 335756 w 489680"/>
                <a:gd name="connsiteY11" fmla="*/ 166783 h 586073"/>
                <a:gd name="connsiteX12" fmla="*/ 350806 w 489680"/>
                <a:gd name="connsiteY12" fmla="*/ 174022 h 586073"/>
                <a:gd name="connsiteX13" fmla="*/ 360140 w 489680"/>
                <a:gd name="connsiteY13" fmla="*/ 195358 h 586073"/>
                <a:gd name="connsiteX14" fmla="*/ 379476 w 489680"/>
                <a:gd name="connsiteY14" fmla="*/ 195167 h 586073"/>
                <a:gd name="connsiteX15" fmla="*/ 377095 w 489680"/>
                <a:gd name="connsiteY15" fmla="*/ 217456 h 586073"/>
                <a:gd name="connsiteX16" fmla="*/ 396145 w 489680"/>
                <a:gd name="connsiteY16" fmla="*/ 219075 h 586073"/>
                <a:gd name="connsiteX17" fmla="*/ 407956 w 489680"/>
                <a:gd name="connsiteY17" fmla="*/ 231457 h 586073"/>
                <a:gd name="connsiteX18" fmla="*/ 403479 w 489680"/>
                <a:gd name="connsiteY18" fmla="*/ 255460 h 586073"/>
                <a:gd name="connsiteX19" fmla="*/ 413671 w 489680"/>
                <a:gd name="connsiteY19" fmla="*/ 283178 h 586073"/>
                <a:gd name="connsiteX20" fmla="*/ 427196 w 489680"/>
                <a:gd name="connsiteY20" fmla="*/ 282892 h 586073"/>
                <a:gd name="connsiteX21" fmla="*/ 430244 w 489680"/>
                <a:gd name="connsiteY21" fmla="*/ 295084 h 586073"/>
                <a:gd name="connsiteX22" fmla="*/ 440626 w 489680"/>
                <a:gd name="connsiteY22" fmla="*/ 298799 h 586073"/>
                <a:gd name="connsiteX23" fmla="*/ 455390 w 489680"/>
                <a:gd name="connsiteY23" fmla="*/ 298990 h 586073"/>
                <a:gd name="connsiteX24" fmla="*/ 461296 w 489680"/>
                <a:gd name="connsiteY24" fmla="*/ 288322 h 586073"/>
                <a:gd name="connsiteX25" fmla="*/ 461296 w 489680"/>
                <a:gd name="connsiteY25" fmla="*/ 288322 h 586073"/>
                <a:gd name="connsiteX26" fmla="*/ 469297 w 489680"/>
                <a:gd name="connsiteY26" fmla="*/ 298228 h 586073"/>
                <a:gd name="connsiteX27" fmla="*/ 463582 w 489680"/>
                <a:gd name="connsiteY27" fmla="*/ 319183 h 586073"/>
                <a:gd name="connsiteX28" fmla="*/ 483203 w 489680"/>
                <a:gd name="connsiteY28" fmla="*/ 321850 h 586073"/>
                <a:gd name="connsiteX29" fmla="*/ 484060 w 489680"/>
                <a:gd name="connsiteY29" fmla="*/ 371380 h 586073"/>
                <a:gd name="connsiteX30" fmla="*/ 475393 w 489680"/>
                <a:gd name="connsiteY30" fmla="*/ 375856 h 586073"/>
                <a:gd name="connsiteX31" fmla="*/ 489680 w 489680"/>
                <a:gd name="connsiteY31" fmla="*/ 389763 h 586073"/>
                <a:gd name="connsiteX32" fmla="*/ 489680 w 489680"/>
                <a:gd name="connsiteY32" fmla="*/ 389763 h 586073"/>
                <a:gd name="connsiteX33" fmla="*/ 477012 w 489680"/>
                <a:gd name="connsiteY33" fmla="*/ 413861 h 586073"/>
                <a:gd name="connsiteX34" fmla="*/ 483870 w 489680"/>
                <a:gd name="connsiteY34" fmla="*/ 438912 h 586073"/>
                <a:gd name="connsiteX35" fmla="*/ 480727 w 489680"/>
                <a:gd name="connsiteY35" fmla="*/ 446056 h 586073"/>
                <a:gd name="connsiteX36" fmla="*/ 478250 w 489680"/>
                <a:gd name="connsiteY36" fmla="*/ 439769 h 586073"/>
                <a:gd name="connsiteX37" fmla="*/ 471964 w 489680"/>
                <a:gd name="connsiteY37" fmla="*/ 443960 h 586073"/>
                <a:gd name="connsiteX38" fmla="*/ 481013 w 489680"/>
                <a:gd name="connsiteY38" fmla="*/ 456724 h 586073"/>
                <a:gd name="connsiteX39" fmla="*/ 461772 w 489680"/>
                <a:gd name="connsiteY39" fmla="*/ 456438 h 586073"/>
                <a:gd name="connsiteX40" fmla="*/ 453961 w 489680"/>
                <a:gd name="connsiteY40" fmla="*/ 464630 h 586073"/>
                <a:gd name="connsiteX41" fmla="*/ 460153 w 489680"/>
                <a:gd name="connsiteY41" fmla="*/ 472726 h 586073"/>
                <a:gd name="connsiteX42" fmla="*/ 445770 w 489680"/>
                <a:gd name="connsiteY42" fmla="*/ 501301 h 586073"/>
                <a:gd name="connsiteX43" fmla="*/ 424434 w 489680"/>
                <a:gd name="connsiteY43" fmla="*/ 512350 h 586073"/>
                <a:gd name="connsiteX44" fmla="*/ 413861 w 489680"/>
                <a:gd name="connsiteY44" fmla="*/ 505873 h 586073"/>
                <a:gd name="connsiteX45" fmla="*/ 412051 w 489680"/>
                <a:gd name="connsiteY45" fmla="*/ 513683 h 586073"/>
                <a:gd name="connsiteX46" fmla="*/ 391192 w 489680"/>
                <a:gd name="connsiteY46" fmla="*/ 521589 h 586073"/>
                <a:gd name="connsiteX47" fmla="*/ 368999 w 489680"/>
                <a:gd name="connsiteY47" fmla="*/ 513302 h 586073"/>
                <a:gd name="connsiteX48" fmla="*/ 361759 w 489680"/>
                <a:gd name="connsiteY48" fmla="*/ 521970 h 586073"/>
                <a:gd name="connsiteX49" fmla="*/ 357473 w 489680"/>
                <a:gd name="connsiteY49" fmla="*/ 513874 h 586073"/>
                <a:gd name="connsiteX50" fmla="*/ 343757 w 489680"/>
                <a:gd name="connsiteY50" fmla="*/ 517779 h 586073"/>
                <a:gd name="connsiteX51" fmla="*/ 342138 w 489680"/>
                <a:gd name="connsiteY51" fmla="*/ 534162 h 586073"/>
                <a:gd name="connsiteX52" fmla="*/ 333851 w 489680"/>
                <a:gd name="connsiteY52" fmla="*/ 533305 h 586073"/>
                <a:gd name="connsiteX53" fmla="*/ 331946 w 489680"/>
                <a:gd name="connsiteY53" fmla="*/ 541115 h 586073"/>
                <a:gd name="connsiteX54" fmla="*/ 312610 w 489680"/>
                <a:gd name="connsiteY54" fmla="*/ 533209 h 586073"/>
                <a:gd name="connsiteX55" fmla="*/ 313658 w 489680"/>
                <a:gd name="connsiteY55" fmla="*/ 541591 h 586073"/>
                <a:gd name="connsiteX56" fmla="*/ 299275 w 489680"/>
                <a:gd name="connsiteY56" fmla="*/ 543211 h 586073"/>
                <a:gd name="connsiteX57" fmla="*/ 302895 w 489680"/>
                <a:gd name="connsiteY57" fmla="*/ 569690 h 586073"/>
                <a:gd name="connsiteX58" fmla="*/ 302895 w 489680"/>
                <a:gd name="connsiteY58" fmla="*/ 569690 h 586073"/>
                <a:gd name="connsiteX59" fmla="*/ 274796 w 489680"/>
                <a:gd name="connsiteY59" fmla="*/ 555117 h 586073"/>
                <a:gd name="connsiteX60" fmla="*/ 269653 w 489680"/>
                <a:gd name="connsiteY60" fmla="*/ 573119 h 586073"/>
                <a:gd name="connsiteX61" fmla="*/ 249936 w 489680"/>
                <a:gd name="connsiteY61" fmla="*/ 570071 h 586073"/>
                <a:gd name="connsiteX62" fmla="*/ 243173 w 489680"/>
                <a:gd name="connsiteY62" fmla="*/ 586073 h 586073"/>
                <a:gd name="connsiteX63" fmla="*/ 201835 w 489680"/>
                <a:gd name="connsiteY63" fmla="*/ 581787 h 586073"/>
                <a:gd name="connsiteX64" fmla="*/ 194405 w 489680"/>
                <a:gd name="connsiteY64" fmla="*/ 571595 h 586073"/>
                <a:gd name="connsiteX65" fmla="*/ 174593 w 489680"/>
                <a:gd name="connsiteY65" fmla="*/ 578072 h 586073"/>
                <a:gd name="connsiteX66" fmla="*/ 162306 w 489680"/>
                <a:gd name="connsiteY66" fmla="*/ 542544 h 586073"/>
                <a:gd name="connsiteX67" fmla="*/ 145828 w 489680"/>
                <a:gd name="connsiteY67" fmla="*/ 538543 h 586073"/>
                <a:gd name="connsiteX68" fmla="*/ 141542 w 489680"/>
                <a:gd name="connsiteY68" fmla="*/ 510921 h 586073"/>
                <a:gd name="connsiteX69" fmla="*/ 126492 w 489680"/>
                <a:gd name="connsiteY69" fmla="*/ 515112 h 586073"/>
                <a:gd name="connsiteX70" fmla="*/ 122301 w 489680"/>
                <a:gd name="connsiteY70" fmla="*/ 507778 h 586073"/>
                <a:gd name="connsiteX71" fmla="*/ 94107 w 489680"/>
                <a:gd name="connsiteY71" fmla="*/ 505587 h 586073"/>
                <a:gd name="connsiteX72" fmla="*/ 115443 w 489680"/>
                <a:gd name="connsiteY72" fmla="*/ 489299 h 586073"/>
                <a:gd name="connsiteX73" fmla="*/ 112967 w 489680"/>
                <a:gd name="connsiteY73" fmla="*/ 481013 h 586073"/>
                <a:gd name="connsiteX74" fmla="*/ 97726 w 489680"/>
                <a:gd name="connsiteY74" fmla="*/ 482251 h 586073"/>
                <a:gd name="connsiteX75" fmla="*/ 76962 w 489680"/>
                <a:gd name="connsiteY75" fmla="*/ 501015 h 586073"/>
                <a:gd name="connsiteX76" fmla="*/ 74009 w 489680"/>
                <a:gd name="connsiteY76" fmla="*/ 492538 h 586073"/>
                <a:gd name="connsiteX77" fmla="*/ 33909 w 489680"/>
                <a:gd name="connsiteY77" fmla="*/ 497967 h 586073"/>
                <a:gd name="connsiteX78" fmla="*/ 33909 w 489680"/>
                <a:gd name="connsiteY78" fmla="*/ 497967 h 586073"/>
                <a:gd name="connsiteX79" fmla="*/ 37814 w 489680"/>
                <a:gd name="connsiteY79" fmla="*/ 480536 h 586073"/>
                <a:gd name="connsiteX80" fmla="*/ 63437 w 489680"/>
                <a:gd name="connsiteY80" fmla="*/ 477298 h 586073"/>
                <a:gd name="connsiteX81" fmla="*/ 16764 w 489680"/>
                <a:gd name="connsiteY81" fmla="*/ 444532 h 586073"/>
                <a:gd name="connsiteX82" fmla="*/ 16764 w 489680"/>
                <a:gd name="connsiteY82" fmla="*/ 444532 h 586073"/>
                <a:gd name="connsiteX83" fmla="*/ 29623 w 489680"/>
                <a:gd name="connsiteY83" fmla="*/ 433102 h 586073"/>
                <a:gd name="connsiteX84" fmla="*/ 12954 w 489680"/>
                <a:gd name="connsiteY84" fmla="*/ 405098 h 586073"/>
                <a:gd name="connsiteX85" fmla="*/ 20098 w 489680"/>
                <a:gd name="connsiteY85" fmla="*/ 388430 h 586073"/>
                <a:gd name="connsiteX86" fmla="*/ 0 w 489680"/>
                <a:gd name="connsiteY86" fmla="*/ 382143 h 586073"/>
                <a:gd name="connsiteX87" fmla="*/ 5810 w 489680"/>
                <a:gd name="connsiteY87" fmla="*/ 368617 h 586073"/>
                <a:gd name="connsiteX88" fmla="*/ 12763 w 489680"/>
                <a:gd name="connsiteY88" fmla="*/ 357473 h 586073"/>
                <a:gd name="connsiteX89" fmla="*/ 62770 w 489680"/>
                <a:gd name="connsiteY89" fmla="*/ 338709 h 586073"/>
                <a:gd name="connsiteX90" fmla="*/ 87249 w 489680"/>
                <a:gd name="connsiteY90" fmla="*/ 298513 h 586073"/>
                <a:gd name="connsiteX91" fmla="*/ 73057 w 489680"/>
                <a:gd name="connsiteY91" fmla="*/ 289084 h 586073"/>
                <a:gd name="connsiteX92" fmla="*/ 71438 w 489680"/>
                <a:gd name="connsiteY92" fmla="*/ 276987 h 586073"/>
                <a:gd name="connsiteX93" fmla="*/ 79153 w 489680"/>
                <a:gd name="connsiteY93" fmla="*/ 273558 h 586073"/>
                <a:gd name="connsiteX94" fmla="*/ 73914 w 489680"/>
                <a:gd name="connsiteY94" fmla="*/ 262985 h 586073"/>
                <a:gd name="connsiteX95" fmla="*/ 83534 w 489680"/>
                <a:gd name="connsiteY95" fmla="*/ 248984 h 586073"/>
                <a:gd name="connsiteX96" fmla="*/ 66866 w 489680"/>
                <a:gd name="connsiteY96" fmla="*/ 241078 h 586073"/>
                <a:gd name="connsiteX97" fmla="*/ 72866 w 489680"/>
                <a:gd name="connsiteY97" fmla="*/ 233553 h 586073"/>
                <a:gd name="connsiteX98" fmla="*/ 67532 w 489680"/>
                <a:gd name="connsiteY98" fmla="*/ 227171 h 586073"/>
                <a:gd name="connsiteX99" fmla="*/ 38100 w 489680"/>
                <a:gd name="connsiteY99" fmla="*/ 213931 h 586073"/>
                <a:gd name="connsiteX100" fmla="*/ 36386 w 489680"/>
                <a:gd name="connsiteY100" fmla="*/ 197739 h 586073"/>
                <a:gd name="connsiteX101" fmla="*/ 25241 w 489680"/>
                <a:gd name="connsiteY101" fmla="*/ 196310 h 586073"/>
                <a:gd name="connsiteX102" fmla="*/ 30385 w 489680"/>
                <a:gd name="connsiteY102" fmla="*/ 183356 h 586073"/>
                <a:gd name="connsiteX103" fmla="*/ 23908 w 489680"/>
                <a:gd name="connsiteY103" fmla="*/ 161734 h 586073"/>
                <a:gd name="connsiteX104" fmla="*/ 23908 w 489680"/>
                <a:gd name="connsiteY104" fmla="*/ 161734 h 586073"/>
                <a:gd name="connsiteX105" fmla="*/ 42958 w 489680"/>
                <a:gd name="connsiteY105" fmla="*/ 151162 h 586073"/>
                <a:gd name="connsiteX106" fmla="*/ 48006 w 489680"/>
                <a:gd name="connsiteY106" fmla="*/ 134588 h 586073"/>
                <a:gd name="connsiteX107" fmla="*/ 66104 w 489680"/>
                <a:gd name="connsiteY107" fmla="*/ 138398 h 586073"/>
                <a:gd name="connsiteX108" fmla="*/ 91440 w 489680"/>
                <a:gd name="connsiteY108" fmla="*/ 128588 h 586073"/>
                <a:gd name="connsiteX109" fmla="*/ 91440 w 489680"/>
                <a:gd name="connsiteY109" fmla="*/ 128588 h 586073"/>
                <a:gd name="connsiteX110" fmla="*/ 102680 w 489680"/>
                <a:gd name="connsiteY110" fmla="*/ 128588 h 586073"/>
                <a:gd name="connsiteX111" fmla="*/ 102680 w 489680"/>
                <a:gd name="connsiteY111" fmla="*/ 128588 h 586073"/>
                <a:gd name="connsiteX112" fmla="*/ 121920 w 489680"/>
                <a:gd name="connsiteY112" fmla="*/ 108966 h 586073"/>
                <a:gd name="connsiteX113" fmla="*/ 142303 w 489680"/>
                <a:gd name="connsiteY113" fmla="*/ 116205 h 586073"/>
                <a:gd name="connsiteX114" fmla="*/ 144971 w 489680"/>
                <a:gd name="connsiteY114" fmla="*/ 90392 h 586073"/>
                <a:gd name="connsiteX115" fmla="*/ 184880 w 489680"/>
                <a:gd name="connsiteY115" fmla="*/ 109156 h 586073"/>
                <a:gd name="connsiteX116" fmla="*/ 193262 w 489680"/>
                <a:gd name="connsiteY116" fmla="*/ 101917 h 586073"/>
                <a:gd name="connsiteX117" fmla="*/ 198596 w 489680"/>
                <a:gd name="connsiteY117" fmla="*/ 109538 h 586073"/>
                <a:gd name="connsiteX118" fmla="*/ 227076 w 489680"/>
                <a:gd name="connsiteY118" fmla="*/ 108109 h 586073"/>
                <a:gd name="connsiteX119" fmla="*/ 244126 w 489680"/>
                <a:gd name="connsiteY119" fmla="*/ 95345 h 586073"/>
                <a:gd name="connsiteX120" fmla="*/ 240030 w 489680"/>
                <a:gd name="connsiteY120" fmla="*/ 63436 h 586073"/>
                <a:gd name="connsiteX121" fmla="*/ 278892 w 489680"/>
                <a:gd name="connsiteY121" fmla="*/ 40957 h 586073"/>
                <a:gd name="connsiteX122" fmla="*/ 283274 w 489680"/>
                <a:gd name="connsiteY122" fmla="*/ 26003 h 586073"/>
                <a:gd name="connsiteX123" fmla="*/ 274034 w 489680"/>
                <a:gd name="connsiteY123" fmla="*/ 10001 h 586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489680" h="586073">
                  <a:moveTo>
                    <a:pt x="295084" y="0"/>
                  </a:moveTo>
                  <a:lnTo>
                    <a:pt x="319564" y="30004"/>
                  </a:lnTo>
                  <a:lnTo>
                    <a:pt x="312706" y="42100"/>
                  </a:lnTo>
                  <a:lnTo>
                    <a:pt x="328041" y="48292"/>
                  </a:lnTo>
                  <a:lnTo>
                    <a:pt x="324993" y="57436"/>
                  </a:lnTo>
                  <a:lnTo>
                    <a:pt x="333470" y="60579"/>
                  </a:lnTo>
                  <a:lnTo>
                    <a:pt x="325946" y="65722"/>
                  </a:lnTo>
                  <a:lnTo>
                    <a:pt x="326803" y="107537"/>
                  </a:lnTo>
                  <a:lnTo>
                    <a:pt x="344710" y="116110"/>
                  </a:lnTo>
                  <a:lnTo>
                    <a:pt x="324993" y="142399"/>
                  </a:lnTo>
                  <a:lnTo>
                    <a:pt x="338900" y="150781"/>
                  </a:lnTo>
                  <a:lnTo>
                    <a:pt x="335756" y="166783"/>
                  </a:lnTo>
                  <a:lnTo>
                    <a:pt x="350806" y="174022"/>
                  </a:lnTo>
                  <a:lnTo>
                    <a:pt x="360140" y="195358"/>
                  </a:lnTo>
                  <a:lnTo>
                    <a:pt x="379476" y="195167"/>
                  </a:lnTo>
                  <a:lnTo>
                    <a:pt x="377095" y="217456"/>
                  </a:lnTo>
                  <a:lnTo>
                    <a:pt x="396145" y="219075"/>
                  </a:lnTo>
                  <a:lnTo>
                    <a:pt x="407956" y="231457"/>
                  </a:lnTo>
                  <a:lnTo>
                    <a:pt x="403479" y="255460"/>
                  </a:lnTo>
                  <a:lnTo>
                    <a:pt x="413671" y="283178"/>
                  </a:lnTo>
                  <a:lnTo>
                    <a:pt x="427196" y="282892"/>
                  </a:lnTo>
                  <a:lnTo>
                    <a:pt x="430244" y="295084"/>
                  </a:lnTo>
                  <a:lnTo>
                    <a:pt x="440626" y="298799"/>
                  </a:lnTo>
                  <a:lnTo>
                    <a:pt x="455390" y="298990"/>
                  </a:lnTo>
                  <a:lnTo>
                    <a:pt x="461296" y="288322"/>
                  </a:lnTo>
                  <a:lnTo>
                    <a:pt x="461296" y="288322"/>
                  </a:lnTo>
                  <a:lnTo>
                    <a:pt x="469297" y="298228"/>
                  </a:lnTo>
                  <a:lnTo>
                    <a:pt x="463582" y="319183"/>
                  </a:lnTo>
                  <a:lnTo>
                    <a:pt x="483203" y="321850"/>
                  </a:lnTo>
                  <a:lnTo>
                    <a:pt x="484060" y="371380"/>
                  </a:lnTo>
                  <a:lnTo>
                    <a:pt x="475393" y="375856"/>
                  </a:lnTo>
                  <a:lnTo>
                    <a:pt x="489680" y="389763"/>
                  </a:lnTo>
                  <a:lnTo>
                    <a:pt x="489680" y="389763"/>
                  </a:lnTo>
                  <a:lnTo>
                    <a:pt x="477012" y="413861"/>
                  </a:lnTo>
                  <a:lnTo>
                    <a:pt x="483870" y="438912"/>
                  </a:lnTo>
                  <a:lnTo>
                    <a:pt x="480727" y="446056"/>
                  </a:lnTo>
                  <a:lnTo>
                    <a:pt x="478250" y="439769"/>
                  </a:lnTo>
                  <a:lnTo>
                    <a:pt x="471964" y="443960"/>
                  </a:lnTo>
                  <a:lnTo>
                    <a:pt x="481013" y="456724"/>
                  </a:lnTo>
                  <a:lnTo>
                    <a:pt x="461772" y="456438"/>
                  </a:lnTo>
                  <a:lnTo>
                    <a:pt x="453961" y="464630"/>
                  </a:lnTo>
                  <a:lnTo>
                    <a:pt x="460153" y="472726"/>
                  </a:lnTo>
                  <a:lnTo>
                    <a:pt x="445770" y="501301"/>
                  </a:lnTo>
                  <a:lnTo>
                    <a:pt x="424434" y="512350"/>
                  </a:lnTo>
                  <a:lnTo>
                    <a:pt x="413861" y="505873"/>
                  </a:lnTo>
                  <a:lnTo>
                    <a:pt x="412051" y="513683"/>
                  </a:lnTo>
                  <a:lnTo>
                    <a:pt x="391192" y="521589"/>
                  </a:lnTo>
                  <a:lnTo>
                    <a:pt x="368999" y="513302"/>
                  </a:lnTo>
                  <a:lnTo>
                    <a:pt x="361759" y="521970"/>
                  </a:lnTo>
                  <a:lnTo>
                    <a:pt x="357473" y="513874"/>
                  </a:lnTo>
                  <a:lnTo>
                    <a:pt x="343757" y="517779"/>
                  </a:lnTo>
                  <a:lnTo>
                    <a:pt x="342138" y="534162"/>
                  </a:lnTo>
                  <a:lnTo>
                    <a:pt x="333851" y="533305"/>
                  </a:lnTo>
                  <a:lnTo>
                    <a:pt x="331946" y="541115"/>
                  </a:lnTo>
                  <a:lnTo>
                    <a:pt x="312610" y="533209"/>
                  </a:lnTo>
                  <a:lnTo>
                    <a:pt x="313658" y="541591"/>
                  </a:lnTo>
                  <a:lnTo>
                    <a:pt x="299275" y="543211"/>
                  </a:lnTo>
                  <a:lnTo>
                    <a:pt x="302895" y="569690"/>
                  </a:lnTo>
                  <a:lnTo>
                    <a:pt x="302895" y="569690"/>
                  </a:lnTo>
                  <a:lnTo>
                    <a:pt x="274796" y="555117"/>
                  </a:lnTo>
                  <a:lnTo>
                    <a:pt x="269653" y="573119"/>
                  </a:lnTo>
                  <a:lnTo>
                    <a:pt x="249936" y="570071"/>
                  </a:lnTo>
                  <a:lnTo>
                    <a:pt x="243173" y="586073"/>
                  </a:lnTo>
                  <a:lnTo>
                    <a:pt x="201835" y="581787"/>
                  </a:lnTo>
                  <a:lnTo>
                    <a:pt x="194405" y="571595"/>
                  </a:lnTo>
                  <a:lnTo>
                    <a:pt x="174593" y="578072"/>
                  </a:lnTo>
                  <a:lnTo>
                    <a:pt x="162306" y="542544"/>
                  </a:lnTo>
                  <a:lnTo>
                    <a:pt x="145828" y="538543"/>
                  </a:lnTo>
                  <a:lnTo>
                    <a:pt x="141542" y="510921"/>
                  </a:lnTo>
                  <a:lnTo>
                    <a:pt x="126492" y="515112"/>
                  </a:lnTo>
                  <a:lnTo>
                    <a:pt x="122301" y="507778"/>
                  </a:lnTo>
                  <a:lnTo>
                    <a:pt x="94107" y="505587"/>
                  </a:lnTo>
                  <a:lnTo>
                    <a:pt x="115443" y="489299"/>
                  </a:lnTo>
                  <a:lnTo>
                    <a:pt x="112967" y="481013"/>
                  </a:lnTo>
                  <a:lnTo>
                    <a:pt x="97726" y="482251"/>
                  </a:lnTo>
                  <a:lnTo>
                    <a:pt x="76962" y="501015"/>
                  </a:lnTo>
                  <a:lnTo>
                    <a:pt x="74009" y="492538"/>
                  </a:lnTo>
                  <a:lnTo>
                    <a:pt x="33909" y="497967"/>
                  </a:lnTo>
                  <a:lnTo>
                    <a:pt x="33909" y="497967"/>
                  </a:lnTo>
                  <a:lnTo>
                    <a:pt x="37814" y="480536"/>
                  </a:lnTo>
                  <a:lnTo>
                    <a:pt x="63437" y="477298"/>
                  </a:lnTo>
                  <a:lnTo>
                    <a:pt x="16764" y="444532"/>
                  </a:lnTo>
                  <a:lnTo>
                    <a:pt x="16764" y="444532"/>
                  </a:lnTo>
                  <a:lnTo>
                    <a:pt x="29623" y="433102"/>
                  </a:lnTo>
                  <a:lnTo>
                    <a:pt x="12954" y="405098"/>
                  </a:lnTo>
                  <a:lnTo>
                    <a:pt x="20098" y="388430"/>
                  </a:lnTo>
                  <a:lnTo>
                    <a:pt x="0" y="382143"/>
                  </a:lnTo>
                  <a:lnTo>
                    <a:pt x="5810" y="368617"/>
                  </a:lnTo>
                  <a:lnTo>
                    <a:pt x="12763" y="357473"/>
                  </a:lnTo>
                  <a:lnTo>
                    <a:pt x="62770" y="338709"/>
                  </a:lnTo>
                  <a:lnTo>
                    <a:pt x="87249" y="298513"/>
                  </a:lnTo>
                  <a:lnTo>
                    <a:pt x="73057" y="289084"/>
                  </a:lnTo>
                  <a:lnTo>
                    <a:pt x="71438" y="276987"/>
                  </a:lnTo>
                  <a:lnTo>
                    <a:pt x="79153" y="273558"/>
                  </a:lnTo>
                  <a:lnTo>
                    <a:pt x="73914" y="262985"/>
                  </a:lnTo>
                  <a:lnTo>
                    <a:pt x="83534" y="248984"/>
                  </a:lnTo>
                  <a:lnTo>
                    <a:pt x="66866" y="241078"/>
                  </a:lnTo>
                  <a:lnTo>
                    <a:pt x="72866" y="233553"/>
                  </a:lnTo>
                  <a:lnTo>
                    <a:pt x="67532" y="227171"/>
                  </a:lnTo>
                  <a:lnTo>
                    <a:pt x="38100" y="213931"/>
                  </a:lnTo>
                  <a:lnTo>
                    <a:pt x="36386" y="197739"/>
                  </a:lnTo>
                  <a:lnTo>
                    <a:pt x="25241" y="196310"/>
                  </a:lnTo>
                  <a:lnTo>
                    <a:pt x="30385" y="183356"/>
                  </a:lnTo>
                  <a:lnTo>
                    <a:pt x="23908" y="161734"/>
                  </a:lnTo>
                  <a:lnTo>
                    <a:pt x="23908" y="161734"/>
                  </a:lnTo>
                  <a:lnTo>
                    <a:pt x="42958" y="151162"/>
                  </a:lnTo>
                  <a:lnTo>
                    <a:pt x="48006" y="134588"/>
                  </a:lnTo>
                  <a:lnTo>
                    <a:pt x="66104" y="138398"/>
                  </a:lnTo>
                  <a:lnTo>
                    <a:pt x="91440" y="128588"/>
                  </a:lnTo>
                  <a:lnTo>
                    <a:pt x="91440" y="128588"/>
                  </a:lnTo>
                  <a:lnTo>
                    <a:pt x="102680" y="128588"/>
                  </a:lnTo>
                  <a:lnTo>
                    <a:pt x="102680" y="128588"/>
                  </a:lnTo>
                  <a:lnTo>
                    <a:pt x="121920" y="108966"/>
                  </a:lnTo>
                  <a:lnTo>
                    <a:pt x="142303" y="116205"/>
                  </a:lnTo>
                  <a:lnTo>
                    <a:pt x="144971" y="90392"/>
                  </a:lnTo>
                  <a:lnTo>
                    <a:pt x="184880" y="109156"/>
                  </a:lnTo>
                  <a:lnTo>
                    <a:pt x="193262" y="101917"/>
                  </a:lnTo>
                  <a:lnTo>
                    <a:pt x="198596" y="109538"/>
                  </a:lnTo>
                  <a:lnTo>
                    <a:pt x="227076" y="108109"/>
                  </a:lnTo>
                  <a:lnTo>
                    <a:pt x="244126" y="95345"/>
                  </a:lnTo>
                  <a:lnTo>
                    <a:pt x="240030" y="63436"/>
                  </a:lnTo>
                  <a:lnTo>
                    <a:pt x="278892" y="40957"/>
                  </a:lnTo>
                  <a:lnTo>
                    <a:pt x="283274" y="26003"/>
                  </a:lnTo>
                  <a:lnTo>
                    <a:pt x="274034" y="10001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30" name="Freeform: Shape 229">
              <a:extLst>
                <a:ext uri="{FF2B5EF4-FFF2-40B4-BE49-F238E27FC236}">
                  <a16:creationId xmlns:a16="http://schemas.microsoft.com/office/drawing/2014/main" id="{5864F330-57F6-F083-42A6-ABD8A2BE247B}"/>
                </a:ext>
              </a:extLst>
            </p:cNvPr>
            <p:cNvSpPr/>
            <p:nvPr/>
          </p:nvSpPr>
          <p:spPr>
            <a:xfrm>
              <a:off x="935256" y="2267838"/>
              <a:ext cx="1113836" cy="921418"/>
            </a:xfrm>
            <a:custGeom>
              <a:avLst/>
              <a:gdLst>
                <a:gd name="connsiteX0" fmla="*/ 26289 w 709612"/>
                <a:gd name="connsiteY0" fmla="*/ 173831 h 587025"/>
                <a:gd name="connsiteX1" fmla="*/ 41243 w 709612"/>
                <a:gd name="connsiteY1" fmla="*/ 188024 h 587025"/>
                <a:gd name="connsiteX2" fmla="*/ 14954 w 709612"/>
                <a:gd name="connsiteY2" fmla="*/ 201454 h 587025"/>
                <a:gd name="connsiteX3" fmla="*/ 8096 w 709612"/>
                <a:gd name="connsiteY3" fmla="*/ 200406 h 587025"/>
                <a:gd name="connsiteX4" fmla="*/ 16478 w 709612"/>
                <a:gd name="connsiteY4" fmla="*/ 189929 h 587025"/>
                <a:gd name="connsiteX5" fmla="*/ 0 w 709612"/>
                <a:gd name="connsiteY5" fmla="*/ 194405 h 587025"/>
                <a:gd name="connsiteX6" fmla="*/ 26289 w 709612"/>
                <a:gd name="connsiteY6" fmla="*/ 173831 h 587025"/>
                <a:gd name="connsiteX7" fmla="*/ 473964 w 709612"/>
                <a:gd name="connsiteY7" fmla="*/ 17431 h 587025"/>
                <a:gd name="connsiteX8" fmla="*/ 481203 w 709612"/>
                <a:gd name="connsiteY8" fmla="*/ 18955 h 587025"/>
                <a:gd name="connsiteX9" fmla="*/ 479298 w 709612"/>
                <a:gd name="connsiteY9" fmla="*/ 45339 h 587025"/>
                <a:gd name="connsiteX10" fmla="*/ 489966 w 709612"/>
                <a:gd name="connsiteY10" fmla="*/ 53245 h 587025"/>
                <a:gd name="connsiteX11" fmla="*/ 497491 w 709612"/>
                <a:gd name="connsiteY11" fmla="*/ 49340 h 587025"/>
                <a:gd name="connsiteX12" fmla="*/ 496538 w 709612"/>
                <a:gd name="connsiteY12" fmla="*/ 32957 h 587025"/>
                <a:gd name="connsiteX13" fmla="*/ 502158 w 709612"/>
                <a:gd name="connsiteY13" fmla="*/ 50101 h 587025"/>
                <a:gd name="connsiteX14" fmla="*/ 524256 w 709612"/>
                <a:gd name="connsiteY14" fmla="*/ 47720 h 587025"/>
                <a:gd name="connsiteX15" fmla="*/ 527780 w 709612"/>
                <a:gd name="connsiteY15" fmla="*/ 55817 h 587025"/>
                <a:gd name="connsiteX16" fmla="*/ 524256 w 709612"/>
                <a:gd name="connsiteY16" fmla="*/ 38481 h 587025"/>
                <a:gd name="connsiteX17" fmla="*/ 533591 w 709612"/>
                <a:gd name="connsiteY17" fmla="*/ 23527 h 587025"/>
                <a:gd name="connsiteX18" fmla="*/ 537877 w 709612"/>
                <a:gd name="connsiteY18" fmla="*/ 31718 h 587025"/>
                <a:gd name="connsiteX19" fmla="*/ 536925 w 709612"/>
                <a:gd name="connsiteY19" fmla="*/ 20669 h 587025"/>
                <a:gd name="connsiteX20" fmla="*/ 551783 w 709612"/>
                <a:gd name="connsiteY20" fmla="*/ 31909 h 587025"/>
                <a:gd name="connsiteX21" fmla="*/ 576739 w 709612"/>
                <a:gd name="connsiteY21" fmla="*/ 28766 h 587025"/>
                <a:gd name="connsiteX22" fmla="*/ 585978 w 709612"/>
                <a:gd name="connsiteY22" fmla="*/ 38767 h 587025"/>
                <a:gd name="connsiteX23" fmla="*/ 607695 w 709612"/>
                <a:gd name="connsiteY23" fmla="*/ 34671 h 587025"/>
                <a:gd name="connsiteX24" fmla="*/ 601885 w 709612"/>
                <a:gd name="connsiteY24" fmla="*/ 56864 h 587025"/>
                <a:gd name="connsiteX25" fmla="*/ 601885 w 709612"/>
                <a:gd name="connsiteY25" fmla="*/ 56864 h 587025"/>
                <a:gd name="connsiteX26" fmla="*/ 608933 w 709612"/>
                <a:gd name="connsiteY26" fmla="*/ 94679 h 587025"/>
                <a:gd name="connsiteX27" fmla="*/ 629603 w 709612"/>
                <a:gd name="connsiteY27" fmla="*/ 102394 h 587025"/>
                <a:gd name="connsiteX28" fmla="*/ 627031 w 709612"/>
                <a:gd name="connsiteY28" fmla="*/ 118586 h 587025"/>
                <a:gd name="connsiteX29" fmla="*/ 636366 w 709612"/>
                <a:gd name="connsiteY29" fmla="*/ 116491 h 587025"/>
                <a:gd name="connsiteX30" fmla="*/ 649415 w 709612"/>
                <a:gd name="connsiteY30" fmla="*/ 128778 h 587025"/>
                <a:gd name="connsiteX31" fmla="*/ 623412 w 709612"/>
                <a:gd name="connsiteY31" fmla="*/ 153543 h 587025"/>
                <a:gd name="connsiteX32" fmla="*/ 622650 w 709612"/>
                <a:gd name="connsiteY32" fmla="*/ 164306 h 587025"/>
                <a:gd name="connsiteX33" fmla="*/ 644652 w 709612"/>
                <a:gd name="connsiteY33" fmla="*/ 182880 h 587025"/>
                <a:gd name="connsiteX34" fmla="*/ 624459 w 709612"/>
                <a:gd name="connsiteY34" fmla="*/ 198501 h 587025"/>
                <a:gd name="connsiteX35" fmla="*/ 623316 w 709612"/>
                <a:gd name="connsiteY35" fmla="*/ 217456 h 587025"/>
                <a:gd name="connsiteX36" fmla="*/ 642938 w 709612"/>
                <a:gd name="connsiteY36" fmla="*/ 223457 h 587025"/>
                <a:gd name="connsiteX37" fmla="*/ 644367 w 709612"/>
                <a:gd name="connsiteY37" fmla="*/ 260699 h 587025"/>
                <a:gd name="connsiteX38" fmla="*/ 657606 w 709612"/>
                <a:gd name="connsiteY38" fmla="*/ 259842 h 587025"/>
                <a:gd name="connsiteX39" fmla="*/ 643795 w 709612"/>
                <a:gd name="connsiteY39" fmla="*/ 271748 h 587025"/>
                <a:gd name="connsiteX40" fmla="*/ 657416 w 709612"/>
                <a:gd name="connsiteY40" fmla="*/ 280892 h 587025"/>
                <a:gd name="connsiteX41" fmla="*/ 642081 w 709612"/>
                <a:gd name="connsiteY41" fmla="*/ 314801 h 587025"/>
                <a:gd name="connsiteX42" fmla="*/ 657225 w 709612"/>
                <a:gd name="connsiteY42" fmla="*/ 334804 h 587025"/>
                <a:gd name="connsiteX43" fmla="*/ 639033 w 709612"/>
                <a:gd name="connsiteY43" fmla="*/ 337280 h 587025"/>
                <a:gd name="connsiteX44" fmla="*/ 639033 w 709612"/>
                <a:gd name="connsiteY44" fmla="*/ 337280 h 587025"/>
                <a:gd name="connsiteX45" fmla="*/ 579882 w 709612"/>
                <a:gd name="connsiteY45" fmla="*/ 363665 h 587025"/>
                <a:gd name="connsiteX46" fmla="*/ 571977 w 709612"/>
                <a:gd name="connsiteY46" fmla="*/ 381857 h 587025"/>
                <a:gd name="connsiteX47" fmla="*/ 572643 w 709612"/>
                <a:gd name="connsiteY47" fmla="*/ 391001 h 587025"/>
                <a:gd name="connsiteX48" fmla="*/ 587407 w 709612"/>
                <a:gd name="connsiteY48" fmla="*/ 392144 h 587025"/>
                <a:gd name="connsiteX49" fmla="*/ 582168 w 709612"/>
                <a:gd name="connsiteY49" fmla="*/ 407956 h 587025"/>
                <a:gd name="connsiteX50" fmla="*/ 595979 w 709612"/>
                <a:gd name="connsiteY50" fmla="*/ 412718 h 587025"/>
                <a:gd name="connsiteX51" fmla="*/ 609696 w 709612"/>
                <a:gd name="connsiteY51" fmla="*/ 456724 h 587025"/>
                <a:gd name="connsiteX52" fmla="*/ 652367 w 709612"/>
                <a:gd name="connsiteY52" fmla="*/ 454342 h 587025"/>
                <a:gd name="connsiteX53" fmla="*/ 668465 w 709612"/>
                <a:gd name="connsiteY53" fmla="*/ 462439 h 587025"/>
                <a:gd name="connsiteX54" fmla="*/ 677609 w 709612"/>
                <a:gd name="connsiteY54" fmla="*/ 479774 h 587025"/>
                <a:gd name="connsiteX55" fmla="*/ 697611 w 709612"/>
                <a:gd name="connsiteY55" fmla="*/ 463105 h 587025"/>
                <a:gd name="connsiteX56" fmla="*/ 707517 w 709612"/>
                <a:gd name="connsiteY56" fmla="*/ 472535 h 587025"/>
                <a:gd name="connsiteX57" fmla="*/ 709613 w 709612"/>
                <a:gd name="connsiteY57" fmla="*/ 491395 h 587025"/>
                <a:gd name="connsiteX58" fmla="*/ 696754 w 709612"/>
                <a:gd name="connsiteY58" fmla="*/ 503682 h 587025"/>
                <a:gd name="connsiteX59" fmla="*/ 704850 w 709612"/>
                <a:gd name="connsiteY59" fmla="*/ 528447 h 587025"/>
                <a:gd name="connsiteX60" fmla="*/ 685229 w 709612"/>
                <a:gd name="connsiteY60" fmla="*/ 528066 h 587025"/>
                <a:gd name="connsiteX61" fmla="*/ 681800 w 709612"/>
                <a:gd name="connsiteY61" fmla="*/ 543973 h 587025"/>
                <a:gd name="connsiteX62" fmla="*/ 668655 w 709612"/>
                <a:gd name="connsiteY62" fmla="*/ 551593 h 587025"/>
                <a:gd name="connsiteX63" fmla="*/ 653796 w 709612"/>
                <a:gd name="connsiteY63" fmla="*/ 538734 h 587025"/>
                <a:gd name="connsiteX64" fmla="*/ 651415 w 709612"/>
                <a:gd name="connsiteY64" fmla="*/ 587026 h 587025"/>
                <a:gd name="connsiteX65" fmla="*/ 651415 w 709612"/>
                <a:gd name="connsiteY65" fmla="*/ 587026 h 587025"/>
                <a:gd name="connsiteX66" fmla="*/ 592646 w 709612"/>
                <a:gd name="connsiteY66" fmla="*/ 578834 h 587025"/>
                <a:gd name="connsiteX67" fmla="*/ 575025 w 709612"/>
                <a:gd name="connsiteY67" fmla="*/ 562356 h 587025"/>
                <a:gd name="connsiteX68" fmla="*/ 561404 w 709612"/>
                <a:gd name="connsiteY68" fmla="*/ 570929 h 587025"/>
                <a:gd name="connsiteX69" fmla="*/ 524732 w 709612"/>
                <a:gd name="connsiteY69" fmla="*/ 570738 h 587025"/>
                <a:gd name="connsiteX70" fmla="*/ 499205 w 709612"/>
                <a:gd name="connsiteY70" fmla="*/ 532067 h 587025"/>
                <a:gd name="connsiteX71" fmla="*/ 503778 w 709612"/>
                <a:gd name="connsiteY71" fmla="*/ 527495 h 587025"/>
                <a:gd name="connsiteX72" fmla="*/ 484918 w 709612"/>
                <a:gd name="connsiteY72" fmla="*/ 509588 h 587025"/>
                <a:gd name="connsiteX73" fmla="*/ 471583 w 709612"/>
                <a:gd name="connsiteY73" fmla="*/ 516255 h 587025"/>
                <a:gd name="connsiteX74" fmla="*/ 477298 w 709612"/>
                <a:gd name="connsiteY74" fmla="*/ 533209 h 587025"/>
                <a:gd name="connsiteX75" fmla="*/ 451199 w 709612"/>
                <a:gd name="connsiteY75" fmla="*/ 539020 h 587025"/>
                <a:gd name="connsiteX76" fmla="*/ 425482 w 709612"/>
                <a:gd name="connsiteY76" fmla="*/ 523208 h 587025"/>
                <a:gd name="connsiteX77" fmla="*/ 409385 w 709612"/>
                <a:gd name="connsiteY77" fmla="*/ 531876 h 587025"/>
                <a:gd name="connsiteX78" fmla="*/ 391668 w 709612"/>
                <a:gd name="connsiteY78" fmla="*/ 567309 h 587025"/>
                <a:gd name="connsiteX79" fmla="*/ 322040 w 709612"/>
                <a:gd name="connsiteY79" fmla="*/ 567404 h 587025"/>
                <a:gd name="connsiteX80" fmla="*/ 316897 w 709612"/>
                <a:gd name="connsiteY80" fmla="*/ 553117 h 587025"/>
                <a:gd name="connsiteX81" fmla="*/ 328613 w 709612"/>
                <a:gd name="connsiteY81" fmla="*/ 548354 h 587025"/>
                <a:gd name="connsiteX82" fmla="*/ 329756 w 709612"/>
                <a:gd name="connsiteY82" fmla="*/ 534829 h 587025"/>
                <a:gd name="connsiteX83" fmla="*/ 300895 w 709612"/>
                <a:gd name="connsiteY83" fmla="*/ 469678 h 587025"/>
                <a:gd name="connsiteX84" fmla="*/ 263366 w 709612"/>
                <a:gd name="connsiteY84" fmla="*/ 443960 h 587025"/>
                <a:gd name="connsiteX85" fmla="*/ 250412 w 709612"/>
                <a:gd name="connsiteY85" fmla="*/ 440722 h 587025"/>
                <a:gd name="connsiteX86" fmla="*/ 244031 w 709612"/>
                <a:gd name="connsiteY86" fmla="*/ 447675 h 587025"/>
                <a:gd name="connsiteX87" fmla="*/ 217456 w 709612"/>
                <a:gd name="connsiteY87" fmla="*/ 430721 h 587025"/>
                <a:gd name="connsiteX88" fmla="*/ 191834 w 709612"/>
                <a:gd name="connsiteY88" fmla="*/ 432340 h 587025"/>
                <a:gd name="connsiteX89" fmla="*/ 176213 w 709612"/>
                <a:gd name="connsiteY89" fmla="*/ 424625 h 587025"/>
                <a:gd name="connsiteX90" fmla="*/ 188119 w 709612"/>
                <a:gd name="connsiteY90" fmla="*/ 421958 h 587025"/>
                <a:gd name="connsiteX91" fmla="*/ 185071 w 709612"/>
                <a:gd name="connsiteY91" fmla="*/ 409575 h 587025"/>
                <a:gd name="connsiteX92" fmla="*/ 249174 w 709612"/>
                <a:gd name="connsiteY92" fmla="*/ 402717 h 587025"/>
                <a:gd name="connsiteX93" fmla="*/ 255746 w 709612"/>
                <a:gd name="connsiteY93" fmla="*/ 394430 h 587025"/>
                <a:gd name="connsiteX94" fmla="*/ 275368 w 709612"/>
                <a:gd name="connsiteY94" fmla="*/ 396430 h 587025"/>
                <a:gd name="connsiteX95" fmla="*/ 302895 w 709612"/>
                <a:gd name="connsiteY95" fmla="*/ 384524 h 587025"/>
                <a:gd name="connsiteX96" fmla="*/ 324231 w 709612"/>
                <a:gd name="connsiteY96" fmla="*/ 383096 h 587025"/>
                <a:gd name="connsiteX97" fmla="*/ 346901 w 709612"/>
                <a:gd name="connsiteY97" fmla="*/ 395002 h 587025"/>
                <a:gd name="connsiteX98" fmla="*/ 353187 w 709612"/>
                <a:gd name="connsiteY98" fmla="*/ 388239 h 587025"/>
                <a:gd name="connsiteX99" fmla="*/ 359569 w 709612"/>
                <a:gd name="connsiteY99" fmla="*/ 356616 h 587025"/>
                <a:gd name="connsiteX100" fmla="*/ 350615 w 709612"/>
                <a:gd name="connsiteY100" fmla="*/ 353568 h 587025"/>
                <a:gd name="connsiteX101" fmla="*/ 342805 w 709612"/>
                <a:gd name="connsiteY101" fmla="*/ 327184 h 587025"/>
                <a:gd name="connsiteX102" fmla="*/ 274415 w 709612"/>
                <a:gd name="connsiteY102" fmla="*/ 308229 h 587025"/>
                <a:gd name="connsiteX103" fmla="*/ 254127 w 709612"/>
                <a:gd name="connsiteY103" fmla="*/ 347472 h 587025"/>
                <a:gd name="connsiteX104" fmla="*/ 246698 w 709612"/>
                <a:gd name="connsiteY104" fmla="*/ 347091 h 587025"/>
                <a:gd name="connsiteX105" fmla="*/ 249269 w 709612"/>
                <a:gd name="connsiteY105" fmla="*/ 323755 h 587025"/>
                <a:gd name="connsiteX106" fmla="*/ 241364 w 709612"/>
                <a:gd name="connsiteY106" fmla="*/ 309182 h 587025"/>
                <a:gd name="connsiteX107" fmla="*/ 252794 w 709612"/>
                <a:gd name="connsiteY107" fmla="*/ 300514 h 587025"/>
                <a:gd name="connsiteX108" fmla="*/ 222695 w 709612"/>
                <a:gd name="connsiteY108" fmla="*/ 291655 h 587025"/>
                <a:gd name="connsiteX109" fmla="*/ 219170 w 709612"/>
                <a:gd name="connsiteY109" fmla="*/ 282416 h 587025"/>
                <a:gd name="connsiteX110" fmla="*/ 242316 w 709612"/>
                <a:gd name="connsiteY110" fmla="*/ 280892 h 587025"/>
                <a:gd name="connsiteX111" fmla="*/ 241649 w 709612"/>
                <a:gd name="connsiteY111" fmla="*/ 252127 h 587025"/>
                <a:gd name="connsiteX112" fmla="*/ 257175 w 709612"/>
                <a:gd name="connsiteY112" fmla="*/ 246031 h 587025"/>
                <a:gd name="connsiteX113" fmla="*/ 247460 w 709612"/>
                <a:gd name="connsiteY113" fmla="*/ 268605 h 587025"/>
                <a:gd name="connsiteX114" fmla="*/ 255556 w 709612"/>
                <a:gd name="connsiteY114" fmla="*/ 279654 h 587025"/>
                <a:gd name="connsiteX115" fmla="*/ 262223 w 709612"/>
                <a:gd name="connsiteY115" fmla="*/ 272796 h 587025"/>
                <a:gd name="connsiteX116" fmla="*/ 268510 w 709612"/>
                <a:gd name="connsiteY116" fmla="*/ 281559 h 587025"/>
                <a:gd name="connsiteX117" fmla="*/ 301657 w 709612"/>
                <a:gd name="connsiteY117" fmla="*/ 273653 h 587025"/>
                <a:gd name="connsiteX118" fmla="*/ 309753 w 709612"/>
                <a:gd name="connsiteY118" fmla="*/ 285179 h 587025"/>
                <a:gd name="connsiteX119" fmla="*/ 345758 w 709612"/>
                <a:gd name="connsiteY119" fmla="*/ 271463 h 587025"/>
                <a:gd name="connsiteX120" fmla="*/ 359855 w 709612"/>
                <a:gd name="connsiteY120" fmla="*/ 272510 h 587025"/>
                <a:gd name="connsiteX121" fmla="*/ 364046 w 709612"/>
                <a:gd name="connsiteY121" fmla="*/ 282035 h 587025"/>
                <a:gd name="connsiteX122" fmla="*/ 379476 w 709612"/>
                <a:gd name="connsiteY122" fmla="*/ 262128 h 587025"/>
                <a:gd name="connsiteX123" fmla="*/ 368713 w 709612"/>
                <a:gd name="connsiteY123" fmla="*/ 268796 h 587025"/>
                <a:gd name="connsiteX124" fmla="*/ 333756 w 709612"/>
                <a:gd name="connsiteY124" fmla="*/ 261366 h 587025"/>
                <a:gd name="connsiteX125" fmla="*/ 347567 w 709612"/>
                <a:gd name="connsiteY125" fmla="*/ 251174 h 587025"/>
                <a:gd name="connsiteX126" fmla="*/ 337090 w 709612"/>
                <a:gd name="connsiteY126" fmla="*/ 237554 h 587025"/>
                <a:gd name="connsiteX127" fmla="*/ 321945 w 709612"/>
                <a:gd name="connsiteY127" fmla="*/ 243554 h 587025"/>
                <a:gd name="connsiteX128" fmla="*/ 319278 w 709612"/>
                <a:gd name="connsiteY128" fmla="*/ 254032 h 587025"/>
                <a:gd name="connsiteX129" fmla="*/ 302419 w 709612"/>
                <a:gd name="connsiteY129" fmla="*/ 255556 h 587025"/>
                <a:gd name="connsiteX130" fmla="*/ 306134 w 709612"/>
                <a:gd name="connsiteY130" fmla="*/ 246983 h 587025"/>
                <a:gd name="connsiteX131" fmla="*/ 286131 w 709612"/>
                <a:gd name="connsiteY131" fmla="*/ 254413 h 587025"/>
                <a:gd name="connsiteX132" fmla="*/ 309086 w 709612"/>
                <a:gd name="connsiteY132" fmla="*/ 220790 h 587025"/>
                <a:gd name="connsiteX133" fmla="*/ 299752 w 709612"/>
                <a:gd name="connsiteY133" fmla="*/ 213360 h 587025"/>
                <a:gd name="connsiteX134" fmla="*/ 294704 w 709612"/>
                <a:gd name="connsiteY134" fmla="*/ 221837 h 587025"/>
                <a:gd name="connsiteX135" fmla="*/ 275939 w 709612"/>
                <a:gd name="connsiteY135" fmla="*/ 221361 h 587025"/>
                <a:gd name="connsiteX136" fmla="*/ 227076 w 709612"/>
                <a:gd name="connsiteY136" fmla="*/ 247459 h 587025"/>
                <a:gd name="connsiteX137" fmla="*/ 197930 w 709612"/>
                <a:gd name="connsiteY137" fmla="*/ 237363 h 587025"/>
                <a:gd name="connsiteX138" fmla="*/ 187452 w 709612"/>
                <a:gd name="connsiteY138" fmla="*/ 251555 h 587025"/>
                <a:gd name="connsiteX139" fmla="*/ 161639 w 709612"/>
                <a:gd name="connsiteY139" fmla="*/ 252794 h 587025"/>
                <a:gd name="connsiteX140" fmla="*/ 155639 w 709612"/>
                <a:gd name="connsiteY140" fmla="*/ 230791 h 587025"/>
                <a:gd name="connsiteX141" fmla="*/ 166116 w 709612"/>
                <a:gd name="connsiteY141" fmla="*/ 223647 h 587025"/>
                <a:gd name="connsiteX142" fmla="*/ 152781 w 709612"/>
                <a:gd name="connsiteY142" fmla="*/ 202883 h 587025"/>
                <a:gd name="connsiteX143" fmla="*/ 166307 w 709612"/>
                <a:gd name="connsiteY143" fmla="*/ 170879 h 587025"/>
                <a:gd name="connsiteX144" fmla="*/ 160211 w 709612"/>
                <a:gd name="connsiteY144" fmla="*/ 142684 h 587025"/>
                <a:gd name="connsiteX145" fmla="*/ 170021 w 709612"/>
                <a:gd name="connsiteY145" fmla="*/ 125540 h 587025"/>
                <a:gd name="connsiteX146" fmla="*/ 185833 w 709612"/>
                <a:gd name="connsiteY146" fmla="*/ 119444 h 587025"/>
                <a:gd name="connsiteX147" fmla="*/ 188976 w 709612"/>
                <a:gd name="connsiteY147" fmla="*/ 109823 h 587025"/>
                <a:gd name="connsiteX148" fmla="*/ 225838 w 709612"/>
                <a:gd name="connsiteY148" fmla="*/ 105918 h 587025"/>
                <a:gd name="connsiteX149" fmla="*/ 228410 w 709612"/>
                <a:gd name="connsiteY149" fmla="*/ 90392 h 587025"/>
                <a:gd name="connsiteX150" fmla="*/ 244316 w 709612"/>
                <a:gd name="connsiteY150" fmla="*/ 93154 h 587025"/>
                <a:gd name="connsiteX151" fmla="*/ 242221 w 709612"/>
                <a:gd name="connsiteY151" fmla="*/ 79724 h 587025"/>
                <a:gd name="connsiteX152" fmla="*/ 253079 w 709612"/>
                <a:gd name="connsiteY152" fmla="*/ 77533 h 587025"/>
                <a:gd name="connsiteX153" fmla="*/ 252889 w 709612"/>
                <a:gd name="connsiteY153" fmla="*/ 69818 h 587025"/>
                <a:gd name="connsiteX154" fmla="*/ 278511 w 709612"/>
                <a:gd name="connsiteY154" fmla="*/ 77724 h 587025"/>
                <a:gd name="connsiteX155" fmla="*/ 293180 w 709612"/>
                <a:gd name="connsiteY155" fmla="*/ 67151 h 587025"/>
                <a:gd name="connsiteX156" fmla="*/ 306610 w 709612"/>
                <a:gd name="connsiteY156" fmla="*/ 68866 h 587025"/>
                <a:gd name="connsiteX157" fmla="*/ 294704 w 709612"/>
                <a:gd name="connsiteY157" fmla="*/ 59341 h 587025"/>
                <a:gd name="connsiteX158" fmla="*/ 330804 w 709612"/>
                <a:gd name="connsiteY158" fmla="*/ 45815 h 587025"/>
                <a:gd name="connsiteX159" fmla="*/ 350234 w 709612"/>
                <a:gd name="connsiteY159" fmla="*/ 53340 h 587025"/>
                <a:gd name="connsiteX160" fmla="*/ 343948 w 709612"/>
                <a:gd name="connsiteY160" fmla="*/ 67056 h 587025"/>
                <a:gd name="connsiteX161" fmla="*/ 350330 w 709612"/>
                <a:gd name="connsiteY161" fmla="*/ 71819 h 587025"/>
                <a:gd name="connsiteX162" fmla="*/ 358902 w 709612"/>
                <a:gd name="connsiteY162" fmla="*/ 62484 h 587025"/>
                <a:gd name="connsiteX163" fmla="*/ 388715 w 709612"/>
                <a:gd name="connsiteY163" fmla="*/ 60579 h 587025"/>
                <a:gd name="connsiteX164" fmla="*/ 379286 w 709612"/>
                <a:gd name="connsiteY164" fmla="*/ 56959 h 587025"/>
                <a:gd name="connsiteX165" fmla="*/ 393573 w 709612"/>
                <a:gd name="connsiteY165" fmla="*/ 40100 h 587025"/>
                <a:gd name="connsiteX166" fmla="*/ 427768 w 709612"/>
                <a:gd name="connsiteY166" fmla="*/ 35052 h 587025"/>
                <a:gd name="connsiteX167" fmla="*/ 443865 w 709612"/>
                <a:gd name="connsiteY167" fmla="*/ 46482 h 587025"/>
                <a:gd name="connsiteX168" fmla="*/ 446246 w 709612"/>
                <a:gd name="connsiteY168" fmla="*/ 28766 h 587025"/>
                <a:gd name="connsiteX169" fmla="*/ 473964 w 709612"/>
                <a:gd name="connsiteY169" fmla="*/ 17431 h 587025"/>
                <a:gd name="connsiteX170" fmla="*/ 459486 w 709612"/>
                <a:gd name="connsiteY170" fmla="*/ 0 h 587025"/>
                <a:gd name="connsiteX171" fmla="*/ 471392 w 709612"/>
                <a:gd name="connsiteY171" fmla="*/ 8763 h 587025"/>
                <a:gd name="connsiteX172" fmla="*/ 452914 w 709612"/>
                <a:gd name="connsiteY172" fmla="*/ 7429 h 587025"/>
                <a:gd name="connsiteX173" fmla="*/ 459486 w 709612"/>
                <a:gd name="connsiteY173" fmla="*/ 0 h 587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709612" h="587025">
                  <a:moveTo>
                    <a:pt x="26289" y="173831"/>
                  </a:moveTo>
                  <a:lnTo>
                    <a:pt x="41243" y="188024"/>
                  </a:lnTo>
                  <a:lnTo>
                    <a:pt x="14954" y="201454"/>
                  </a:lnTo>
                  <a:lnTo>
                    <a:pt x="8096" y="200406"/>
                  </a:lnTo>
                  <a:lnTo>
                    <a:pt x="16478" y="189929"/>
                  </a:lnTo>
                  <a:lnTo>
                    <a:pt x="0" y="194405"/>
                  </a:lnTo>
                  <a:lnTo>
                    <a:pt x="26289" y="173831"/>
                  </a:lnTo>
                  <a:close/>
                  <a:moveTo>
                    <a:pt x="473964" y="17431"/>
                  </a:moveTo>
                  <a:lnTo>
                    <a:pt x="481203" y="18955"/>
                  </a:lnTo>
                  <a:lnTo>
                    <a:pt x="479298" y="45339"/>
                  </a:lnTo>
                  <a:lnTo>
                    <a:pt x="489966" y="53245"/>
                  </a:lnTo>
                  <a:lnTo>
                    <a:pt x="497491" y="49340"/>
                  </a:lnTo>
                  <a:lnTo>
                    <a:pt x="496538" y="32957"/>
                  </a:lnTo>
                  <a:lnTo>
                    <a:pt x="502158" y="50101"/>
                  </a:lnTo>
                  <a:lnTo>
                    <a:pt x="524256" y="47720"/>
                  </a:lnTo>
                  <a:lnTo>
                    <a:pt x="527780" y="55817"/>
                  </a:lnTo>
                  <a:lnTo>
                    <a:pt x="524256" y="38481"/>
                  </a:lnTo>
                  <a:lnTo>
                    <a:pt x="533591" y="23527"/>
                  </a:lnTo>
                  <a:lnTo>
                    <a:pt x="537877" y="31718"/>
                  </a:lnTo>
                  <a:lnTo>
                    <a:pt x="536925" y="20669"/>
                  </a:lnTo>
                  <a:lnTo>
                    <a:pt x="551783" y="31909"/>
                  </a:lnTo>
                  <a:lnTo>
                    <a:pt x="576739" y="28766"/>
                  </a:lnTo>
                  <a:lnTo>
                    <a:pt x="585978" y="38767"/>
                  </a:lnTo>
                  <a:lnTo>
                    <a:pt x="607695" y="34671"/>
                  </a:lnTo>
                  <a:lnTo>
                    <a:pt x="601885" y="56864"/>
                  </a:lnTo>
                  <a:lnTo>
                    <a:pt x="601885" y="56864"/>
                  </a:lnTo>
                  <a:lnTo>
                    <a:pt x="608933" y="94679"/>
                  </a:lnTo>
                  <a:lnTo>
                    <a:pt x="629603" y="102394"/>
                  </a:lnTo>
                  <a:lnTo>
                    <a:pt x="627031" y="118586"/>
                  </a:lnTo>
                  <a:lnTo>
                    <a:pt x="636366" y="116491"/>
                  </a:lnTo>
                  <a:lnTo>
                    <a:pt x="649415" y="128778"/>
                  </a:lnTo>
                  <a:lnTo>
                    <a:pt x="623412" y="153543"/>
                  </a:lnTo>
                  <a:lnTo>
                    <a:pt x="622650" y="164306"/>
                  </a:lnTo>
                  <a:lnTo>
                    <a:pt x="644652" y="182880"/>
                  </a:lnTo>
                  <a:lnTo>
                    <a:pt x="624459" y="198501"/>
                  </a:lnTo>
                  <a:lnTo>
                    <a:pt x="623316" y="217456"/>
                  </a:lnTo>
                  <a:lnTo>
                    <a:pt x="642938" y="223457"/>
                  </a:lnTo>
                  <a:lnTo>
                    <a:pt x="644367" y="260699"/>
                  </a:lnTo>
                  <a:lnTo>
                    <a:pt x="657606" y="259842"/>
                  </a:lnTo>
                  <a:lnTo>
                    <a:pt x="643795" y="271748"/>
                  </a:lnTo>
                  <a:lnTo>
                    <a:pt x="657416" y="280892"/>
                  </a:lnTo>
                  <a:lnTo>
                    <a:pt x="642081" y="314801"/>
                  </a:lnTo>
                  <a:lnTo>
                    <a:pt x="657225" y="334804"/>
                  </a:lnTo>
                  <a:lnTo>
                    <a:pt x="639033" y="337280"/>
                  </a:lnTo>
                  <a:lnTo>
                    <a:pt x="639033" y="337280"/>
                  </a:lnTo>
                  <a:lnTo>
                    <a:pt x="579882" y="363665"/>
                  </a:lnTo>
                  <a:lnTo>
                    <a:pt x="571977" y="381857"/>
                  </a:lnTo>
                  <a:lnTo>
                    <a:pt x="572643" y="391001"/>
                  </a:lnTo>
                  <a:lnTo>
                    <a:pt x="587407" y="392144"/>
                  </a:lnTo>
                  <a:lnTo>
                    <a:pt x="582168" y="407956"/>
                  </a:lnTo>
                  <a:lnTo>
                    <a:pt x="595979" y="412718"/>
                  </a:lnTo>
                  <a:lnTo>
                    <a:pt x="609696" y="456724"/>
                  </a:lnTo>
                  <a:lnTo>
                    <a:pt x="652367" y="454342"/>
                  </a:lnTo>
                  <a:lnTo>
                    <a:pt x="668465" y="462439"/>
                  </a:lnTo>
                  <a:lnTo>
                    <a:pt x="677609" y="479774"/>
                  </a:lnTo>
                  <a:lnTo>
                    <a:pt x="697611" y="463105"/>
                  </a:lnTo>
                  <a:lnTo>
                    <a:pt x="707517" y="472535"/>
                  </a:lnTo>
                  <a:lnTo>
                    <a:pt x="709613" y="491395"/>
                  </a:lnTo>
                  <a:lnTo>
                    <a:pt x="696754" y="503682"/>
                  </a:lnTo>
                  <a:lnTo>
                    <a:pt x="704850" y="528447"/>
                  </a:lnTo>
                  <a:lnTo>
                    <a:pt x="685229" y="528066"/>
                  </a:lnTo>
                  <a:lnTo>
                    <a:pt x="681800" y="543973"/>
                  </a:lnTo>
                  <a:lnTo>
                    <a:pt x="668655" y="551593"/>
                  </a:lnTo>
                  <a:lnTo>
                    <a:pt x="653796" y="538734"/>
                  </a:lnTo>
                  <a:lnTo>
                    <a:pt x="651415" y="587026"/>
                  </a:lnTo>
                  <a:lnTo>
                    <a:pt x="651415" y="587026"/>
                  </a:lnTo>
                  <a:lnTo>
                    <a:pt x="592646" y="578834"/>
                  </a:lnTo>
                  <a:lnTo>
                    <a:pt x="575025" y="562356"/>
                  </a:lnTo>
                  <a:lnTo>
                    <a:pt x="561404" y="570929"/>
                  </a:lnTo>
                  <a:lnTo>
                    <a:pt x="524732" y="570738"/>
                  </a:lnTo>
                  <a:lnTo>
                    <a:pt x="499205" y="532067"/>
                  </a:lnTo>
                  <a:lnTo>
                    <a:pt x="503778" y="527495"/>
                  </a:lnTo>
                  <a:lnTo>
                    <a:pt x="484918" y="509588"/>
                  </a:lnTo>
                  <a:lnTo>
                    <a:pt x="471583" y="516255"/>
                  </a:lnTo>
                  <a:lnTo>
                    <a:pt x="477298" y="533209"/>
                  </a:lnTo>
                  <a:lnTo>
                    <a:pt x="451199" y="539020"/>
                  </a:lnTo>
                  <a:lnTo>
                    <a:pt x="425482" y="523208"/>
                  </a:lnTo>
                  <a:lnTo>
                    <a:pt x="409385" y="531876"/>
                  </a:lnTo>
                  <a:lnTo>
                    <a:pt x="391668" y="567309"/>
                  </a:lnTo>
                  <a:lnTo>
                    <a:pt x="322040" y="567404"/>
                  </a:lnTo>
                  <a:lnTo>
                    <a:pt x="316897" y="553117"/>
                  </a:lnTo>
                  <a:lnTo>
                    <a:pt x="328613" y="548354"/>
                  </a:lnTo>
                  <a:lnTo>
                    <a:pt x="329756" y="534829"/>
                  </a:lnTo>
                  <a:lnTo>
                    <a:pt x="300895" y="469678"/>
                  </a:lnTo>
                  <a:lnTo>
                    <a:pt x="263366" y="443960"/>
                  </a:lnTo>
                  <a:lnTo>
                    <a:pt x="250412" y="440722"/>
                  </a:lnTo>
                  <a:lnTo>
                    <a:pt x="244031" y="447675"/>
                  </a:lnTo>
                  <a:lnTo>
                    <a:pt x="217456" y="430721"/>
                  </a:lnTo>
                  <a:lnTo>
                    <a:pt x="191834" y="432340"/>
                  </a:lnTo>
                  <a:lnTo>
                    <a:pt x="176213" y="424625"/>
                  </a:lnTo>
                  <a:lnTo>
                    <a:pt x="188119" y="421958"/>
                  </a:lnTo>
                  <a:lnTo>
                    <a:pt x="185071" y="409575"/>
                  </a:lnTo>
                  <a:lnTo>
                    <a:pt x="249174" y="402717"/>
                  </a:lnTo>
                  <a:lnTo>
                    <a:pt x="255746" y="394430"/>
                  </a:lnTo>
                  <a:lnTo>
                    <a:pt x="275368" y="396430"/>
                  </a:lnTo>
                  <a:lnTo>
                    <a:pt x="302895" y="384524"/>
                  </a:lnTo>
                  <a:lnTo>
                    <a:pt x="324231" y="383096"/>
                  </a:lnTo>
                  <a:lnTo>
                    <a:pt x="346901" y="395002"/>
                  </a:lnTo>
                  <a:lnTo>
                    <a:pt x="353187" y="388239"/>
                  </a:lnTo>
                  <a:lnTo>
                    <a:pt x="359569" y="356616"/>
                  </a:lnTo>
                  <a:lnTo>
                    <a:pt x="350615" y="353568"/>
                  </a:lnTo>
                  <a:lnTo>
                    <a:pt x="342805" y="327184"/>
                  </a:lnTo>
                  <a:lnTo>
                    <a:pt x="274415" y="308229"/>
                  </a:lnTo>
                  <a:lnTo>
                    <a:pt x="254127" y="347472"/>
                  </a:lnTo>
                  <a:lnTo>
                    <a:pt x="246698" y="347091"/>
                  </a:lnTo>
                  <a:lnTo>
                    <a:pt x="249269" y="323755"/>
                  </a:lnTo>
                  <a:lnTo>
                    <a:pt x="241364" y="309182"/>
                  </a:lnTo>
                  <a:lnTo>
                    <a:pt x="252794" y="300514"/>
                  </a:lnTo>
                  <a:lnTo>
                    <a:pt x="222695" y="291655"/>
                  </a:lnTo>
                  <a:lnTo>
                    <a:pt x="219170" y="282416"/>
                  </a:lnTo>
                  <a:lnTo>
                    <a:pt x="242316" y="280892"/>
                  </a:lnTo>
                  <a:lnTo>
                    <a:pt x="241649" y="252127"/>
                  </a:lnTo>
                  <a:lnTo>
                    <a:pt x="257175" y="246031"/>
                  </a:lnTo>
                  <a:lnTo>
                    <a:pt x="247460" y="268605"/>
                  </a:lnTo>
                  <a:lnTo>
                    <a:pt x="255556" y="279654"/>
                  </a:lnTo>
                  <a:lnTo>
                    <a:pt x="262223" y="272796"/>
                  </a:lnTo>
                  <a:lnTo>
                    <a:pt x="268510" y="281559"/>
                  </a:lnTo>
                  <a:lnTo>
                    <a:pt x="301657" y="273653"/>
                  </a:lnTo>
                  <a:lnTo>
                    <a:pt x="309753" y="285179"/>
                  </a:lnTo>
                  <a:lnTo>
                    <a:pt x="345758" y="271463"/>
                  </a:lnTo>
                  <a:lnTo>
                    <a:pt x="359855" y="272510"/>
                  </a:lnTo>
                  <a:lnTo>
                    <a:pt x="364046" y="282035"/>
                  </a:lnTo>
                  <a:lnTo>
                    <a:pt x="379476" y="262128"/>
                  </a:lnTo>
                  <a:lnTo>
                    <a:pt x="368713" y="268796"/>
                  </a:lnTo>
                  <a:lnTo>
                    <a:pt x="333756" y="261366"/>
                  </a:lnTo>
                  <a:lnTo>
                    <a:pt x="347567" y="251174"/>
                  </a:lnTo>
                  <a:lnTo>
                    <a:pt x="337090" y="237554"/>
                  </a:lnTo>
                  <a:lnTo>
                    <a:pt x="321945" y="243554"/>
                  </a:lnTo>
                  <a:lnTo>
                    <a:pt x="319278" y="254032"/>
                  </a:lnTo>
                  <a:lnTo>
                    <a:pt x="302419" y="255556"/>
                  </a:lnTo>
                  <a:lnTo>
                    <a:pt x="306134" y="246983"/>
                  </a:lnTo>
                  <a:lnTo>
                    <a:pt x="286131" y="254413"/>
                  </a:lnTo>
                  <a:lnTo>
                    <a:pt x="309086" y="220790"/>
                  </a:lnTo>
                  <a:lnTo>
                    <a:pt x="299752" y="213360"/>
                  </a:lnTo>
                  <a:lnTo>
                    <a:pt x="294704" y="221837"/>
                  </a:lnTo>
                  <a:lnTo>
                    <a:pt x="275939" y="221361"/>
                  </a:lnTo>
                  <a:lnTo>
                    <a:pt x="227076" y="247459"/>
                  </a:lnTo>
                  <a:lnTo>
                    <a:pt x="197930" y="237363"/>
                  </a:lnTo>
                  <a:lnTo>
                    <a:pt x="187452" y="251555"/>
                  </a:lnTo>
                  <a:lnTo>
                    <a:pt x="161639" y="252794"/>
                  </a:lnTo>
                  <a:lnTo>
                    <a:pt x="155639" y="230791"/>
                  </a:lnTo>
                  <a:lnTo>
                    <a:pt x="166116" y="223647"/>
                  </a:lnTo>
                  <a:lnTo>
                    <a:pt x="152781" y="202883"/>
                  </a:lnTo>
                  <a:lnTo>
                    <a:pt x="166307" y="170879"/>
                  </a:lnTo>
                  <a:lnTo>
                    <a:pt x="160211" y="142684"/>
                  </a:lnTo>
                  <a:lnTo>
                    <a:pt x="170021" y="125540"/>
                  </a:lnTo>
                  <a:lnTo>
                    <a:pt x="185833" y="119444"/>
                  </a:lnTo>
                  <a:lnTo>
                    <a:pt x="188976" y="109823"/>
                  </a:lnTo>
                  <a:lnTo>
                    <a:pt x="225838" y="105918"/>
                  </a:lnTo>
                  <a:lnTo>
                    <a:pt x="228410" y="90392"/>
                  </a:lnTo>
                  <a:lnTo>
                    <a:pt x="244316" y="93154"/>
                  </a:lnTo>
                  <a:lnTo>
                    <a:pt x="242221" y="79724"/>
                  </a:lnTo>
                  <a:lnTo>
                    <a:pt x="253079" y="77533"/>
                  </a:lnTo>
                  <a:lnTo>
                    <a:pt x="252889" y="69818"/>
                  </a:lnTo>
                  <a:lnTo>
                    <a:pt x="278511" y="77724"/>
                  </a:lnTo>
                  <a:lnTo>
                    <a:pt x="293180" y="67151"/>
                  </a:lnTo>
                  <a:lnTo>
                    <a:pt x="306610" y="68866"/>
                  </a:lnTo>
                  <a:lnTo>
                    <a:pt x="294704" y="59341"/>
                  </a:lnTo>
                  <a:lnTo>
                    <a:pt x="330804" y="45815"/>
                  </a:lnTo>
                  <a:lnTo>
                    <a:pt x="350234" y="53340"/>
                  </a:lnTo>
                  <a:lnTo>
                    <a:pt x="343948" y="67056"/>
                  </a:lnTo>
                  <a:lnTo>
                    <a:pt x="350330" y="71819"/>
                  </a:lnTo>
                  <a:lnTo>
                    <a:pt x="358902" y="62484"/>
                  </a:lnTo>
                  <a:lnTo>
                    <a:pt x="388715" y="60579"/>
                  </a:lnTo>
                  <a:lnTo>
                    <a:pt x="379286" y="56959"/>
                  </a:lnTo>
                  <a:lnTo>
                    <a:pt x="393573" y="40100"/>
                  </a:lnTo>
                  <a:lnTo>
                    <a:pt x="427768" y="35052"/>
                  </a:lnTo>
                  <a:lnTo>
                    <a:pt x="443865" y="46482"/>
                  </a:lnTo>
                  <a:lnTo>
                    <a:pt x="446246" y="28766"/>
                  </a:lnTo>
                  <a:lnTo>
                    <a:pt x="473964" y="17431"/>
                  </a:lnTo>
                  <a:close/>
                  <a:moveTo>
                    <a:pt x="459486" y="0"/>
                  </a:moveTo>
                  <a:lnTo>
                    <a:pt x="471392" y="8763"/>
                  </a:lnTo>
                  <a:lnTo>
                    <a:pt x="452914" y="7429"/>
                  </a:lnTo>
                  <a:lnTo>
                    <a:pt x="459486" y="0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31" name="Freeform: Shape 230">
              <a:extLst>
                <a:ext uri="{FF2B5EF4-FFF2-40B4-BE49-F238E27FC236}">
                  <a16:creationId xmlns:a16="http://schemas.microsoft.com/office/drawing/2014/main" id="{C4968729-2BB0-B7A6-4E7B-18214F498463}"/>
                </a:ext>
              </a:extLst>
            </p:cNvPr>
            <p:cNvSpPr/>
            <p:nvPr/>
          </p:nvSpPr>
          <p:spPr>
            <a:xfrm>
              <a:off x="2730550" y="2312991"/>
              <a:ext cx="789552" cy="997519"/>
            </a:xfrm>
            <a:custGeom>
              <a:avLst/>
              <a:gdLst>
                <a:gd name="connsiteX0" fmla="*/ 69913 w 503015"/>
                <a:gd name="connsiteY0" fmla="*/ 37338 h 635508"/>
                <a:gd name="connsiteX1" fmla="*/ 76105 w 503015"/>
                <a:gd name="connsiteY1" fmla="*/ 43625 h 635508"/>
                <a:gd name="connsiteX2" fmla="*/ 95536 w 503015"/>
                <a:gd name="connsiteY2" fmla="*/ 40100 h 635508"/>
                <a:gd name="connsiteX3" fmla="*/ 92488 w 503015"/>
                <a:gd name="connsiteY3" fmla="*/ 47720 h 635508"/>
                <a:gd name="connsiteX4" fmla="*/ 101156 w 503015"/>
                <a:gd name="connsiteY4" fmla="*/ 47149 h 635508"/>
                <a:gd name="connsiteX5" fmla="*/ 101918 w 503015"/>
                <a:gd name="connsiteY5" fmla="*/ 60960 h 635508"/>
                <a:gd name="connsiteX6" fmla="*/ 115348 w 503015"/>
                <a:gd name="connsiteY6" fmla="*/ 73152 h 635508"/>
                <a:gd name="connsiteX7" fmla="*/ 111157 w 503015"/>
                <a:gd name="connsiteY7" fmla="*/ 82867 h 635508"/>
                <a:gd name="connsiteX8" fmla="*/ 111157 w 503015"/>
                <a:gd name="connsiteY8" fmla="*/ 82867 h 635508"/>
                <a:gd name="connsiteX9" fmla="*/ 96488 w 503015"/>
                <a:gd name="connsiteY9" fmla="*/ 97726 h 635508"/>
                <a:gd name="connsiteX10" fmla="*/ 95822 w 503015"/>
                <a:gd name="connsiteY10" fmla="*/ 84296 h 635508"/>
                <a:gd name="connsiteX11" fmla="*/ 77152 w 503015"/>
                <a:gd name="connsiteY11" fmla="*/ 81058 h 635508"/>
                <a:gd name="connsiteX12" fmla="*/ 64579 w 503015"/>
                <a:gd name="connsiteY12" fmla="*/ 63341 h 635508"/>
                <a:gd name="connsiteX13" fmla="*/ 64579 w 503015"/>
                <a:gd name="connsiteY13" fmla="*/ 63341 h 635508"/>
                <a:gd name="connsiteX14" fmla="*/ 54007 w 503015"/>
                <a:gd name="connsiteY14" fmla="*/ 43339 h 635508"/>
                <a:gd name="connsiteX15" fmla="*/ 69913 w 503015"/>
                <a:gd name="connsiteY15" fmla="*/ 37338 h 635508"/>
                <a:gd name="connsiteX16" fmla="*/ 175927 w 503015"/>
                <a:gd name="connsiteY16" fmla="*/ 0 h 635508"/>
                <a:gd name="connsiteX17" fmla="*/ 179261 w 503015"/>
                <a:gd name="connsiteY17" fmla="*/ 15812 h 635508"/>
                <a:gd name="connsiteX18" fmla="*/ 164782 w 503015"/>
                <a:gd name="connsiteY18" fmla="*/ 35814 h 635508"/>
                <a:gd name="connsiteX19" fmla="*/ 178975 w 503015"/>
                <a:gd name="connsiteY19" fmla="*/ 55245 h 635508"/>
                <a:gd name="connsiteX20" fmla="*/ 232601 w 503015"/>
                <a:gd name="connsiteY20" fmla="*/ 58483 h 635508"/>
                <a:gd name="connsiteX21" fmla="*/ 283369 w 503015"/>
                <a:gd name="connsiteY21" fmla="*/ 42672 h 635508"/>
                <a:gd name="connsiteX22" fmla="*/ 283369 w 503015"/>
                <a:gd name="connsiteY22" fmla="*/ 42672 h 635508"/>
                <a:gd name="connsiteX23" fmla="*/ 316325 w 503015"/>
                <a:gd name="connsiteY23" fmla="*/ 129254 h 635508"/>
                <a:gd name="connsiteX24" fmla="*/ 331375 w 503015"/>
                <a:gd name="connsiteY24" fmla="*/ 130397 h 635508"/>
                <a:gd name="connsiteX25" fmla="*/ 342900 w 503015"/>
                <a:gd name="connsiteY25" fmla="*/ 146018 h 635508"/>
                <a:gd name="connsiteX26" fmla="*/ 369570 w 503015"/>
                <a:gd name="connsiteY26" fmla="*/ 141256 h 635508"/>
                <a:gd name="connsiteX27" fmla="*/ 379571 w 503015"/>
                <a:gd name="connsiteY27" fmla="*/ 123444 h 635508"/>
                <a:gd name="connsiteX28" fmla="*/ 399098 w 503015"/>
                <a:gd name="connsiteY28" fmla="*/ 117158 h 635508"/>
                <a:gd name="connsiteX29" fmla="*/ 409099 w 503015"/>
                <a:gd name="connsiteY29" fmla="*/ 96679 h 635508"/>
                <a:gd name="connsiteX30" fmla="*/ 481774 w 503015"/>
                <a:gd name="connsiteY30" fmla="*/ 117919 h 635508"/>
                <a:gd name="connsiteX31" fmla="*/ 481774 w 503015"/>
                <a:gd name="connsiteY31" fmla="*/ 117919 h 635508"/>
                <a:gd name="connsiteX32" fmla="*/ 477393 w 503015"/>
                <a:gd name="connsiteY32" fmla="*/ 173641 h 635508"/>
                <a:gd name="connsiteX33" fmla="*/ 491585 w 503015"/>
                <a:gd name="connsiteY33" fmla="*/ 224600 h 635508"/>
                <a:gd name="connsiteX34" fmla="*/ 469202 w 503015"/>
                <a:gd name="connsiteY34" fmla="*/ 263557 h 635508"/>
                <a:gd name="connsiteX35" fmla="*/ 489490 w 503015"/>
                <a:gd name="connsiteY35" fmla="*/ 365474 h 635508"/>
                <a:gd name="connsiteX36" fmla="*/ 501110 w 503015"/>
                <a:gd name="connsiteY36" fmla="*/ 378428 h 635508"/>
                <a:gd name="connsiteX37" fmla="*/ 496348 w 503015"/>
                <a:gd name="connsiteY37" fmla="*/ 400145 h 635508"/>
                <a:gd name="connsiteX38" fmla="*/ 503015 w 503015"/>
                <a:gd name="connsiteY38" fmla="*/ 417100 h 635508"/>
                <a:gd name="connsiteX39" fmla="*/ 489871 w 503015"/>
                <a:gd name="connsiteY39" fmla="*/ 428244 h 635508"/>
                <a:gd name="connsiteX40" fmla="*/ 460534 w 503015"/>
                <a:gd name="connsiteY40" fmla="*/ 426910 h 635508"/>
                <a:gd name="connsiteX41" fmla="*/ 459867 w 503015"/>
                <a:gd name="connsiteY41" fmla="*/ 435959 h 635508"/>
                <a:gd name="connsiteX42" fmla="*/ 448247 w 503015"/>
                <a:gd name="connsiteY42" fmla="*/ 439674 h 635508"/>
                <a:gd name="connsiteX43" fmla="*/ 439769 w 503015"/>
                <a:gd name="connsiteY43" fmla="*/ 478917 h 635508"/>
                <a:gd name="connsiteX44" fmla="*/ 431959 w 503015"/>
                <a:gd name="connsiteY44" fmla="*/ 483489 h 635508"/>
                <a:gd name="connsiteX45" fmla="*/ 435483 w 503015"/>
                <a:gd name="connsiteY45" fmla="*/ 496824 h 635508"/>
                <a:gd name="connsiteX46" fmla="*/ 421862 w 503015"/>
                <a:gd name="connsiteY46" fmla="*/ 506254 h 635508"/>
                <a:gd name="connsiteX47" fmla="*/ 422529 w 503015"/>
                <a:gd name="connsiteY47" fmla="*/ 524827 h 635508"/>
                <a:gd name="connsiteX48" fmla="*/ 415385 w 503015"/>
                <a:gd name="connsiteY48" fmla="*/ 530828 h 635508"/>
                <a:gd name="connsiteX49" fmla="*/ 415385 w 503015"/>
                <a:gd name="connsiteY49" fmla="*/ 530828 h 635508"/>
                <a:gd name="connsiteX50" fmla="*/ 411956 w 503015"/>
                <a:gd name="connsiteY50" fmla="*/ 550355 h 635508"/>
                <a:gd name="connsiteX51" fmla="*/ 411956 w 503015"/>
                <a:gd name="connsiteY51" fmla="*/ 550355 h 635508"/>
                <a:gd name="connsiteX52" fmla="*/ 365855 w 503015"/>
                <a:gd name="connsiteY52" fmla="*/ 537115 h 635508"/>
                <a:gd name="connsiteX53" fmla="*/ 356044 w 503015"/>
                <a:gd name="connsiteY53" fmla="*/ 520065 h 635508"/>
                <a:gd name="connsiteX54" fmla="*/ 320231 w 503015"/>
                <a:gd name="connsiteY54" fmla="*/ 515874 h 635508"/>
                <a:gd name="connsiteX55" fmla="*/ 322516 w 503015"/>
                <a:gd name="connsiteY55" fmla="*/ 534829 h 635508"/>
                <a:gd name="connsiteX56" fmla="*/ 263557 w 503015"/>
                <a:gd name="connsiteY56" fmla="*/ 557975 h 635508"/>
                <a:gd name="connsiteX57" fmla="*/ 249365 w 503015"/>
                <a:gd name="connsiteY57" fmla="*/ 589312 h 635508"/>
                <a:gd name="connsiteX58" fmla="*/ 235172 w 503015"/>
                <a:gd name="connsiteY58" fmla="*/ 587693 h 635508"/>
                <a:gd name="connsiteX59" fmla="*/ 224219 w 503015"/>
                <a:gd name="connsiteY59" fmla="*/ 596551 h 635508"/>
                <a:gd name="connsiteX60" fmla="*/ 169450 w 503015"/>
                <a:gd name="connsiteY60" fmla="*/ 590169 h 635508"/>
                <a:gd name="connsiteX61" fmla="*/ 131921 w 503015"/>
                <a:gd name="connsiteY61" fmla="*/ 611981 h 635508"/>
                <a:gd name="connsiteX62" fmla="*/ 124682 w 503015"/>
                <a:gd name="connsiteY62" fmla="*/ 598837 h 635508"/>
                <a:gd name="connsiteX63" fmla="*/ 75248 w 503015"/>
                <a:gd name="connsiteY63" fmla="*/ 635508 h 635508"/>
                <a:gd name="connsiteX64" fmla="*/ 75248 w 503015"/>
                <a:gd name="connsiteY64" fmla="*/ 635508 h 635508"/>
                <a:gd name="connsiteX65" fmla="*/ 62960 w 503015"/>
                <a:gd name="connsiteY65" fmla="*/ 581692 h 635508"/>
                <a:gd name="connsiteX66" fmla="*/ 70199 w 503015"/>
                <a:gd name="connsiteY66" fmla="*/ 578263 h 635508"/>
                <a:gd name="connsiteX67" fmla="*/ 70199 w 503015"/>
                <a:gd name="connsiteY67" fmla="*/ 578263 h 635508"/>
                <a:gd name="connsiteX68" fmla="*/ 71819 w 503015"/>
                <a:gd name="connsiteY68" fmla="*/ 573500 h 635508"/>
                <a:gd name="connsiteX69" fmla="*/ 71819 w 503015"/>
                <a:gd name="connsiteY69" fmla="*/ 573500 h 635508"/>
                <a:gd name="connsiteX70" fmla="*/ 91345 w 503015"/>
                <a:gd name="connsiteY70" fmla="*/ 572452 h 635508"/>
                <a:gd name="connsiteX71" fmla="*/ 89916 w 503015"/>
                <a:gd name="connsiteY71" fmla="*/ 564928 h 635508"/>
                <a:gd name="connsiteX72" fmla="*/ 63817 w 503015"/>
                <a:gd name="connsiteY72" fmla="*/ 553688 h 635508"/>
                <a:gd name="connsiteX73" fmla="*/ 63817 w 503015"/>
                <a:gd name="connsiteY73" fmla="*/ 553688 h 635508"/>
                <a:gd name="connsiteX74" fmla="*/ 69818 w 503015"/>
                <a:gd name="connsiteY74" fmla="*/ 553688 h 635508"/>
                <a:gd name="connsiteX75" fmla="*/ 69818 w 503015"/>
                <a:gd name="connsiteY75" fmla="*/ 553688 h 635508"/>
                <a:gd name="connsiteX76" fmla="*/ 100298 w 503015"/>
                <a:gd name="connsiteY76" fmla="*/ 516826 h 635508"/>
                <a:gd name="connsiteX77" fmla="*/ 92964 w 503015"/>
                <a:gd name="connsiteY77" fmla="*/ 495967 h 635508"/>
                <a:gd name="connsiteX78" fmla="*/ 79534 w 503015"/>
                <a:gd name="connsiteY78" fmla="*/ 511207 h 635508"/>
                <a:gd name="connsiteX79" fmla="*/ 70675 w 503015"/>
                <a:gd name="connsiteY79" fmla="*/ 508063 h 635508"/>
                <a:gd name="connsiteX80" fmla="*/ 76200 w 503015"/>
                <a:gd name="connsiteY80" fmla="*/ 500348 h 635508"/>
                <a:gd name="connsiteX81" fmla="*/ 68675 w 503015"/>
                <a:gd name="connsiteY81" fmla="*/ 483203 h 635508"/>
                <a:gd name="connsiteX82" fmla="*/ 83248 w 503015"/>
                <a:gd name="connsiteY82" fmla="*/ 466249 h 635508"/>
                <a:gd name="connsiteX83" fmla="*/ 57055 w 503015"/>
                <a:gd name="connsiteY83" fmla="*/ 428434 h 635508"/>
                <a:gd name="connsiteX84" fmla="*/ 45434 w 503015"/>
                <a:gd name="connsiteY84" fmla="*/ 431101 h 635508"/>
                <a:gd name="connsiteX85" fmla="*/ 20288 w 503015"/>
                <a:gd name="connsiteY85" fmla="*/ 419195 h 635508"/>
                <a:gd name="connsiteX86" fmla="*/ 0 w 503015"/>
                <a:gd name="connsiteY86" fmla="*/ 424243 h 635508"/>
                <a:gd name="connsiteX87" fmla="*/ 10001 w 503015"/>
                <a:gd name="connsiteY87" fmla="*/ 395573 h 635508"/>
                <a:gd name="connsiteX88" fmla="*/ 17812 w 503015"/>
                <a:gd name="connsiteY88" fmla="*/ 387667 h 635508"/>
                <a:gd name="connsiteX89" fmla="*/ 39433 w 503015"/>
                <a:gd name="connsiteY89" fmla="*/ 387858 h 635508"/>
                <a:gd name="connsiteX90" fmla="*/ 47530 w 503015"/>
                <a:gd name="connsiteY90" fmla="*/ 374142 h 635508"/>
                <a:gd name="connsiteX91" fmla="*/ 27051 w 503015"/>
                <a:gd name="connsiteY91" fmla="*/ 370999 h 635508"/>
                <a:gd name="connsiteX92" fmla="*/ 13049 w 503015"/>
                <a:gd name="connsiteY92" fmla="*/ 381571 h 635508"/>
                <a:gd name="connsiteX93" fmla="*/ 13716 w 503015"/>
                <a:gd name="connsiteY93" fmla="*/ 355568 h 635508"/>
                <a:gd name="connsiteX94" fmla="*/ 571 w 503015"/>
                <a:gd name="connsiteY94" fmla="*/ 339471 h 635508"/>
                <a:gd name="connsiteX95" fmla="*/ 571 w 503015"/>
                <a:gd name="connsiteY95" fmla="*/ 339471 h 635508"/>
                <a:gd name="connsiteX96" fmla="*/ 6953 w 503015"/>
                <a:gd name="connsiteY96" fmla="*/ 329755 h 635508"/>
                <a:gd name="connsiteX97" fmla="*/ 20860 w 503015"/>
                <a:gd name="connsiteY97" fmla="*/ 333851 h 635508"/>
                <a:gd name="connsiteX98" fmla="*/ 23622 w 503015"/>
                <a:gd name="connsiteY98" fmla="*/ 294227 h 635508"/>
                <a:gd name="connsiteX99" fmla="*/ 41624 w 503015"/>
                <a:gd name="connsiteY99" fmla="*/ 294608 h 635508"/>
                <a:gd name="connsiteX100" fmla="*/ 41243 w 503015"/>
                <a:gd name="connsiteY100" fmla="*/ 271558 h 635508"/>
                <a:gd name="connsiteX101" fmla="*/ 53816 w 503015"/>
                <a:gd name="connsiteY101" fmla="*/ 264605 h 635508"/>
                <a:gd name="connsiteX102" fmla="*/ 71723 w 503015"/>
                <a:gd name="connsiteY102" fmla="*/ 270415 h 635508"/>
                <a:gd name="connsiteX103" fmla="*/ 76295 w 503015"/>
                <a:gd name="connsiteY103" fmla="*/ 261938 h 635508"/>
                <a:gd name="connsiteX104" fmla="*/ 69818 w 503015"/>
                <a:gd name="connsiteY104" fmla="*/ 256794 h 635508"/>
                <a:gd name="connsiteX105" fmla="*/ 92488 w 503015"/>
                <a:gd name="connsiteY105" fmla="*/ 243078 h 635508"/>
                <a:gd name="connsiteX106" fmla="*/ 104680 w 503015"/>
                <a:gd name="connsiteY106" fmla="*/ 252889 h 635508"/>
                <a:gd name="connsiteX107" fmla="*/ 123920 w 503015"/>
                <a:gd name="connsiteY107" fmla="*/ 240697 h 635508"/>
                <a:gd name="connsiteX108" fmla="*/ 130588 w 503015"/>
                <a:gd name="connsiteY108" fmla="*/ 246412 h 635508"/>
                <a:gd name="connsiteX109" fmla="*/ 126397 w 503015"/>
                <a:gd name="connsiteY109" fmla="*/ 216313 h 635508"/>
                <a:gd name="connsiteX110" fmla="*/ 142208 w 503015"/>
                <a:gd name="connsiteY110" fmla="*/ 213550 h 635508"/>
                <a:gd name="connsiteX111" fmla="*/ 132874 w 503015"/>
                <a:gd name="connsiteY111" fmla="*/ 156972 h 635508"/>
                <a:gd name="connsiteX112" fmla="*/ 149447 w 503015"/>
                <a:gd name="connsiteY112" fmla="*/ 133826 h 635508"/>
                <a:gd name="connsiteX113" fmla="*/ 146685 w 503015"/>
                <a:gd name="connsiteY113" fmla="*/ 101727 h 635508"/>
                <a:gd name="connsiteX114" fmla="*/ 141541 w 503015"/>
                <a:gd name="connsiteY114" fmla="*/ 93345 h 635508"/>
                <a:gd name="connsiteX115" fmla="*/ 133160 w 503015"/>
                <a:gd name="connsiteY115" fmla="*/ 100393 h 635508"/>
                <a:gd name="connsiteX116" fmla="*/ 133160 w 503015"/>
                <a:gd name="connsiteY116" fmla="*/ 100393 h 635508"/>
                <a:gd name="connsiteX117" fmla="*/ 127635 w 503015"/>
                <a:gd name="connsiteY117" fmla="*/ 101727 h 635508"/>
                <a:gd name="connsiteX118" fmla="*/ 119158 w 503015"/>
                <a:gd name="connsiteY118" fmla="*/ 73247 h 635508"/>
                <a:gd name="connsiteX119" fmla="*/ 132302 w 503015"/>
                <a:gd name="connsiteY119" fmla="*/ 76295 h 635508"/>
                <a:gd name="connsiteX120" fmla="*/ 108966 w 503015"/>
                <a:gd name="connsiteY120" fmla="*/ 61627 h 635508"/>
                <a:gd name="connsiteX121" fmla="*/ 113157 w 503015"/>
                <a:gd name="connsiteY121" fmla="*/ 54864 h 635508"/>
                <a:gd name="connsiteX122" fmla="*/ 100870 w 503015"/>
                <a:gd name="connsiteY122" fmla="*/ 43339 h 635508"/>
                <a:gd name="connsiteX123" fmla="*/ 101822 w 503015"/>
                <a:gd name="connsiteY123" fmla="*/ 33338 h 635508"/>
                <a:gd name="connsiteX124" fmla="*/ 117824 w 503015"/>
                <a:gd name="connsiteY124" fmla="*/ 25241 h 635508"/>
                <a:gd name="connsiteX125" fmla="*/ 118777 w 503015"/>
                <a:gd name="connsiteY125" fmla="*/ 13144 h 635508"/>
                <a:gd name="connsiteX126" fmla="*/ 135065 w 503015"/>
                <a:gd name="connsiteY126" fmla="*/ 14383 h 635508"/>
                <a:gd name="connsiteX127" fmla="*/ 130016 w 503015"/>
                <a:gd name="connsiteY127" fmla="*/ 10477 h 635508"/>
                <a:gd name="connsiteX128" fmla="*/ 139636 w 503015"/>
                <a:gd name="connsiteY128" fmla="*/ 2667 h 635508"/>
                <a:gd name="connsiteX129" fmla="*/ 151352 w 503015"/>
                <a:gd name="connsiteY129" fmla="*/ 10096 h 635508"/>
                <a:gd name="connsiteX130" fmla="*/ 175927 w 503015"/>
                <a:gd name="connsiteY130" fmla="*/ 0 h 635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503015" h="635508">
                  <a:moveTo>
                    <a:pt x="69913" y="37338"/>
                  </a:moveTo>
                  <a:lnTo>
                    <a:pt x="76105" y="43625"/>
                  </a:lnTo>
                  <a:lnTo>
                    <a:pt x="95536" y="40100"/>
                  </a:lnTo>
                  <a:lnTo>
                    <a:pt x="92488" y="47720"/>
                  </a:lnTo>
                  <a:lnTo>
                    <a:pt x="101156" y="47149"/>
                  </a:lnTo>
                  <a:lnTo>
                    <a:pt x="101918" y="60960"/>
                  </a:lnTo>
                  <a:lnTo>
                    <a:pt x="115348" y="73152"/>
                  </a:lnTo>
                  <a:lnTo>
                    <a:pt x="111157" y="82867"/>
                  </a:lnTo>
                  <a:lnTo>
                    <a:pt x="111157" y="82867"/>
                  </a:lnTo>
                  <a:lnTo>
                    <a:pt x="96488" y="97726"/>
                  </a:lnTo>
                  <a:lnTo>
                    <a:pt x="95822" y="84296"/>
                  </a:lnTo>
                  <a:lnTo>
                    <a:pt x="77152" y="81058"/>
                  </a:lnTo>
                  <a:lnTo>
                    <a:pt x="64579" y="63341"/>
                  </a:lnTo>
                  <a:lnTo>
                    <a:pt x="64579" y="63341"/>
                  </a:lnTo>
                  <a:lnTo>
                    <a:pt x="54007" y="43339"/>
                  </a:lnTo>
                  <a:lnTo>
                    <a:pt x="69913" y="37338"/>
                  </a:lnTo>
                  <a:close/>
                  <a:moveTo>
                    <a:pt x="175927" y="0"/>
                  </a:moveTo>
                  <a:lnTo>
                    <a:pt x="179261" y="15812"/>
                  </a:lnTo>
                  <a:lnTo>
                    <a:pt x="164782" y="35814"/>
                  </a:lnTo>
                  <a:lnTo>
                    <a:pt x="178975" y="55245"/>
                  </a:lnTo>
                  <a:lnTo>
                    <a:pt x="232601" y="58483"/>
                  </a:lnTo>
                  <a:lnTo>
                    <a:pt x="283369" y="42672"/>
                  </a:lnTo>
                  <a:lnTo>
                    <a:pt x="283369" y="42672"/>
                  </a:lnTo>
                  <a:lnTo>
                    <a:pt x="316325" y="129254"/>
                  </a:lnTo>
                  <a:lnTo>
                    <a:pt x="331375" y="130397"/>
                  </a:lnTo>
                  <a:lnTo>
                    <a:pt x="342900" y="146018"/>
                  </a:lnTo>
                  <a:lnTo>
                    <a:pt x="369570" y="141256"/>
                  </a:lnTo>
                  <a:lnTo>
                    <a:pt x="379571" y="123444"/>
                  </a:lnTo>
                  <a:lnTo>
                    <a:pt x="399098" y="117158"/>
                  </a:lnTo>
                  <a:lnTo>
                    <a:pt x="409099" y="96679"/>
                  </a:lnTo>
                  <a:lnTo>
                    <a:pt x="481774" y="117919"/>
                  </a:lnTo>
                  <a:lnTo>
                    <a:pt x="481774" y="117919"/>
                  </a:lnTo>
                  <a:lnTo>
                    <a:pt x="477393" y="173641"/>
                  </a:lnTo>
                  <a:lnTo>
                    <a:pt x="491585" y="224600"/>
                  </a:lnTo>
                  <a:lnTo>
                    <a:pt x="469202" y="263557"/>
                  </a:lnTo>
                  <a:lnTo>
                    <a:pt x="489490" y="365474"/>
                  </a:lnTo>
                  <a:lnTo>
                    <a:pt x="501110" y="378428"/>
                  </a:lnTo>
                  <a:lnTo>
                    <a:pt x="496348" y="400145"/>
                  </a:lnTo>
                  <a:lnTo>
                    <a:pt x="503015" y="417100"/>
                  </a:lnTo>
                  <a:lnTo>
                    <a:pt x="489871" y="428244"/>
                  </a:lnTo>
                  <a:lnTo>
                    <a:pt x="460534" y="426910"/>
                  </a:lnTo>
                  <a:lnTo>
                    <a:pt x="459867" y="435959"/>
                  </a:lnTo>
                  <a:lnTo>
                    <a:pt x="448247" y="439674"/>
                  </a:lnTo>
                  <a:lnTo>
                    <a:pt x="439769" y="478917"/>
                  </a:lnTo>
                  <a:lnTo>
                    <a:pt x="431959" y="483489"/>
                  </a:lnTo>
                  <a:lnTo>
                    <a:pt x="435483" y="496824"/>
                  </a:lnTo>
                  <a:lnTo>
                    <a:pt x="421862" y="506254"/>
                  </a:lnTo>
                  <a:lnTo>
                    <a:pt x="422529" y="524827"/>
                  </a:lnTo>
                  <a:lnTo>
                    <a:pt x="415385" y="530828"/>
                  </a:lnTo>
                  <a:lnTo>
                    <a:pt x="415385" y="530828"/>
                  </a:lnTo>
                  <a:lnTo>
                    <a:pt x="411956" y="550355"/>
                  </a:lnTo>
                  <a:lnTo>
                    <a:pt x="411956" y="550355"/>
                  </a:lnTo>
                  <a:lnTo>
                    <a:pt x="365855" y="537115"/>
                  </a:lnTo>
                  <a:lnTo>
                    <a:pt x="356044" y="520065"/>
                  </a:lnTo>
                  <a:lnTo>
                    <a:pt x="320231" y="515874"/>
                  </a:lnTo>
                  <a:lnTo>
                    <a:pt x="322516" y="534829"/>
                  </a:lnTo>
                  <a:lnTo>
                    <a:pt x="263557" y="557975"/>
                  </a:lnTo>
                  <a:lnTo>
                    <a:pt x="249365" y="589312"/>
                  </a:lnTo>
                  <a:lnTo>
                    <a:pt x="235172" y="587693"/>
                  </a:lnTo>
                  <a:lnTo>
                    <a:pt x="224219" y="596551"/>
                  </a:lnTo>
                  <a:lnTo>
                    <a:pt x="169450" y="590169"/>
                  </a:lnTo>
                  <a:lnTo>
                    <a:pt x="131921" y="611981"/>
                  </a:lnTo>
                  <a:lnTo>
                    <a:pt x="124682" y="598837"/>
                  </a:lnTo>
                  <a:lnTo>
                    <a:pt x="75248" y="635508"/>
                  </a:lnTo>
                  <a:lnTo>
                    <a:pt x="75248" y="635508"/>
                  </a:lnTo>
                  <a:lnTo>
                    <a:pt x="62960" y="581692"/>
                  </a:lnTo>
                  <a:lnTo>
                    <a:pt x="70199" y="578263"/>
                  </a:lnTo>
                  <a:lnTo>
                    <a:pt x="70199" y="578263"/>
                  </a:lnTo>
                  <a:lnTo>
                    <a:pt x="71819" y="573500"/>
                  </a:lnTo>
                  <a:lnTo>
                    <a:pt x="71819" y="573500"/>
                  </a:lnTo>
                  <a:lnTo>
                    <a:pt x="91345" y="572452"/>
                  </a:lnTo>
                  <a:lnTo>
                    <a:pt x="89916" y="564928"/>
                  </a:lnTo>
                  <a:lnTo>
                    <a:pt x="63817" y="553688"/>
                  </a:lnTo>
                  <a:lnTo>
                    <a:pt x="63817" y="553688"/>
                  </a:lnTo>
                  <a:lnTo>
                    <a:pt x="69818" y="553688"/>
                  </a:lnTo>
                  <a:lnTo>
                    <a:pt x="69818" y="553688"/>
                  </a:lnTo>
                  <a:lnTo>
                    <a:pt x="100298" y="516826"/>
                  </a:lnTo>
                  <a:lnTo>
                    <a:pt x="92964" y="495967"/>
                  </a:lnTo>
                  <a:lnTo>
                    <a:pt x="79534" y="511207"/>
                  </a:lnTo>
                  <a:lnTo>
                    <a:pt x="70675" y="508063"/>
                  </a:lnTo>
                  <a:lnTo>
                    <a:pt x="76200" y="500348"/>
                  </a:lnTo>
                  <a:lnTo>
                    <a:pt x="68675" y="483203"/>
                  </a:lnTo>
                  <a:lnTo>
                    <a:pt x="83248" y="466249"/>
                  </a:lnTo>
                  <a:lnTo>
                    <a:pt x="57055" y="428434"/>
                  </a:lnTo>
                  <a:lnTo>
                    <a:pt x="45434" y="431101"/>
                  </a:lnTo>
                  <a:lnTo>
                    <a:pt x="20288" y="419195"/>
                  </a:lnTo>
                  <a:lnTo>
                    <a:pt x="0" y="424243"/>
                  </a:lnTo>
                  <a:lnTo>
                    <a:pt x="10001" y="395573"/>
                  </a:lnTo>
                  <a:lnTo>
                    <a:pt x="17812" y="387667"/>
                  </a:lnTo>
                  <a:lnTo>
                    <a:pt x="39433" y="387858"/>
                  </a:lnTo>
                  <a:lnTo>
                    <a:pt x="47530" y="374142"/>
                  </a:lnTo>
                  <a:lnTo>
                    <a:pt x="27051" y="370999"/>
                  </a:lnTo>
                  <a:lnTo>
                    <a:pt x="13049" y="381571"/>
                  </a:lnTo>
                  <a:lnTo>
                    <a:pt x="13716" y="355568"/>
                  </a:lnTo>
                  <a:lnTo>
                    <a:pt x="571" y="339471"/>
                  </a:lnTo>
                  <a:lnTo>
                    <a:pt x="571" y="339471"/>
                  </a:lnTo>
                  <a:lnTo>
                    <a:pt x="6953" y="329755"/>
                  </a:lnTo>
                  <a:lnTo>
                    <a:pt x="20860" y="333851"/>
                  </a:lnTo>
                  <a:lnTo>
                    <a:pt x="23622" y="294227"/>
                  </a:lnTo>
                  <a:lnTo>
                    <a:pt x="41624" y="294608"/>
                  </a:lnTo>
                  <a:lnTo>
                    <a:pt x="41243" y="271558"/>
                  </a:lnTo>
                  <a:lnTo>
                    <a:pt x="53816" y="264605"/>
                  </a:lnTo>
                  <a:lnTo>
                    <a:pt x="71723" y="270415"/>
                  </a:lnTo>
                  <a:lnTo>
                    <a:pt x="76295" y="261938"/>
                  </a:lnTo>
                  <a:lnTo>
                    <a:pt x="69818" y="256794"/>
                  </a:lnTo>
                  <a:lnTo>
                    <a:pt x="92488" y="243078"/>
                  </a:lnTo>
                  <a:lnTo>
                    <a:pt x="104680" y="252889"/>
                  </a:lnTo>
                  <a:lnTo>
                    <a:pt x="123920" y="240697"/>
                  </a:lnTo>
                  <a:lnTo>
                    <a:pt x="130588" y="246412"/>
                  </a:lnTo>
                  <a:lnTo>
                    <a:pt x="126397" y="216313"/>
                  </a:lnTo>
                  <a:lnTo>
                    <a:pt x="142208" y="213550"/>
                  </a:lnTo>
                  <a:lnTo>
                    <a:pt x="132874" y="156972"/>
                  </a:lnTo>
                  <a:lnTo>
                    <a:pt x="149447" y="133826"/>
                  </a:lnTo>
                  <a:lnTo>
                    <a:pt x="146685" y="101727"/>
                  </a:lnTo>
                  <a:lnTo>
                    <a:pt x="141541" y="93345"/>
                  </a:lnTo>
                  <a:lnTo>
                    <a:pt x="133160" y="100393"/>
                  </a:lnTo>
                  <a:lnTo>
                    <a:pt x="133160" y="100393"/>
                  </a:lnTo>
                  <a:lnTo>
                    <a:pt x="127635" y="101727"/>
                  </a:lnTo>
                  <a:lnTo>
                    <a:pt x="119158" y="73247"/>
                  </a:lnTo>
                  <a:lnTo>
                    <a:pt x="132302" y="76295"/>
                  </a:lnTo>
                  <a:lnTo>
                    <a:pt x="108966" y="61627"/>
                  </a:lnTo>
                  <a:lnTo>
                    <a:pt x="113157" y="54864"/>
                  </a:lnTo>
                  <a:lnTo>
                    <a:pt x="100870" y="43339"/>
                  </a:lnTo>
                  <a:lnTo>
                    <a:pt x="101822" y="33338"/>
                  </a:lnTo>
                  <a:lnTo>
                    <a:pt x="117824" y="25241"/>
                  </a:lnTo>
                  <a:lnTo>
                    <a:pt x="118777" y="13144"/>
                  </a:lnTo>
                  <a:lnTo>
                    <a:pt x="135065" y="14383"/>
                  </a:lnTo>
                  <a:lnTo>
                    <a:pt x="130016" y="10477"/>
                  </a:lnTo>
                  <a:lnTo>
                    <a:pt x="139636" y="2667"/>
                  </a:lnTo>
                  <a:lnTo>
                    <a:pt x="151352" y="10096"/>
                  </a:lnTo>
                  <a:lnTo>
                    <a:pt x="175927" y="0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32" name="Freeform: Shape 231">
              <a:extLst>
                <a:ext uri="{FF2B5EF4-FFF2-40B4-BE49-F238E27FC236}">
                  <a16:creationId xmlns:a16="http://schemas.microsoft.com/office/drawing/2014/main" id="{007FD820-FF84-C1BA-9833-759748CFE63A}"/>
                </a:ext>
              </a:extLst>
            </p:cNvPr>
            <p:cNvSpPr/>
            <p:nvPr/>
          </p:nvSpPr>
          <p:spPr>
            <a:xfrm>
              <a:off x="4184368" y="3237697"/>
              <a:ext cx="813323" cy="886286"/>
            </a:xfrm>
            <a:custGeom>
              <a:avLst/>
              <a:gdLst>
                <a:gd name="connsiteX0" fmla="*/ 222695 w 518159"/>
                <a:gd name="connsiteY0" fmla="*/ 8668 h 564642"/>
                <a:gd name="connsiteX1" fmla="*/ 231743 w 518159"/>
                <a:gd name="connsiteY1" fmla="*/ 0 h 564642"/>
                <a:gd name="connsiteX2" fmla="*/ 235172 w 518159"/>
                <a:gd name="connsiteY2" fmla="*/ 14954 h 564642"/>
                <a:gd name="connsiteX3" fmla="*/ 245269 w 518159"/>
                <a:gd name="connsiteY3" fmla="*/ 5906 h 564642"/>
                <a:gd name="connsiteX4" fmla="*/ 259842 w 518159"/>
                <a:gd name="connsiteY4" fmla="*/ 16574 h 564642"/>
                <a:gd name="connsiteX5" fmla="*/ 271177 w 518159"/>
                <a:gd name="connsiteY5" fmla="*/ 8382 h 564642"/>
                <a:gd name="connsiteX6" fmla="*/ 307181 w 518159"/>
                <a:gd name="connsiteY6" fmla="*/ 19717 h 564642"/>
                <a:gd name="connsiteX7" fmla="*/ 321850 w 518159"/>
                <a:gd name="connsiteY7" fmla="*/ 11525 h 564642"/>
                <a:gd name="connsiteX8" fmla="*/ 312515 w 518159"/>
                <a:gd name="connsiteY8" fmla="*/ 38291 h 564642"/>
                <a:gd name="connsiteX9" fmla="*/ 319850 w 518159"/>
                <a:gd name="connsiteY9" fmla="*/ 65056 h 564642"/>
                <a:gd name="connsiteX10" fmla="*/ 334613 w 518159"/>
                <a:gd name="connsiteY10" fmla="*/ 62008 h 564642"/>
                <a:gd name="connsiteX11" fmla="*/ 342614 w 518159"/>
                <a:gd name="connsiteY11" fmla="*/ 45625 h 564642"/>
                <a:gd name="connsiteX12" fmla="*/ 370904 w 518159"/>
                <a:gd name="connsiteY12" fmla="*/ 52769 h 564642"/>
                <a:gd name="connsiteX13" fmla="*/ 373189 w 518159"/>
                <a:gd name="connsiteY13" fmla="*/ 73724 h 564642"/>
                <a:gd name="connsiteX14" fmla="*/ 387477 w 518159"/>
                <a:gd name="connsiteY14" fmla="*/ 59627 h 564642"/>
                <a:gd name="connsiteX15" fmla="*/ 399288 w 518159"/>
                <a:gd name="connsiteY15" fmla="*/ 83534 h 564642"/>
                <a:gd name="connsiteX16" fmla="*/ 404908 w 518159"/>
                <a:gd name="connsiteY16" fmla="*/ 80391 h 564642"/>
                <a:gd name="connsiteX17" fmla="*/ 392049 w 518159"/>
                <a:gd name="connsiteY17" fmla="*/ 104108 h 564642"/>
                <a:gd name="connsiteX18" fmla="*/ 401860 w 518159"/>
                <a:gd name="connsiteY18" fmla="*/ 109157 h 564642"/>
                <a:gd name="connsiteX19" fmla="*/ 408622 w 518159"/>
                <a:gd name="connsiteY19" fmla="*/ 144590 h 564642"/>
                <a:gd name="connsiteX20" fmla="*/ 418814 w 518159"/>
                <a:gd name="connsiteY20" fmla="*/ 142589 h 564642"/>
                <a:gd name="connsiteX21" fmla="*/ 427196 w 518159"/>
                <a:gd name="connsiteY21" fmla="*/ 152495 h 564642"/>
                <a:gd name="connsiteX22" fmla="*/ 419195 w 518159"/>
                <a:gd name="connsiteY22" fmla="*/ 164783 h 564642"/>
                <a:gd name="connsiteX23" fmla="*/ 407670 w 518159"/>
                <a:gd name="connsiteY23" fmla="*/ 163544 h 564642"/>
                <a:gd name="connsiteX24" fmla="*/ 422815 w 518159"/>
                <a:gd name="connsiteY24" fmla="*/ 186119 h 564642"/>
                <a:gd name="connsiteX25" fmla="*/ 415290 w 518159"/>
                <a:gd name="connsiteY25" fmla="*/ 198882 h 564642"/>
                <a:gd name="connsiteX26" fmla="*/ 422529 w 518159"/>
                <a:gd name="connsiteY26" fmla="*/ 208407 h 564642"/>
                <a:gd name="connsiteX27" fmla="*/ 412623 w 518159"/>
                <a:gd name="connsiteY27" fmla="*/ 222695 h 564642"/>
                <a:gd name="connsiteX28" fmla="*/ 415671 w 518159"/>
                <a:gd name="connsiteY28" fmla="*/ 235934 h 564642"/>
                <a:gd name="connsiteX29" fmla="*/ 438721 w 518159"/>
                <a:gd name="connsiteY29" fmla="*/ 254794 h 564642"/>
                <a:gd name="connsiteX30" fmla="*/ 443674 w 518159"/>
                <a:gd name="connsiteY30" fmla="*/ 246126 h 564642"/>
                <a:gd name="connsiteX31" fmla="*/ 470630 w 518159"/>
                <a:gd name="connsiteY31" fmla="*/ 246793 h 564642"/>
                <a:gd name="connsiteX32" fmla="*/ 503682 w 518159"/>
                <a:gd name="connsiteY32" fmla="*/ 305943 h 564642"/>
                <a:gd name="connsiteX33" fmla="*/ 503682 w 518159"/>
                <a:gd name="connsiteY33" fmla="*/ 305943 h 564642"/>
                <a:gd name="connsiteX34" fmla="*/ 518160 w 518159"/>
                <a:gd name="connsiteY34" fmla="*/ 345281 h 564642"/>
                <a:gd name="connsiteX35" fmla="*/ 497681 w 518159"/>
                <a:gd name="connsiteY35" fmla="*/ 354235 h 564642"/>
                <a:gd name="connsiteX36" fmla="*/ 497110 w 518159"/>
                <a:gd name="connsiteY36" fmla="*/ 371189 h 564642"/>
                <a:gd name="connsiteX37" fmla="*/ 489490 w 518159"/>
                <a:gd name="connsiteY37" fmla="*/ 371189 h 564642"/>
                <a:gd name="connsiteX38" fmla="*/ 474631 w 518159"/>
                <a:gd name="connsiteY38" fmla="*/ 400336 h 564642"/>
                <a:gd name="connsiteX39" fmla="*/ 465868 w 518159"/>
                <a:gd name="connsiteY39" fmla="*/ 405384 h 564642"/>
                <a:gd name="connsiteX40" fmla="*/ 440817 w 518159"/>
                <a:gd name="connsiteY40" fmla="*/ 389954 h 564642"/>
                <a:gd name="connsiteX41" fmla="*/ 414719 w 518159"/>
                <a:gd name="connsiteY41" fmla="*/ 397383 h 564642"/>
                <a:gd name="connsiteX42" fmla="*/ 396049 w 518159"/>
                <a:gd name="connsiteY42" fmla="*/ 415671 h 564642"/>
                <a:gd name="connsiteX43" fmla="*/ 399764 w 518159"/>
                <a:gd name="connsiteY43" fmla="*/ 439007 h 564642"/>
                <a:gd name="connsiteX44" fmla="*/ 388525 w 518159"/>
                <a:gd name="connsiteY44" fmla="*/ 448247 h 564642"/>
                <a:gd name="connsiteX45" fmla="*/ 378143 w 518159"/>
                <a:gd name="connsiteY45" fmla="*/ 520160 h 564642"/>
                <a:gd name="connsiteX46" fmla="*/ 368237 w 518159"/>
                <a:gd name="connsiteY46" fmla="*/ 526256 h 564642"/>
                <a:gd name="connsiteX47" fmla="*/ 378714 w 518159"/>
                <a:gd name="connsiteY47" fmla="*/ 552545 h 564642"/>
                <a:gd name="connsiteX48" fmla="*/ 367665 w 518159"/>
                <a:gd name="connsiteY48" fmla="*/ 549307 h 564642"/>
                <a:gd name="connsiteX49" fmla="*/ 357759 w 518159"/>
                <a:gd name="connsiteY49" fmla="*/ 564642 h 564642"/>
                <a:gd name="connsiteX50" fmla="*/ 345186 w 518159"/>
                <a:gd name="connsiteY50" fmla="*/ 553307 h 564642"/>
                <a:gd name="connsiteX51" fmla="*/ 322040 w 518159"/>
                <a:gd name="connsiteY51" fmla="*/ 558546 h 564642"/>
                <a:gd name="connsiteX52" fmla="*/ 322040 w 518159"/>
                <a:gd name="connsiteY52" fmla="*/ 558546 h 564642"/>
                <a:gd name="connsiteX53" fmla="*/ 301276 w 518159"/>
                <a:gd name="connsiteY53" fmla="*/ 534924 h 564642"/>
                <a:gd name="connsiteX54" fmla="*/ 293846 w 518159"/>
                <a:gd name="connsiteY54" fmla="*/ 500063 h 564642"/>
                <a:gd name="connsiteX55" fmla="*/ 276511 w 518159"/>
                <a:gd name="connsiteY55" fmla="*/ 494348 h 564642"/>
                <a:gd name="connsiteX56" fmla="*/ 257556 w 518159"/>
                <a:gd name="connsiteY56" fmla="*/ 469201 h 564642"/>
                <a:gd name="connsiteX57" fmla="*/ 252508 w 518159"/>
                <a:gd name="connsiteY57" fmla="*/ 428434 h 564642"/>
                <a:gd name="connsiteX58" fmla="*/ 229743 w 518159"/>
                <a:gd name="connsiteY58" fmla="*/ 421386 h 564642"/>
                <a:gd name="connsiteX59" fmla="*/ 223266 w 518159"/>
                <a:gd name="connsiteY59" fmla="*/ 408908 h 564642"/>
                <a:gd name="connsiteX60" fmla="*/ 203549 w 518159"/>
                <a:gd name="connsiteY60" fmla="*/ 409766 h 564642"/>
                <a:gd name="connsiteX61" fmla="*/ 215646 w 518159"/>
                <a:gd name="connsiteY61" fmla="*/ 438055 h 564642"/>
                <a:gd name="connsiteX62" fmla="*/ 178975 w 518159"/>
                <a:gd name="connsiteY62" fmla="*/ 437102 h 564642"/>
                <a:gd name="connsiteX63" fmla="*/ 152495 w 518159"/>
                <a:gd name="connsiteY63" fmla="*/ 454057 h 564642"/>
                <a:gd name="connsiteX64" fmla="*/ 123539 w 518159"/>
                <a:gd name="connsiteY64" fmla="*/ 442532 h 564642"/>
                <a:gd name="connsiteX65" fmla="*/ 107061 w 518159"/>
                <a:gd name="connsiteY65" fmla="*/ 453390 h 564642"/>
                <a:gd name="connsiteX66" fmla="*/ 94297 w 518159"/>
                <a:gd name="connsiteY66" fmla="*/ 418719 h 564642"/>
                <a:gd name="connsiteX67" fmla="*/ 102775 w 518159"/>
                <a:gd name="connsiteY67" fmla="*/ 414147 h 564642"/>
                <a:gd name="connsiteX68" fmla="*/ 98965 w 518159"/>
                <a:gd name="connsiteY68" fmla="*/ 383572 h 564642"/>
                <a:gd name="connsiteX69" fmla="*/ 85249 w 518159"/>
                <a:gd name="connsiteY69" fmla="*/ 388525 h 564642"/>
                <a:gd name="connsiteX70" fmla="*/ 84772 w 518159"/>
                <a:gd name="connsiteY70" fmla="*/ 374142 h 564642"/>
                <a:gd name="connsiteX71" fmla="*/ 76105 w 518159"/>
                <a:gd name="connsiteY71" fmla="*/ 371761 h 564642"/>
                <a:gd name="connsiteX72" fmla="*/ 63437 w 518159"/>
                <a:gd name="connsiteY72" fmla="*/ 381953 h 564642"/>
                <a:gd name="connsiteX73" fmla="*/ 49721 w 518159"/>
                <a:gd name="connsiteY73" fmla="*/ 379000 h 564642"/>
                <a:gd name="connsiteX74" fmla="*/ 58293 w 518159"/>
                <a:gd name="connsiteY74" fmla="*/ 360140 h 564642"/>
                <a:gd name="connsiteX75" fmla="*/ 51054 w 518159"/>
                <a:gd name="connsiteY75" fmla="*/ 346424 h 564642"/>
                <a:gd name="connsiteX76" fmla="*/ 43244 w 518159"/>
                <a:gd name="connsiteY76" fmla="*/ 354616 h 564642"/>
                <a:gd name="connsiteX77" fmla="*/ 32480 w 518159"/>
                <a:gd name="connsiteY77" fmla="*/ 350996 h 564642"/>
                <a:gd name="connsiteX78" fmla="*/ 34576 w 518159"/>
                <a:gd name="connsiteY78" fmla="*/ 340709 h 564642"/>
                <a:gd name="connsiteX79" fmla="*/ 10858 w 518159"/>
                <a:gd name="connsiteY79" fmla="*/ 344138 h 564642"/>
                <a:gd name="connsiteX80" fmla="*/ 10478 w 518159"/>
                <a:gd name="connsiteY80" fmla="*/ 328613 h 564642"/>
                <a:gd name="connsiteX81" fmla="*/ 476 w 518159"/>
                <a:gd name="connsiteY81" fmla="*/ 318135 h 564642"/>
                <a:gd name="connsiteX82" fmla="*/ 476 w 518159"/>
                <a:gd name="connsiteY82" fmla="*/ 318135 h 564642"/>
                <a:gd name="connsiteX83" fmla="*/ 5715 w 518159"/>
                <a:gd name="connsiteY83" fmla="*/ 303562 h 564642"/>
                <a:gd name="connsiteX84" fmla="*/ 0 w 518159"/>
                <a:gd name="connsiteY84" fmla="*/ 299847 h 564642"/>
                <a:gd name="connsiteX85" fmla="*/ 10287 w 518159"/>
                <a:gd name="connsiteY85" fmla="*/ 287084 h 564642"/>
                <a:gd name="connsiteX86" fmla="*/ 9525 w 518159"/>
                <a:gd name="connsiteY86" fmla="*/ 249936 h 564642"/>
                <a:gd name="connsiteX87" fmla="*/ 36957 w 518159"/>
                <a:gd name="connsiteY87" fmla="*/ 212027 h 564642"/>
                <a:gd name="connsiteX88" fmla="*/ 34100 w 518159"/>
                <a:gd name="connsiteY88" fmla="*/ 203454 h 564642"/>
                <a:gd name="connsiteX89" fmla="*/ 51054 w 518159"/>
                <a:gd name="connsiteY89" fmla="*/ 191738 h 564642"/>
                <a:gd name="connsiteX90" fmla="*/ 39433 w 518159"/>
                <a:gd name="connsiteY90" fmla="*/ 181451 h 564642"/>
                <a:gd name="connsiteX91" fmla="*/ 66580 w 518159"/>
                <a:gd name="connsiteY91" fmla="*/ 122682 h 564642"/>
                <a:gd name="connsiteX92" fmla="*/ 68390 w 518159"/>
                <a:gd name="connsiteY92" fmla="*/ 106871 h 564642"/>
                <a:gd name="connsiteX93" fmla="*/ 55721 w 518159"/>
                <a:gd name="connsiteY93" fmla="*/ 99917 h 564642"/>
                <a:gd name="connsiteX94" fmla="*/ 71152 w 518159"/>
                <a:gd name="connsiteY94" fmla="*/ 67818 h 564642"/>
                <a:gd name="connsiteX95" fmla="*/ 71152 w 518159"/>
                <a:gd name="connsiteY95" fmla="*/ 67818 h 564642"/>
                <a:gd name="connsiteX96" fmla="*/ 69342 w 518159"/>
                <a:gd name="connsiteY96" fmla="*/ 59150 h 564642"/>
                <a:gd name="connsiteX97" fmla="*/ 69342 w 518159"/>
                <a:gd name="connsiteY97" fmla="*/ 59150 h 564642"/>
                <a:gd name="connsiteX98" fmla="*/ 81629 w 518159"/>
                <a:gd name="connsiteY98" fmla="*/ 57912 h 564642"/>
                <a:gd name="connsiteX99" fmla="*/ 128778 w 518159"/>
                <a:gd name="connsiteY99" fmla="*/ 82868 h 564642"/>
                <a:gd name="connsiteX100" fmla="*/ 138494 w 518159"/>
                <a:gd name="connsiteY100" fmla="*/ 76962 h 564642"/>
                <a:gd name="connsiteX101" fmla="*/ 123254 w 518159"/>
                <a:gd name="connsiteY101" fmla="*/ 52959 h 564642"/>
                <a:gd name="connsiteX102" fmla="*/ 130683 w 518159"/>
                <a:gd name="connsiteY102" fmla="*/ 38957 h 564642"/>
                <a:gd name="connsiteX103" fmla="*/ 146875 w 518159"/>
                <a:gd name="connsiteY103" fmla="*/ 54864 h 564642"/>
                <a:gd name="connsiteX104" fmla="*/ 156782 w 518159"/>
                <a:gd name="connsiteY104" fmla="*/ 53245 h 564642"/>
                <a:gd name="connsiteX105" fmla="*/ 162592 w 518159"/>
                <a:gd name="connsiteY105" fmla="*/ 38195 h 564642"/>
                <a:gd name="connsiteX106" fmla="*/ 183547 w 518159"/>
                <a:gd name="connsiteY106" fmla="*/ 31433 h 564642"/>
                <a:gd name="connsiteX107" fmla="*/ 183547 w 518159"/>
                <a:gd name="connsiteY107" fmla="*/ 31433 h 564642"/>
                <a:gd name="connsiteX108" fmla="*/ 191834 w 518159"/>
                <a:gd name="connsiteY108" fmla="*/ 31147 h 564642"/>
                <a:gd name="connsiteX109" fmla="*/ 191834 w 518159"/>
                <a:gd name="connsiteY109" fmla="*/ 31147 h 564642"/>
                <a:gd name="connsiteX110" fmla="*/ 214789 w 518159"/>
                <a:gd name="connsiteY110" fmla="*/ 22384 h 56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518159" h="564642">
                  <a:moveTo>
                    <a:pt x="222695" y="8668"/>
                  </a:moveTo>
                  <a:lnTo>
                    <a:pt x="231743" y="0"/>
                  </a:lnTo>
                  <a:lnTo>
                    <a:pt x="235172" y="14954"/>
                  </a:lnTo>
                  <a:lnTo>
                    <a:pt x="245269" y="5906"/>
                  </a:lnTo>
                  <a:lnTo>
                    <a:pt x="259842" y="16574"/>
                  </a:lnTo>
                  <a:lnTo>
                    <a:pt x="271177" y="8382"/>
                  </a:lnTo>
                  <a:lnTo>
                    <a:pt x="307181" y="19717"/>
                  </a:lnTo>
                  <a:lnTo>
                    <a:pt x="321850" y="11525"/>
                  </a:lnTo>
                  <a:lnTo>
                    <a:pt x="312515" y="38291"/>
                  </a:lnTo>
                  <a:lnTo>
                    <a:pt x="319850" y="65056"/>
                  </a:lnTo>
                  <a:lnTo>
                    <a:pt x="334613" y="62008"/>
                  </a:lnTo>
                  <a:lnTo>
                    <a:pt x="342614" y="45625"/>
                  </a:lnTo>
                  <a:lnTo>
                    <a:pt x="370904" y="52769"/>
                  </a:lnTo>
                  <a:lnTo>
                    <a:pt x="373189" y="73724"/>
                  </a:lnTo>
                  <a:lnTo>
                    <a:pt x="387477" y="59627"/>
                  </a:lnTo>
                  <a:lnTo>
                    <a:pt x="399288" y="83534"/>
                  </a:lnTo>
                  <a:lnTo>
                    <a:pt x="404908" y="80391"/>
                  </a:lnTo>
                  <a:lnTo>
                    <a:pt x="392049" y="104108"/>
                  </a:lnTo>
                  <a:lnTo>
                    <a:pt x="401860" y="109157"/>
                  </a:lnTo>
                  <a:lnTo>
                    <a:pt x="408622" y="144590"/>
                  </a:lnTo>
                  <a:lnTo>
                    <a:pt x="418814" y="142589"/>
                  </a:lnTo>
                  <a:lnTo>
                    <a:pt x="427196" y="152495"/>
                  </a:lnTo>
                  <a:lnTo>
                    <a:pt x="419195" y="164783"/>
                  </a:lnTo>
                  <a:lnTo>
                    <a:pt x="407670" y="163544"/>
                  </a:lnTo>
                  <a:lnTo>
                    <a:pt x="422815" y="186119"/>
                  </a:lnTo>
                  <a:lnTo>
                    <a:pt x="415290" y="198882"/>
                  </a:lnTo>
                  <a:lnTo>
                    <a:pt x="422529" y="208407"/>
                  </a:lnTo>
                  <a:lnTo>
                    <a:pt x="412623" y="222695"/>
                  </a:lnTo>
                  <a:lnTo>
                    <a:pt x="415671" y="235934"/>
                  </a:lnTo>
                  <a:lnTo>
                    <a:pt x="438721" y="254794"/>
                  </a:lnTo>
                  <a:lnTo>
                    <a:pt x="443674" y="246126"/>
                  </a:lnTo>
                  <a:lnTo>
                    <a:pt x="470630" y="246793"/>
                  </a:lnTo>
                  <a:lnTo>
                    <a:pt x="503682" y="305943"/>
                  </a:lnTo>
                  <a:lnTo>
                    <a:pt x="503682" y="305943"/>
                  </a:lnTo>
                  <a:lnTo>
                    <a:pt x="518160" y="345281"/>
                  </a:lnTo>
                  <a:lnTo>
                    <a:pt x="497681" y="354235"/>
                  </a:lnTo>
                  <a:lnTo>
                    <a:pt x="497110" y="371189"/>
                  </a:lnTo>
                  <a:lnTo>
                    <a:pt x="489490" y="371189"/>
                  </a:lnTo>
                  <a:lnTo>
                    <a:pt x="474631" y="400336"/>
                  </a:lnTo>
                  <a:lnTo>
                    <a:pt x="465868" y="405384"/>
                  </a:lnTo>
                  <a:lnTo>
                    <a:pt x="440817" y="389954"/>
                  </a:lnTo>
                  <a:lnTo>
                    <a:pt x="414719" y="397383"/>
                  </a:lnTo>
                  <a:lnTo>
                    <a:pt x="396049" y="415671"/>
                  </a:lnTo>
                  <a:lnTo>
                    <a:pt x="399764" y="439007"/>
                  </a:lnTo>
                  <a:lnTo>
                    <a:pt x="388525" y="448247"/>
                  </a:lnTo>
                  <a:lnTo>
                    <a:pt x="378143" y="520160"/>
                  </a:lnTo>
                  <a:lnTo>
                    <a:pt x="368237" y="526256"/>
                  </a:lnTo>
                  <a:lnTo>
                    <a:pt x="378714" y="552545"/>
                  </a:lnTo>
                  <a:lnTo>
                    <a:pt x="367665" y="549307"/>
                  </a:lnTo>
                  <a:lnTo>
                    <a:pt x="357759" y="564642"/>
                  </a:lnTo>
                  <a:lnTo>
                    <a:pt x="345186" y="553307"/>
                  </a:lnTo>
                  <a:lnTo>
                    <a:pt x="322040" y="558546"/>
                  </a:lnTo>
                  <a:lnTo>
                    <a:pt x="322040" y="558546"/>
                  </a:lnTo>
                  <a:lnTo>
                    <a:pt x="301276" y="534924"/>
                  </a:lnTo>
                  <a:lnTo>
                    <a:pt x="293846" y="500063"/>
                  </a:lnTo>
                  <a:lnTo>
                    <a:pt x="276511" y="494348"/>
                  </a:lnTo>
                  <a:lnTo>
                    <a:pt x="257556" y="469201"/>
                  </a:lnTo>
                  <a:lnTo>
                    <a:pt x="252508" y="428434"/>
                  </a:lnTo>
                  <a:lnTo>
                    <a:pt x="229743" y="421386"/>
                  </a:lnTo>
                  <a:lnTo>
                    <a:pt x="223266" y="408908"/>
                  </a:lnTo>
                  <a:lnTo>
                    <a:pt x="203549" y="409766"/>
                  </a:lnTo>
                  <a:lnTo>
                    <a:pt x="215646" y="438055"/>
                  </a:lnTo>
                  <a:lnTo>
                    <a:pt x="178975" y="437102"/>
                  </a:lnTo>
                  <a:lnTo>
                    <a:pt x="152495" y="454057"/>
                  </a:lnTo>
                  <a:lnTo>
                    <a:pt x="123539" y="442532"/>
                  </a:lnTo>
                  <a:lnTo>
                    <a:pt x="107061" y="453390"/>
                  </a:lnTo>
                  <a:lnTo>
                    <a:pt x="94297" y="418719"/>
                  </a:lnTo>
                  <a:lnTo>
                    <a:pt x="102775" y="414147"/>
                  </a:lnTo>
                  <a:lnTo>
                    <a:pt x="98965" y="383572"/>
                  </a:lnTo>
                  <a:lnTo>
                    <a:pt x="85249" y="388525"/>
                  </a:lnTo>
                  <a:lnTo>
                    <a:pt x="84772" y="374142"/>
                  </a:lnTo>
                  <a:lnTo>
                    <a:pt x="76105" y="371761"/>
                  </a:lnTo>
                  <a:lnTo>
                    <a:pt x="63437" y="381953"/>
                  </a:lnTo>
                  <a:lnTo>
                    <a:pt x="49721" y="379000"/>
                  </a:lnTo>
                  <a:lnTo>
                    <a:pt x="58293" y="360140"/>
                  </a:lnTo>
                  <a:lnTo>
                    <a:pt x="51054" y="346424"/>
                  </a:lnTo>
                  <a:lnTo>
                    <a:pt x="43244" y="354616"/>
                  </a:lnTo>
                  <a:lnTo>
                    <a:pt x="32480" y="350996"/>
                  </a:lnTo>
                  <a:lnTo>
                    <a:pt x="34576" y="340709"/>
                  </a:lnTo>
                  <a:lnTo>
                    <a:pt x="10858" y="344138"/>
                  </a:lnTo>
                  <a:lnTo>
                    <a:pt x="10478" y="328613"/>
                  </a:lnTo>
                  <a:lnTo>
                    <a:pt x="476" y="318135"/>
                  </a:lnTo>
                  <a:lnTo>
                    <a:pt x="476" y="318135"/>
                  </a:lnTo>
                  <a:lnTo>
                    <a:pt x="5715" y="303562"/>
                  </a:lnTo>
                  <a:lnTo>
                    <a:pt x="0" y="299847"/>
                  </a:lnTo>
                  <a:lnTo>
                    <a:pt x="10287" y="287084"/>
                  </a:lnTo>
                  <a:lnTo>
                    <a:pt x="9525" y="249936"/>
                  </a:lnTo>
                  <a:lnTo>
                    <a:pt x="36957" y="212027"/>
                  </a:lnTo>
                  <a:lnTo>
                    <a:pt x="34100" y="203454"/>
                  </a:lnTo>
                  <a:lnTo>
                    <a:pt x="51054" y="191738"/>
                  </a:lnTo>
                  <a:lnTo>
                    <a:pt x="39433" y="181451"/>
                  </a:lnTo>
                  <a:lnTo>
                    <a:pt x="66580" y="122682"/>
                  </a:lnTo>
                  <a:lnTo>
                    <a:pt x="68390" y="106871"/>
                  </a:lnTo>
                  <a:lnTo>
                    <a:pt x="55721" y="99917"/>
                  </a:lnTo>
                  <a:lnTo>
                    <a:pt x="71152" y="67818"/>
                  </a:lnTo>
                  <a:lnTo>
                    <a:pt x="71152" y="67818"/>
                  </a:lnTo>
                  <a:lnTo>
                    <a:pt x="69342" y="59150"/>
                  </a:lnTo>
                  <a:lnTo>
                    <a:pt x="69342" y="59150"/>
                  </a:lnTo>
                  <a:lnTo>
                    <a:pt x="81629" y="57912"/>
                  </a:lnTo>
                  <a:lnTo>
                    <a:pt x="128778" y="82868"/>
                  </a:lnTo>
                  <a:lnTo>
                    <a:pt x="138494" y="76962"/>
                  </a:lnTo>
                  <a:lnTo>
                    <a:pt x="123254" y="52959"/>
                  </a:lnTo>
                  <a:lnTo>
                    <a:pt x="130683" y="38957"/>
                  </a:lnTo>
                  <a:lnTo>
                    <a:pt x="146875" y="54864"/>
                  </a:lnTo>
                  <a:lnTo>
                    <a:pt x="156782" y="53245"/>
                  </a:lnTo>
                  <a:lnTo>
                    <a:pt x="162592" y="38195"/>
                  </a:lnTo>
                  <a:lnTo>
                    <a:pt x="183547" y="31433"/>
                  </a:lnTo>
                  <a:lnTo>
                    <a:pt x="183547" y="31433"/>
                  </a:lnTo>
                  <a:lnTo>
                    <a:pt x="191834" y="31147"/>
                  </a:lnTo>
                  <a:lnTo>
                    <a:pt x="191834" y="31147"/>
                  </a:lnTo>
                  <a:lnTo>
                    <a:pt x="214789" y="22384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33" name="Freeform: Shape 232">
              <a:extLst>
                <a:ext uri="{FF2B5EF4-FFF2-40B4-BE49-F238E27FC236}">
                  <a16:creationId xmlns:a16="http://schemas.microsoft.com/office/drawing/2014/main" id="{CFD76888-47F6-25CC-566F-D3F32D1B8111}"/>
                </a:ext>
              </a:extLst>
            </p:cNvPr>
            <p:cNvSpPr/>
            <p:nvPr/>
          </p:nvSpPr>
          <p:spPr>
            <a:xfrm>
              <a:off x="4512390" y="2847781"/>
              <a:ext cx="1033847" cy="870136"/>
            </a:xfrm>
            <a:custGeom>
              <a:avLst/>
              <a:gdLst>
                <a:gd name="connsiteX0" fmla="*/ 102489 w 658653"/>
                <a:gd name="connsiteY0" fmla="*/ 16954 h 554354"/>
                <a:gd name="connsiteX1" fmla="*/ 142589 w 658653"/>
                <a:gd name="connsiteY1" fmla="*/ 11525 h 554354"/>
                <a:gd name="connsiteX2" fmla="*/ 145542 w 658653"/>
                <a:gd name="connsiteY2" fmla="*/ 20002 h 554354"/>
                <a:gd name="connsiteX3" fmla="*/ 166306 w 658653"/>
                <a:gd name="connsiteY3" fmla="*/ 1238 h 554354"/>
                <a:gd name="connsiteX4" fmla="*/ 181546 w 658653"/>
                <a:gd name="connsiteY4" fmla="*/ 0 h 554354"/>
                <a:gd name="connsiteX5" fmla="*/ 184023 w 658653"/>
                <a:gd name="connsiteY5" fmla="*/ 8287 h 554354"/>
                <a:gd name="connsiteX6" fmla="*/ 162687 w 658653"/>
                <a:gd name="connsiteY6" fmla="*/ 24574 h 554354"/>
                <a:gd name="connsiteX7" fmla="*/ 190881 w 658653"/>
                <a:gd name="connsiteY7" fmla="*/ 26765 h 554354"/>
                <a:gd name="connsiteX8" fmla="*/ 195072 w 658653"/>
                <a:gd name="connsiteY8" fmla="*/ 34099 h 554354"/>
                <a:gd name="connsiteX9" fmla="*/ 210121 w 658653"/>
                <a:gd name="connsiteY9" fmla="*/ 29908 h 554354"/>
                <a:gd name="connsiteX10" fmla="*/ 214408 w 658653"/>
                <a:gd name="connsiteY10" fmla="*/ 57531 h 554354"/>
                <a:gd name="connsiteX11" fmla="*/ 230886 w 658653"/>
                <a:gd name="connsiteY11" fmla="*/ 61531 h 554354"/>
                <a:gd name="connsiteX12" fmla="*/ 243173 w 658653"/>
                <a:gd name="connsiteY12" fmla="*/ 97060 h 554354"/>
                <a:gd name="connsiteX13" fmla="*/ 262985 w 658653"/>
                <a:gd name="connsiteY13" fmla="*/ 90583 h 554354"/>
                <a:gd name="connsiteX14" fmla="*/ 270415 w 658653"/>
                <a:gd name="connsiteY14" fmla="*/ 100774 h 554354"/>
                <a:gd name="connsiteX15" fmla="*/ 311753 w 658653"/>
                <a:gd name="connsiteY15" fmla="*/ 105061 h 554354"/>
                <a:gd name="connsiteX16" fmla="*/ 318516 w 658653"/>
                <a:gd name="connsiteY16" fmla="*/ 89059 h 554354"/>
                <a:gd name="connsiteX17" fmla="*/ 338233 w 658653"/>
                <a:gd name="connsiteY17" fmla="*/ 92107 h 554354"/>
                <a:gd name="connsiteX18" fmla="*/ 343376 w 658653"/>
                <a:gd name="connsiteY18" fmla="*/ 74104 h 554354"/>
                <a:gd name="connsiteX19" fmla="*/ 371475 w 658653"/>
                <a:gd name="connsiteY19" fmla="*/ 88678 h 554354"/>
                <a:gd name="connsiteX20" fmla="*/ 371475 w 658653"/>
                <a:gd name="connsiteY20" fmla="*/ 88678 h 554354"/>
                <a:gd name="connsiteX21" fmla="*/ 388811 w 658653"/>
                <a:gd name="connsiteY21" fmla="*/ 84201 h 554354"/>
                <a:gd name="connsiteX22" fmla="*/ 384905 w 658653"/>
                <a:gd name="connsiteY22" fmla="*/ 105918 h 554354"/>
                <a:gd name="connsiteX23" fmla="*/ 372142 w 658653"/>
                <a:gd name="connsiteY23" fmla="*/ 118300 h 554354"/>
                <a:gd name="connsiteX24" fmla="*/ 395573 w 658653"/>
                <a:gd name="connsiteY24" fmla="*/ 135541 h 554354"/>
                <a:gd name="connsiteX25" fmla="*/ 399193 w 658653"/>
                <a:gd name="connsiteY25" fmla="*/ 149447 h 554354"/>
                <a:gd name="connsiteX26" fmla="*/ 373380 w 658653"/>
                <a:gd name="connsiteY26" fmla="*/ 183737 h 554354"/>
                <a:gd name="connsiteX27" fmla="*/ 390811 w 658653"/>
                <a:gd name="connsiteY27" fmla="*/ 197453 h 554354"/>
                <a:gd name="connsiteX28" fmla="*/ 381953 w 658653"/>
                <a:gd name="connsiteY28" fmla="*/ 213646 h 554354"/>
                <a:gd name="connsiteX29" fmla="*/ 402907 w 658653"/>
                <a:gd name="connsiteY29" fmla="*/ 229838 h 554354"/>
                <a:gd name="connsiteX30" fmla="*/ 394049 w 658653"/>
                <a:gd name="connsiteY30" fmla="*/ 239268 h 554354"/>
                <a:gd name="connsiteX31" fmla="*/ 414719 w 658653"/>
                <a:gd name="connsiteY31" fmla="*/ 220123 h 554354"/>
                <a:gd name="connsiteX32" fmla="*/ 447580 w 658653"/>
                <a:gd name="connsiteY32" fmla="*/ 234791 h 554354"/>
                <a:gd name="connsiteX33" fmla="*/ 458153 w 658653"/>
                <a:gd name="connsiteY33" fmla="*/ 277463 h 554354"/>
                <a:gd name="connsiteX34" fmla="*/ 479298 w 658653"/>
                <a:gd name="connsiteY34" fmla="*/ 291465 h 554354"/>
                <a:gd name="connsiteX35" fmla="*/ 500348 w 658653"/>
                <a:gd name="connsiteY35" fmla="*/ 278797 h 554354"/>
                <a:gd name="connsiteX36" fmla="*/ 504920 w 658653"/>
                <a:gd name="connsiteY36" fmla="*/ 258985 h 554354"/>
                <a:gd name="connsiteX37" fmla="*/ 507778 w 658653"/>
                <a:gd name="connsiteY37" fmla="*/ 269081 h 554354"/>
                <a:gd name="connsiteX38" fmla="*/ 535781 w 658653"/>
                <a:gd name="connsiteY38" fmla="*/ 266128 h 554354"/>
                <a:gd name="connsiteX39" fmla="*/ 537496 w 658653"/>
                <a:gd name="connsiteY39" fmla="*/ 278511 h 554354"/>
                <a:gd name="connsiteX40" fmla="*/ 546640 w 658653"/>
                <a:gd name="connsiteY40" fmla="*/ 279559 h 554354"/>
                <a:gd name="connsiteX41" fmla="*/ 564166 w 658653"/>
                <a:gd name="connsiteY41" fmla="*/ 266986 h 554354"/>
                <a:gd name="connsiteX42" fmla="*/ 605123 w 658653"/>
                <a:gd name="connsiteY42" fmla="*/ 272415 h 554354"/>
                <a:gd name="connsiteX43" fmla="*/ 641032 w 658653"/>
                <a:gd name="connsiteY43" fmla="*/ 267081 h 554354"/>
                <a:gd name="connsiteX44" fmla="*/ 655987 w 658653"/>
                <a:gd name="connsiteY44" fmla="*/ 288893 h 554354"/>
                <a:gd name="connsiteX45" fmla="*/ 655130 w 658653"/>
                <a:gd name="connsiteY45" fmla="*/ 300990 h 554354"/>
                <a:gd name="connsiteX46" fmla="*/ 655130 w 658653"/>
                <a:gd name="connsiteY46" fmla="*/ 300990 h 554354"/>
                <a:gd name="connsiteX47" fmla="*/ 608171 w 658653"/>
                <a:gd name="connsiteY47" fmla="*/ 322993 h 554354"/>
                <a:gd name="connsiteX48" fmla="*/ 611600 w 658653"/>
                <a:gd name="connsiteY48" fmla="*/ 341566 h 554354"/>
                <a:gd name="connsiteX49" fmla="*/ 639318 w 658653"/>
                <a:gd name="connsiteY49" fmla="*/ 344805 h 554354"/>
                <a:gd name="connsiteX50" fmla="*/ 645890 w 658653"/>
                <a:gd name="connsiteY50" fmla="*/ 358140 h 554354"/>
                <a:gd name="connsiteX51" fmla="*/ 638747 w 658653"/>
                <a:gd name="connsiteY51" fmla="*/ 378809 h 554354"/>
                <a:gd name="connsiteX52" fmla="*/ 658654 w 658653"/>
                <a:gd name="connsiteY52" fmla="*/ 376047 h 554354"/>
                <a:gd name="connsiteX53" fmla="*/ 651891 w 658653"/>
                <a:gd name="connsiteY53" fmla="*/ 425196 h 554354"/>
                <a:gd name="connsiteX54" fmla="*/ 641890 w 658653"/>
                <a:gd name="connsiteY54" fmla="*/ 426244 h 554354"/>
                <a:gd name="connsiteX55" fmla="*/ 635413 w 658653"/>
                <a:gd name="connsiteY55" fmla="*/ 407384 h 554354"/>
                <a:gd name="connsiteX56" fmla="*/ 615410 w 658653"/>
                <a:gd name="connsiteY56" fmla="*/ 425386 h 554354"/>
                <a:gd name="connsiteX57" fmla="*/ 606266 w 658653"/>
                <a:gd name="connsiteY57" fmla="*/ 417290 h 554354"/>
                <a:gd name="connsiteX58" fmla="*/ 599027 w 658653"/>
                <a:gd name="connsiteY58" fmla="*/ 449389 h 554354"/>
                <a:gd name="connsiteX59" fmla="*/ 605790 w 658653"/>
                <a:gd name="connsiteY59" fmla="*/ 447675 h 554354"/>
                <a:gd name="connsiteX60" fmla="*/ 608076 w 658653"/>
                <a:gd name="connsiteY60" fmla="*/ 469201 h 554354"/>
                <a:gd name="connsiteX61" fmla="*/ 623316 w 658653"/>
                <a:gd name="connsiteY61" fmla="*/ 488823 h 554354"/>
                <a:gd name="connsiteX62" fmla="*/ 611696 w 658653"/>
                <a:gd name="connsiteY62" fmla="*/ 500253 h 554354"/>
                <a:gd name="connsiteX63" fmla="*/ 590740 w 658653"/>
                <a:gd name="connsiteY63" fmla="*/ 497300 h 554354"/>
                <a:gd name="connsiteX64" fmla="*/ 570547 w 658653"/>
                <a:gd name="connsiteY64" fmla="*/ 510254 h 554354"/>
                <a:gd name="connsiteX65" fmla="*/ 537781 w 658653"/>
                <a:gd name="connsiteY65" fmla="*/ 494252 h 554354"/>
                <a:gd name="connsiteX66" fmla="*/ 519303 w 658653"/>
                <a:gd name="connsiteY66" fmla="*/ 513778 h 554354"/>
                <a:gd name="connsiteX67" fmla="*/ 530447 w 658653"/>
                <a:gd name="connsiteY67" fmla="*/ 522541 h 554354"/>
                <a:gd name="connsiteX68" fmla="*/ 521875 w 658653"/>
                <a:gd name="connsiteY68" fmla="*/ 538067 h 554354"/>
                <a:gd name="connsiteX69" fmla="*/ 511112 w 658653"/>
                <a:gd name="connsiteY69" fmla="*/ 542544 h 554354"/>
                <a:gd name="connsiteX70" fmla="*/ 497872 w 658653"/>
                <a:gd name="connsiteY70" fmla="*/ 534162 h 554354"/>
                <a:gd name="connsiteX71" fmla="*/ 497872 w 658653"/>
                <a:gd name="connsiteY71" fmla="*/ 534162 h 554354"/>
                <a:gd name="connsiteX72" fmla="*/ 472535 w 658653"/>
                <a:gd name="connsiteY72" fmla="*/ 526923 h 554354"/>
                <a:gd name="connsiteX73" fmla="*/ 448532 w 658653"/>
                <a:gd name="connsiteY73" fmla="*/ 501110 h 554354"/>
                <a:gd name="connsiteX74" fmla="*/ 429196 w 658653"/>
                <a:gd name="connsiteY74" fmla="*/ 512159 h 554354"/>
                <a:gd name="connsiteX75" fmla="*/ 407194 w 658653"/>
                <a:gd name="connsiteY75" fmla="*/ 500348 h 554354"/>
                <a:gd name="connsiteX76" fmla="*/ 399479 w 658653"/>
                <a:gd name="connsiteY76" fmla="*/ 501396 h 554354"/>
                <a:gd name="connsiteX77" fmla="*/ 399764 w 658653"/>
                <a:gd name="connsiteY77" fmla="*/ 512350 h 554354"/>
                <a:gd name="connsiteX78" fmla="*/ 372904 w 658653"/>
                <a:gd name="connsiteY78" fmla="*/ 513874 h 554354"/>
                <a:gd name="connsiteX79" fmla="*/ 375666 w 658653"/>
                <a:gd name="connsiteY79" fmla="*/ 534638 h 554354"/>
                <a:gd name="connsiteX80" fmla="*/ 364427 w 658653"/>
                <a:gd name="connsiteY80" fmla="*/ 525018 h 554354"/>
                <a:gd name="connsiteX81" fmla="*/ 342995 w 658653"/>
                <a:gd name="connsiteY81" fmla="*/ 523208 h 554354"/>
                <a:gd name="connsiteX82" fmla="*/ 294704 w 658653"/>
                <a:gd name="connsiteY82" fmla="*/ 554355 h 554354"/>
                <a:gd name="connsiteX83" fmla="*/ 294704 w 658653"/>
                <a:gd name="connsiteY83" fmla="*/ 554355 h 554354"/>
                <a:gd name="connsiteX84" fmla="*/ 261652 w 658653"/>
                <a:gd name="connsiteY84" fmla="*/ 495205 h 554354"/>
                <a:gd name="connsiteX85" fmla="*/ 234696 w 658653"/>
                <a:gd name="connsiteY85" fmla="*/ 494538 h 554354"/>
                <a:gd name="connsiteX86" fmla="*/ 229743 w 658653"/>
                <a:gd name="connsiteY86" fmla="*/ 503206 h 554354"/>
                <a:gd name="connsiteX87" fmla="*/ 206693 w 658653"/>
                <a:gd name="connsiteY87" fmla="*/ 484346 h 554354"/>
                <a:gd name="connsiteX88" fmla="*/ 203645 w 658653"/>
                <a:gd name="connsiteY88" fmla="*/ 471106 h 554354"/>
                <a:gd name="connsiteX89" fmla="*/ 213551 w 658653"/>
                <a:gd name="connsiteY89" fmla="*/ 456819 h 554354"/>
                <a:gd name="connsiteX90" fmla="*/ 206312 w 658653"/>
                <a:gd name="connsiteY90" fmla="*/ 447294 h 554354"/>
                <a:gd name="connsiteX91" fmla="*/ 213836 w 658653"/>
                <a:gd name="connsiteY91" fmla="*/ 434530 h 554354"/>
                <a:gd name="connsiteX92" fmla="*/ 198691 w 658653"/>
                <a:gd name="connsiteY92" fmla="*/ 411956 h 554354"/>
                <a:gd name="connsiteX93" fmla="*/ 210217 w 658653"/>
                <a:gd name="connsiteY93" fmla="*/ 413194 h 554354"/>
                <a:gd name="connsiteX94" fmla="*/ 218218 w 658653"/>
                <a:gd name="connsiteY94" fmla="*/ 400907 h 554354"/>
                <a:gd name="connsiteX95" fmla="*/ 209836 w 658653"/>
                <a:gd name="connsiteY95" fmla="*/ 391001 h 554354"/>
                <a:gd name="connsiteX96" fmla="*/ 199644 w 658653"/>
                <a:gd name="connsiteY96" fmla="*/ 393001 h 554354"/>
                <a:gd name="connsiteX97" fmla="*/ 192881 w 658653"/>
                <a:gd name="connsiteY97" fmla="*/ 357568 h 554354"/>
                <a:gd name="connsiteX98" fmla="*/ 183071 w 658653"/>
                <a:gd name="connsiteY98" fmla="*/ 352520 h 554354"/>
                <a:gd name="connsiteX99" fmla="*/ 195929 w 658653"/>
                <a:gd name="connsiteY99" fmla="*/ 328803 h 554354"/>
                <a:gd name="connsiteX100" fmla="*/ 190310 w 658653"/>
                <a:gd name="connsiteY100" fmla="*/ 331946 h 554354"/>
                <a:gd name="connsiteX101" fmla="*/ 178498 w 658653"/>
                <a:gd name="connsiteY101" fmla="*/ 308038 h 554354"/>
                <a:gd name="connsiteX102" fmla="*/ 164211 w 658653"/>
                <a:gd name="connsiteY102" fmla="*/ 322135 h 554354"/>
                <a:gd name="connsiteX103" fmla="*/ 161925 w 658653"/>
                <a:gd name="connsiteY103" fmla="*/ 301180 h 554354"/>
                <a:gd name="connsiteX104" fmla="*/ 133636 w 658653"/>
                <a:gd name="connsiteY104" fmla="*/ 294037 h 554354"/>
                <a:gd name="connsiteX105" fmla="*/ 125635 w 658653"/>
                <a:gd name="connsiteY105" fmla="*/ 310420 h 554354"/>
                <a:gd name="connsiteX106" fmla="*/ 110871 w 658653"/>
                <a:gd name="connsiteY106" fmla="*/ 313468 h 554354"/>
                <a:gd name="connsiteX107" fmla="*/ 103537 w 658653"/>
                <a:gd name="connsiteY107" fmla="*/ 286702 h 554354"/>
                <a:gd name="connsiteX108" fmla="*/ 112871 w 658653"/>
                <a:gd name="connsiteY108" fmla="*/ 259937 h 554354"/>
                <a:gd name="connsiteX109" fmla="*/ 98203 w 658653"/>
                <a:gd name="connsiteY109" fmla="*/ 268129 h 554354"/>
                <a:gd name="connsiteX110" fmla="*/ 62198 w 658653"/>
                <a:gd name="connsiteY110" fmla="*/ 256794 h 554354"/>
                <a:gd name="connsiteX111" fmla="*/ 50863 w 658653"/>
                <a:gd name="connsiteY111" fmla="*/ 264985 h 554354"/>
                <a:gd name="connsiteX112" fmla="*/ 36290 w 658653"/>
                <a:gd name="connsiteY112" fmla="*/ 254317 h 554354"/>
                <a:gd name="connsiteX113" fmla="*/ 26194 w 658653"/>
                <a:gd name="connsiteY113" fmla="*/ 263366 h 554354"/>
                <a:gd name="connsiteX114" fmla="*/ 22765 w 658653"/>
                <a:gd name="connsiteY114" fmla="*/ 248412 h 554354"/>
                <a:gd name="connsiteX115" fmla="*/ 13716 w 658653"/>
                <a:gd name="connsiteY115" fmla="*/ 257080 h 554354"/>
                <a:gd name="connsiteX116" fmla="*/ 13716 w 658653"/>
                <a:gd name="connsiteY116" fmla="*/ 257080 h 554354"/>
                <a:gd name="connsiteX117" fmla="*/ 7906 w 658653"/>
                <a:gd name="connsiteY117" fmla="*/ 263366 h 554354"/>
                <a:gd name="connsiteX118" fmla="*/ 0 w 658653"/>
                <a:gd name="connsiteY118" fmla="*/ 246507 h 554354"/>
                <a:gd name="connsiteX119" fmla="*/ 17717 w 658653"/>
                <a:gd name="connsiteY119" fmla="*/ 224218 h 554354"/>
                <a:gd name="connsiteX120" fmla="*/ 47530 w 658653"/>
                <a:gd name="connsiteY120" fmla="*/ 215170 h 554354"/>
                <a:gd name="connsiteX121" fmla="*/ 43910 w 658653"/>
                <a:gd name="connsiteY121" fmla="*/ 205645 h 554354"/>
                <a:gd name="connsiteX122" fmla="*/ 76581 w 658653"/>
                <a:gd name="connsiteY122" fmla="*/ 171450 h 554354"/>
                <a:gd name="connsiteX123" fmla="*/ 70771 w 658653"/>
                <a:gd name="connsiteY123" fmla="*/ 136779 h 554354"/>
                <a:gd name="connsiteX124" fmla="*/ 82296 w 658653"/>
                <a:gd name="connsiteY124" fmla="*/ 130207 h 554354"/>
                <a:gd name="connsiteX125" fmla="*/ 90773 w 658653"/>
                <a:gd name="connsiteY125" fmla="*/ 144018 h 554354"/>
                <a:gd name="connsiteX126" fmla="*/ 92392 w 658653"/>
                <a:gd name="connsiteY126" fmla="*/ 118300 h 554354"/>
                <a:gd name="connsiteX127" fmla="*/ 105632 w 658653"/>
                <a:gd name="connsiteY127" fmla="*/ 113633 h 554354"/>
                <a:gd name="connsiteX128" fmla="*/ 93631 w 658653"/>
                <a:gd name="connsiteY128" fmla="*/ 86582 h 554354"/>
                <a:gd name="connsiteX129" fmla="*/ 102965 w 658653"/>
                <a:gd name="connsiteY129" fmla="*/ 60865 h 554354"/>
                <a:gd name="connsiteX130" fmla="*/ 89249 w 658653"/>
                <a:gd name="connsiteY130" fmla="*/ 59531 h 554354"/>
                <a:gd name="connsiteX131" fmla="*/ 83820 w 658653"/>
                <a:gd name="connsiteY131" fmla="*/ 49911 h 554354"/>
                <a:gd name="connsiteX132" fmla="*/ 83725 w 658653"/>
                <a:gd name="connsiteY132" fmla="*/ 36766 h 554354"/>
                <a:gd name="connsiteX133" fmla="*/ 103251 w 658653"/>
                <a:gd name="connsiteY133" fmla="*/ 35338 h 554354"/>
                <a:gd name="connsiteX134" fmla="*/ 104108 w 658653"/>
                <a:gd name="connsiteY134" fmla="*/ 22288 h 554354"/>
                <a:gd name="connsiteX135" fmla="*/ 91250 w 658653"/>
                <a:gd name="connsiteY135" fmla="*/ 22955 h 55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</a:cxnLst>
              <a:rect l="l" t="t" r="r" b="b"/>
              <a:pathLst>
                <a:path w="658653" h="554354">
                  <a:moveTo>
                    <a:pt x="102489" y="16954"/>
                  </a:moveTo>
                  <a:lnTo>
                    <a:pt x="142589" y="11525"/>
                  </a:lnTo>
                  <a:lnTo>
                    <a:pt x="145542" y="20002"/>
                  </a:lnTo>
                  <a:lnTo>
                    <a:pt x="166306" y="1238"/>
                  </a:lnTo>
                  <a:lnTo>
                    <a:pt x="181546" y="0"/>
                  </a:lnTo>
                  <a:lnTo>
                    <a:pt x="184023" y="8287"/>
                  </a:lnTo>
                  <a:lnTo>
                    <a:pt x="162687" y="24574"/>
                  </a:lnTo>
                  <a:lnTo>
                    <a:pt x="190881" y="26765"/>
                  </a:lnTo>
                  <a:lnTo>
                    <a:pt x="195072" y="34099"/>
                  </a:lnTo>
                  <a:lnTo>
                    <a:pt x="210121" y="29908"/>
                  </a:lnTo>
                  <a:lnTo>
                    <a:pt x="214408" y="57531"/>
                  </a:lnTo>
                  <a:lnTo>
                    <a:pt x="230886" y="61531"/>
                  </a:lnTo>
                  <a:lnTo>
                    <a:pt x="243173" y="97060"/>
                  </a:lnTo>
                  <a:lnTo>
                    <a:pt x="262985" y="90583"/>
                  </a:lnTo>
                  <a:lnTo>
                    <a:pt x="270415" y="100774"/>
                  </a:lnTo>
                  <a:lnTo>
                    <a:pt x="311753" y="105061"/>
                  </a:lnTo>
                  <a:lnTo>
                    <a:pt x="318516" y="89059"/>
                  </a:lnTo>
                  <a:lnTo>
                    <a:pt x="338233" y="92107"/>
                  </a:lnTo>
                  <a:lnTo>
                    <a:pt x="343376" y="74104"/>
                  </a:lnTo>
                  <a:lnTo>
                    <a:pt x="371475" y="88678"/>
                  </a:lnTo>
                  <a:lnTo>
                    <a:pt x="371475" y="88678"/>
                  </a:lnTo>
                  <a:lnTo>
                    <a:pt x="388811" y="84201"/>
                  </a:lnTo>
                  <a:lnTo>
                    <a:pt x="384905" y="105918"/>
                  </a:lnTo>
                  <a:lnTo>
                    <a:pt x="372142" y="118300"/>
                  </a:lnTo>
                  <a:lnTo>
                    <a:pt x="395573" y="135541"/>
                  </a:lnTo>
                  <a:lnTo>
                    <a:pt x="399193" y="149447"/>
                  </a:lnTo>
                  <a:lnTo>
                    <a:pt x="373380" y="183737"/>
                  </a:lnTo>
                  <a:lnTo>
                    <a:pt x="390811" y="197453"/>
                  </a:lnTo>
                  <a:lnTo>
                    <a:pt x="381953" y="213646"/>
                  </a:lnTo>
                  <a:lnTo>
                    <a:pt x="402907" y="229838"/>
                  </a:lnTo>
                  <a:lnTo>
                    <a:pt x="394049" y="239268"/>
                  </a:lnTo>
                  <a:lnTo>
                    <a:pt x="414719" y="220123"/>
                  </a:lnTo>
                  <a:lnTo>
                    <a:pt x="447580" y="234791"/>
                  </a:lnTo>
                  <a:lnTo>
                    <a:pt x="458153" y="277463"/>
                  </a:lnTo>
                  <a:lnTo>
                    <a:pt x="479298" y="291465"/>
                  </a:lnTo>
                  <a:lnTo>
                    <a:pt x="500348" y="278797"/>
                  </a:lnTo>
                  <a:lnTo>
                    <a:pt x="504920" y="258985"/>
                  </a:lnTo>
                  <a:lnTo>
                    <a:pt x="507778" y="269081"/>
                  </a:lnTo>
                  <a:lnTo>
                    <a:pt x="535781" y="266128"/>
                  </a:lnTo>
                  <a:lnTo>
                    <a:pt x="537496" y="278511"/>
                  </a:lnTo>
                  <a:lnTo>
                    <a:pt x="546640" y="279559"/>
                  </a:lnTo>
                  <a:lnTo>
                    <a:pt x="564166" y="266986"/>
                  </a:lnTo>
                  <a:lnTo>
                    <a:pt x="605123" y="272415"/>
                  </a:lnTo>
                  <a:lnTo>
                    <a:pt x="641032" y="267081"/>
                  </a:lnTo>
                  <a:lnTo>
                    <a:pt x="655987" y="288893"/>
                  </a:lnTo>
                  <a:lnTo>
                    <a:pt x="655130" y="300990"/>
                  </a:lnTo>
                  <a:lnTo>
                    <a:pt x="655130" y="300990"/>
                  </a:lnTo>
                  <a:lnTo>
                    <a:pt x="608171" y="322993"/>
                  </a:lnTo>
                  <a:lnTo>
                    <a:pt x="611600" y="341566"/>
                  </a:lnTo>
                  <a:lnTo>
                    <a:pt x="639318" y="344805"/>
                  </a:lnTo>
                  <a:lnTo>
                    <a:pt x="645890" y="358140"/>
                  </a:lnTo>
                  <a:lnTo>
                    <a:pt x="638747" y="378809"/>
                  </a:lnTo>
                  <a:lnTo>
                    <a:pt x="658654" y="376047"/>
                  </a:lnTo>
                  <a:lnTo>
                    <a:pt x="651891" y="425196"/>
                  </a:lnTo>
                  <a:lnTo>
                    <a:pt x="641890" y="426244"/>
                  </a:lnTo>
                  <a:lnTo>
                    <a:pt x="635413" y="407384"/>
                  </a:lnTo>
                  <a:lnTo>
                    <a:pt x="615410" y="425386"/>
                  </a:lnTo>
                  <a:lnTo>
                    <a:pt x="606266" y="417290"/>
                  </a:lnTo>
                  <a:lnTo>
                    <a:pt x="599027" y="449389"/>
                  </a:lnTo>
                  <a:lnTo>
                    <a:pt x="605790" y="447675"/>
                  </a:lnTo>
                  <a:lnTo>
                    <a:pt x="608076" y="469201"/>
                  </a:lnTo>
                  <a:lnTo>
                    <a:pt x="623316" y="488823"/>
                  </a:lnTo>
                  <a:lnTo>
                    <a:pt x="611696" y="500253"/>
                  </a:lnTo>
                  <a:lnTo>
                    <a:pt x="590740" y="497300"/>
                  </a:lnTo>
                  <a:lnTo>
                    <a:pt x="570547" y="510254"/>
                  </a:lnTo>
                  <a:lnTo>
                    <a:pt x="537781" y="494252"/>
                  </a:lnTo>
                  <a:lnTo>
                    <a:pt x="519303" y="513778"/>
                  </a:lnTo>
                  <a:lnTo>
                    <a:pt x="530447" y="522541"/>
                  </a:lnTo>
                  <a:lnTo>
                    <a:pt x="521875" y="538067"/>
                  </a:lnTo>
                  <a:lnTo>
                    <a:pt x="511112" y="542544"/>
                  </a:lnTo>
                  <a:lnTo>
                    <a:pt x="497872" y="534162"/>
                  </a:lnTo>
                  <a:lnTo>
                    <a:pt x="497872" y="534162"/>
                  </a:lnTo>
                  <a:lnTo>
                    <a:pt x="472535" y="526923"/>
                  </a:lnTo>
                  <a:lnTo>
                    <a:pt x="448532" y="501110"/>
                  </a:lnTo>
                  <a:lnTo>
                    <a:pt x="429196" y="512159"/>
                  </a:lnTo>
                  <a:lnTo>
                    <a:pt x="407194" y="500348"/>
                  </a:lnTo>
                  <a:lnTo>
                    <a:pt x="399479" y="501396"/>
                  </a:lnTo>
                  <a:lnTo>
                    <a:pt x="399764" y="512350"/>
                  </a:lnTo>
                  <a:lnTo>
                    <a:pt x="372904" y="513874"/>
                  </a:lnTo>
                  <a:lnTo>
                    <a:pt x="375666" y="534638"/>
                  </a:lnTo>
                  <a:lnTo>
                    <a:pt x="364427" y="525018"/>
                  </a:lnTo>
                  <a:lnTo>
                    <a:pt x="342995" y="523208"/>
                  </a:lnTo>
                  <a:lnTo>
                    <a:pt x="294704" y="554355"/>
                  </a:lnTo>
                  <a:lnTo>
                    <a:pt x="294704" y="554355"/>
                  </a:lnTo>
                  <a:lnTo>
                    <a:pt x="261652" y="495205"/>
                  </a:lnTo>
                  <a:lnTo>
                    <a:pt x="234696" y="494538"/>
                  </a:lnTo>
                  <a:lnTo>
                    <a:pt x="229743" y="503206"/>
                  </a:lnTo>
                  <a:lnTo>
                    <a:pt x="206693" y="484346"/>
                  </a:lnTo>
                  <a:lnTo>
                    <a:pt x="203645" y="471106"/>
                  </a:lnTo>
                  <a:lnTo>
                    <a:pt x="213551" y="456819"/>
                  </a:lnTo>
                  <a:lnTo>
                    <a:pt x="206312" y="447294"/>
                  </a:lnTo>
                  <a:lnTo>
                    <a:pt x="213836" y="434530"/>
                  </a:lnTo>
                  <a:lnTo>
                    <a:pt x="198691" y="411956"/>
                  </a:lnTo>
                  <a:lnTo>
                    <a:pt x="210217" y="413194"/>
                  </a:lnTo>
                  <a:lnTo>
                    <a:pt x="218218" y="400907"/>
                  </a:lnTo>
                  <a:lnTo>
                    <a:pt x="209836" y="391001"/>
                  </a:lnTo>
                  <a:lnTo>
                    <a:pt x="199644" y="393001"/>
                  </a:lnTo>
                  <a:lnTo>
                    <a:pt x="192881" y="357568"/>
                  </a:lnTo>
                  <a:lnTo>
                    <a:pt x="183071" y="352520"/>
                  </a:lnTo>
                  <a:lnTo>
                    <a:pt x="195929" y="328803"/>
                  </a:lnTo>
                  <a:lnTo>
                    <a:pt x="190310" y="331946"/>
                  </a:lnTo>
                  <a:lnTo>
                    <a:pt x="178498" y="308038"/>
                  </a:lnTo>
                  <a:lnTo>
                    <a:pt x="164211" y="322135"/>
                  </a:lnTo>
                  <a:lnTo>
                    <a:pt x="161925" y="301180"/>
                  </a:lnTo>
                  <a:lnTo>
                    <a:pt x="133636" y="294037"/>
                  </a:lnTo>
                  <a:lnTo>
                    <a:pt x="125635" y="310420"/>
                  </a:lnTo>
                  <a:lnTo>
                    <a:pt x="110871" y="313468"/>
                  </a:lnTo>
                  <a:lnTo>
                    <a:pt x="103537" y="286702"/>
                  </a:lnTo>
                  <a:lnTo>
                    <a:pt x="112871" y="259937"/>
                  </a:lnTo>
                  <a:lnTo>
                    <a:pt x="98203" y="268129"/>
                  </a:lnTo>
                  <a:lnTo>
                    <a:pt x="62198" y="256794"/>
                  </a:lnTo>
                  <a:lnTo>
                    <a:pt x="50863" y="264985"/>
                  </a:lnTo>
                  <a:lnTo>
                    <a:pt x="36290" y="254317"/>
                  </a:lnTo>
                  <a:lnTo>
                    <a:pt x="26194" y="263366"/>
                  </a:lnTo>
                  <a:lnTo>
                    <a:pt x="22765" y="248412"/>
                  </a:lnTo>
                  <a:lnTo>
                    <a:pt x="13716" y="257080"/>
                  </a:lnTo>
                  <a:lnTo>
                    <a:pt x="13716" y="257080"/>
                  </a:lnTo>
                  <a:lnTo>
                    <a:pt x="7906" y="263366"/>
                  </a:lnTo>
                  <a:lnTo>
                    <a:pt x="0" y="246507"/>
                  </a:lnTo>
                  <a:lnTo>
                    <a:pt x="17717" y="224218"/>
                  </a:lnTo>
                  <a:lnTo>
                    <a:pt x="47530" y="215170"/>
                  </a:lnTo>
                  <a:lnTo>
                    <a:pt x="43910" y="205645"/>
                  </a:lnTo>
                  <a:lnTo>
                    <a:pt x="76581" y="171450"/>
                  </a:lnTo>
                  <a:lnTo>
                    <a:pt x="70771" y="136779"/>
                  </a:lnTo>
                  <a:lnTo>
                    <a:pt x="82296" y="130207"/>
                  </a:lnTo>
                  <a:lnTo>
                    <a:pt x="90773" y="144018"/>
                  </a:lnTo>
                  <a:lnTo>
                    <a:pt x="92392" y="118300"/>
                  </a:lnTo>
                  <a:lnTo>
                    <a:pt x="105632" y="113633"/>
                  </a:lnTo>
                  <a:lnTo>
                    <a:pt x="93631" y="86582"/>
                  </a:lnTo>
                  <a:lnTo>
                    <a:pt x="102965" y="60865"/>
                  </a:lnTo>
                  <a:lnTo>
                    <a:pt x="89249" y="59531"/>
                  </a:lnTo>
                  <a:lnTo>
                    <a:pt x="83820" y="49911"/>
                  </a:lnTo>
                  <a:lnTo>
                    <a:pt x="83725" y="36766"/>
                  </a:lnTo>
                  <a:lnTo>
                    <a:pt x="103251" y="35338"/>
                  </a:lnTo>
                  <a:lnTo>
                    <a:pt x="104108" y="22288"/>
                  </a:lnTo>
                  <a:lnTo>
                    <a:pt x="91250" y="22955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34" name="Freeform: Shape 233">
              <a:extLst>
                <a:ext uri="{FF2B5EF4-FFF2-40B4-BE49-F238E27FC236}">
                  <a16:creationId xmlns:a16="http://schemas.microsoft.com/office/drawing/2014/main" id="{113BE848-B1E7-D083-4330-2A1B1FAEFDF3}"/>
                </a:ext>
              </a:extLst>
            </p:cNvPr>
            <p:cNvSpPr/>
            <p:nvPr/>
          </p:nvSpPr>
          <p:spPr>
            <a:xfrm>
              <a:off x="2563100" y="3122427"/>
              <a:ext cx="1015309" cy="890469"/>
            </a:xfrm>
            <a:custGeom>
              <a:avLst/>
              <a:gdLst>
                <a:gd name="connsiteX0" fmla="*/ 182118 w 646842"/>
                <a:gd name="connsiteY0" fmla="*/ 119634 h 567308"/>
                <a:gd name="connsiteX1" fmla="*/ 231553 w 646842"/>
                <a:gd name="connsiteY1" fmla="*/ 82963 h 567308"/>
                <a:gd name="connsiteX2" fmla="*/ 238792 w 646842"/>
                <a:gd name="connsiteY2" fmla="*/ 96107 h 567308"/>
                <a:gd name="connsiteX3" fmla="*/ 276320 w 646842"/>
                <a:gd name="connsiteY3" fmla="*/ 74295 h 567308"/>
                <a:gd name="connsiteX4" fmla="*/ 331089 w 646842"/>
                <a:gd name="connsiteY4" fmla="*/ 80677 h 567308"/>
                <a:gd name="connsiteX5" fmla="*/ 342043 w 646842"/>
                <a:gd name="connsiteY5" fmla="*/ 71818 h 567308"/>
                <a:gd name="connsiteX6" fmla="*/ 356235 w 646842"/>
                <a:gd name="connsiteY6" fmla="*/ 73438 h 567308"/>
                <a:gd name="connsiteX7" fmla="*/ 370427 w 646842"/>
                <a:gd name="connsiteY7" fmla="*/ 42100 h 567308"/>
                <a:gd name="connsiteX8" fmla="*/ 429387 w 646842"/>
                <a:gd name="connsiteY8" fmla="*/ 18955 h 567308"/>
                <a:gd name="connsiteX9" fmla="*/ 427101 w 646842"/>
                <a:gd name="connsiteY9" fmla="*/ 0 h 567308"/>
                <a:gd name="connsiteX10" fmla="*/ 462915 w 646842"/>
                <a:gd name="connsiteY10" fmla="*/ 4191 h 567308"/>
                <a:gd name="connsiteX11" fmla="*/ 472726 w 646842"/>
                <a:gd name="connsiteY11" fmla="*/ 21241 h 567308"/>
                <a:gd name="connsiteX12" fmla="*/ 518827 w 646842"/>
                <a:gd name="connsiteY12" fmla="*/ 34480 h 567308"/>
                <a:gd name="connsiteX13" fmla="*/ 518827 w 646842"/>
                <a:gd name="connsiteY13" fmla="*/ 34480 h 567308"/>
                <a:gd name="connsiteX14" fmla="*/ 523685 w 646842"/>
                <a:gd name="connsiteY14" fmla="*/ 46482 h 567308"/>
                <a:gd name="connsiteX15" fmla="*/ 515779 w 646842"/>
                <a:gd name="connsiteY15" fmla="*/ 61150 h 567308"/>
                <a:gd name="connsiteX16" fmla="*/ 539020 w 646842"/>
                <a:gd name="connsiteY16" fmla="*/ 66580 h 567308"/>
                <a:gd name="connsiteX17" fmla="*/ 547211 w 646842"/>
                <a:gd name="connsiteY17" fmla="*/ 82772 h 567308"/>
                <a:gd name="connsiteX18" fmla="*/ 547211 w 646842"/>
                <a:gd name="connsiteY18" fmla="*/ 82772 h 567308"/>
                <a:gd name="connsiteX19" fmla="*/ 546545 w 646842"/>
                <a:gd name="connsiteY19" fmla="*/ 88583 h 567308"/>
                <a:gd name="connsiteX20" fmla="*/ 546545 w 646842"/>
                <a:gd name="connsiteY20" fmla="*/ 88583 h 567308"/>
                <a:gd name="connsiteX21" fmla="*/ 544354 w 646842"/>
                <a:gd name="connsiteY21" fmla="*/ 100489 h 567308"/>
                <a:gd name="connsiteX22" fmla="*/ 553307 w 646842"/>
                <a:gd name="connsiteY22" fmla="*/ 102108 h 567308"/>
                <a:gd name="connsiteX23" fmla="*/ 561689 w 646842"/>
                <a:gd name="connsiteY23" fmla="*/ 126301 h 567308"/>
                <a:gd name="connsiteX24" fmla="*/ 613886 w 646842"/>
                <a:gd name="connsiteY24" fmla="*/ 144113 h 567308"/>
                <a:gd name="connsiteX25" fmla="*/ 599408 w 646842"/>
                <a:gd name="connsiteY25" fmla="*/ 159544 h 567308"/>
                <a:gd name="connsiteX26" fmla="*/ 547973 w 646842"/>
                <a:gd name="connsiteY26" fmla="*/ 153924 h 567308"/>
                <a:gd name="connsiteX27" fmla="*/ 554260 w 646842"/>
                <a:gd name="connsiteY27" fmla="*/ 190500 h 567308"/>
                <a:gd name="connsiteX28" fmla="*/ 629126 w 646842"/>
                <a:gd name="connsiteY28" fmla="*/ 200787 h 567308"/>
                <a:gd name="connsiteX29" fmla="*/ 636556 w 646842"/>
                <a:gd name="connsiteY29" fmla="*/ 242697 h 567308"/>
                <a:gd name="connsiteX30" fmla="*/ 646843 w 646842"/>
                <a:gd name="connsiteY30" fmla="*/ 254794 h 567308"/>
                <a:gd name="connsiteX31" fmla="*/ 625697 w 646842"/>
                <a:gd name="connsiteY31" fmla="*/ 271367 h 567308"/>
                <a:gd name="connsiteX32" fmla="*/ 559213 w 646842"/>
                <a:gd name="connsiteY32" fmla="*/ 272415 h 567308"/>
                <a:gd name="connsiteX33" fmla="*/ 501206 w 646842"/>
                <a:gd name="connsiteY33" fmla="*/ 289465 h 567308"/>
                <a:gd name="connsiteX34" fmla="*/ 476345 w 646842"/>
                <a:gd name="connsiteY34" fmla="*/ 310134 h 567308"/>
                <a:gd name="connsiteX35" fmla="*/ 499396 w 646842"/>
                <a:gd name="connsiteY35" fmla="*/ 309181 h 567308"/>
                <a:gd name="connsiteX36" fmla="*/ 520637 w 646842"/>
                <a:gd name="connsiteY36" fmla="*/ 345472 h 567308"/>
                <a:gd name="connsiteX37" fmla="*/ 539496 w 646842"/>
                <a:gd name="connsiteY37" fmla="*/ 340519 h 567308"/>
                <a:gd name="connsiteX38" fmla="*/ 551783 w 646842"/>
                <a:gd name="connsiteY38" fmla="*/ 379476 h 567308"/>
                <a:gd name="connsiteX39" fmla="*/ 551783 w 646842"/>
                <a:gd name="connsiteY39" fmla="*/ 379476 h 567308"/>
                <a:gd name="connsiteX40" fmla="*/ 551593 w 646842"/>
                <a:gd name="connsiteY40" fmla="*/ 381952 h 567308"/>
                <a:gd name="connsiteX41" fmla="*/ 551593 w 646842"/>
                <a:gd name="connsiteY41" fmla="*/ 381952 h 567308"/>
                <a:gd name="connsiteX42" fmla="*/ 522256 w 646842"/>
                <a:gd name="connsiteY42" fmla="*/ 407384 h 567308"/>
                <a:gd name="connsiteX43" fmla="*/ 527876 w 646842"/>
                <a:gd name="connsiteY43" fmla="*/ 417862 h 567308"/>
                <a:gd name="connsiteX44" fmla="*/ 518160 w 646842"/>
                <a:gd name="connsiteY44" fmla="*/ 429292 h 567308"/>
                <a:gd name="connsiteX45" fmla="*/ 549402 w 646842"/>
                <a:gd name="connsiteY45" fmla="*/ 432816 h 567308"/>
                <a:gd name="connsiteX46" fmla="*/ 554927 w 646842"/>
                <a:gd name="connsiteY46" fmla="*/ 445008 h 567308"/>
                <a:gd name="connsiteX47" fmla="*/ 570357 w 646842"/>
                <a:gd name="connsiteY47" fmla="*/ 450342 h 567308"/>
                <a:gd name="connsiteX48" fmla="*/ 570167 w 646842"/>
                <a:gd name="connsiteY48" fmla="*/ 461962 h 567308"/>
                <a:gd name="connsiteX49" fmla="*/ 558260 w 646842"/>
                <a:gd name="connsiteY49" fmla="*/ 470154 h 567308"/>
                <a:gd name="connsiteX50" fmla="*/ 558260 w 646842"/>
                <a:gd name="connsiteY50" fmla="*/ 470154 h 567308"/>
                <a:gd name="connsiteX51" fmla="*/ 536829 w 646842"/>
                <a:gd name="connsiteY51" fmla="*/ 463391 h 567308"/>
                <a:gd name="connsiteX52" fmla="*/ 509588 w 646842"/>
                <a:gd name="connsiteY52" fmla="*/ 437483 h 567308"/>
                <a:gd name="connsiteX53" fmla="*/ 497777 w 646842"/>
                <a:gd name="connsiteY53" fmla="*/ 466820 h 567308"/>
                <a:gd name="connsiteX54" fmla="*/ 479870 w 646842"/>
                <a:gd name="connsiteY54" fmla="*/ 460439 h 567308"/>
                <a:gd name="connsiteX55" fmla="*/ 467011 w 646842"/>
                <a:gd name="connsiteY55" fmla="*/ 468154 h 567308"/>
                <a:gd name="connsiteX56" fmla="*/ 472345 w 646842"/>
                <a:gd name="connsiteY56" fmla="*/ 511111 h 567308"/>
                <a:gd name="connsiteX57" fmla="*/ 433578 w 646842"/>
                <a:gd name="connsiteY57" fmla="*/ 528733 h 567308"/>
                <a:gd name="connsiteX58" fmla="*/ 430054 w 646842"/>
                <a:gd name="connsiteY58" fmla="*/ 468630 h 567308"/>
                <a:gd name="connsiteX59" fmla="*/ 417671 w 646842"/>
                <a:gd name="connsiteY59" fmla="*/ 464153 h 567308"/>
                <a:gd name="connsiteX60" fmla="*/ 396716 w 646842"/>
                <a:gd name="connsiteY60" fmla="*/ 478631 h 567308"/>
                <a:gd name="connsiteX61" fmla="*/ 401955 w 646842"/>
                <a:gd name="connsiteY61" fmla="*/ 485870 h 567308"/>
                <a:gd name="connsiteX62" fmla="*/ 396335 w 646842"/>
                <a:gd name="connsiteY62" fmla="*/ 498634 h 567308"/>
                <a:gd name="connsiteX63" fmla="*/ 411194 w 646842"/>
                <a:gd name="connsiteY63" fmla="*/ 521113 h 567308"/>
                <a:gd name="connsiteX64" fmla="*/ 407194 w 646842"/>
                <a:gd name="connsiteY64" fmla="*/ 531400 h 567308"/>
                <a:gd name="connsiteX65" fmla="*/ 400621 w 646842"/>
                <a:gd name="connsiteY65" fmla="*/ 529781 h 567308"/>
                <a:gd name="connsiteX66" fmla="*/ 418529 w 646842"/>
                <a:gd name="connsiteY66" fmla="*/ 555689 h 567308"/>
                <a:gd name="connsiteX67" fmla="*/ 401384 w 646842"/>
                <a:gd name="connsiteY67" fmla="*/ 559403 h 567308"/>
                <a:gd name="connsiteX68" fmla="*/ 400050 w 646842"/>
                <a:gd name="connsiteY68" fmla="*/ 567309 h 567308"/>
                <a:gd name="connsiteX69" fmla="*/ 354806 w 646842"/>
                <a:gd name="connsiteY69" fmla="*/ 559308 h 567308"/>
                <a:gd name="connsiteX70" fmla="*/ 345281 w 646842"/>
                <a:gd name="connsiteY70" fmla="*/ 550069 h 567308"/>
                <a:gd name="connsiteX71" fmla="*/ 331184 w 646842"/>
                <a:gd name="connsiteY71" fmla="*/ 553688 h 567308"/>
                <a:gd name="connsiteX72" fmla="*/ 321850 w 646842"/>
                <a:gd name="connsiteY72" fmla="*/ 528066 h 567308"/>
                <a:gd name="connsiteX73" fmla="*/ 291560 w 646842"/>
                <a:gd name="connsiteY73" fmla="*/ 526923 h 567308"/>
                <a:gd name="connsiteX74" fmla="*/ 289274 w 646842"/>
                <a:gd name="connsiteY74" fmla="*/ 513683 h 567308"/>
                <a:gd name="connsiteX75" fmla="*/ 260795 w 646842"/>
                <a:gd name="connsiteY75" fmla="*/ 509111 h 567308"/>
                <a:gd name="connsiteX76" fmla="*/ 254603 w 646842"/>
                <a:gd name="connsiteY76" fmla="*/ 492252 h 567308"/>
                <a:gd name="connsiteX77" fmla="*/ 244507 w 646842"/>
                <a:gd name="connsiteY77" fmla="*/ 490537 h 567308"/>
                <a:gd name="connsiteX78" fmla="*/ 229648 w 646842"/>
                <a:gd name="connsiteY78" fmla="*/ 469773 h 567308"/>
                <a:gd name="connsiteX79" fmla="*/ 229648 w 646842"/>
                <a:gd name="connsiteY79" fmla="*/ 469773 h 567308"/>
                <a:gd name="connsiteX80" fmla="*/ 200406 w 646842"/>
                <a:gd name="connsiteY80" fmla="*/ 431863 h 567308"/>
                <a:gd name="connsiteX81" fmla="*/ 123539 w 646842"/>
                <a:gd name="connsiteY81" fmla="*/ 409575 h 567308"/>
                <a:gd name="connsiteX82" fmla="*/ 155543 w 646842"/>
                <a:gd name="connsiteY82" fmla="*/ 388906 h 567308"/>
                <a:gd name="connsiteX83" fmla="*/ 153543 w 646842"/>
                <a:gd name="connsiteY83" fmla="*/ 333375 h 567308"/>
                <a:gd name="connsiteX84" fmla="*/ 137636 w 646842"/>
                <a:gd name="connsiteY84" fmla="*/ 329946 h 567308"/>
                <a:gd name="connsiteX85" fmla="*/ 103918 w 646842"/>
                <a:gd name="connsiteY85" fmla="*/ 350710 h 567308"/>
                <a:gd name="connsiteX86" fmla="*/ 72866 w 646842"/>
                <a:gd name="connsiteY86" fmla="*/ 325184 h 567308"/>
                <a:gd name="connsiteX87" fmla="*/ 56293 w 646842"/>
                <a:gd name="connsiteY87" fmla="*/ 326136 h 567308"/>
                <a:gd name="connsiteX88" fmla="*/ 50578 w 646842"/>
                <a:gd name="connsiteY88" fmla="*/ 336804 h 567308"/>
                <a:gd name="connsiteX89" fmla="*/ 5810 w 646842"/>
                <a:gd name="connsiteY89" fmla="*/ 318325 h 567308"/>
                <a:gd name="connsiteX90" fmla="*/ 20098 w 646842"/>
                <a:gd name="connsiteY90" fmla="*/ 307658 h 567308"/>
                <a:gd name="connsiteX91" fmla="*/ 21241 w 646842"/>
                <a:gd name="connsiteY91" fmla="*/ 290417 h 567308"/>
                <a:gd name="connsiteX92" fmla="*/ 0 w 646842"/>
                <a:gd name="connsiteY92" fmla="*/ 269462 h 567308"/>
                <a:gd name="connsiteX93" fmla="*/ 39815 w 646842"/>
                <a:gd name="connsiteY93" fmla="*/ 240792 h 567308"/>
                <a:gd name="connsiteX94" fmla="*/ 40005 w 646842"/>
                <a:gd name="connsiteY94" fmla="*/ 226600 h 567308"/>
                <a:gd name="connsiteX95" fmla="*/ 40005 w 646842"/>
                <a:gd name="connsiteY95" fmla="*/ 226600 h 567308"/>
                <a:gd name="connsiteX96" fmla="*/ 53626 w 646842"/>
                <a:gd name="connsiteY96" fmla="*/ 209741 h 567308"/>
                <a:gd name="connsiteX97" fmla="*/ 62198 w 646842"/>
                <a:gd name="connsiteY97" fmla="*/ 221837 h 567308"/>
                <a:gd name="connsiteX98" fmla="*/ 95536 w 646842"/>
                <a:gd name="connsiteY98" fmla="*/ 219075 h 567308"/>
                <a:gd name="connsiteX99" fmla="*/ 102965 w 646842"/>
                <a:gd name="connsiteY99" fmla="*/ 186880 h 567308"/>
                <a:gd name="connsiteX100" fmla="*/ 118491 w 646842"/>
                <a:gd name="connsiteY100" fmla="*/ 188119 h 567308"/>
                <a:gd name="connsiteX101" fmla="*/ 124111 w 646842"/>
                <a:gd name="connsiteY101" fmla="*/ 199454 h 567308"/>
                <a:gd name="connsiteX102" fmla="*/ 147828 w 646842"/>
                <a:gd name="connsiteY102" fmla="*/ 188881 h 567308"/>
                <a:gd name="connsiteX103" fmla="*/ 146209 w 646842"/>
                <a:gd name="connsiteY103" fmla="*/ 199168 h 567308"/>
                <a:gd name="connsiteX104" fmla="*/ 156305 w 646842"/>
                <a:gd name="connsiteY104" fmla="*/ 202216 h 567308"/>
                <a:gd name="connsiteX105" fmla="*/ 158782 w 646842"/>
                <a:gd name="connsiteY105" fmla="*/ 183642 h 567308"/>
                <a:gd name="connsiteX106" fmla="*/ 182213 w 646842"/>
                <a:gd name="connsiteY106" fmla="*/ 177070 h 567308"/>
                <a:gd name="connsiteX107" fmla="*/ 181166 w 646842"/>
                <a:gd name="connsiteY107" fmla="*/ 141256 h 567308"/>
                <a:gd name="connsiteX108" fmla="*/ 188786 w 646842"/>
                <a:gd name="connsiteY108" fmla="*/ 131159 h 567308"/>
                <a:gd name="connsiteX109" fmla="*/ 182118 w 646842"/>
                <a:gd name="connsiteY109" fmla="*/ 119634 h 567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646842" h="567308">
                  <a:moveTo>
                    <a:pt x="182118" y="119634"/>
                  </a:moveTo>
                  <a:lnTo>
                    <a:pt x="231553" y="82963"/>
                  </a:lnTo>
                  <a:lnTo>
                    <a:pt x="238792" y="96107"/>
                  </a:lnTo>
                  <a:lnTo>
                    <a:pt x="276320" y="74295"/>
                  </a:lnTo>
                  <a:lnTo>
                    <a:pt x="331089" y="80677"/>
                  </a:lnTo>
                  <a:lnTo>
                    <a:pt x="342043" y="71818"/>
                  </a:lnTo>
                  <a:lnTo>
                    <a:pt x="356235" y="73438"/>
                  </a:lnTo>
                  <a:lnTo>
                    <a:pt x="370427" y="42100"/>
                  </a:lnTo>
                  <a:lnTo>
                    <a:pt x="429387" y="18955"/>
                  </a:lnTo>
                  <a:lnTo>
                    <a:pt x="427101" y="0"/>
                  </a:lnTo>
                  <a:lnTo>
                    <a:pt x="462915" y="4191"/>
                  </a:lnTo>
                  <a:lnTo>
                    <a:pt x="472726" y="21241"/>
                  </a:lnTo>
                  <a:lnTo>
                    <a:pt x="518827" y="34480"/>
                  </a:lnTo>
                  <a:lnTo>
                    <a:pt x="518827" y="34480"/>
                  </a:lnTo>
                  <a:lnTo>
                    <a:pt x="523685" y="46482"/>
                  </a:lnTo>
                  <a:lnTo>
                    <a:pt x="515779" y="61150"/>
                  </a:lnTo>
                  <a:lnTo>
                    <a:pt x="539020" y="66580"/>
                  </a:lnTo>
                  <a:lnTo>
                    <a:pt x="547211" y="82772"/>
                  </a:lnTo>
                  <a:lnTo>
                    <a:pt x="547211" y="82772"/>
                  </a:lnTo>
                  <a:lnTo>
                    <a:pt x="546545" y="88583"/>
                  </a:lnTo>
                  <a:lnTo>
                    <a:pt x="546545" y="88583"/>
                  </a:lnTo>
                  <a:lnTo>
                    <a:pt x="544354" y="100489"/>
                  </a:lnTo>
                  <a:lnTo>
                    <a:pt x="553307" y="102108"/>
                  </a:lnTo>
                  <a:lnTo>
                    <a:pt x="561689" y="126301"/>
                  </a:lnTo>
                  <a:lnTo>
                    <a:pt x="613886" y="144113"/>
                  </a:lnTo>
                  <a:lnTo>
                    <a:pt x="599408" y="159544"/>
                  </a:lnTo>
                  <a:lnTo>
                    <a:pt x="547973" y="153924"/>
                  </a:lnTo>
                  <a:lnTo>
                    <a:pt x="554260" y="190500"/>
                  </a:lnTo>
                  <a:lnTo>
                    <a:pt x="629126" y="200787"/>
                  </a:lnTo>
                  <a:lnTo>
                    <a:pt x="636556" y="242697"/>
                  </a:lnTo>
                  <a:lnTo>
                    <a:pt x="646843" y="254794"/>
                  </a:lnTo>
                  <a:lnTo>
                    <a:pt x="625697" y="271367"/>
                  </a:lnTo>
                  <a:lnTo>
                    <a:pt x="559213" y="272415"/>
                  </a:lnTo>
                  <a:lnTo>
                    <a:pt x="501206" y="289465"/>
                  </a:lnTo>
                  <a:lnTo>
                    <a:pt x="476345" y="310134"/>
                  </a:lnTo>
                  <a:lnTo>
                    <a:pt x="499396" y="309181"/>
                  </a:lnTo>
                  <a:lnTo>
                    <a:pt x="520637" y="345472"/>
                  </a:lnTo>
                  <a:lnTo>
                    <a:pt x="539496" y="340519"/>
                  </a:lnTo>
                  <a:lnTo>
                    <a:pt x="551783" y="379476"/>
                  </a:lnTo>
                  <a:lnTo>
                    <a:pt x="551783" y="379476"/>
                  </a:lnTo>
                  <a:lnTo>
                    <a:pt x="551593" y="381952"/>
                  </a:lnTo>
                  <a:lnTo>
                    <a:pt x="551593" y="381952"/>
                  </a:lnTo>
                  <a:lnTo>
                    <a:pt x="522256" y="407384"/>
                  </a:lnTo>
                  <a:lnTo>
                    <a:pt x="527876" y="417862"/>
                  </a:lnTo>
                  <a:lnTo>
                    <a:pt x="518160" y="429292"/>
                  </a:lnTo>
                  <a:lnTo>
                    <a:pt x="549402" y="432816"/>
                  </a:lnTo>
                  <a:lnTo>
                    <a:pt x="554927" y="445008"/>
                  </a:lnTo>
                  <a:lnTo>
                    <a:pt x="570357" y="450342"/>
                  </a:lnTo>
                  <a:lnTo>
                    <a:pt x="570167" y="461962"/>
                  </a:lnTo>
                  <a:lnTo>
                    <a:pt x="558260" y="470154"/>
                  </a:lnTo>
                  <a:lnTo>
                    <a:pt x="558260" y="470154"/>
                  </a:lnTo>
                  <a:lnTo>
                    <a:pt x="536829" y="463391"/>
                  </a:lnTo>
                  <a:lnTo>
                    <a:pt x="509588" y="437483"/>
                  </a:lnTo>
                  <a:lnTo>
                    <a:pt x="497777" y="466820"/>
                  </a:lnTo>
                  <a:lnTo>
                    <a:pt x="479870" y="460439"/>
                  </a:lnTo>
                  <a:lnTo>
                    <a:pt x="467011" y="468154"/>
                  </a:lnTo>
                  <a:lnTo>
                    <a:pt x="472345" y="511111"/>
                  </a:lnTo>
                  <a:lnTo>
                    <a:pt x="433578" y="528733"/>
                  </a:lnTo>
                  <a:lnTo>
                    <a:pt x="430054" y="468630"/>
                  </a:lnTo>
                  <a:lnTo>
                    <a:pt x="417671" y="464153"/>
                  </a:lnTo>
                  <a:lnTo>
                    <a:pt x="396716" y="478631"/>
                  </a:lnTo>
                  <a:lnTo>
                    <a:pt x="401955" y="485870"/>
                  </a:lnTo>
                  <a:lnTo>
                    <a:pt x="396335" y="498634"/>
                  </a:lnTo>
                  <a:lnTo>
                    <a:pt x="411194" y="521113"/>
                  </a:lnTo>
                  <a:lnTo>
                    <a:pt x="407194" y="531400"/>
                  </a:lnTo>
                  <a:lnTo>
                    <a:pt x="400621" y="529781"/>
                  </a:lnTo>
                  <a:lnTo>
                    <a:pt x="418529" y="555689"/>
                  </a:lnTo>
                  <a:lnTo>
                    <a:pt x="401384" y="559403"/>
                  </a:lnTo>
                  <a:lnTo>
                    <a:pt x="400050" y="567309"/>
                  </a:lnTo>
                  <a:lnTo>
                    <a:pt x="354806" y="559308"/>
                  </a:lnTo>
                  <a:lnTo>
                    <a:pt x="345281" y="550069"/>
                  </a:lnTo>
                  <a:lnTo>
                    <a:pt x="331184" y="553688"/>
                  </a:lnTo>
                  <a:lnTo>
                    <a:pt x="321850" y="528066"/>
                  </a:lnTo>
                  <a:lnTo>
                    <a:pt x="291560" y="526923"/>
                  </a:lnTo>
                  <a:lnTo>
                    <a:pt x="289274" y="513683"/>
                  </a:lnTo>
                  <a:lnTo>
                    <a:pt x="260795" y="509111"/>
                  </a:lnTo>
                  <a:lnTo>
                    <a:pt x="254603" y="492252"/>
                  </a:lnTo>
                  <a:lnTo>
                    <a:pt x="244507" y="490537"/>
                  </a:lnTo>
                  <a:lnTo>
                    <a:pt x="229648" y="469773"/>
                  </a:lnTo>
                  <a:lnTo>
                    <a:pt x="229648" y="469773"/>
                  </a:lnTo>
                  <a:lnTo>
                    <a:pt x="200406" y="431863"/>
                  </a:lnTo>
                  <a:lnTo>
                    <a:pt x="123539" y="409575"/>
                  </a:lnTo>
                  <a:lnTo>
                    <a:pt x="155543" y="388906"/>
                  </a:lnTo>
                  <a:lnTo>
                    <a:pt x="153543" y="333375"/>
                  </a:lnTo>
                  <a:lnTo>
                    <a:pt x="137636" y="329946"/>
                  </a:lnTo>
                  <a:lnTo>
                    <a:pt x="103918" y="350710"/>
                  </a:lnTo>
                  <a:lnTo>
                    <a:pt x="72866" y="325184"/>
                  </a:lnTo>
                  <a:lnTo>
                    <a:pt x="56293" y="326136"/>
                  </a:lnTo>
                  <a:lnTo>
                    <a:pt x="50578" y="336804"/>
                  </a:lnTo>
                  <a:lnTo>
                    <a:pt x="5810" y="318325"/>
                  </a:lnTo>
                  <a:lnTo>
                    <a:pt x="20098" y="307658"/>
                  </a:lnTo>
                  <a:lnTo>
                    <a:pt x="21241" y="290417"/>
                  </a:lnTo>
                  <a:lnTo>
                    <a:pt x="0" y="269462"/>
                  </a:lnTo>
                  <a:lnTo>
                    <a:pt x="39815" y="240792"/>
                  </a:lnTo>
                  <a:lnTo>
                    <a:pt x="40005" y="226600"/>
                  </a:lnTo>
                  <a:lnTo>
                    <a:pt x="40005" y="226600"/>
                  </a:lnTo>
                  <a:lnTo>
                    <a:pt x="53626" y="209741"/>
                  </a:lnTo>
                  <a:lnTo>
                    <a:pt x="62198" y="221837"/>
                  </a:lnTo>
                  <a:lnTo>
                    <a:pt x="95536" y="219075"/>
                  </a:lnTo>
                  <a:lnTo>
                    <a:pt x="102965" y="186880"/>
                  </a:lnTo>
                  <a:lnTo>
                    <a:pt x="118491" y="188119"/>
                  </a:lnTo>
                  <a:lnTo>
                    <a:pt x="124111" y="199454"/>
                  </a:lnTo>
                  <a:lnTo>
                    <a:pt x="147828" y="188881"/>
                  </a:lnTo>
                  <a:lnTo>
                    <a:pt x="146209" y="199168"/>
                  </a:lnTo>
                  <a:lnTo>
                    <a:pt x="156305" y="202216"/>
                  </a:lnTo>
                  <a:lnTo>
                    <a:pt x="158782" y="183642"/>
                  </a:lnTo>
                  <a:lnTo>
                    <a:pt x="182213" y="177070"/>
                  </a:lnTo>
                  <a:lnTo>
                    <a:pt x="181166" y="141256"/>
                  </a:lnTo>
                  <a:lnTo>
                    <a:pt x="188786" y="131159"/>
                  </a:lnTo>
                  <a:lnTo>
                    <a:pt x="182118" y="119634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35" name="Freeform: Shape 234">
              <a:extLst>
                <a:ext uri="{FF2B5EF4-FFF2-40B4-BE49-F238E27FC236}">
                  <a16:creationId xmlns:a16="http://schemas.microsoft.com/office/drawing/2014/main" id="{33B78CC9-0009-3313-781A-AEFCFB7AE1C0}"/>
                </a:ext>
              </a:extLst>
            </p:cNvPr>
            <p:cNvSpPr/>
            <p:nvPr/>
          </p:nvSpPr>
          <p:spPr>
            <a:xfrm>
              <a:off x="5089790" y="2650878"/>
              <a:ext cx="1002900" cy="793887"/>
            </a:xfrm>
            <a:custGeom>
              <a:avLst/>
              <a:gdLst>
                <a:gd name="connsiteX0" fmla="*/ 190405 w 638937"/>
                <a:gd name="connsiteY0" fmla="*/ 34195 h 505777"/>
                <a:gd name="connsiteX1" fmla="*/ 208979 w 638937"/>
                <a:gd name="connsiteY1" fmla="*/ 35433 h 505777"/>
                <a:gd name="connsiteX2" fmla="*/ 234220 w 638937"/>
                <a:gd name="connsiteY2" fmla="*/ 22098 h 505777"/>
                <a:gd name="connsiteX3" fmla="*/ 257461 w 638937"/>
                <a:gd name="connsiteY3" fmla="*/ 27051 h 505777"/>
                <a:gd name="connsiteX4" fmla="*/ 252794 w 638937"/>
                <a:gd name="connsiteY4" fmla="*/ 16669 h 505777"/>
                <a:gd name="connsiteX5" fmla="*/ 264509 w 638937"/>
                <a:gd name="connsiteY5" fmla="*/ 19431 h 505777"/>
                <a:gd name="connsiteX6" fmla="*/ 273082 w 638937"/>
                <a:gd name="connsiteY6" fmla="*/ 0 h 505777"/>
                <a:gd name="connsiteX7" fmla="*/ 289941 w 638937"/>
                <a:gd name="connsiteY7" fmla="*/ 7239 h 505777"/>
                <a:gd name="connsiteX8" fmla="*/ 289751 w 638937"/>
                <a:gd name="connsiteY8" fmla="*/ 27051 h 505777"/>
                <a:gd name="connsiteX9" fmla="*/ 298323 w 638937"/>
                <a:gd name="connsiteY9" fmla="*/ 17145 h 505777"/>
                <a:gd name="connsiteX10" fmla="*/ 311372 w 638937"/>
                <a:gd name="connsiteY10" fmla="*/ 19241 h 505777"/>
                <a:gd name="connsiteX11" fmla="*/ 311372 w 638937"/>
                <a:gd name="connsiteY11" fmla="*/ 19241 h 505777"/>
                <a:gd name="connsiteX12" fmla="*/ 315754 w 638937"/>
                <a:gd name="connsiteY12" fmla="*/ 9144 h 505777"/>
                <a:gd name="connsiteX13" fmla="*/ 315754 w 638937"/>
                <a:gd name="connsiteY13" fmla="*/ 9144 h 505777"/>
                <a:gd name="connsiteX14" fmla="*/ 322993 w 638937"/>
                <a:gd name="connsiteY14" fmla="*/ 6763 h 505777"/>
                <a:gd name="connsiteX15" fmla="*/ 334804 w 638937"/>
                <a:gd name="connsiteY15" fmla="*/ 21527 h 505777"/>
                <a:gd name="connsiteX16" fmla="*/ 352711 w 638937"/>
                <a:gd name="connsiteY16" fmla="*/ 16859 h 505777"/>
                <a:gd name="connsiteX17" fmla="*/ 352711 w 638937"/>
                <a:gd name="connsiteY17" fmla="*/ 16859 h 505777"/>
                <a:gd name="connsiteX18" fmla="*/ 360426 w 638937"/>
                <a:gd name="connsiteY18" fmla="*/ 50006 h 505777"/>
                <a:gd name="connsiteX19" fmla="*/ 392906 w 638937"/>
                <a:gd name="connsiteY19" fmla="*/ 62770 h 505777"/>
                <a:gd name="connsiteX20" fmla="*/ 399669 w 638937"/>
                <a:gd name="connsiteY20" fmla="*/ 85249 h 505777"/>
                <a:gd name="connsiteX21" fmla="*/ 393192 w 638937"/>
                <a:gd name="connsiteY21" fmla="*/ 110966 h 505777"/>
                <a:gd name="connsiteX22" fmla="*/ 383953 w 638937"/>
                <a:gd name="connsiteY22" fmla="*/ 106108 h 505777"/>
                <a:gd name="connsiteX23" fmla="*/ 368332 w 638937"/>
                <a:gd name="connsiteY23" fmla="*/ 130207 h 505777"/>
                <a:gd name="connsiteX24" fmla="*/ 399097 w 638937"/>
                <a:gd name="connsiteY24" fmla="*/ 130016 h 505777"/>
                <a:gd name="connsiteX25" fmla="*/ 414052 w 638937"/>
                <a:gd name="connsiteY25" fmla="*/ 120110 h 505777"/>
                <a:gd name="connsiteX26" fmla="*/ 471869 w 638937"/>
                <a:gd name="connsiteY26" fmla="*/ 130493 h 505777"/>
                <a:gd name="connsiteX27" fmla="*/ 491109 w 638937"/>
                <a:gd name="connsiteY27" fmla="*/ 117539 h 505777"/>
                <a:gd name="connsiteX28" fmla="*/ 484061 w 638937"/>
                <a:gd name="connsiteY28" fmla="*/ 104870 h 505777"/>
                <a:gd name="connsiteX29" fmla="*/ 494538 w 638937"/>
                <a:gd name="connsiteY29" fmla="*/ 112776 h 505777"/>
                <a:gd name="connsiteX30" fmla="*/ 508826 w 638937"/>
                <a:gd name="connsiteY30" fmla="*/ 103727 h 505777"/>
                <a:gd name="connsiteX31" fmla="*/ 509683 w 638937"/>
                <a:gd name="connsiteY31" fmla="*/ 125635 h 505777"/>
                <a:gd name="connsiteX32" fmla="*/ 516922 w 638937"/>
                <a:gd name="connsiteY32" fmla="*/ 126683 h 505777"/>
                <a:gd name="connsiteX33" fmla="*/ 535400 w 638937"/>
                <a:gd name="connsiteY33" fmla="*/ 111157 h 505777"/>
                <a:gd name="connsiteX34" fmla="*/ 563404 w 638937"/>
                <a:gd name="connsiteY34" fmla="*/ 107061 h 505777"/>
                <a:gd name="connsiteX35" fmla="*/ 563404 w 638937"/>
                <a:gd name="connsiteY35" fmla="*/ 107061 h 505777"/>
                <a:gd name="connsiteX36" fmla="*/ 599980 w 638937"/>
                <a:gd name="connsiteY36" fmla="*/ 124682 h 505777"/>
                <a:gd name="connsiteX37" fmla="*/ 594646 w 638937"/>
                <a:gd name="connsiteY37" fmla="*/ 134874 h 505777"/>
                <a:gd name="connsiteX38" fmla="*/ 602456 w 638937"/>
                <a:gd name="connsiteY38" fmla="*/ 134303 h 505777"/>
                <a:gd name="connsiteX39" fmla="*/ 607981 w 638937"/>
                <a:gd name="connsiteY39" fmla="*/ 160115 h 505777"/>
                <a:gd name="connsiteX40" fmla="*/ 637604 w 638937"/>
                <a:gd name="connsiteY40" fmla="*/ 185738 h 505777"/>
                <a:gd name="connsiteX41" fmla="*/ 627602 w 638937"/>
                <a:gd name="connsiteY41" fmla="*/ 191834 h 505777"/>
                <a:gd name="connsiteX42" fmla="*/ 637794 w 638937"/>
                <a:gd name="connsiteY42" fmla="*/ 199358 h 505777"/>
                <a:gd name="connsiteX43" fmla="*/ 638937 w 638937"/>
                <a:gd name="connsiteY43" fmla="*/ 219361 h 505777"/>
                <a:gd name="connsiteX44" fmla="*/ 626078 w 638937"/>
                <a:gd name="connsiteY44" fmla="*/ 233934 h 505777"/>
                <a:gd name="connsiteX45" fmla="*/ 626078 w 638937"/>
                <a:gd name="connsiteY45" fmla="*/ 233934 h 505777"/>
                <a:gd name="connsiteX46" fmla="*/ 621411 w 638937"/>
                <a:gd name="connsiteY46" fmla="*/ 237173 h 505777"/>
                <a:gd name="connsiteX47" fmla="*/ 621411 w 638937"/>
                <a:gd name="connsiteY47" fmla="*/ 237173 h 505777"/>
                <a:gd name="connsiteX48" fmla="*/ 608171 w 638937"/>
                <a:gd name="connsiteY48" fmla="*/ 255746 h 505777"/>
                <a:gd name="connsiteX49" fmla="*/ 591979 w 638937"/>
                <a:gd name="connsiteY49" fmla="*/ 258604 h 505777"/>
                <a:gd name="connsiteX50" fmla="*/ 593408 w 638937"/>
                <a:gd name="connsiteY50" fmla="*/ 277749 h 505777"/>
                <a:gd name="connsiteX51" fmla="*/ 586645 w 638937"/>
                <a:gd name="connsiteY51" fmla="*/ 281464 h 505777"/>
                <a:gd name="connsiteX52" fmla="*/ 601218 w 638937"/>
                <a:gd name="connsiteY52" fmla="*/ 291751 h 505777"/>
                <a:gd name="connsiteX53" fmla="*/ 593503 w 638937"/>
                <a:gd name="connsiteY53" fmla="*/ 301276 h 505777"/>
                <a:gd name="connsiteX54" fmla="*/ 598361 w 638937"/>
                <a:gd name="connsiteY54" fmla="*/ 328708 h 505777"/>
                <a:gd name="connsiteX55" fmla="*/ 529685 w 638937"/>
                <a:gd name="connsiteY55" fmla="*/ 346043 h 505777"/>
                <a:gd name="connsiteX56" fmla="*/ 528161 w 638937"/>
                <a:gd name="connsiteY56" fmla="*/ 369761 h 505777"/>
                <a:gd name="connsiteX57" fmla="*/ 540258 w 638937"/>
                <a:gd name="connsiteY57" fmla="*/ 367760 h 505777"/>
                <a:gd name="connsiteX58" fmla="*/ 540448 w 638937"/>
                <a:gd name="connsiteY58" fmla="*/ 377571 h 505777"/>
                <a:gd name="connsiteX59" fmla="*/ 559118 w 638937"/>
                <a:gd name="connsiteY59" fmla="*/ 390335 h 505777"/>
                <a:gd name="connsiteX60" fmla="*/ 556260 w 638937"/>
                <a:gd name="connsiteY60" fmla="*/ 398145 h 505777"/>
                <a:gd name="connsiteX61" fmla="*/ 569881 w 638937"/>
                <a:gd name="connsiteY61" fmla="*/ 411861 h 505777"/>
                <a:gd name="connsiteX62" fmla="*/ 561594 w 638937"/>
                <a:gd name="connsiteY62" fmla="*/ 422720 h 505777"/>
                <a:gd name="connsiteX63" fmla="*/ 563213 w 638937"/>
                <a:gd name="connsiteY63" fmla="*/ 438912 h 505777"/>
                <a:gd name="connsiteX64" fmla="*/ 579025 w 638937"/>
                <a:gd name="connsiteY64" fmla="*/ 456152 h 505777"/>
                <a:gd name="connsiteX65" fmla="*/ 579025 w 638937"/>
                <a:gd name="connsiteY65" fmla="*/ 456152 h 505777"/>
                <a:gd name="connsiteX66" fmla="*/ 571976 w 638937"/>
                <a:gd name="connsiteY66" fmla="*/ 463391 h 505777"/>
                <a:gd name="connsiteX67" fmla="*/ 554641 w 638937"/>
                <a:gd name="connsiteY67" fmla="*/ 458248 h 505777"/>
                <a:gd name="connsiteX68" fmla="*/ 538067 w 638937"/>
                <a:gd name="connsiteY68" fmla="*/ 470440 h 505777"/>
                <a:gd name="connsiteX69" fmla="*/ 531686 w 638937"/>
                <a:gd name="connsiteY69" fmla="*/ 466058 h 505777"/>
                <a:gd name="connsiteX70" fmla="*/ 527971 w 638937"/>
                <a:gd name="connsiteY70" fmla="*/ 473774 h 505777"/>
                <a:gd name="connsiteX71" fmla="*/ 538639 w 638937"/>
                <a:gd name="connsiteY71" fmla="*/ 484442 h 505777"/>
                <a:gd name="connsiteX72" fmla="*/ 538639 w 638937"/>
                <a:gd name="connsiteY72" fmla="*/ 484442 h 505777"/>
                <a:gd name="connsiteX73" fmla="*/ 511969 w 638937"/>
                <a:gd name="connsiteY73" fmla="*/ 499491 h 505777"/>
                <a:gd name="connsiteX74" fmla="*/ 482155 w 638937"/>
                <a:gd name="connsiteY74" fmla="*/ 474155 h 505777"/>
                <a:gd name="connsiteX75" fmla="*/ 479298 w 638937"/>
                <a:gd name="connsiteY75" fmla="*/ 499872 h 505777"/>
                <a:gd name="connsiteX76" fmla="*/ 457010 w 638937"/>
                <a:gd name="connsiteY76" fmla="*/ 505778 h 505777"/>
                <a:gd name="connsiteX77" fmla="*/ 452438 w 638937"/>
                <a:gd name="connsiteY77" fmla="*/ 490823 h 505777"/>
                <a:gd name="connsiteX78" fmla="*/ 435959 w 638937"/>
                <a:gd name="connsiteY78" fmla="*/ 482632 h 505777"/>
                <a:gd name="connsiteX79" fmla="*/ 436721 w 638937"/>
                <a:gd name="connsiteY79" fmla="*/ 472726 h 505777"/>
                <a:gd name="connsiteX80" fmla="*/ 415480 w 638937"/>
                <a:gd name="connsiteY80" fmla="*/ 454628 h 505777"/>
                <a:gd name="connsiteX81" fmla="*/ 387096 w 638937"/>
                <a:gd name="connsiteY81" fmla="*/ 456819 h 505777"/>
                <a:gd name="connsiteX82" fmla="*/ 365951 w 638937"/>
                <a:gd name="connsiteY82" fmla="*/ 432626 h 505777"/>
                <a:gd name="connsiteX83" fmla="*/ 339947 w 638937"/>
                <a:gd name="connsiteY83" fmla="*/ 446723 h 505777"/>
                <a:gd name="connsiteX84" fmla="*/ 307372 w 638937"/>
                <a:gd name="connsiteY84" fmla="*/ 421291 h 505777"/>
                <a:gd name="connsiteX85" fmla="*/ 287274 w 638937"/>
                <a:gd name="connsiteY85" fmla="*/ 426434 h 505777"/>
                <a:gd name="connsiteX86" fmla="*/ 287274 w 638937"/>
                <a:gd name="connsiteY86" fmla="*/ 426434 h 505777"/>
                <a:gd name="connsiteX87" fmla="*/ 288131 w 638937"/>
                <a:gd name="connsiteY87" fmla="*/ 414338 h 505777"/>
                <a:gd name="connsiteX88" fmla="*/ 273177 w 638937"/>
                <a:gd name="connsiteY88" fmla="*/ 392525 h 505777"/>
                <a:gd name="connsiteX89" fmla="*/ 237268 w 638937"/>
                <a:gd name="connsiteY89" fmla="*/ 397859 h 505777"/>
                <a:gd name="connsiteX90" fmla="*/ 196310 w 638937"/>
                <a:gd name="connsiteY90" fmla="*/ 392430 h 505777"/>
                <a:gd name="connsiteX91" fmla="*/ 178784 w 638937"/>
                <a:gd name="connsiteY91" fmla="*/ 405003 h 505777"/>
                <a:gd name="connsiteX92" fmla="*/ 169640 w 638937"/>
                <a:gd name="connsiteY92" fmla="*/ 403955 h 505777"/>
                <a:gd name="connsiteX93" fmla="*/ 167926 w 638937"/>
                <a:gd name="connsiteY93" fmla="*/ 391573 h 505777"/>
                <a:gd name="connsiteX94" fmla="*/ 139922 w 638937"/>
                <a:gd name="connsiteY94" fmla="*/ 394526 h 505777"/>
                <a:gd name="connsiteX95" fmla="*/ 137065 w 638937"/>
                <a:gd name="connsiteY95" fmla="*/ 384429 h 505777"/>
                <a:gd name="connsiteX96" fmla="*/ 132493 w 638937"/>
                <a:gd name="connsiteY96" fmla="*/ 404241 h 505777"/>
                <a:gd name="connsiteX97" fmla="*/ 111443 w 638937"/>
                <a:gd name="connsiteY97" fmla="*/ 416909 h 505777"/>
                <a:gd name="connsiteX98" fmla="*/ 90297 w 638937"/>
                <a:gd name="connsiteY98" fmla="*/ 402908 h 505777"/>
                <a:gd name="connsiteX99" fmla="*/ 79724 w 638937"/>
                <a:gd name="connsiteY99" fmla="*/ 360236 h 505777"/>
                <a:gd name="connsiteX100" fmla="*/ 46863 w 638937"/>
                <a:gd name="connsiteY100" fmla="*/ 345567 h 505777"/>
                <a:gd name="connsiteX101" fmla="*/ 26194 w 638937"/>
                <a:gd name="connsiteY101" fmla="*/ 364712 h 505777"/>
                <a:gd name="connsiteX102" fmla="*/ 35052 w 638937"/>
                <a:gd name="connsiteY102" fmla="*/ 355283 h 505777"/>
                <a:gd name="connsiteX103" fmla="*/ 14097 w 638937"/>
                <a:gd name="connsiteY103" fmla="*/ 339090 h 505777"/>
                <a:gd name="connsiteX104" fmla="*/ 22955 w 638937"/>
                <a:gd name="connsiteY104" fmla="*/ 322898 h 505777"/>
                <a:gd name="connsiteX105" fmla="*/ 5525 w 638937"/>
                <a:gd name="connsiteY105" fmla="*/ 309182 h 505777"/>
                <a:gd name="connsiteX106" fmla="*/ 31337 w 638937"/>
                <a:gd name="connsiteY106" fmla="*/ 274892 h 505777"/>
                <a:gd name="connsiteX107" fmla="*/ 27718 w 638937"/>
                <a:gd name="connsiteY107" fmla="*/ 260985 h 505777"/>
                <a:gd name="connsiteX108" fmla="*/ 4286 w 638937"/>
                <a:gd name="connsiteY108" fmla="*/ 243745 h 505777"/>
                <a:gd name="connsiteX109" fmla="*/ 17050 w 638937"/>
                <a:gd name="connsiteY109" fmla="*/ 231362 h 505777"/>
                <a:gd name="connsiteX110" fmla="*/ 20955 w 638937"/>
                <a:gd name="connsiteY110" fmla="*/ 209645 h 505777"/>
                <a:gd name="connsiteX111" fmla="*/ 3620 w 638937"/>
                <a:gd name="connsiteY111" fmla="*/ 214122 h 505777"/>
                <a:gd name="connsiteX112" fmla="*/ 3620 w 638937"/>
                <a:gd name="connsiteY112" fmla="*/ 214122 h 505777"/>
                <a:gd name="connsiteX113" fmla="*/ 0 w 638937"/>
                <a:gd name="connsiteY113" fmla="*/ 187643 h 505777"/>
                <a:gd name="connsiteX114" fmla="*/ 14383 w 638937"/>
                <a:gd name="connsiteY114" fmla="*/ 186023 h 505777"/>
                <a:gd name="connsiteX115" fmla="*/ 13335 w 638937"/>
                <a:gd name="connsiteY115" fmla="*/ 177641 h 505777"/>
                <a:gd name="connsiteX116" fmla="*/ 32671 w 638937"/>
                <a:gd name="connsiteY116" fmla="*/ 185547 h 505777"/>
                <a:gd name="connsiteX117" fmla="*/ 34576 w 638937"/>
                <a:gd name="connsiteY117" fmla="*/ 177737 h 505777"/>
                <a:gd name="connsiteX118" fmla="*/ 42863 w 638937"/>
                <a:gd name="connsiteY118" fmla="*/ 178594 h 505777"/>
                <a:gd name="connsiteX119" fmla="*/ 44482 w 638937"/>
                <a:gd name="connsiteY119" fmla="*/ 162211 h 505777"/>
                <a:gd name="connsiteX120" fmla="*/ 58198 w 638937"/>
                <a:gd name="connsiteY120" fmla="*/ 158306 h 505777"/>
                <a:gd name="connsiteX121" fmla="*/ 62484 w 638937"/>
                <a:gd name="connsiteY121" fmla="*/ 166402 h 505777"/>
                <a:gd name="connsiteX122" fmla="*/ 69723 w 638937"/>
                <a:gd name="connsiteY122" fmla="*/ 157734 h 505777"/>
                <a:gd name="connsiteX123" fmla="*/ 91916 w 638937"/>
                <a:gd name="connsiteY123" fmla="*/ 166021 h 505777"/>
                <a:gd name="connsiteX124" fmla="*/ 112776 w 638937"/>
                <a:gd name="connsiteY124" fmla="*/ 158115 h 505777"/>
                <a:gd name="connsiteX125" fmla="*/ 114586 w 638937"/>
                <a:gd name="connsiteY125" fmla="*/ 150304 h 505777"/>
                <a:gd name="connsiteX126" fmla="*/ 125159 w 638937"/>
                <a:gd name="connsiteY126" fmla="*/ 156782 h 505777"/>
                <a:gd name="connsiteX127" fmla="*/ 146495 w 638937"/>
                <a:gd name="connsiteY127" fmla="*/ 145733 h 505777"/>
                <a:gd name="connsiteX128" fmla="*/ 160877 w 638937"/>
                <a:gd name="connsiteY128" fmla="*/ 117158 h 505777"/>
                <a:gd name="connsiteX129" fmla="*/ 154686 w 638937"/>
                <a:gd name="connsiteY129" fmla="*/ 109061 h 505777"/>
                <a:gd name="connsiteX130" fmla="*/ 162496 w 638937"/>
                <a:gd name="connsiteY130" fmla="*/ 100870 h 505777"/>
                <a:gd name="connsiteX131" fmla="*/ 181737 w 638937"/>
                <a:gd name="connsiteY131" fmla="*/ 101156 h 505777"/>
                <a:gd name="connsiteX132" fmla="*/ 172688 w 638937"/>
                <a:gd name="connsiteY132" fmla="*/ 88392 h 505777"/>
                <a:gd name="connsiteX133" fmla="*/ 178975 w 638937"/>
                <a:gd name="connsiteY133" fmla="*/ 84201 h 505777"/>
                <a:gd name="connsiteX134" fmla="*/ 181451 w 638937"/>
                <a:gd name="connsiteY134" fmla="*/ 90488 h 505777"/>
                <a:gd name="connsiteX135" fmla="*/ 184595 w 638937"/>
                <a:gd name="connsiteY135" fmla="*/ 83344 h 505777"/>
                <a:gd name="connsiteX136" fmla="*/ 177737 w 638937"/>
                <a:gd name="connsiteY136" fmla="*/ 58293 h 505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</a:cxnLst>
              <a:rect l="l" t="t" r="r" b="b"/>
              <a:pathLst>
                <a:path w="638937" h="505777">
                  <a:moveTo>
                    <a:pt x="190405" y="34195"/>
                  </a:moveTo>
                  <a:lnTo>
                    <a:pt x="208979" y="35433"/>
                  </a:lnTo>
                  <a:lnTo>
                    <a:pt x="234220" y="22098"/>
                  </a:lnTo>
                  <a:lnTo>
                    <a:pt x="257461" y="27051"/>
                  </a:lnTo>
                  <a:lnTo>
                    <a:pt x="252794" y="16669"/>
                  </a:lnTo>
                  <a:lnTo>
                    <a:pt x="264509" y="19431"/>
                  </a:lnTo>
                  <a:lnTo>
                    <a:pt x="273082" y="0"/>
                  </a:lnTo>
                  <a:lnTo>
                    <a:pt x="289941" y="7239"/>
                  </a:lnTo>
                  <a:lnTo>
                    <a:pt x="289751" y="27051"/>
                  </a:lnTo>
                  <a:lnTo>
                    <a:pt x="298323" y="17145"/>
                  </a:lnTo>
                  <a:lnTo>
                    <a:pt x="311372" y="19241"/>
                  </a:lnTo>
                  <a:lnTo>
                    <a:pt x="311372" y="19241"/>
                  </a:lnTo>
                  <a:lnTo>
                    <a:pt x="315754" y="9144"/>
                  </a:lnTo>
                  <a:lnTo>
                    <a:pt x="315754" y="9144"/>
                  </a:lnTo>
                  <a:lnTo>
                    <a:pt x="322993" y="6763"/>
                  </a:lnTo>
                  <a:lnTo>
                    <a:pt x="334804" y="21527"/>
                  </a:lnTo>
                  <a:lnTo>
                    <a:pt x="352711" y="16859"/>
                  </a:lnTo>
                  <a:lnTo>
                    <a:pt x="352711" y="16859"/>
                  </a:lnTo>
                  <a:lnTo>
                    <a:pt x="360426" y="50006"/>
                  </a:lnTo>
                  <a:lnTo>
                    <a:pt x="392906" y="62770"/>
                  </a:lnTo>
                  <a:lnTo>
                    <a:pt x="399669" y="85249"/>
                  </a:lnTo>
                  <a:lnTo>
                    <a:pt x="393192" y="110966"/>
                  </a:lnTo>
                  <a:lnTo>
                    <a:pt x="383953" y="106108"/>
                  </a:lnTo>
                  <a:lnTo>
                    <a:pt x="368332" y="130207"/>
                  </a:lnTo>
                  <a:lnTo>
                    <a:pt x="399097" y="130016"/>
                  </a:lnTo>
                  <a:lnTo>
                    <a:pt x="414052" y="120110"/>
                  </a:lnTo>
                  <a:lnTo>
                    <a:pt x="471869" y="130493"/>
                  </a:lnTo>
                  <a:lnTo>
                    <a:pt x="491109" y="117539"/>
                  </a:lnTo>
                  <a:lnTo>
                    <a:pt x="484061" y="104870"/>
                  </a:lnTo>
                  <a:lnTo>
                    <a:pt x="494538" y="112776"/>
                  </a:lnTo>
                  <a:lnTo>
                    <a:pt x="508826" y="103727"/>
                  </a:lnTo>
                  <a:lnTo>
                    <a:pt x="509683" y="125635"/>
                  </a:lnTo>
                  <a:lnTo>
                    <a:pt x="516922" y="126683"/>
                  </a:lnTo>
                  <a:lnTo>
                    <a:pt x="535400" y="111157"/>
                  </a:lnTo>
                  <a:lnTo>
                    <a:pt x="563404" y="107061"/>
                  </a:lnTo>
                  <a:lnTo>
                    <a:pt x="563404" y="107061"/>
                  </a:lnTo>
                  <a:lnTo>
                    <a:pt x="599980" y="124682"/>
                  </a:lnTo>
                  <a:lnTo>
                    <a:pt x="594646" y="134874"/>
                  </a:lnTo>
                  <a:lnTo>
                    <a:pt x="602456" y="134303"/>
                  </a:lnTo>
                  <a:lnTo>
                    <a:pt x="607981" y="160115"/>
                  </a:lnTo>
                  <a:lnTo>
                    <a:pt x="637604" y="185738"/>
                  </a:lnTo>
                  <a:lnTo>
                    <a:pt x="627602" y="191834"/>
                  </a:lnTo>
                  <a:lnTo>
                    <a:pt x="637794" y="199358"/>
                  </a:lnTo>
                  <a:lnTo>
                    <a:pt x="638937" y="219361"/>
                  </a:lnTo>
                  <a:lnTo>
                    <a:pt x="626078" y="233934"/>
                  </a:lnTo>
                  <a:lnTo>
                    <a:pt x="626078" y="233934"/>
                  </a:lnTo>
                  <a:lnTo>
                    <a:pt x="621411" y="237173"/>
                  </a:lnTo>
                  <a:lnTo>
                    <a:pt x="621411" y="237173"/>
                  </a:lnTo>
                  <a:lnTo>
                    <a:pt x="608171" y="255746"/>
                  </a:lnTo>
                  <a:lnTo>
                    <a:pt x="591979" y="258604"/>
                  </a:lnTo>
                  <a:lnTo>
                    <a:pt x="593408" y="277749"/>
                  </a:lnTo>
                  <a:lnTo>
                    <a:pt x="586645" y="281464"/>
                  </a:lnTo>
                  <a:lnTo>
                    <a:pt x="601218" y="291751"/>
                  </a:lnTo>
                  <a:lnTo>
                    <a:pt x="593503" y="301276"/>
                  </a:lnTo>
                  <a:lnTo>
                    <a:pt x="598361" y="328708"/>
                  </a:lnTo>
                  <a:lnTo>
                    <a:pt x="529685" y="346043"/>
                  </a:lnTo>
                  <a:lnTo>
                    <a:pt x="528161" y="369761"/>
                  </a:lnTo>
                  <a:lnTo>
                    <a:pt x="540258" y="367760"/>
                  </a:lnTo>
                  <a:lnTo>
                    <a:pt x="540448" y="377571"/>
                  </a:lnTo>
                  <a:lnTo>
                    <a:pt x="559118" y="390335"/>
                  </a:lnTo>
                  <a:lnTo>
                    <a:pt x="556260" y="398145"/>
                  </a:lnTo>
                  <a:lnTo>
                    <a:pt x="569881" y="411861"/>
                  </a:lnTo>
                  <a:lnTo>
                    <a:pt x="561594" y="422720"/>
                  </a:lnTo>
                  <a:lnTo>
                    <a:pt x="563213" y="438912"/>
                  </a:lnTo>
                  <a:lnTo>
                    <a:pt x="579025" y="456152"/>
                  </a:lnTo>
                  <a:lnTo>
                    <a:pt x="579025" y="456152"/>
                  </a:lnTo>
                  <a:lnTo>
                    <a:pt x="571976" y="463391"/>
                  </a:lnTo>
                  <a:lnTo>
                    <a:pt x="554641" y="458248"/>
                  </a:lnTo>
                  <a:lnTo>
                    <a:pt x="538067" y="470440"/>
                  </a:lnTo>
                  <a:lnTo>
                    <a:pt x="531686" y="466058"/>
                  </a:lnTo>
                  <a:lnTo>
                    <a:pt x="527971" y="473774"/>
                  </a:lnTo>
                  <a:lnTo>
                    <a:pt x="538639" y="484442"/>
                  </a:lnTo>
                  <a:lnTo>
                    <a:pt x="538639" y="484442"/>
                  </a:lnTo>
                  <a:lnTo>
                    <a:pt x="511969" y="499491"/>
                  </a:lnTo>
                  <a:lnTo>
                    <a:pt x="482155" y="474155"/>
                  </a:lnTo>
                  <a:lnTo>
                    <a:pt x="479298" y="499872"/>
                  </a:lnTo>
                  <a:lnTo>
                    <a:pt x="457010" y="505778"/>
                  </a:lnTo>
                  <a:lnTo>
                    <a:pt x="452438" y="490823"/>
                  </a:lnTo>
                  <a:lnTo>
                    <a:pt x="435959" y="482632"/>
                  </a:lnTo>
                  <a:lnTo>
                    <a:pt x="436721" y="472726"/>
                  </a:lnTo>
                  <a:lnTo>
                    <a:pt x="415480" y="454628"/>
                  </a:lnTo>
                  <a:lnTo>
                    <a:pt x="387096" y="456819"/>
                  </a:lnTo>
                  <a:lnTo>
                    <a:pt x="365951" y="432626"/>
                  </a:lnTo>
                  <a:lnTo>
                    <a:pt x="339947" y="446723"/>
                  </a:lnTo>
                  <a:lnTo>
                    <a:pt x="307372" y="421291"/>
                  </a:lnTo>
                  <a:lnTo>
                    <a:pt x="287274" y="426434"/>
                  </a:lnTo>
                  <a:lnTo>
                    <a:pt x="287274" y="426434"/>
                  </a:lnTo>
                  <a:lnTo>
                    <a:pt x="288131" y="414338"/>
                  </a:lnTo>
                  <a:lnTo>
                    <a:pt x="273177" y="392525"/>
                  </a:lnTo>
                  <a:lnTo>
                    <a:pt x="237268" y="397859"/>
                  </a:lnTo>
                  <a:lnTo>
                    <a:pt x="196310" y="392430"/>
                  </a:lnTo>
                  <a:lnTo>
                    <a:pt x="178784" y="405003"/>
                  </a:lnTo>
                  <a:lnTo>
                    <a:pt x="169640" y="403955"/>
                  </a:lnTo>
                  <a:lnTo>
                    <a:pt x="167926" y="391573"/>
                  </a:lnTo>
                  <a:lnTo>
                    <a:pt x="139922" y="394526"/>
                  </a:lnTo>
                  <a:lnTo>
                    <a:pt x="137065" y="384429"/>
                  </a:lnTo>
                  <a:lnTo>
                    <a:pt x="132493" y="404241"/>
                  </a:lnTo>
                  <a:lnTo>
                    <a:pt x="111443" y="416909"/>
                  </a:lnTo>
                  <a:lnTo>
                    <a:pt x="90297" y="402908"/>
                  </a:lnTo>
                  <a:lnTo>
                    <a:pt x="79724" y="360236"/>
                  </a:lnTo>
                  <a:lnTo>
                    <a:pt x="46863" y="345567"/>
                  </a:lnTo>
                  <a:lnTo>
                    <a:pt x="26194" y="364712"/>
                  </a:lnTo>
                  <a:lnTo>
                    <a:pt x="35052" y="355283"/>
                  </a:lnTo>
                  <a:lnTo>
                    <a:pt x="14097" y="339090"/>
                  </a:lnTo>
                  <a:lnTo>
                    <a:pt x="22955" y="322898"/>
                  </a:lnTo>
                  <a:lnTo>
                    <a:pt x="5525" y="309182"/>
                  </a:lnTo>
                  <a:lnTo>
                    <a:pt x="31337" y="274892"/>
                  </a:lnTo>
                  <a:lnTo>
                    <a:pt x="27718" y="260985"/>
                  </a:lnTo>
                  <a:lnTo>
                    <a:pt x="4286" y="243745"/>
                  </a:lnTo>
                  <a:lnTo>
                    <a:pt x="17050" y="231362"/>
                  </a:lnTo>
                  <a:lnTo>
                    <a:pt x="20955" y="209645"/>
                  </a:lnTo>
                  <a:lnTo>
                    <a:pt x="3620" y="214122"/>
                  </a:lnTo>
                  <a:lnTo>
                    <a:pt x="3620" y="214122"/>
                  </a:lnTo>
                  <a:lnTo>
                    <a:pt x="0" y="187643"/>
                  </a:lnTo>
                  <a:lnTo>
                    <a:pt x="14383" y="186023"/>
                  </a:lnTo>
                  <a:lnTo>
                    <a:pt x="13335" y="177641"/>
                  </a:lnTo>
                  <a:lnTo>
                    <a:pt x="32671" y="185547"/>
                  </a:lnTo>
                  <a:lnTo>
                    <a:pt x="34576" y="177737"/>
                  </a:lnTo>
                  <a:lnTo>
                    <a:pt x="42863" y="178594"/>
                  </a:lnTo>
                  <a:lnTo>
                    <a:pt x="44482" y="162211"/>
                  </a:lnTo>
                  <a:lnTo>
                    <a:pt x="58198" y="158306"/>
                  </a:lnTo>
                  <a:lnTo>
                    <a:pt x="62484" y="166402"/>
                  </a:lnTo>
                  <a:lnTo>
                    <a:pt x="69723" y="157734"/>
                  </a:lnTo>
                  <a:lnTo>
                    <a:pt x="91916" y="166021"/>
                  </a:lnTo>
                  <a:lnTo>
                    <a:pt x="112776" y="158115"/>
                  </a:lnTo>
                  <a:lnTo>
                    <a:pt x="114586" y="150304"/>
                  </a:lnTo>
                  <a:lnTo>
                    <a:pt x="125159" y="156782"/>
                  </a:lnTo>
                  <a:lnTo>
                    <a:pt x="146495" y="145733"/>
                  </a:lnTo>
                  <a:lnTo>
                    <a:pt x="160877" y="117158"/>
                  </a:lnTo>
                  <a:lnTo>
                    <a:pt x="154686" y="109061"/>
                  </a:lnTo>
                  <a:lnTo>
                    <a:pt x="162496" y="100870"/>
                  </a:lnTo>
                  <a:lnTo>
                    <a:pt x="181737" y="101156"/>
                  </a:lnTo>
                  <a:lnTo>
                    <a:pt x="172688" y="88392"/>
                  </a:lnTo>
                  <a:lnTo>
                    <a:pt x="178975" y="84201"/>
                  </a:lnTo>
                  <a:lnTo>
                    <a:pt x="181451" y="90488"/>
                  </a:lnTo>
                  <a:lnTo>
                    <a:pt x="184595" y="83344"/>
                  </a:lnTo>
                  <a:lnTo>
                    <a:pt x="177737" y="58293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36" name="Freeform: Shape 235">
              <a:extLst>
                <a:ext uri="{FF2B5EF4-FFF2-40B4-BE49-F238E27FC236}">
                  <a16:creationId xmlns:a16="http://schemas.microsoft.com/office/drawing/2014/main" id="{55E70902-B274-52C1-995F-075FCD2F3A6A}"/>
                </a:ext>
              </a:extLst>
            </p:cNvPr>
            <p:cNvSpPr/>
            <p:nvPr/>
          </p:nvSpPr>
          <p:spPr>
            <a:xfrm>
              <a:off x="3311090" y="3146050"/>
              <a:ext cx="984961" cy="767574"/>
            </a:xfrm>
            <a:custGeom>
              <a:avLst/>
              <a:gdLst>
                <a:gd name="connsiteX0" fmla="*/ 45625 w 627507"/>
                <a:gd name="connsiteY0" fmla="*/ 0 h 489013"/>
                <a:gd name="connsiteX1" fmla="*/ 72771 w 627507"/>
                <a:gd name="connsiteY1" fmla="*/ 18097 h 489013"/>
                <a:gd name="connsiteX2" fmla="*/ 130207 w 627507"/>
                <a:gd name="connsiteY2" fmla="*/ 18955 h 489013"/>
                <a:gd name="connsiteX3" fmla="*/ 147542 w 627507"/>
                <a:gd name="connsiteY3" fmla="*/ 28384 h 489013"/>
                <a:gd name="connsiteX4" fmla="*/ 159068 w 627507"/>
                <a:gd name="connsiteY4" fmla="*/ 24289 h 489013"/>
                <a:gd name="connsiteX5" fmla="*/ 150209 w 627507"/>
                <a:gd name="connsiteY5" fmla="*/ 16669 h 489013"/>
                <a:gd name="connsiteX6" fmla="*/ 155067 w 627507"/>
                <a:gd name="connsiteY6" fmla="*/ 8382 h 489013"/>
                <a:gd name="connsiteX7" fmla="*/ 166783 w 627507"/>
                <a:gd name="connsiteY7" fmla="*/ 9334 h 489013"/>
                <a:gd name="connsiteX8" fmla="*/ 182213 w 627507"/>
                <a:gd name="connsiteY8" fmla="*/ 26860 h 489013"/>
                <a:gd name="connsiteX9" fmla="*/ 203359 w 627507"/>
                <a:gd name="connsiteY9" fmla="*/ 33338 h 489013"/>
                <a:gd name="connsiteX10" fmla="*/ 203454 w 627507"/>
                <a:gd name="connsiteY10" fmla="*/ 24003 h 489013"/>
                <a:gd name="connsiteX11" fmla="*/ 212122 w 627507"/>
                <a:gd name="connsiteY11" fmla="*/ 22098 h 489013"/>
                <a:gd name="connsiteX12" fmla="*/ 243935 w 627507"/>
                <a:gd name="connsiteY12" fmla="*/ 42196 h 489013"/>
                <a:gd name="connsiteX13" fmla="*/ 294608 w 627507"/>
                <a:gd name="connsiteY13" fmla="*/ 43053 h 489013"/>
                <a:gd name="connsiteX14" fmla="*/ 303848 w 627507"/>
                <a:gd name="connsiteY14" fmla="*/ 30289 h 489013"/>
                <a:gd name="connsiteX15" fmla="*/ 324326 w 627507"/>
                <a:gd name="connsiteY15" fmla="*/ 34957 h 489013"/>
                <a:gd name="connsiteX16" fmla="*/ 330518 w 627507"/>
                <a:gd name="connsiteY16" fmla="*/ 12954 h 489013"/>
                <a:gd name="connsiteX17" fmla="*/ 355854 w 627507"/>
                <a:gd name="connsiteY17" fmla="*/ 31433 h 489013"/>
                <a:gd name="connsiteX18" fmla="*/ 372523 w 627507"/>
                <a:gd name="connsiteY18" fmla="*/ 26384 h 489013"/>
                <a:gd name="connsiteX19" fmla="*/ 370808 w 627507"/>
                <a:gd name="connsiteY19" fmla="*/ 17431 h 489013"/>
                <a:gd name="connsiteX20" fmla="*/ 384143 w 627507"/>
                <a:gd name="connsiteY20" fmla="*/ 29051 h 489013"/>
                <a:gd name="connsiteX21" fmla="*/ 384143 w 627507"/>
                <a:gd name="connsiteY21" fmla="*/ 29051 h 489013"/>
                <a:gd name="connsiteX22" fmla="*/ 394525 w 627507"/>
                <a:gd name="connsiteY22" fmla="*/ 45625 h 489013"/>
                <a:gd name="connsiteX23" fmla="*/ 391668 w 627507"/>
                <a:gd name="connsiteY23" fmla="*/ 55817 h 489013"/>
                <a:gd name="connsiteX24" fmla="*/ 422243 w 627507"/>
                <a:gd name="connsiteY24" fmla="*/ 52768 h 489013"/>
                <a:gd name="connsiteX25" fmla="*/ 442436 w 627507"/>
                <a:gd name="connsiteY25" fmla="*/ 62198 h 489013"/>
                <a:gd name="connsiteX26" fmla="*/ 455867 w 627507"/>
                <a:gd name="connsiteY26" fmla="*/ 49911 h 489013"/>
                <a:gd name="connsiteX27" fmla="*/ 466154 w 627507"/>
                <a:gd name="connsiteY27" fmla="*/ 54578 h 489013"/>
                <a:gd name="connsiteX28" fmla="*/ 449199 w 627507"/>
                <a:gd name="connsiteY28" fmla="*/ 74676 h 489013"/>
                <a:gd name="connsiteX29" fmla="*/ 457295 w 627507"/>
                <a:gd name="connsiteY29" fmla="*/ 93535 h 489013"/>
                <a:gd name="connsiteX30" fmla="*/ 480822 w 627507"/>
                <a:gd name="connsiteY30" fmla="*/ 103346 h 489013"/>
                <a:gd name="connsiteX31" fmla="*/ 491300 w 627507"/>
                <a:gd name="connsiteY31" fmla="*/ 102298 h 489013"/>
                <a:gd name="connsiteX32" fmla="*/ 498443 w 627507"/>
                <a:gd name="connsiteY32" fmla="*/ 86106 h 489013"/>
                <a:gd name="connsiteX33" fmla="*/ 498920 w 627507"/>
                <a:gd name="connsiteY33" fmla="*/ 92869 h 489013"/>
                <a:gd name="connsiteX34" fmla="*/ 506730 w 627507"/>
                <a:gd name="connsiteY34" fmla="*/ 88487 h 489013"/>
                <a:gd name="connsiteX35" fmla="*/ 527114 w 627507"/>
                <a:gd name="connsiteY35" fmla="*/ 101441 h 489013"/>
                <a:gd name="connsiteX36" fmla="*/ 534543 w 627507"/>
                <a:gd name="connsiteY36" fmla="*/ 95917 h 489013"/>
                <a:gd name="connsiteX37" fmla="*/ 540353 w 627507"/>
                <a:gd name="connsiteY37" fmla="*/ 109728 h 489013"/>
                <a:gd name="connsiteX38" fmla="*/ 559689 w 627507"/>
                <a:gd name="connsiteY38" fmla="*/ 120967 h 489013"/>
                <a:gd name="connsiteX39" fmla="*/ 580549 w 627507"/>
                <a:gd name="connsiteY39" fmla="*/ 119729 h 489013"/>
                <a:gd name="connsiteX40" fmla="*/ 592455 w 627507"/>
                <a:gd name="connsiteY40" fmla="*/ 133731 h 489013"/>
                <a:gd name="connsiteX41" fmla="*/ 607886 w 627507"/>
                <a:gd name="connsiteY41" fmla="*/ 124015 h 489013"/>
                <a:gd name="connsiteX42" fmla="*/ 608457 w 627507"/>
                <a:gd name="connsiteY42" fmla="*/ 113347 h 489013"/>
                <a:gd name="connsiteX43" fmla="*/ 616363 w 627507"/>
                <a:gd name="connsiteY43" fmla="*/ 121539 h 489013"/>
                <a:gd name="connsiteX44" fmla="*/ 625697 w 627507"/>
                <a:gd name="connsiteY44" fmla="*/ 117538 h 489013"/>
                <a:gd name="connsiteX45" fmla="*/ 625697 w 627507"/>
                <a:gd name="connsiteY45" fmla="*/ 117538 h 489013"/>
                <a:gd name="connsiteX46" fmla="*/ 625697 w 627507"/>
                <a:gd name="connsiteY46" fmla="*/ 117538 h 489013"/>
                <a:gd name="connsiteX47" fmla="*/ 625697 w 627507"/>
                <a:gd name="connsiteY47" fmla="*/ 117538 h 489013"/>
                <a:gd name="connsiteX48" fmla="*/ 627507 w 627507"/>
                <a:gd name="connsiteY48" fmla="*/ 126206 h 489013"/>
                <a:gd name="connsiteX49" fmla="*/ 627507 w 627507"/>
                <a:gd name="connsiteY49" fmla="*/ 126206 h 489013"/>
                <a:gd name="connsiteX50" fmla="*/ 612077 w 627507"/>
                <a:gd name="connsiteY50" fmla="*/ 158305 h 489013"/>
                <a:gd name="connsiteX51" fmla="*/ 624745 w 627507"/>
                <a:gd name="connsiteY51" fmla="*/ 165259 h 489013"/>
                <a:gd name="connsiteX52" fmla="*/ 622935 w 627507"/>
                <a:gd name="connsiteY52" fmla="*/ 181070 h 489013"/>
                <a:gd name="connsiteX53" fmla="*/ 595789 w 627507"/>
                <a:gd name="connsiteY53" fmla="*/ 239839 h 489013"/>
                <a:gd name="connsiteX54" fmla="*/ 607409 w 627507"/>
                <a:gd name="connsiteY54" fmla="*/ 250126 h 489013"/>
                <a:gd name="connsiteX55" fmla="*/ 590455 w 627507"/>
                <a:gd name="connsiteY55" fmla="*/ 261842 h 489013"/>
                <a:gd name="connsiteX56" fmla="*/ 593312 w 627507"/>
                <a:gd name="connsiteY56" fmla="*/ 270415 h 489013"/>
                <a:gd name="connsiteX57" fmla="*/ 565880 w 627507"/>
                <a:gd name="connsiteY57" fmla="*/ 308324 h 489013"/>
                <a:gd name="connsiteX58" fmla="*/ 566642 w 627507"/>
                <a:gd name="connsiteY58" fmla="*/ 345472 h 489013"/>
                <a:gd name="connsiteX59" fmla="*/ 556355 w 627507"/>
                <a:gd name="connsiteY59" fmla="*/ 358235 h 489013"/>
                <a:gd name="connsiteX60" fmla="*/ 562070 w 627507"/>
                <a:gd name="connsiteY60" fmla="*/ 361950 h 489013"/>
                <a:gd name="connsiteX61" fmla="*/ 556832 w 627507"/>
                <a:gd name="connsiteY61" fmla="*/ 376523 h 489013"/>
                <a:gd name="connsiteX62" fmla="*/ 556832 w 627507"/>
                <a:gd name="connsiteY62" fmla="*/ 376523 h 489013"/>
                <a:gd name="connsiteX63" fmla="*/ 542735 w 627507"/>
                <a:gd name="connsiteY63" fmla="*/ 370142 h 489013"/>
                <a:gd name="connsiteX64" fmla="*/ 532257 w 627507"/>
                <a:gd name="connsiteY64" fmla="*/ 378809 h 489013"/>
                <a:gd name="connsiteX65" fmla="*/ 519113 w 627507"/>
                <a:gd name="connsiteY65" fmla="*/ 405670 h 489013"/>
                <a:gd name="connsiteX66" fmla="*/ 520732 w 627507"/>
                <a:gd name="connsiteY66" fmla="*/ 421576 h 489013"/>
                <a:gd name="connsiteX67" fmla="*/ 500920 w 627507"/>
                <a:gd name="connsiteY67" fmla="*/ 413290 h 489013"/>
                <a:gd name="connsiteX68" fmla="*/ 494633 w 627507"/>
                <a:gd name="connsiteY68" fmla="*/ 434435 h 489013"/>
                <a:gd name="connsiteX69" fmla="*/ 494633 w 627507"/>
                <a:gd name="connsiteY69" fmla="*/ 434435 h 489013"/>
                <a:gd name="connsiteX70" fmla="*/ 483870 w 627507"/>
                <a:gd name="connsiteY70" fmla="*/ 440341 h 489013"/>
                <a:gd name="connsiteX71" fmla="*/ 476060 w 627507"/>
                <a:gd name="connsiteY71" fmla="*/ 430911 h 489013"/>
                <a:gd name="connsiteX72" fmla="*/ 465868 w 627507"/>
                <a:gd name="connsiteY72" fmla="*/ 432816 h 489013"/>
                <a:gd name="connsiteX73" fmla="*/ 478917 w 627507"/>
                <a:gd name="connsiteY73" fmla="*/ 412623 h 489013"/>
                <a:gd name="connsiteX74" fmla="*/ 462248 w 627507"/>
                <a:gd name="connsiteY74" fmla="*/ 408908 h 489013"/>
                <a:gd name="connsiteX75" fmla="*/ 454247 w 627507"/>
                <a:gd name="connsiteY75" fmla="*/ 417005 h 489013"/>
                <a:gd name="connsiteX76" fmla="*/ 430054 w 627507"/>
                <a:gd name="connsiteY76" fmla="*/ 410337 h 489013"/>
                <a:gd name="connsiteX77" fmla="*/ 400526 w 627507"/>
                <a:gd name="connsiteY77" fmla="*/ 421291 h 489013"/>
                <a:gd name="connsiteX78" fmla="*/ 378238 w 627507"/>
                <a:gd name="connsiteY78" fmla="*/ 418814 h 489013"/>
                <a:gd name="connsiteX79" fmla="*/ 373952 w 627507"/>
                <a:gd name="connsiteY79" fmla="*/ 432911 h 489013"/>
                <a:gd name="connsiteX80" fmla="*/ 353854 w 627507"/>
                <a:gd name="connsiteY80" fmla="*/ 431673 h 489013"/>
                <a:gd name="connsiteX81" fmla="*/ 344805 w 627507"/>
                <a:gd name="connsiteY81" fmla="*/ 440626 h 489013"/>
                <a:gd name="connsiteX82" fmla="*/ 353378 w 627507"/>
                <a:gd name="connsiteY82" fmla="*/ 424339 h 489013"/>
                <a:gd name="connsiteX83" fmla="*/ 339566 w 627507"/>
                <a:gd name="connsiteY83" fmla="*/ 423196 h 489013"/>
                <a:gd name="connsiteX84" fmla="*/ 315182 w 627507"/>
                <a:gd name="connsiteY84" fmla="*/ 434435 h 489013"/>
                <a:gd name="connsiteX85" fmla="*/ 320231 w 627507"/>
                <a:gd name="connsiteY85" fmla="*/ 452723 h 489013"/>
                <a:gd name="connsiteX86" fmla="*/ 298323 w 627507"/>
                <a:gd name="connsiteY86" fmla="*/ 473297 h 489013"/>
                <a:gd name="connsiteX87" fmla="*/ 270129 w 627507"/>
                <a:gd name="connsiteY87" fmla="*/ 469678 h 489013"/>
                <a:gd name="connsiteX88" fmla="*/ 266795 w 627507"/>
                <a:gd name="connsiteY88" fmla="*/ 478727 h 489013"/>
                <a:gd name="connsiteX89" fmla="*/ 252698 w 627507"/>
                <a:gd name="connsiteY89" fmla="*/ 480822 h 489013"/>
                <a:gd name="connsiteX90" fmla="*/ 223933 w 627507"/>
                <a:gd name="connsiteY90" fmla="*/ 468439 h 489013"/>
                <a:gd name="connsiteX91" fmla="*/ 215646 w 627507"/>
                <a:gd name="connsiteY91" fmla="*/ 478917 h 489013"/>
                <a:gd name="connsiteX92" fmla="*/ 201930 w 627507"/>
                <a:gd name="connsiteY92" fmla="*/ 477488 h 489013"/>
                <a:gd name="connsiteX93" fmla="*/ 198215 w 627507"/>
                <a:gd name="connsiteY93" fmla="*/ 489013 h 489013"/>
                <a:gd name="connsiteX94" fmla="*/ 182594 w 627507"/>
                <a:gd name="connsiteY94" fmla="*/ 485584 h 489013"/>
                <a:gd name="connsiteX95" fmla="*/ 182594 w 627507"/>
                <a:gd name="connsiteY95" fmla="*/ 485584 h 489013"/>
                <a:gd name="connsiteX96" fmla="*/ 167450 w 627507"/>
                <a:gd name="connsiteY96" fmla="*/ 467106 h 489013"/>
                <a:gd name="connsiteX97" fmla="*/ 155258 w 627507"/>
                <a:gd name="connsiteY97" fmla="*/ 474345 h 489013"/>
                <a:gd name="connsiteX98" fmla="*/ 149352 w 627507"/>
                <a:gd name="connsiteY98" fmla="*/ 461105 h 489013"/>
                <a:gd name="connsiteX99" fmla="*/ 118205 w 627507"/>
                <a:gd name="connsiteY99" fmla="*/ 469202 h 489013"/>
                <a:gd name="connsiteX100" fmla="*/ 81629 w 627507"/>
                <a:gd name="connsiteY100" fmla="*/ 455105 h 489013"/>
                <a:gd name="connsiteX101" fmla="*/ 81629 w 627507"/>
                <a:gd name="connsiteY101" fmla="*/ 455105 h 489013"/>
                <a:gd name="connsiteX102" fmla="*/ 93536 w 627507"/>
                <a:gd name="connsiteY102" fmla="*/ 446913 h 489013"/>
                <a:gd name="connsiteX103" fmla="*/ 93726 w 627507"/>
                <a:gd name="connsiteY103" fmla="*/ 435292 h 489013"/>
                <a:gd name="connsiteX104" fmla="*/ 78391 w 627507"/>
                <a:gd name="connsiteY104" fmla="*/ 429959 h 489013"/>
                <a:gd name="connsiteX105" fmla="*/ 72866 w 627507"/>
                <a:gd name="connsiteY105" fmla="*/ 417767 h 489013"/>
                <a:gd name="connsiteX106" fmla="*/ 41624 w 627507"/>
                <a:gd name="connsiteY106" fmla="*/ 414242 h 489013"/>
                <a:gd name="connsiteX107" fmla="*/ 51340 w 627507"/>
                <a:gd name="connsiteY107" fmla="*/ 402812 h 489013"/>
                <a:gd name="connsiteX108" fmla="*/ 45720 w 627507"/>
                <a:gd name="connsiteY108" fmla="*/ 392335 h 489013"/>
                <a:gd name="connsiteX109" fmla="*/ 75057 w 627507"/>
                <a:gd name="connsiteY109" fmla="*/ 366903 h 489013"/>
                <a:gd name="connsiteX110" fmla="*/ 75057 w 627507"/>
                <a:gd name="connsiteY110" fmla="*/ 366903 h 489013"/>
                <a:gd name="connsiteX111" fmla="*/ 75343 w 627507"/>
                <a:gd name="connsiteY111" fmla="*/ 364426 h 489013"/>
                <a:gd name="connsiteX112" fmla="*/ 75343 w 627507"/>
                <a:gd name="connsiteY112" fmla="*/ 364426 h 489013"/>
                <a:gd name="connsiteX113" fmla="*/ 63056 w 627507"/>
                <a:gd name="connsiteY113" fmla="*/ 325564 h 489013"/>
                <a:gd name="connsiteX114" fmla="*/ 44291 w 627507"/>
                <a:gd name="connsiteY114" fmla="*/ 330517 h 489013"/>
                <a:gd name="connsiteX115" fmla="*/ 22955 w 627507"/>
                <a:gd name="connsiteY115" fmla="*/ 294227 h 489013"/>
                <a:gd name="connsiteX116" fmla="*/ 0 w 627507"/>
                <a:gd name="connsiteY116" fmla="*/ 295180 h 489013"/>
                <a:gd name="connsiteX117" fmla="*/ 24860 w 627507"/>
                <a:gd name="connsiteY117" fmla="*/ 274510 h 489013"/>
                <a:gd name="connsiteX118" fmla="*/ 82772 w 627507"/>
                <a:gd name="connsiteY118" fmla="*/ 257461 h 489013"/>
                <a:gd name="connsiteX119" fmla="*/ 149257 w 627507"/>
                <a:gd name="connsiteY119" fmla="*/ 256413 h 489013"/>
                <a:gd name="connsiteX120" fmla="*/ 170402 w 627507"/>
                <a:gd name="connsiteY120" fmla="*/ 239839 h 489013"/>
                <a:gd name="connsiteX121" fmla="*/ 160115 w 627507"/>
                <a:gd name="connsiteY121" fmla="*/ 227743 h 489013"/>
                <a:gd name="connsiteX122" fmla="*/ 152591 w 627507"/>
                <a:gd name="connsiteY122" fmla="*/ 185833 h 489013"/>
                <a:gd name="connsiteX123" fmla="*/ 77724 w 627507"/>
                <a:gd name="connsiteY123" fmla="*/ 175450 h 489013"/>
                <a:gd name="connsiteX124" fmla="*/ 71438 w 627507"/>
                <a:gd name="connsiteY124" fmla="*/ 138970 h 489013"/>
                <a:gd name="connsiteX125" fmla="*/ 122873 w 627507"/>
                <a:gd name="connsiteY125" fmla="*/ 144589 h 489013"/>
                <a:gd name="connsiteX126" fmla="*/ 137350 w 627507"/>
                <a:gd name="connsiteY126" fmla="*/ 129159 h 489013"/>
                <a:gd name="connsiteX127" fmla="*/ 85154 w 627507"/>
                <a:gd name="connsiteY127" fmla="*/ 111347 h 489013"/>
                <a:gd name="connsiteX128" fmla="*/ 76771 w 627507"/>
                <a:gd name="connsiteY128" fmla="*/ 87154 h 489013"/>
                <a:gd name="connsiteX129" fmla="*/ 67818 w 627507"/>
                <a:gd name="connsiteY129" fmla="*/ 85534 h 489013"/>
                <a:gd name="connsiteX130" fmla="*/ 70009 w 627507"/>
                <a:gd name="connsiteY130" fmla="*/ 73628 h 489013"/>
                <a:gd name="connsiteX131" fmla="*/ 70009 w 627507"/>
                <a:gd name="connsiteY131" fmla="*/ 73628 h 489013"/>
                <a:gd name="connsiteX132" fmla="*/ 70675 w 627507"/>
                <a:gd name="connsiteY132" fmla="*/ 67818 h 489013"/>
                <a:gd name="connsiteX133" fmla="*/ 70675 w 627507"/>
                <a:gd name="connsiteY133" fmla="*/ 67818 h 489013"/>
                <a:gd name="connsiteX134" fmla="*/ 62484 w 627507"/>
                <a:gd name="connsiteY134" fmla="*/ 51530 h 489013"/>
                <a:gd name="connsiteX135" fmla="*/ 39243 w 627507"/>
                <a:gd name="connsiteY135" fmla="*/ 46196 h 489013"/>
                <a:gd name="connsiteX136" fmla="*/ 47149 w 627507"/>
                <a:gd name="connsiteY136" fmla="*/ 31528 h 489013"/>
                <a:gd name="connsiteX137" fmla="*/ 42291 w 627507"/>
                <a:gd name="connsiteY137" fmla="*/ 19526 h 489013"/>
                <a:gd name="connsiteX138" fmla="*/ 42291 w 627507"/>
                <a:gd name="connsiteY138" fmla="*/ 19526 h 489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627507" h="489013">
                  <a:moveTo>
                    <a:pt x="45625" y="0"/>
                  </a:moveTo>
                  <a:lnTo>
                    <a:pt x="72771" y="18097"/>
                  </a:lnTo>
                  <a:lnTo>
                    <a:pt x="130207" y="18955"/>
                  </a:lnTo>
                  <a:lnTo>
                    <a:pt x="147542" y="28384"/>
                  </a:lnTo>
                  <a:lnTo>
                    <a:pt x="159068" y="24289"/>
                  </a:lnTo>
                  <a:lnTo>
                    <a:pt x="150209" y="16669"/>
                  </a:lnTo>
                  <a:lnTo>
                    <a:pt x="155067" y="8382"/>
                  </a:lnTo>
                  <a:lnTo>
                    <a:pt x="166783" y="9334"/>
                  </a:lnTo>
                  <a:lnTo>
                    <a:pt x="182213" y="26860"/>
                  </a:lnTo>
                  <a:lnTo>
                    <a:pt x="203359" y="33338"/>
                  </a:lnTo>
                  <a:lnTo>
                    <a:pt x="203454" y="24003"/>
                  </a:lnTo>
                  <a:lnTo>
                    <a:pt x="212122" y="22098"/>
                  </a:lnTo>
                  <a:lnTo>
                    <a:pt x="243935" y="42196"/>
                  </a:lnTo>
                  <a:lnTo>
                    <a:pt x="294608" y="43053"/>
                  </a:lnTo>
                  <a:lnTo>
                    <a:pt x="303848" y="30289"/>
                  </a:lnTo>
                  <a:lnTo>
                    <a:pt x="324326" y="34957"/>
                  </a:lnTo>
                  <a:lnTo>
                    <a:pt x="330518" y="12954"/>
                  </a:lnTo>
                  <a:lnTo>
                    <a:pt x="355854" y="31433"/>
                  </a:lnTo>
                  <a:lnTo>
                    <a:pt x="372523" y="26384"/>
                  </a:lnTo>
                  <a:lnTo>
                    <a:pt x="370808" y="17431"/>
                  </a:lnTo>
                  <a:lnTo>
                    <a:pt x="384143" y="29051"/>
                  </a:lnTo>
                  <a:lnTo>
                    <a:pt x="384143" y="29051"/>
                  </a:lnTo>
                  <a:lnTo>
                    <a:pt x="394525" y="45625"/>
                  </a:lnTo>
                  <a:lnTo>
                    <a:pt x="391668" y="55817"/>
                  </a:lnTo>
                  <a:lnTo>
                    <a:pt x="422243" y="52768"/>
                  </a:lnTo>
                  <a:lnTo>
                    <a:pt x="442436" y="62198"/>
                  </a:lnTo>
                  <a:lnTo>
                    <a:pt x="455867" y="49911"/>
                  </a:lnTo>
                  <a:lnTo>
                    <a:pt x="466154" y="54578"/>
                  </a:lnTo>
                  <a:lnTo>
                    <a:pt x="449199" y="74676"/>
                  </a:lnTo>
                  <a:lnTo>
                    <a:pt x="457295" y="93535"/>
                  </a:lnTo>
                  <a:lnTo>
                    <a:pt x="480822" y="103346"/>
                  </a:lnTo>
                  <a:lnTo>
                    <a:pt x="491300" y="102298"/>
                  </a:lnTo>
                  <a:lnTo>
                    <a:pt x="498443" y="86106"/>
                  </a:lnTo>
                  <a:lnTo>
                    <a:pt x="498920" y="92869"/>
                  </a:lnTo>
                  <a:lnTo>
                    <a:pt x="506730" y="88487"/>
                  </a:lnTo>
                  <a:lnTo>
                    <a:pt x="527114" y="101441"/>
                  </a:lnTo>
                  <a:lnTo>
                    <a:pt x="534543" y="95917"/>
                  </a:lnTo>
                  <a:lnTo>
                    <a:pt x="540353" y="109728"/>
                  </a:lnTo>
                  <a:lnTo>
                    <a:pt x="559689" y="120967"/>
                  </a:lnTo>
                  <a:lnTo>
                    <a:pt x="580549" y="119729"/>
                  </a:lnTo>
                  <a:lnTo>
                    <a:pt x="592455" y="133731"/>
                  </a:lnTo>
                  <a:lnTo>
                    <a:pt x="607886" y="124015"/>
                  </a:lnTo>
                  <a:lnTo>
                    <a:pt x="608457" y="113347"/>
                  </a:lnTo>
                  <a:lnTo>
                    <a:pt x="616363" y="121539"/>
                  </a:lnTo>
                  <a:lnTo>
                    <a:pt x="625697" y="117538"/>
                  </a:lnTo>
                  <a:lnTo>
                    <a:pt x="625697" y="117538"/>
                  </a:lnTo>
                  <a:lnTo>
                    <a:pt x="625697" y="117538"/>
                  </a:lnTo>
                  <a:lnTo>
                    <a:pt x="625697" y="117538"/>
                  </a:lnTo>
                  <a:lnTo>
                    <a:pt x="627507" y="126206"/>
                  </a:lnTo>
                  <a:lnTo>
                    <a:pt x="627507" y="126206"/>
                  </a:lnTo>
                  <a:lnTo>
                    <a:pt x="612077" y="158305"/>
                  </a:lnTo>
                  <a:lnTo>
                    <a:pt x="624745" y="165259"/>
                  </a:lnTo>
                  <a:lnTo>
                    <a:pt x="622935" y="181070"/>
                  </a:lnTo>
                  <a:lnTo>
                    <a:pt x="595789" y="239839"/>
                  </a:lnTo>
                  <a:lnTo>
                    <a:pt x="607409" y="250126"/>
                  </a:lnTo>
                  <a:lnTo>
                    <a:pt x="590455" y="261842"/>
                  </a:lnTo>
                  <a:lnTo>
                    <a:pt x="593312" y="270415"/>
                  </a:lnTo>
                  <a:lnTo>
                    <a:pt x="565880" y="308324"/>
                  </a:lnTo>
                  <a:lnTo>
                    <a:pt x="566642" y="345472"/>
                  </a:lnTo>
                  <a:lnTo>
                    <a:pt x="556355" y="358235"/>
                  </a:lnTo>
                  <a:lnTo>
                    <a:pt x="562070" y="361950"/>
                  </a:lnTo>
                  <a:lnTo>
                    <a:pt x="556832" y="376523"/>
                  </a:lnTo>
                  <a:lnTo>
                    <a:pt x="556832" y="376523"/>
                  </a:lnTo>
                  <a:lnTo>
                    <a:pt x="542735" y="370142"/>
                  </a:lnTo>
                  <a:lnTo>
                    <a:pt x="532257" y="378809"/>
                  </a:lnTo>
                  <a:lnTo>
                    <a:pt x="519113" y="405670"/>
                  </a:lnTo>
                  <a:lnTo>
                    <a:pt x="520732" y="421576"/>
                  </a:lnTo>
                  <a:lnTo>
                    <a:pt x="500920" y="413290"/>
                  </a:lnTo>
                  <a:lnTo>
                    <a:pt x="494633" y="434435"/>
                  </a:lnTo>
                  <a:lnTo>
                    <a:pt x="494633" y="434435"/>
                  </a:lnTo>
                  <a:lnTo>
                    <a:pt x="483870" y="440341"/>
                  </a:lnTo>
                  <a:lnTo>
                    <a:pt x="476060" y="430911"/>
                  </a:lnTo>
                  <a:lnTo>
                    <a:pt x="465868" y="432816"/>
                  </a:lnTo>
                  <a:lnTo>
                    <a:pt x="478917" y="412623"/>
                  </a:lnTo>
                  <a:lnTo>
                    <a:pt x="462248" y="408908"/>
                  </a:lnTo>
                  <a:lnTo>
                    <a:pt x="454247" y="417005"/>
                  </a:lnTo>
                  <a:lnTo>
                    <a:pt x="430054" y="410337"/>
                  </a:lnTo>
                  <a:lnTo>
                    <a:pt x="400526" y="421291"/>
                  </a:lnTo>
                  <a:lnTo>
                    <a:pt x="378238" y="418814"/>
                  </a:lnTo>
                  <a:lnTo>
                    <a:pt x="373952" y="432911"/>
                  </a:lnTo>
                  <a:lnTo>
                    <a:pt x="353854" y="431673"/>
                  </a:lnTo>
                  <a:lnTo>
                    <a:pt x="344805" y="440626"/>
                  </a:lnTo>
                  <a:lnTo>
                    <a:pt x="353378" y="424339"/>
                  </a:lnTo>
                  <a:lnTo>
                    <a:pt x="339566" y="423196"/>
                  </a:lnTo>
                  <a:lnTo>
                    <a:pt x="315182" y="434435"/>
                  </a:lnTo>
                  <a:lnTo>
                    <a:pt x="320231" y="452723"/>
                  </a:lnTo>
                  <a:lnTo>
                    <a:pt x="298323" y="473297"/>
                  </a:lnTo>
                  <a:lnTo>
                    <a:pt x="270129" y="469678"/>
                  </a:lnTo>
                  <a:lnTo>
                    <a:pt x="266795" y="478727"/>
                  </a:lnTo>
                  <a:lnTo>
                    <a:pt x="252698" y="480822"/>
                  </a:lnTo>
                  <a:lnTo>
                    <a:pt x="223933" y="468439"/>
                  </a:lnTo>
                  <a:lnTo>
                    <a:pt x="215646" y="478917"/>
                  </a:lnTo>
                  <a:lnTo>
                    <a:pt x="201930" y="477488"/>
                  </a:lnTo>
                  <a:lnTo>
                    <a:pt x="198215" y="489013"/>
                  </a:lnTo>
                  <a:lnTo>
                    <a:pt x="182594" y="485584"/>
                  </a:lnTo>
                  <a:lnTo>
                    <a:pt x="182594" y="485584"/>
                  </a:lnTo>
                  <a:lnTo>
                    <a:pt x="167450" y="467106"/>
                  </a:lnTo>
                  <a:lnTo>
                    <a:pt x="155258" y="474345"/>
                  </a:lnTo>
                  <a:lnTo>
                    <a:pt x="149352" y="461105"/>
                  </a:lnTo>
                  <a:lnTo>
                    <a:pt x="118205" y="469202"/>
                  </a:lnTo>
                  <a:lnTo>
                    <a:pt x="81629" y="455105"/>
                  </a:lnTo>
                  <a:lnTo>
                    <a:pt x="81629" y="455105"/>
                  </a:lnTo>
                  <a:lnTo>
                    <a:pt x="93536" y="446913"/>
                  </a:lnTo>
                  <a:lnTo>
                    <a:pt x="93726" y="435292"/>
                  </a:lnTo>
                  <a:lnTo>
                    <a:pt x="78391" y="429959"/>
                  </a:lnTo>
                  <a:lnTo>
                    <a:pt x="72866" y="417767"/>
                  </a:lnTo>
                  <a:lnTo>
                    <a:pt x="41624" y="414242"/>
                  </a:lnTo>
                  <a:lnTo>
                    <a:pt x="51340" y="402812"/>
                  </a:lnTo>
                  <a:lnTo>
                    <a:pt x="45720" y="392335"/>
                  </a:lnTo>
                  <a:lnTo>
                    <a:pt x="75057" y="366903"/>
                  </a:lnTo>
                  <a:lnTo>
                    <a:pt x="75057" y="366903"/>
                  </a:lnTo>
                  <a:lnTo>
                    <a:pt x="75343" y="364426"/>
                  </a:lnTo>
                  <a:lnTo>
                    <a:pt x="75343" y="364426"/>
                  </a:lnTo>
                  <a:lnTo>
                    <a:pt x="63056" y="325564"/>
                  </a:lnTo>
                  <a:lnTo>
                    <a:pt x="44291" y="330517"/>
                  </a:lnTo>
                  <a:lnTo>
                    <a:pt x="22955" y="294227"/>
                  </a:lnTo>
                  <a:lnTo>
                    <a:pt x="0" y="295180"/>
                  </a:lnTo>
                  <a:lnTo>
                    <a:pt x="24860" y="274510"/>
                  </a:lnTo>
                  <a:lnTo>
                    <a:pt x="82772" y="257461"/>
                  </a:lnTo>
                  <a:lnTo>
                    <a:pt x="149257" y="256413"/>
                  </a:lnTo>
                  <a:lnTo>
                    <a:pt x="170402" y="239839"/>
                  </a:lnTo>
                  <a:lnTo>
                    <a:pt x="160115" y="227743"/>
                  </a:lnTo>
                  <a:lnTo>
                    <a:pt x="152591" y="185833"/>
                  </a:lnTo>
                  <a:lnTo>
                    <a:pt x="77724" y="175450"/>
                  </a:lnTo>
                  <a:lnTo>
                    <a:pt x="71438" y="138970"/>
                  </a:lnTo>
                  <a:lnTo>
                    <a:pt x="122873" y="144589"/>
                  </a:lnTo>
                  <a:lnTo>
                    <a:pt x="137350" y="129159"/>
                  </a:lnTo>
                  <a:lnTo>
                    <a:pt x="85154" y="111347"/>
                  </a:lnTo>
                  <a:lnTo>
                    <a:pt x="76771" y="87154"/>
                  </a:lnTo>
                  <a:lnTo>
                    <a:pt x="67818" y="85534"/>
                  </a:lnTo>
                  <a:lnTo>
                    <a:pt x="70009" y="73628"/>
                  </a:lnTo>
                  <a:lnTo>
                    <a:pt x="70009" y="73628"/>
                  </a:lnTo>
                  <a:lnTo>
                    <a:pt x="70675" y="67818"/>
                  </a:lnTo>
                  <a:lnTo>
                    <a:pt x="70675" y="67818"/>
                  </a:lnTo>
                  <a:lnTo>
                    <a:pt x="62484" y="51530"/>
                  </a:lnTo>
                  <a:lnTo>
                    <a:pt x="39243" y="46196"/>
                  </a:lnTo>
                  <a:lnTo>
                    <a:pt x="47149" y="31528"/>
                  </a:lnTo>
                  <a:lnTo>
                    <a:pt x="42291" y="19526"/>
                  </a:lnTo>
                  <a:lnTo>
                    <a:pt x="42291" y="19526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37" name="Freeform: Shape 236">
              <a:extLst>
                <a:ext uri="{FF2B5EF4-FFF2-40B4-BE49-F238E27FC236}">
                  <a16:creationId xmlns:a16="http://schemas.microsoft.com/office/drawing/2014/main" id="{9966375A-4354-5687-E597-83355C48222C}"/>
                </a:ext>
              </a:extLst>
            </p:cNvPr>
            <p:cNvSpPr/>
            <p:nvPr/>
          </p:nvSpPr>
          <p:spPr>
            <a:xfrm>
              <a:off x="2942104" y="1345366"/>
              <a:ext cx="752323" cy="1196370"/>
            </a:xfrm>
            <a:custGeom>
              <a:avLst/>
              <a:gdLst>
                <a:gd name="connsiteX0" fmla="*/ 10763 w 479297"/>
                <a:gd name="connsiteY0" fmla="*/ 0 h 762194"/>
                <a:gd name="connsiteX1" fmla="*/ 24479 w 479297"/>
                <a:gd name="connsiteY1" fmla="*/ 12954 h 762194"/>
                <a:gd name="connsiteX2" fmla="*/ 38386 w 479297"/>
                <a:gd name="connsiteY2" fmla="*/ 5715 h 762194"/>
                <a:gd name="connsiteX3" fmla="*/ 49244 w 479297"/>
                <a:gd name="connsiteY3" fmla="*/ 22384 h 762194"/>
                <a:gd name="connsiteX4" fmla="*/ 103251 w 479297"/>
                <a:gd name="connsiteY4" fmla="*/ 32576 h 762194"/>
                <a:gd name="connsiteX5" fmla="*/ 136303 w 479297"/>
                <a:gd name="connsiteY5" fmla="*/ 49435 h 762194"/>
                <a:gd name="connsiteX6" fmla="*/ 135255 w 479297"/>
                <a:gd name="connsiteY6" fmla="*/ 43053 h 762194"/>
                <a:gd name="connsiteX7" fmla="*/ 178117 w 479297"/>
                <a:gd name="connsiteY7" fmla="*/ 37243 h 762194"/>
                <a:gd name="connsiteX8" fmla="*/ 187452 w 479297"/>
                <a:gd name="connsiteY8" fmla="*/ 18288 h 762194"/>
                <a:gd name="connsiteX9" fmla="*/ 228505 w 479297"/>
                <a:gd name="connsiteY9" fmla="*/ 12287 h 762194"/>
                <a:gd name="connsiteX10" fmla="*/ 269748 w 479297"/>
                <a:gd name="connsiteY10" fmla="*/ 18764 h 762194"/>
                <a:gd name="connsiteX11" fmla="*/ 284035 w 479297"/>
                <a:gd name="connsiteY11" fmla="*/ 73152 h 762194"/>
                <a:gd name="connsiteX12" fmla="*/ 273748 w 479297"/>
                <a:gd name="connsiteY12" fmla="*/ 69533 h 762194"/>
                <a:gd name="connsiteX13" fmla="*/ 273082 w 479297"/>
                <a:gd name="connsiteY13" fmla="*/ 85820 h 762194"/>
                <a:gd name="connsiteX14" fmla="*/ 256794 w 479297"/>
                <a:gd name="connsiteY14" fmla="*/ 88297 h 762194"/>
                <a:gd name="connsiteX15" fmla="*/ 253460 w 479297"/>
                <a:gd name="connsiteY15" fmla="*/ 114494 h 762194"/>
                <a:gd name="connsiteX16" fmla="*/ 308705 w 479297"/>
                <a:gd name="connsiteY16" fmla="*/ 194695 h 762194"/>
                <a:gd name="connsiteX17" fmla="*/ 302800 w 479297"/>
                <a:gd name="connsiteY17" fmla="*/ 230033 h 762194"/>
                <a:gd name="connsiteX18" fmla="*/ 313468 w 479297"/>
                <a:gd name="connsiteY18" fmla="*/ 221651 h 762194"/>
                <a:gd name="connsiteX19" fmla="*/ 328613 w 479297"/>
                <a:gd name="connsiteY19" fmla="*/ 232890 h 762194"/>
                <a:gd name="connsiteX20" fmla="*/ 328613 w 479297"/>
                <a:gd name="connsiteY20" fmla="*/ 232890 h 762194"/>
                <a:gd name="connsiteX21" fmla="*/ 329660 w 479297"/>
                <a:gd name="connsiteY21" fmla="*/ 243749 h 762194"/>
                <a:gd name="connsiteX22" fmla="*/ 319564 w 479297"/>
                <a:gd name="connsiteY22" fmla="*/ 253178 h 762194"/>
                <a:gd name="connsiteX23" fmla="*/ 327184 w 479297"/>
                <a:gd name="connsiteY23" fmla="*/ 271276 h 762194"/>
                <a:gd name="connsiteX24" fmla="*/ 320897 w 479297"/>
                <a:gd name="connsiteY24" fmla="*/ 276991 h 762194"/>
                <a:gd name="connsiteX25" fmla="*/ 343757 w 479297"/>
                <a:gd name="connsiteY25" fmla="*/ 298994 h 762194"/>
                <a:gd name="connsiteX26" fmla="*/ 384905 w 479297"/>
                <a:gd name="connsiteY26" fmla="*/ 324997 h 762194"/>
                <a:gd name="connsiteX27" fmla="*/ 403955 w 479297"/>
                <a:gd name="connsiteY27" fmla="*/ 300327 h 762194"/>
                <a:gd name="connsiteX28" fmla="*/ 419195 w 479297"/>
                <a:gd name="connsiteY28" fmla="*/ 318806 h 762194"/>
                <a:gd name="connsiteX29" fmla="*/ 408432 w 479297"/>
                <a:gd name="connsiteY29" fmla="*/ 324806 h 762194"/>
                <a:gd name="connsiteX30" fmla="*/ 403955 w 479297"/>
                <a:gd name="connsiteY30" fmla="*/ 340999 h 762194"/>
                <a:gd name="connsiteX31" fmla="*/ 390811 w 479297"/>
                <a:gd name="connsiteY31" fmla="*/ 342142 h 762194"/>
                <a:gd name="connsiteX32" fmla="*/ 419195 w 479297"/>
                <a:gd name="connsiteY32" fmla="*/ 361954 h 762194"/>
                <a:gd name="connsiteX33" fmla="*/ 405003 w 479297"/>
                <a:gd name="connsiteY33" fmla="*/ 378337 h 762194"/>
                <a:gd name="connsiteX34" fmla="*/ 422434 w 479297"/>
                <a:gd name="connsiteY34" fmla="*/ 369764 h 762194"/>
                <a:gd name="connsiteX35" fmla="*/ 426148 w 479297"/>
                <a:gd name="connsiteY35" fmla="*/ 399101 h 762194"/>
                <a:gd name="connsiteX36" fmla="*/ 417767 w 479297"/>
                <a:gd name="connsiteY36" fmla="*/ 411674 h 762194"/>
                <a:gd name="connsiteX37" fmla="*/ 429959 w 479297"/>
                <a:gd name="connsiteY37" fmla="*/ 422057 h 762194"/>
                <a:gd name="connsiteX38" fmla="*/ 412718 w 479297"/>
                <a:gd name="connsiteY38" fmla="*/ 433010 h 762194"/>
                <a:gd name="connsiteX39" fmla="*/ 396430 w 479297"/>
                <a:gd name="connsiteY39" fmla="*/ 460728 h 762194"/>
                <a:gd name="connsiteX40" fmla="*/ 375285 w 479297"/>
                <a:gd name="connsiteY40" fmla="*/ 470063 h 762194"/>
                <a:gd name="connsiteX41" fmla="*/ 352234 w 479297"/>
                <a:gd name="connsiteY41" fmla="*/ 465300 h 762194"/>
                <a:gd name="connsiteX42" fmla="*/ 344519 w 479297"/>
                <a:gd name="connsiteY42" fmla="*/ 486446 h 762194"/>
                <a:gd name="connsiteX43" fmla="*/ 366046 w 479297"/>
                <a:gd name="connsiteY43" fmla="*/ 483779 h 762194"/>
                <a:gd name="connsiteX44" fmla="*/ 367189 w 479297"/>
                <a:gd name="connsiteY44" fmla="*/ 496161 h 762194"/>
                <a:gd name="connsiteX45" fmla="*/ 346710 w 479297"/>
                <a:gd name="connsiteY45" fmla="*/ 517783 h 762194"/>
                <a:gd name="connsiteX46" fmla="*/ 336233 w 479297"/>
                <a:gd name="connsiteY46" fmla="*/ 513497 h 762194"/>
                <a:gd name="connsiteX47" fmla="*/ 311944 w 479297"/>
                <a:gd name="connsiteY47" fmla="*/ 543786 h 762194"/>
                <a:gd name="connsiteX48" fmla="*/ 334423 w 479297"/>
                <a:gd name="connsiteY48" fmla="*/ 551120 h 762194"/>
                <a:gd name="connsiteX49" fmla="*/ 342233 w 479297"/>
                <a:gd name="connsiteY49" fmla="*/ 573409 h 762194"/>
                <a:gd name="connsiteX50" fmla="*/ 385763 w 479297"/>
                <a:gd name="connsiteY50" fmla="*/ 576552 h 762194"/>
                <a:gd name="connsiteX51" fmla="*/ 394049 w 479297"/>
                <a:gd name="connsiteY51" fmla="*/ 566646 h 762194"/>
                <a:gd name="connsiteX52" fmla="*/ 421100 w 479297"/>
                <a:gd name="connsiteY52" fmla="*/ 586363 h 762194"/>
                <a:gd name="connsiteX53" fmla="*/ 445198 w 479297"/>
                <a:gd name="connsiteY53" fmla="*/ 576933 h 762194"/>
                <a:gd name="connsiteX54" fmla="*/ 438055 w 479297"/>
                <a:gd name="connsiteY54" fmla="*/ 588649 h 762194"/>
                <a:gd name="connsiteX55" fmla="*/ 438055 w 479297"/>
                <a:gd name="connsiteY55" fmla="*/ 588649 h 762194"/>
                <a:gd name="connsiteX56" fmla="*/ 434054 w 479297"/>
                <a:gd name="connsiteY56" fmla="*/ 601603 h 762194"/>
                <a:gd name="connsiteX57" fmla="*/ 447008 w 479297"/>
                <a:gd name="connsiteY57" fmla="*/ 601222 h 762194"/>
                <a:gd name="connsiteX58" fmla="*/ 479298 w 479297"/>
                <a:gd name="connsiteY58" fmla="*/ 628273 h 762194"/>
                <a:gd name="connsiteX59" fmla="*/ 464534 w 479297"/>
                <a:gd name="connsiteY59" fmla="*/ 645323 h 762194"/>
                <a:gd name="connsiteX60" fmla="*/ 478060 w 479297"/>
                <a:gd name="connsiteY60" fmla="*/ 666849 h 762194"/>
                <a:gd name="connsiteX61" fmla="*/ 464058 w 479297"/>
                <a:gd name="connsiteY61" fmla="*/ 701615 h 762194"/>
                <a:gd name="connsiteX62" fmla="*/ 430149 w 479297"/>
                <a:gd name="connsiteY62" fmla="*/ 738001 h 762194"/>
                <a:gd name="connsiteX63" fmla="*/ 430149 w 479297"/>
                <a:gd name="connsiteY63" fmla="*/ 738001 h 762194"/>
                <a:gd name="connsiteX64" fmla="*/ 410813 w 479297"/>
                <a:gd name="connsiteY64" fmla="*/ 740954 h 762194"/>
                <a:gd name="connsiteX65" fmla="*/ 392335 w 479297"/>
                <a:gd name="connsiteY65" fmla="*/ 728666 h 762194"/>
                <a:gd name="connsiteX66" fmla="*/ 385572 w 479297"/>
                <a:gd name="connsiteY66" fmla="*/ 742287 h 762194"/>
                <a:gd name="connsiteX67" fmla="*/ 373189 w 479297"/>
                <a:gd name="connsiteY67" fmla="*/ 745335 h 762194"/>
                <a:gd name="connsiteX68" fmla="*/ 347281 w 479297"/>
                <a:gd name="connsiteY68" fmla="*/ 734096 h 762194"/>
                <a:gd name="connsiteX69" fmla="*/ 347281 w 479297"/>
                <a:gd name="connsiteY69" fmla="*/ 734096 h 762194"/>
                <a:gd name="connsiteX70" fmla="*/ 274606 w 479297"/>
                <a:gd name="connsiteY70" fmla="*/ 712855 h 762194"/>
                <a:gd name="connsiteX71" fmla="*/ 264605 w 479297"/>
                <a:gd name="connsiteY71" fmla="*/ 733334 h 762194"/>
                <a:gd name="connsiteX72" fmla="*/ 245078 w 479297"/>
                <a:gd name="connsiteY72" fmla="*/ 739620 h 762194"/>
                <a:gd name="connsiteX73" fmla="*/ 235077 w 479297"/>
                <a:gd name="connsiteY73" fmla="*/ 757432 h 762194"/>
                <a:gd name="connsiteX74" fmla="*/ 208407 w 479297"/>
                <a:gd name="connsiteY74" fmla="*/ 762194 h 762194"/>
                <a:gd name="connsiteX75" fmla="*/ 196882 w 479297"/>
                <a:gd name="connsiteY75" fmla="*/ 746573 h 762194"/>
                <a:gd name="connsiteX76" fmla="*/ 181832 w 479297"/>
                <a:gd name="connsiteY76" fmla="*/ 745430 h 762194"/>
                <a:gd name="connsiteX77" fmla="*/ 148876 w 479297"/>
                <a:gd name="connsiteY77" fmla="*/ 658848 h 762194"/>
                <a:gd name="connsiteX78" fmla="*/ 148876 w 479297"/>
                <a:gd name="connsiteY78" fmla="*/ 658848 h 762194"/>
                <a:gd name="connsiteX79" fmla="*/ 173831 w 479297"/>
                <a:gd name="connsiteY79" fmla="*/ 663420 h 762194"/>
                <a:gd name="connsiteX80" fmla="*/ 172879 w 479297"/>
                <a:gd name="connsiteY80" fmla="*/ 656943 h 762194"/>
                <a:gd name="connsiteX81" fmla="*/ 182499 w 479297"/>
                <a:gd name="connsiteY81" fmla="*/ 664373 h 762194"/>
                <a:gd name="connsiteX82" fmla="*/ 220123 w 479297"/>
                <a:gd name="connsiteY82" fmla="*/ 652752 h 762194"/>
                <a:gd name="connsiteX83" fmla="*/ 234982 w 479297"/>
                <a:gd name="connsiteY83" fmla="*/ 660086 h 762194"/>
                <a:gd name="connsiteX84" fmla="*/ 212026 w 479297"/>
                <a:gd name="connsiteY84" fmla="*/ 644084 h 762194"/>
                <a:gd name="connsiteX85" fmla="*/ 222028 w 479297"/>
                <a:gd name="connsiteY85" fmla="*/ 634274 h 762194"/>
                <a:gd name="connsiteX86" fmla="*/ 197834 w 479297"/>
                <a:gd name="connsiteY86" fmla="*/ 646466 h 762194"/>
                <a:gd name="connsiteX87" fmla="*/ 196787 w 479297"/>
                <a:gd name="connsiteY87" fmla="*/ 636750 h 762194"/>
                <a:gd name="connsiteX88" fmla="*/ 177832 w 479297"/>
                <a:gd name="connsiteY88" fmla="*/ 629321 h 762194"/>
                <a:gd name="connsiteX89" fmla="*/ 166402 w 479297"/>
                <a:gd name="connsiteY89" fmla="*/ 601508 h 762194"/>
                <a:gd name="connsiteX90" fmla="*/ 149733 w 479297"/>
                <a:gd name="connsiteY90" fmla="*/ 591602 h 762194"/>
                <a:gd name="connsiteX91" fmla="*/ 148018 w 479297"/>
                <a:gd name="connsiteY91" fmla="*/ 546834 h 762194"/>
                <a:gd name="connsiteX92" fmla="*/ 132207 w 479297"/>
                <a:gd name="connsiteY92" fmla="*/ 538833 h 762194"/>
                <a:gd name="connsiteX93" fmla="*/ 144113 w 479297"/>
                <a:gd name="connsiteY93" fmla="*/ 530642 h 762194"/>
                <a:gd name="connsiteX94" fmla="*/ 152781 w 479297"/>
                <a:gd name="connsiteY94" fmla="*/ 484636 h 762194"/>
                <a:gd name="connsiteX95" fmla="*/ 160210 w 479297"/>
                <a:gd name="connsiteY95" fmla="*/ 481302 h 762194"/>
                <a:gd name="connsiteX96" fmla="*/ 152591 w 479297"/>
                <a:gd name="connsiteY96" fmla="*/ 475111 h 762194"/>
                <a:gd name="connsiteX97" fmla="*/ 154591 w 479297"/>
                <a:gd name="connsiteY97" fmla="*/ 423962 h 762194"/>
                <a:gd name="connsiteX98" fmla="*/ 163449 w 479297"/>
                <a:gd name="connsiteY98" fmla="*/ 419485 h 762194"/>
                <a:gd name="connsiteX99" fmla="*/ 175546 w 479297"/>
                <a:gd name="connsiteY99" fmla="*/ 427581 h 762194"/>
                <a:gd name="connsiteX100" fmla="*/ 160592 w 479297"/>
                <a:gd name="connsiteY100" fmla="*/ 415199 h 762194"/>
                <a:gd name="connsiteX101" fmla="*/ 153257 w 479297"/>
                <a:gd name="connsiteY101" fmla="*/ 418247 h 762194"/>
                <a:gd name="connsiteX102" fmla="*/ 146399 w 479297"/>
                <a:gd name="connsiteY102" fmla="*/ 439868 h 762194"/>
                <a:gd name="connsiteX103" fmla="*/ 137827 w 479297"/>
                <a:gd name="connsiteY103" fmla="*/ 416913 h 762194"/>
                <a:gd name="connsiteX104" fmla="*/ 133826 w 479297"/>
                <a:gd name="connsiteY104" fmla="*/ 378242 h 762194"/>
                <a:gd name="connsiteX105" fmla="*/ 140684 w 479297"/>
                <a:gd name="connsiteY105" fmla="*/ 358144 h 762194"/>
                <a:gd name="connsiteX106" fmla="*/ 131921 w 479297"/>
                <a:gd name="connsiteY106" fmla="*/ 308519 h 762194"/>
                <a:gd name="connsiteX107" fmla="*/ 147447 w 479297"/>
                <a:gd name="connsiteY107" fmla="*/ 305471 h 762194"/>
                <a:gd name="connsiteX108" fmla="*/ 131826 w 479297"/>
                <a:gd name="connsiteY108" fmla="*/ 298803 h 762194"/>
                <a:gd name="connsiteX109" fmla="*/ 126968 w 479297"/>
                <a:gd name="connsiteY109" fmla="*/ 313757 h 762194"/>
                <a:gd name="connsiteX110" fmla="*/ 93440 w 479297"/>
                <a:gd name="connsiteY110" fmla="*/ 243463 h 762194"/>
                <a:gd name="connsiteX111" fmla="*/ 67818 w 479297"/>
                <a:gd name="connsiteY111" fmla="*/ 216126 h 762194"/>
                <a:gd name="connsiteX112" fmla="*/ 54578 w 479297"/>
                <a:gd name="connsiteY112" fmla="*/ 214983 h 762194"/>
                <a:gd name="connsiteX113" fmla="*/ 39433 w 479297"/>
                <a:gd name="connsiteY113" fmla="*/ 135354 h 762194"/>
                <a:gd name="connsiteX114" fmla="*/ 23717 w 479297"/>
                <a:gd name="connsiteY114" fmla="*/ 116971 h 762194"/>
                <a:gd name="connsiteX115" fmla="*/ 42386 w 479297"/>
                <a:gd name="connsiteY115" fmla="*/ 94583 h 762194"/>
                <a:gd name="connsiteX116" fmla="*/ 39243 w 479297"/>
                <a:gd name="connsiteY116" fmla="*/ 57912 h 762194"/>
                <a:gd name="connsiteX117" fmla="*/ 28670 w 479297"/>
                <a:gd name="connsiteY117" fmla="*/ 40958 h 762194"/>
                <a:gd name="connsiteX118" fmla="*/ 191 w 479297"/>
                <a:gd name="connsiteY118" fmla="*/ 31242 h 762194"/>
                <a:gd name="connsiteX119" fmla="*/ 0 w 479297"/>
                <a:gd name="connsiteY119" fmla="*/ 6382 h 762194"/>
                <a:gd name="connsiteX120" fmla="*/ 10763 w 479297"/>
                <a:gd name="connsiteY120" fmla="*/ 0 h 762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</a:cxnLst>
              <a:rect l="l" t="t" r="r" b="b"/>
              <a:pathLst>
                <a:path w="479297" h="762194">
                  <a:moveTo>
                    <a:pt x="10763" y="0"/>
                  </a:moveTo>
                  <a:lnTo>
                    <a:pt x="24479" y="12954"/>
                  </a:lnTo>
                  <a:lnTo>
                    <a:pt x="38386" y="5715"/>
                  </a:lnTo>
                  <a:lnTo>
                    <a:pt x="49244" y="22384"/>
                  </a:lnTo>
                  <a:lnTo>
                    <a:pt x="103251" y="32576"/>
                  </a:lnTo>
                  <a:lnTo>
                    <a:pt x="136303" y="49435"/>
                  </a:lnTo>
                  <a:lnTo>
                    <a:pt x="135255" y="43053"/>
                  </a:lnTo>
                  <a:lnTo>
                    <a:pt x="178117" y="37243"/>
                  </a:lnTo>
                  <a:lnTo>
                    <a:pt x="187452" y="18288"/>
                  </a:lnTo>
                  <a:lnTo>
                    <a:pt x="228505" y="12287"/>
                  </a:lnTo>
                  <a:lnTo>
                    <a:pt x="269748" y="18764"/>
                  </a:lnTo>
                  <a:lnTo>
                    <a:pt x="284035" y="73152"/>
                  </a:lnTo>
                  <a:lnTo>
                    <a:pt x="273748" y="69533"/>
                  </a:lnTo>
                  <a:lnTo>
                    <a:pt x="273082" y="85820"/>
                  </a:lnTo>
                  <a:lnTo>
                    <a:pt x="256794" y="88297"/>
                  </a:lnTo>
                  <a:lnTo>
                    <a:pt x="253460" y="114494"/>
                  </a:lnTo>
                  <a:lnTo>
                    <a:pt x="308705" y="194695"/>
                  </a:lnTo>
                  <a:lnTo>
                    <a:pt x="302800" y="230033"/>
                  </a:lnTo>
                  <a:lnTo>
                    <a:pt x="313468" y="221651"/>
                  </a:lnTo>
                  <a:lnTo>
                    <a:pt x="328613" y="232890"/>
                  </a:lnTo>
                  <a:lnTo>
                    <a:pt x="328613" y="232890"/>
                  </a:lnTo>
                  <a:lnTo>
                    <a:pt x="329660" y="243749"/>
                  </a:lnTo>
                  <a:lnTo>
                    <a:pt x="319564" y="253178"/>
                  </a:lnTo>
                  <a:lnTo>
                    <a:pt x="327184" y="271276"/>
                  </a:lnTo>
                  <a:lnTo>
                    <a:pt x="320897" y="276991"/>
                  </a:lnTo>
                  <a:lnTo>
                    <a:pt x="343757" y="298994"/>
                  </a:lnTo>
                  <a:lnTo>
                    <a:pt x="384905" y="324997"/>
                  </a:lnTo>
                  <a:lnTo>
                    <a:pt x="403955" y="300327"/>
                  </a:lnTo>
                  <a:lnTo>
                    <a:pt x="419195" y="318806"/>
                  </a:lnTo>
                  <a:lnTo>
                    <a:pt x="408432" y="324806"/>
                  </a:lnTo>
                  <a:lnTo>
                    <a:pt x="403955" y="340999"/>
                  </a:lnTo>
                  <a:lnTo>
                    <a:pt x="390811" y="342142"/>
                  </a:lnTo>
                  <a:lnTo>
                    <a:pt x="419195" y="361954"/>
                  </a:lnTo>
                  <a:lnTo>
                    <a:pt x="405003" y="378337"/>
                  </a:lnTo>
                  <a:lnTo>
                    <a:pt x="422434" y="369764"/>
                  </a:lnTo>
                  <a:lnTo>
                    <a:pt x="426148" y="399101"/>
                  </a:lnTo>
                  <a:lnTo>
                    <a:pt x="417767" y="411674"/>
                  </a:lnTo>
                  <a:lnTo>
                    <a:pt x="429959" y="422057"/>
                  </a:lnTo>
                  <a:lnTo>
                    <a:pt x="412718" y="433010"/>
                  </a:lnTo>
                  <a:lnTo>
                    <a:pt x="396430" y="460728"/>
                  </a:lnTo>
                  <a:lnTo>
                    <a:pt x="375285" y="470063"/>
                  </a:lnTo>
                  <a:lnTo>
                    <a:pt x="352234" y="465300"/>
                  </a:lnTo>
                  <a:lnTo>
                    <a:pt x="344519" y="486446"/>
                  </a:lnTo>
                  <a:lnTo>
                    <a:pt x="366046" y="483779"/>
                  </a:lnTo>
                  <a:lnTo>
                    <a:pt x="367189" y="496161"/>
                  </a:lnTo>
                  <a:lnTo>
                    <a:pt x="346710" y="517783"/>
                  </a:lnTo>
                  <a:lnTo>
                    <a:pt x="336233" y="513497"/>
                  </a:lnTo>
                  <a:lnTo>
                    <a:pt x="311944" y="543786"/>
                  </a:lnTo>
                  <a:lnTo>
                    <a:pt x="334423" y="551120"/>
                  </a:lnTo>
                  <a:lnTo>
                    <a:pt x="342233" y="573409"/>
                  </a:lnTo>
                  <a:lnTo>
                    <a:pt x="385763" y="576552"/>
                  </a:lnTo>
                  <a:lnTo>
                    <a:pt x="394049" y="566646"/>
                  </a:lnTo>
                  <a:lnTo>
                    <a:pt x="421100" y="586363"/>
                  </a:lnTo>
                  <a:lnTo>
                    <a:pt x="445198" y="576933"/>
                  </a:lnTo>
                  <a:lnTo>
                    <a:pt x="438055" y="588649"/>
                  </a:lnTo>
                  <a:lnTo>
                    <a:pt x="438055" y="588649"/>
                  </a:lnTo>
                  <a:lnTo>
                    <a:pt x="434054" y="601603"/>
                  </a:lnTo>
                  <a:lnTo>
                    <a:pt x="447008" y="601222"/>
                  </a:lnTo>
                  <a:lnTo>
                    <a:pt x="479298" y="628273"/>
                  </a:lnTo>
                  <a:lnTo>
                    <a:pt x="464534" y="645323"/>
                  </a:lnTo>
                  <a:lnTo>
                    <a:pt x="478060" y="666849"/>
                  </a:lnTo>
                  <a:lnTo>
                    <a:pt x="464058" y="701615"/>
                  </a:lnTo>
                  <a:lnTo>
                    <a:pt x="430149" y="738001"/>
                  </a:lnTo>
                  <a:lnTo>
                    <a:pt x="430149" y="738001"/>
                  </a:lnTo>
                  <a:lnTo>
                    <a:pt x="410813" y="740954"/>
                  </a:lnTo>
                  <a:lnTo>
                    <a:pt x="392335" y="728666"/>
                  </a:lnTo>
                  <a:lnTo>
                    <a:pt x="385572" y="742287"/>
                  </a:lnTo>
                  <a:lnTo>
                    <a:pt x="373189" y="745335"/>
                  </a:lnTo>
                  <a:lnTo>
                    <a:pt x="347281" y="734096"/>
                  </a:lnTo>
                  <a:lnTo>
                    <a:pt x="347281" y="734096"/>
                  </a:lnTo>
                  <a:lnTo>
                    <a:pt x="274606" y="712855"/>
                  </a:lnTo>
                  <a:lnTo>
                    <a:pt x="264605" y="733334"/>
                  </a:lnTo>
                  <a:lnTo>
                    <a:pt x="245078" y="739620"/>
                  </a:lnTo>
                  <a:lnTo>
                    <a:pt x="235077" y="757432"/>
                  </a:lnTo>
                  <a:lnTo>
                    <a:pt x="208407" y="762194"/>
                  </a:lnTo>
                  <a:lnTo>
                    <a:pt x="196882" y="746573"/>
                  </a:lnTo>
                  <a:lnTo>
                    <a:pt x="181832" y="745430"/>
                  </a:lnTo>
                  <a:lnTo>
                    <a:pt x="148876" y="658848"/>
                  </a:lnTo>
                  <a:lnTo>
                    <a:pt x="148876" y="658848"/>
                  </a:lnTo>
                  <a:lnTo>
                    <a:pt x="173831" y="663420"/>
                  </a:lnTo>
                  <a:lnTo>
                    <a:pt x="172879" y="656943"/>
                  </a:lnTo>
                  <a:lnTo>
                    <a:pt x="182499" y="664373"/>
                  </a:lnTo>
                  <a:lnTo>
                    <a:pt x="220123" y="652752"/>
                  </a:lnTo>
                  <a:lnTo>
                    <a:pt x="234982" y="660086"/>
                  </a:lnTo>
                  <a:lnTo>
                    <a:pt x="212026" y="644084"/>
                  </a:lnTo>
                  <a:lnTo>
                    <a:pt x="222028" y="634274"/>
                  </a:lnTo>
                  <a:lnTo>
                    <a:pt x="197834" y="646466"/>
                  </a:lnTo>
                  <a:lnTo>
                    <a:pt x="196787" y="636750"/>
                  </a:lnTo>
                  <a:lnTo>
                    <a:pt x="177832" y="629321"/>
                  </a:lnTo>
                  <a:lnTo>
                    <a:pt x="166402" y="601508"/>
                  </a:lnTo>
                  <a:lnTo>
                    <a:pt x="149733" y="591602"/>
                  </a:lnTo>
                  <a:lnTo>
                    <a:pt x="148018" y="546834"/>
                  </a:lnTo>
                  <a:lnTo>
                    <a:pt x="132207" y="538833"/>
                  </a:lnTo>
                  <a:lnTo>
                    <a:pt x="144113" y="530642"/>
                  </a:lnTo>
                  <a:lnTo>
                    <a:pt x="152781" y="484636"/>
                  </a:lnTo>
                  <a:lnTo>
                    <a:pt x="160210" y="481302"/>
                  </a:lnTo>
                  <a:lnTo>
                    <a:pt x="152591" y="475111"/>
                  </a:lnTo>
                  <a:lnTo>
                    <a:pt x="154591" y="423962"/>
                  </a:lnTo>
                  <a:lnTo>
                    <a:pt x="163449" y="419485"/>
                  </a:lnTo>
                  <a:lnTo>
                    <a:pt x="175546" y="427581"/>
                  </a:lnTo>
                  <a:lnTo>
                    <a:pt x="160592" y="415199"/>
                  </a:lnTo>
                  <a:lnTo>
                    <a:pt x="153257" y="418247"/>
                  </a:lnTo>
                  <a:lnTo>
                    <a:pt x="146399" y="439868"/>
                  </a:lnTo>
                  <a:lnTo>
                    <a:pt x="137827" y="416913"/>
                  </a:lnTo>
                  <a:lnTo>
                    <a:pt x="133826" y="378242"/>
                  </a:lnTo>
                  <a:lnTo>
                    <a:pt x="140684" y="358144"/>
                  </a:lnTo>
                  <a:lnTo>
                    <a:pt x="131921" y="308519"/>
                  </a:lnTo>
                  <a:lnTo>
                    <a:pt x="147447" y="305471"/>
                  </a:lnTo>
                  <a:lnTo>
                    <a:pt x="131826" y="298803"/>
                  </a:lnTo>
                  <a:lnTo>
                    <a:pt x="126968" y="313757"/>
                  </a:lnTo>
                  <a:lnTo>
                    <a:pt x="93440" y="243463"/>
                  </a:lnTo>
                  <a:lnTo>
                    <a:pt x="67818" y="216126"/>
                  </a:lnTo>
                  <a:lnTo>
                    <a:pt x="54578" y="214983"/>
                  </a:lnTo>
                  <a:lnTo>
                    <a:pt x="39433" y="135354"/>
                  </a:lnTo>
                  <a:lnTo>
                    <a:pt x="23717" y="116971"/>
                  </a:lnTo>
                  <a:lnTo>
                    <a:pt x="42386" y="94583"/>
                  </a:lnTo>
                  <a:lnTo>
                    <a:pt x="39243" y="57912"/>
                  </a:lnTo>
                  <a:lnTo>
                    <a:pt x="28670" y="40958"/>
                  </a:lnTo>
                  <a:lnTo>
                    <a:pt x="191" y="31242"/>
                  </a:lnTo>
                  <a:lnTo>
                    <a:pt x="0" y="6382"/>
                  </a:lnTo>
                  <a:lnTo>
                    <a:pt x="10763" y="0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38" name="Freeform: Shape 237">
              <a:extLst>
                <a:ext uri="{FF2B5EF4-FFF2-40B4-BE49-F238E27FC236}">
                  <a16:creationId xmlns:a16="http://schemas.microsoft.com/office/drawing/2014/main" id="{DDE422AE-2E37-8A98-9990-7A241A1EB977}"/>
                </a:ext>
              </a:extLst>
            </p:cNvPr>
            <p:cNvSpPr/>
            <p:nvPr/>
          </p:nvSpPr>
          <p:spPr>
            <a:xfrm>
              <a:off x="3382705" y="2445304"/>
              <a:ext cx="737074" cy="768322"/>
            </a:xfrm>
            <a:custGeom>
              <a:avLst/>
              <a:gdLst>
                <a:gd name="connsiteX0" fmla="*/ 149352 w 469582"/>
                <a:gd name="connsiteY0" fmla="*/ 37433 h 489489"/>
                <a:gd name="connsiteX1" fmla="*/ 167926 w 469582"/>
                <a:gd name="connsiteY1" fmla="*/ 65151 h 489489"/>
                <a:gd name="connsiteX2" fmla="*/ 181451 w 469582"/>
                <a:gd name="connsiteY2" fmla="*/ 58960 h 489489"/>
                <a:gd name="connsiteX3" fmla="*/ 186976 w 469582"/>
                <a:gd name="connsiteY3" fmla="*/ 76010 h 489489"/>
                <a:gd name="connsiteX4" fmla="*/ 206788 w 469582"/>
                <a:gd name="connsiteY4" fmla="*/ 68866 h 489489"/>
                <a:gd name="connsiteX5" fmla="*/ 200596 w 469582"/>
                <a:gd name="connsiteY5" fmla="*/ 54197 h 489489"/>
                <a:gd name="connsiteX6" fmla="*/ 217075 w 469582"/>
                <a:gd name="connsiteY6" fmla="*/ 57245 h 489489"/>
                <a:gd name="connsiteX7" fmla="*/ 225266 w 469582"/>
                <a:gd name="connsiteY7" fmla="*/ 46482 h 489489"/>
                <a:gd name="connsiteX8" fmla="*/ 231838 w 469582"/>
                <a:gd name="connsiteY8" fmla="*/ 71628 h 489489"/>
                <a:gd name="connsiteX9" fmla="*/ 253175 w 469582"/>
                <a:gd name="connsiteY9" fmla="*/ 55340 h 489489"/>
                <a:gd name="connsiteX10" fmla="*/ 271463 w 469582"/>
                <a:gd name="connsiteY10" fmla="*/ 54388 h 489489"/>
                <a:gd name="connsiteX11" fmla="*/ 287846 w 469582"/>
                <a:gd name="connsiteY11" fmla="*/ 33052 h 489489"/>
                <a:gd name="connsiteX12" fmla="*/ 332613 w 469582"/>
                <a:gd name="connsiteY12" fmla="*/ 32480 h 489489"/>
                <a:gd name="connsiteX13" fmla="*/ 349853 w 469582"/>
                <a:gd name="connsiteY13" fmla="*/ 47816 h 489489"/>
                <a:gd name="connsiteX14" fmla="*/ 362521 w 469582"/>
                <a:gd name="connsiteY14" fmla="*/ 25051 h 489489"/>
                <a:gd name="connsiteX15" fmla="*/ 382238 w 469582"/>
                <a:gd name="connsiteY15" fmla="*/ 34004 h 489489"/>
                <a:gd name="connsiteX16" fmla="*/ 394049 w 469582"/>
                <a:gd name="connsiteY16" fmla="*/ 16764 h 489489"/>
                <a:gd name="connsiteX17" fmla="*/ 385572 w 469582"/>
                <a:gd name="connsiteY17" fmla="*/ 9335 h 489489"/>
                <a:gd name="connsiteX18" fmla="*/ 391001 w 469582"/>
                <a:gd name="connsiteY18" fmla="*/ 0 h 489489"/>
                <a:gd name="connsiteX19" fmla="*/ 407575 w 469582"/>
                <a:gd name="connsiteY19" fmla="*/ 476 h 489489"/>
                <a:gd name="connsiteX20" fmla="*/ 432054 w 469582"/>
                <a:gd name="connsiteY20" fmla="*/ 21622 h 489489"/>
                <a:gd name="connsiteX21" fmla="*/ 420910 w 469582"/>
                <a:gd name="connsiteY21" fmla="*/ 32004 h 489489"/>
                <a:gd name="connsiteX22" fmla="*/ 431578 w 469582"/>
                <a:gd name="connsiteY22" fmla="*/ 63913 h 489489"/>
                <a:gd name="connsiteX23" fmla="*/ 469583 w 469582"/>
                <a:gd name="connsiteY23" fmla="*/ 67342 h 489489"/>
                <a:gd name="connsiteX24" fmla="*/ 467392 w 469582"/>
                <a:gd name="connsiteY24" fmla="*/ 108966 h 489489"/>
                <a:gd name="connsiteX25" fmla="*/ 467392 w 469582"/>
                <a:gd name="connsiteY25" fmla="*/ 108966 h 489489"/>
                <a:gd name="connsiteX26" fmla="*/ 435388 w 469582"/>
                <a:gd name="connsiteY26" fmla="*/ 119348 h 489489"/>
                <a:gd name="connsiteX27" fmla="*/ 441198 w 469582"/>
                <a:gd name="connsiteY27" fmla="*/ 134398 h 489489"/>
                <a:gd name="connsiteX28" fmla="*/ 427196 w 469582"/>
                <a:gd name="connsiteY28" fmla="*/ 133350 h 489489"/>
                <a:gd name="connsiteX29" fmla="*/ 434626 w 469582"/>
                <a:gd name="connsiteY29" fmla="*/ 161258 h 489489"/>
                <a:gd name="connsiteX30" fmla="*/ 423481 w 469582"/>
                <a:gd name="connsiteY30" fmla="*/ 178689 h 489489"/>
                <a:gd name="connsiteX31" fmla="*/ 432149 w 469582"/>
                <a:gd name="connsiteY31" fmla="*/ 213455 h 489489"/>
                <a:gd name="connsiteX32" fmla="*/ 389382 w 469582"/>
                <a:gd name="connsiteY32" fmla="*/ 241364 h 489489"/>
                <a:gd name="connsiteX33" fmla="*/ 395478 w 469582"/>
                <a:gd name="connsiteY33" fmla="*/ 247364 h 489489"/>
                <a:gd name="connsiteX34" fmla="*/ 388810 w 469582"/>
                <a:gd name="connsiteY34" fmla="*/ 253746 h 489489"/>
                <a:gd name="connsiteX35" fmla="*/ 404050 w 469582"/>
                <a:gd name="connsiteY35" fmla="*/ 268415 h 489489"/>
                <a:gd name="connsiteX36" fmla="*/ 395478 w 469582"/>
                <a:gd name="connsiteY36" fmla="*/ 277082 h 489489"/>
                <a:gd name="connsiteX37" fmla="*/ 398145 w 469582"/>
                <a:gd name="connsiteY37" fmla="*/ 299752 h 489489"/>
                <a:gd name="connsiteX38" fmla="*/ 382238 w 469582"/>
                <a:gd name="connsiteY38" fmla="*/ 295942 h 489489"/>
                <a:gd name="connsiteX39" fmla="*/ 354616 w 469582"/>
                <a:gd name="connsiteY39" fmla="*/ 309563 h 489489"/>
                <a:gd name="connsiteX40" fmla="*/ 354616 w 469582"/>
                <a:gd name="connsiteY40" fmla="*/ 327565 h 489489"/>
                <a:gd name="connsiteX41" fmla="*/ 367760 w 469582"/>
                <a:gd name="connsiteY41" fmla="*/ 331089 h 489489"/>
                <a:gd name="connsiteX42" fmla="*/ 369856 w 469582"/>
                <a:gd name="connsiteY42" fmla="*/ 354616 h 489489"/>
                <a:gd name="connsiteX43" fmla="*/ 380238 w 469582"/>
                <a:gd name="connsiteY43" fmla="*/ 359378 h 489489"/>
                <a:gd name="connsiteX44" fmla="*/ 326517 w 469582"/>
                <a:gd name="connsiteY44" fmla="*/ 384048 h 489489"/>
                <a:gd name="connsiteX45" fmla="*/ 328422 w 469582"/>
                <a:gd name="connsiteY45" fmla="*/ 396621 h 489489"/>
                <a:gd name="connsiteX46" fmla="*/ 341757 w 469582"/>
                <a:gd name="connsiteY46" fmla="*/ 400907 h 489489"/>
                <a:gd name="connsiteX47" fmla="*/ 342805 w 469582"/>
                <a:gd name="connsiteY47" fmla="*/ 417862 h 489489"/>
                <a:gd name="connsiteX48" fmla="*/ 327565 w 469582"/>
                <a:gd name="connsiteY48" fmla="*/ 417576 h 489489"/>
                <a:gd name="connsiteX49" fmla="*/ 313563 w 469582"/>
                <a:gd name="connsiteY49" fmla="*/ 433483 h 489489"/>
                <a:gd name="connsiteX50" fmla="*/ 320326 w 469582"/>
                <a:gd name="connsiteY50" fmla="*/ 448151 h 489489"/>
                <a:gd name="connsiteX51" fmla="*/ 336899 w 469582"/>
                <a:gd name="connsiteY51" fmla="*/ 450533 h 489489"/>
                <a:gd name="connsiteX52" fmla="*/ 338518 w 469582"/>
                <a:gd name="connsiteY52" fmla="*/ 475488 h 489489"/>
                <a:gd name="connsiteX53" fmla="*/ 338518 w 469582"/>
                <a:gd name="connsiteY53" fmla="*/ 475488 h 489489"/>
                <a:gd name="connsiteX54" fmla="*/ 325184 w 469582"/>
                <a:gd name="connsiteY54" fmla="*/ 463868 h 489489"/>
                <a:gd name="connsiteX55" fmla="*/ 326898 w 469582"/>
                <a:gd name="connsiteY55" fmla="*/ 472821 h 489489"/>
                <a:gd name="connsiteX56" fmla="*/ 310229 w 469582"/>
                <a:gd name="connsiteY56" fmla="*/ 477869 h 489489"/>
                <a:gd name="connsiteX57" fmla="*/ 284893 w 469582"/>
                <a:gd name="connsiteY57" fmla="*/ 459391 h 489489"/>
                <a:gd name="connsiteX58" fmla="*/ 278701 w 469582"/>
                <a:gd name="connsiteY58" fmla="*/ 481394 h 489489"/>
                <a:gd name="connsiteX59" fmla="*/ 258223 w 469582"/>
                <a:gd name="connsiteY59" fmla="*/ 476726 h 489489"/>
                <a:gd name="connsiteX60" fmla="*/ 248984 w 469582"/>
                <a:gd name="connsiteY60" fmla="*/ 489490 h 489489"/>
                <a:gd name="connsiteX61" fmla="*/ 198310 w 469582"/>
                <a:gd name="connsiteY61" fmla="*/ 488633 h 489489"/>
                <a:gd name="connsiteX62" fmla="*/ 166497 w 469582"/>
                <a:gd name="connsiteY62" fmla="*/ 468535 h 489489"/>
                <a:gd name="connsiteX63" fmla="*/ 157829 w 469582"/>
                <a:gd name="connsiteY63" fmla="*/ 470440 h 489489"/>
                <a:gd name="connsiteX64" fmla="*/ 157734 w 469582"/>
                <a:gd name="connsiteY64" fmla="*/ 479774 h 489489"/>
                <a:gd name="connsiteX65" fmla="*/ 136588 w 469582"/>
                <a:gd name="connsiteY65" fmla="*/ 473297 h 489489"/>
                <a:gd name="connsiteX66" fmla="*/ 121158 w 469582"/>
                <a:gd name="connsiteY66" fmla="*/ 455771 h 489489"/>
                <a:gd name="connsiteX67" fmla="*/ 109442 w 469582"/>
                <a:gd name="connsiteY67" fmla="*/ 454819 h 489489"/>
                <a:gd name="connsiteX68" fmla="*/ 104584 w 469582"/>
                <a:gd name="connsiteY68" fmla="*/ 463106 h 489489"/>
                <a:gd name="connsiteX69" fmla="*/ 113443 w 469582"/>
                <a:gd name="connsiteY69" fmla="*/ 470726 h 489489"/>
                <a:gd name="connsiteX70" fmla="*/ 101917 w 469582"/>
                <a:gd name="connsiteY70" fmla="*/ 474821 h 489489"/>
                <a:gd name="connsiteX71" fmla="*/ 84582 w 469582"/>
                <a:gd name="connsiteY71" fmla="*/ 465392 h 489489"/>
                <a:gd name="connsiteX72" fmla="*/ 27146 w 469582"/>
                <a:gd name="connsiteY72" fmla="*/ 464534 h 489489"/>
                <a:gd name="connsiteX73" fmla="*/ 0 w 469582"/>
                <a:gd name="connsiteY73" fmla="*/ 446437 h 489489"/>
                <a:gd name="connsiteX74" fmla="*/ 0 w 469582"/>
                <a:gd name="connsiteY74" fmla="*/ 446437 h 489489"/>
                <a:gd name="connsiteX75" fmla="*/ 7144 w 469582"/>
                <a:gd name="connsiteY75" fmla="*/ 440436 h 489489"/>
                <a:gd name="connsiteX76" fmla="*/ 6477 w 469582"/>
                <a:gd name="connsiteY76" fmla="*/ 421862 h 489489"/>
                <a:gd name="connsiteX77" fmla="*/ 20098 w 469582"/>
                <a:gd name="connsiteY77" fmla="*/ 412433 h 489489"/>
                <a:gd name="connsiteX78" fmla="*/ 16573 w 469582"/>
                <a:gd name="connsiteY78" fmla="*/ 399098 h 489489"/>
                <a:gd name="connsiteX79" fmla="*/ 24384 w 469582"/>
                <a:gd name="connsiteY79" fmla="*/ 394526 h 489489"/>
                <a:gd name="connsiteX80" fmla="*/ 32766 w 469582"/>
                <a:gd name="connsiteY80" fmla="*/ 355283 h 489489"/>
                <a:gd name="connsiteX81" fmla="*/ 44387 w 469582"/>
                <a:gd name="connsiteY81" fmla="*/ 351568 h 489489"/>
                <a:gd name="connsiteX82" fmla="*/ 45053 w 469582"/>
                <a:gd name="connsiteY82" fmla="*/ 342519 h 489489"/>
                <a:gd name="connsiteX83" fmla="*/ 74390 w 469582"/>
                <a:gd name="connsiteY83" fmla="*/ 343853 h 489489"/>
                <a:gd name="connsiteX84" fmla="*/ 87535 w 469582"/>
                <a:gd name="connsiteY84" fmla="*/ 332708 h 489489"/>
                <a:gd name="connsiteX85" fmla="*/ 80963 w 469582"/>
                <a:gd name="connsiteY85" fmla="*/ 315754 h 489489"/>
                <a:gd name="connsiteX86" fmla="*/ 85630 w 469582"/>
                <a:gd name="connsiteY86" fmla="*/ 293942 h 489489"/>
                <a:gd name="connsiteX87" fmla="*/ 74009 w 469582"/>
                <a:gd name="connsiteY87" fmla="*/ 281083 h 489489"/>
                <a:gd name="connsiteX88" fmla="*/ 53816 w 469582"/>
                <a:gd name="connsiteY88" fmla="*/ 179165 h 489489"/>
                <a:gd name="connsiteX89" fmla="*/ 76200 w 469582"/>
                <a:gd name="connsiteY89" fmla="*/ 140113 h 489489"/>
                <a:gd name="connsiteX90" fmla="*/ 62008 w 469582"/>
                <a:gd name="connsiteY90" fmla="*/ 89249 h 489489"/>
                <a:gd name="connsiteX91" fmla="*/ 66484 w 469582"/>
                <a:gd name="connsiteY91" fmla="*/ 33528 h 489489"/>
                <a:gd name="connsiteX92" fmla="*/ 66484 w 469582"/>
                <a:gd name="connsiteY92" fmla="*/ 33528 h 489489"/>
                <a:gd name="connsiteX93" fmla="*/ 92392 w 469582"/>
                <a:gd name="connsiteY93" fmla="*/ 44768 h 489489"/>
                <a:gd name="connsiteX94" fmla="*/ 104680 w 469582"/>
                <a:gd name="connsiteY94" fmla="*/ 41720 h 489489"/>
                <a:gd name="connsiteX95" fmla="*/ 111538 w 469582"/>
                <a:gd name="connsiteY95" fmla="*/ 28099 h 489489"/>
                <a:gd name="connsiteX96" fmla="*/ 130016 w 469582"/>
                <a:gd name="connsiteY96" fmla="*/ 40386 h 489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469582" h="489489">
                  <a:moveTo>
                    <a:pt x="149352" y="37433"/>
                  </a:moveTo>
                  <a:lnTo>
                    <a:pt x="167926" y="65151"/>
                  </a:lnTo>
                  <a:lnTo>
                    <a:pt x="181451" y="58960"/>
                  </a:lnTo>
                  <a:lnTo>
                    <a:pt x="186976" y="76010"/>
                  </a:lnTo>
                  <a:lnTo>
                    <a:pt x="206788" y="68866"/>
                  </a:lnTo>
                  <a:lnTo>
                    <a:pt x="200596" y="54197"/>
                  </a:lnTo>
                  <a:lnTo>
                    <a:pt x="217075" y="57245"/>
                  </a:lnTo>
                  <a:lnTo>
                    <a:pt x="225266" y="46482"/>
                  </a:lnTo>
                  <a:lnTo>
                    <a:pt x="231838" y="71628"/>
                  </a:lnTo>
                  <a:lnTo>
                    <a:pt x="253175" y="55340"/>
                  </a:lnTo>
                  <a:lnTo>
                    <a:pt x="271463" y="54388"/>
                  </a:lnTo>
                  <a:lnTo>
                    <a:pt x="287846" y="33052"/>
                  </a:lnTo>
                  <a:lnTo>
                    <a:pt x="332613" y="32480"/>
                  </a:lnTo>
                  <a:lnTo>
                    <a:pt x="349853" y="47816"/>
                  </a:lnTo>
                  <a:lnTo>
                    <a:pt x="362521" y="25051"/>
                  </a:lnTo>
                  <a:lnTo>
                    <a:pt x="382238" y="34004"/>
                  </a:lnTo>
                  <a:lnTo>
                    <a:pt x="394049" y="16764"/>
                  </a:lnTo>
                  <a:lnTo>
                    <a:pt x="385572" y="9335"/>
                  </a:lnTo>
                  <a:lnTo>
                    <a:pt x="391001" y="0"/>
                  </a:lnTo>
                  <a:lnTo>
                    <a:pt x="407575" y="476"/>
                  </a:lnTo>
                  <a:lnTo>
                    <a:pt x="432054" y="21622"/>
                  </a:lnTo>
                  <a:lnTo>
                    <a:pt x="420910" y="32004"/>
                  </a:lnTo>
                  <a:lnTo>
                    <a:pt x="431578" y="63913"/>
                  </a:lnTo>
                  <a:lnTo>
                    <a:pt x="469583" y="67342"/>
                  </a:lnTo>
                  <a:lnTo>
                    <a:pt x="467392" y="108966"/>
                  </a:lnTo>
                  <a:lnTo>
                    <a:pt x="467392" y="108966"/>
                  </a:lnTo>
                  <a:lnTo>
                    <a:pt x="435388" y="119348"/>
                  </a:lnTo>
                  <a:lnTo>
                    <a:pt x="441198" y="134398"/>
                  </a:lnTo>
                  <a:lnTo>
                    <a:pt x="427196" y="133350"/>
                  </a:lnTo>
                  <a:lnTo>
                    <a:pt x="434626" y="161258"/>
                  </a:lnTo>
                  <a:lnTo>
                    <a:pt x="423481" y="178689"/>
                  </a:lnTo>
                  <a:lnTo>
                    <a:pt x="432149" y="213455"/>
                  </a:lnTo>
                  <a:lnTo>
                    <a:pt x="389382" y="241364"/>
                  </a:lnTo>
                  <a:lnTo>
                    <a:pt x="395478" y="247364"/>
                  </a:lnTo>
                  <a:lnTo>
                    <a:pt x="388810" y="253746"/>
                  </a:lnTo>
                  <a:lnTo>
                    <a:pt x="404050" y="268415"/>
                  </a:lnTo>
                  <a:lnTo>
                    <a:pt x="395478" y="277082"/>
                  </a:lnTo>
                  <a:lnTo>
                    <a:pt x="398145" y="299752"/>
                  </a:lnTo>
                  <a:lnTo>
                    <a:pt x="382238" y="295942"/>
                  </a:lnTo>
                  <a:lnTo>
                    <a:pt x="354616" y="309563"/>
                  </a:lnTo>
                  <a:lnTo>
                    <a:pt x="354616" y="327565"/>
                  </a:lnTo>
                  <a:lnTo>
                    <a:pt x="367760" y="331089"/>
                  </a:lnTo>
                  <a:lnTo>
                    <a:pt x="369856" y="354616"/>
                  </a:lnTo>
                  <a:lnTo>
                    <a:pt x="380238" y="359378"/>
                  </a:lnTo>
                  <a:lnTo>
                    <a:pt x="326517" y="384048"/>
                  </a:lnTo>
                  <a:lnTo>
                    <a:pt x="328422" y="396621"/>
                  </a:lnTo>
                  <a:lnTo>
                    <a:pt x="341757" y="400907"/>
                  </a:lnTo>
                  <a:lnTo>
                    <a:pt x="342805" y="417862"/>
                  </a:lnTo>
                  <a:lnTo>
                    <a:pt x="327565" y="417576"/>
                  </a:lnTo>
                  <a:lnTo>
                    <a:pt x="313563" y="433483"/>
                  </a:lnTo>
                  <a:lnTo>
                    <a:pt x="320326" y="448151"/>
                  </a:lnTo>
                  <a:lnTo>
                    <a:pt x="336899" y="450533"/>
                  </a:lnTo>
                  <a:lnTo>
                    <a:pt x="338518" y="475488"/>
                  </a:lnTo>
                  <a:lnTo>
                    <a:pt x="338518" y="475488"/>
                  </a:lnTo>
                  <a:lnTo>
                    <a:pt x="325184" y="463868"/>
                  </a:lnTo>
                  <a:lnTo>
                    <a:pt x="326898" y="472821"/>
                  </a:lnTo>
                  <a:lnTo>
                    <a:pt x="310229" y="477869"/>
                  </a:lnTo>
                  <a:lnTo>
                    <a:pt x="284893" y="459391"/>
                  </a:lnTo>
                  <a:lnTo>
                    <a:pt x="278701" y="481394"/>
                  </a:lnTo>
                  <a:lnTo>
                    <a:pt x="258223" y="476726"/>
                  </a:lnTo>
                  <a:lnTo>
                    <a:pt x="248984" y="489490"/>
                  </a:lnTo>
                  <a:lnTo>
                    <a:pt x="198310" y="488633"/>
                  </a:lnTo>
                  <a:lnTo>
                    <a:pt x="166497" y="468535"/>
                  </a:lnTo>
                  <a:lnTo>
                    <a:pt x="157829" y="470440"/>
                  </a:lnTo>
                  <a:lnTo>
                    <a:pt x="157734" y="479774"/>
                  </a:lnTo>
                  <a:lnTo>
                    <a:pt x="136588" y="473297"/>
                  </a:lnTo>
                  <a:lnTo>
                    <a:pt x="121158" y="455771"/>
                  </a:lnTo>
                  <a:lnTo>
                    <a:pt x="109442" y="454819"/>
                  </a:lnTo>
                  <a:lnTo>
                    <a:pt x="104584" y="463106"/>
                  </a:lnTo>
                  <a:lnTo>
                    <a:pt x="113443" y="470726"/>
                  </a:lnTo>
                  <a:lnTo>
                    <a:pt x="101917" y="474821"/>
                  </a:lnTo>
                  <a:lnTo>
                    <a:pt x="84582" y="465392"/>
                  </a:lnTo>
                  <a:lnTo>
                    <a:pt x="27146" y="464534"/>
                  </a:lnTo>
                  <a:lnTo>
                    <a:pt x="0" y="446437"/>
                  </a:lnTo>
                  <a:lnTo>
                    <a:pt x="0" y="446437"/>
                  </a:lnTo>
                  <a:lnTo>
                    <a:pt x="7144" y="440436"/>
                  </a:lnTo>
                  <a:lnTo>
                    <a:pt x="6477" y="421862"/>
                  </a:lnTo>
                  <a:lnTo>
                    <a:pt x="20098" y="412433"/>
                  </a:lnTo>
                  <a:lnTo>
                    <a:pt x="16573" y="399098"/>
                  </a:lnTo>
                  <a:lnTo>
                    <a:pt x="24384" y="394526"/>
                  </a:lnTo>
                  <a:lnTo>
                    <a:pt x="32766" y="355283"/>
                  </a:lnTo>
                  <a:lnTo>
                    <a:pt x="44387" y="351568"/>
                  </a:lnTo>
                  <a:lnTo>
                    <a:pt x="45053" y="342519"/>
                  </a:lnTo>
                  <a:lnTo>
                    <a:pt x="74390" y="343853"/>
                  </a:lnTo>
                  <a:lnTo>
                    <a:pt x="87535" y="332708"/>
                  </a:lnTo>
                  <a:lnTo>
                    <a:pt x="80963" y="315754"/>
                  </a:lnTo>
                  <a:lnTo>
                    <a:pt x="85630" y="293942"/>
                  </a:lnTo>
                  <a:lnTo>
                    <a:pt x="74009" y="281083"/>
                  </a:lnTo>
                  <a:lnTo>
                    <a:pt x="53816" y="179165"/>
                  </a:lnTo>
                  <a:lnTo>
                    <a:pt x="76200" y="140113"/>
                  </a:lnTo>
                  <a:lnTo>
                    <a:pt x="62008" y="89249"/>
                  </a:lnTo>
                  <a:lnTo>
                    <a:pt x="66484" y="33528"/>
                  </a:lnTo>
                  <a:lnTo>
                    <a:pt x="66484" y="33528"/>
                  </a:lnTo>
                  <a:lnTo>
                    <a:pt x="92392" y="44768"/>
                  </a:lnTo>
                  <a:lnTo>
                    <a:pt x="104680" y="41720"/>
                  </a:lnTo>
                  <a:lnTo>
                    <a:pt x="111538" y="28099"/>
                  </a:lnTo>
                  <a:lnTo>
                    <a:pt x="130016" y="40386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39" name="Freeform: Shape 238">
              <a:extLst>
                <a:ext uri="{FF2B5EF4-FFF2-40B4-BE49-F238E27FC236}">
                  <a16:creationId xmlns:a16="http://schemas.microsoft.com/office/drawing/2014/main" id="{18180CFC-4908-6A08-97FB-EE269ACA2178}"/>
                </a:ext>
              </a:extLst>
            </p:cNvPr>
            <p:cNvSpPr/>
            <p:nvPr/>
          </p:nvSpPr>
          <p:spPr>
            <a:xfrm>
              <a:off x="1832457" y="2778558"/>
              <a:ext cx="1055526" cy="855185"/>
            </a:xfrm>
            <a:custGeom>
              <a:avLst/>
              <a:gdLst>
                <a:gd name="connsiteX0" fmla="*/ 192977 w 672464"/>
                <a:gd name="connsiteY0" fmla="*/ 481013 h 544829"/>
                <a:gd name="connsiteX1" fmla="*/ 228695 w 672464"/>
                <a:gd name="connsiteY1" fmla="*/ 494633 h 544829"/>
                <a:gd name="connsiteX2" fmla="*/ 235648 w 672464"/>
                <a:gd name="connsiteY2" fmla="*/ 514921 h 544829"/>
                <a:gd name="connsiteX3" fmla="*/ 266509 w 672464"/>
                <a:gd name="connsiteY3" fmla="*/ 523684 h 544829"/>
                <a:gd name="connsiteX4" fmla="*/ 261175 w 672464"/>
                <a:gd name="connsiteY4" fmla="*/ 539877 h 544829"/>
                <a:gd name="connsiteX5" fmla="*/ 254222 w 672464"/>
                <a:gd name="connsiteY5" fmla="*/ 544830 h 544829"/>
                <a:gd name="connsiteX6" fmla="*/ 221742 w 672464"/>
                <a:gd name="connsiteY6" fmla="*/ 531019 h 544829"/>
                <a:gd name="connsiteX7" fmla="*/ 204406 w 672464"/>
                <a:gd name="connsiteY7" fmla="*/ 536162 h 544829"/>
                <a:gd name="connsiteX8" fmla="*/ 196596 w 672464"/>
                <a:gd name="connsiteY8" fmla="*/ 530352 h 544829"/>
                <a:gd name="connsiteX9" fmla="*/ 186976 w 672464"/>
                <a:gd name="connsiteY9" fmla="*/ 502253 h 544829"/>
                <a:gd name="connsiteX10" fmla="*/ 192977 w 672464"/>
                <a:gd name="connsiteY10" fmla="*/ 481013 h 544829"/>
                <a:gd name="connsiteX11" fmla="*/ 67532 w 672464"/>
                <a:gd name="connsiteY11" fmla="*/ 11906 h 544829"/>
                <a:gd name="connsiteX12" fmla="*/ 105251 w 672464"/>
                <a:gd name="connsiteY12" fmla="*/ 17812 h 544829"/>
                <a:gd name="connsiteX13" fmla="*/ 114967 w 672464"/>
                <a:gd name="connsiteY13" fmla="*/ 11144 h 544829"/>
                <a:gd name="connsiteX14" fmla="*/ 125254 w 672464"/>
                <a:gd name="connsiteY14" fmla="*/ 19812 h 544829"/>
                <a:gd name="connsiteX15" fmla="*/ 117729 w 672464"/>
                <a:gd name="connsiteY15" fmla="*/ 27813 h 544829"/>
                <a:gd name="connsiteX16" fmla="*/ 126016 w 672464"/>
                <a:gd name="connsiteY16" fmla="*/ 36004 h 544829"/>
                <a:gd name="connsiteX17" fmla="*/ 158210 w 672464"/>
                <a:gd name="connsiteY17" fmla="*/ 21241 h 544829"/>
                <a:gd name="connsiteX18" fmla="*/ 162496 w 672464"/>
                <a:gd name="connsiteY18" fmla="*/ 33433 h 544829"/>
                <a:gd name="connsiteX19" fmla="*/ 176498 w 672464"/>
                <a:gd name="connsiteY19" fmla="*/ 31147 h 544829"/>
                <a:gd name="connsiteX20" fmla="*/ 183452 w 672464"/>
                <a:gd name="connsiteY20" fmla="*/ 39624 h 544829"/>
                <a:gd name="connsiteX21" fmla="*/ 195644 w 672464"/>
                <a:gd name="connsiteY21" fmla="*/ 32956 h 544829"/>
                <a:gd name="connsiteX22" fmla="*/ 206502 w 672464"/>
                <a:gd name="connsiteY22" fmla="*/ 38291 h 544829"/>
                <a:gd name="connsiteX23" fmla="*/ 215170 w 672464"/>
                <a:gd name="connsiteY23" fmla="*/ 24955 h 544829"/>
                <a:gd name="connsiteX24" fmla="*/ 235648 w 672464"/>
                <a:gd name="connsiteY24" fmla="*/ 25337 h 544829"/>
                <a:gd name="connsiteX25" fmla="*/ 245459 w 672464"/>
                <a:gd name="connsiteY25" fmla="*/ 0 h 544829"/>
                <a:gd name="connsiteX26" fmla="*/ 276225 w 672464"/>
                <a:gd name="connsiteY26" fmla="*/ 1810 h 544829"/>
                <a:gd name="connsiteX27" fmla="*/ 284988 w 672464"/>
                <a:gd name="connsiteY27" fmla="*/ 5334 h 544829"/>
                <a:gd name="connsiteX28" fmla="*/ 291084 w 672464"/>
                <a:gd name="connsiteY28" fmla="*/ 27527 h 544829"/>
                <a:gd name="connsiteX29" fmla="*/ 313754 w 672464"/>
                <a:gd name="connsiteY29" fmla="*/ 21050 h 544829"/>
                <a:gd name="connsiteX30" fmla="*/ 334042 w 672464"/>
                <a:gd name="connsiteY30" fmla="*/ 24860 h 544829"/>
                <a:gd name="connsiteX31" fmla="*/ 349948 w 672464"/>
                <a:gd name="connsiteY31" fmla="*/ 38481 h 544829"/>
                <a:gd name="connsiteX32" fmla="*/ 368332 w 672464"/>
                <a:gd name="connsiteY32" fmla="*/ 36671 h 544829"/>
                <a:gd name="connsiteX33" fmla="*/ 380428 w 672464"/>
                <a:gd name="connsiteY33" fmla="*/ 70866 h 544829"/>
                <a:gd name="connsiteX34" fmla="*/ 388048 w 672464"/>
                <a:gd name="connsiteY34" fmla="*/ 53435 h 544829"/>
                <a:gd name="connsiteX35" fmla="*/ 408145 w 672464"/>
                <a:gd name="connsiteY35" fmla="*/ 55626 h 544829"/>
                <a:gd name="connsiteX36" fmla="*/ 425290 w 672464"/>
                <a:gd name="connsiteY36" fmla="*/ 45053 h 544829"/>
                <a:gd name="connsiteX37" fmla="*/ 429386 w 672464"/>
                <a:gd name="connsiteY37" fmla="*/ 64389 h 544829"/>
                <a:gd name="connsiteX38" fmla="*/ 420242 w 672464"/>
                <a:gd name="connsiteY38" fmla="*/ 84963 h 544829"/>
                <a:gd name="connsiteX39" fmla="*/ 426814 w 672464"/>
                <a:gd name="connsiteY39" fmla="*/ 103251 h 544829"/>
                <a:gd name="connsiteX40" fmla="*/ 469582 w 672464"/>
                <a:gd name="connsiteY40" fmla="*/ 77152 h 544829"/>
                <a:gd name="connsiteX41" fmla="*/ 483012 w 672464"/>
                <a:gd name="connsiteY41" fmla="*/ 43434 h 544829"/>
                <a:gd name="connsiteX42" fmla="*/ 474630 w 672464"/>
                <a:gd name="connsiteY42" fmla="*/ 29146 h 544829"/>
                <a:gd name="connsiteX43" fmla="*/ 518540 w 672464"/>
                <a:gd name="connsiteY43" fmla="*/ 19526 h 544829"/>
                <a:gd name="connsiteX44" fmla="*/ 544924 w 672464"/>
                <a:gd name="connsiteY44" fmla="*/ 56483 h 544829"/>
                <a:gd name="connsiteX45" fmla="*/ 548258 w 672464"/>
                <a:gd name="connsiteY45" fmla="*/ 47720 h 544829"/>
                <a:gd name="connsiteX46" fmla="*/ 572737 w 672464"/>
                <a:gd name="connsiteY46" fmla="*/ 42672 h 544829"/>
                <a:gd name="connsiteX47" fmla="*/ 572737 w 672464"/>
                <a:gd name="connsiteY47" fmla="*/ 42672 h 544829"/>
                <a:gd name="connsiteX48" fmla="*/ 585882 w 672464"/>
                <a:gd name="connsiteY48" fmla="*/ 58769 h 544829"/>
                <a:gd name="connsiteX49" fmla="*/ 585215 w 672464"/>
                <a:gd name="connsiteY49" fmla="*/ 84772 h 544829"/>
                <a:gd name="connsiteX50" fmla="*/ 599217 w 672464"/>
                <a:gd name="connsiteY50" fmla="*/ 74200 h 544829"/>
                <a:gd name="connsiteX51" fmla="*/ 619696 w 672464"/>
                <a:gd name="connsiteY51" fmla="*/ 77343 h 544829"/>
                <a:gd name="connsiteX52" fmla="*/ 611599 w 672464"/>
                <a:gd name="connsiteY52" fmla="*/ 91059 h 544829"/>
                <a:gd name="connsiteX53" fmla="*/ 589978 w 672464"/>
                <a:gd name="connsiteY53" fmla="*/ 90868 h 544829"/>
                <a:gd name="connsiteX54" fmla="*/ 582167 w 672464"/>
                <a:gd name="connsiteY54" fmla="*/ 98774 h 544829"/>
                <a:gd name="connsiteX55" fmla="*/ 572166 w 672464"/>
                <a:gd name="connsiteY55" fmla="*/ 127445 h 544829"/>
                <a:gd name="connsiteX56" fmla="*/ 592454 w 672464"/>
                <a:gd name="connsiteY56" fmla="*/ 122396 h 544829"/>
                <a:gd name="connsiteX57" fmla="*/ 617600 w 672464"/>
                <a:gd name="connsiteY57" fmla="*/ 134302 h 544829"/>
                <a:gd name="connsiteX58" fmla="*/ 629221 w 672464"/>
                <a:gd name="connsiteY58" fmla="*/ 131635 h 544829"/>
                <a:gd name="connsiteX59" fmla="*/ 655414 w 672464"/>
                <a:gd name="connsiteY59" fmla="*/ 169450 h 544829"/>
                <a:gd name="connsiteX60" fmla="*/ 640841 w 672464"/>
                <a:gd name="connsiteY60" fmla="*/ 186404 h 544829"/>
                <a:gd name="connsiteX61" fmla="*/ 648366 w 672464"/>
                <a:gd name="connsiteY61" fmla="*/ 203549 h 544829"/>
                <a:gd name="connsiteX62" fmla="*/ 642841 w 672464"/>
                <a:gd name="connsiteY62" fmla="*/ 211264 h 544829"/>
                <a:gd name="connsiteX63" fmla="*/ 651700 w 672464"/>
                <a:gd name="connsiteY63" fmla="*/ 214408 h 544829"/>
                <a:gd name="connsiteX64" fmla="*/ 665130 w 672464"/>
                <a:gd name="connsiteY64" fmla="*/ 199168 h 544829"/>
                <a:gd name="connsiteX65" fmla="*/ 672464 w 672464"/>
                <a:gd name="connsiteY65" fmla="*/ 220027 h 544829"/>
                <a:gd name="connsiteX66" fmla="*/ 641984 w 672464"/>
                <a:gd name="connsiteY66" fmla="*/ 256889 h 544829"/>
                <a:gd name="connsiteX67" fmla="*/ 641984 w 672464"/>
                <a:gd name="connsiteY67" fmla="*/ 256889 h 544829"/>
                <a:gd name="connsiteX68" fmla="*/ 635983 w 672464"/>
                <a:gd name="connsiteY68" fmla="*/ 256889 h 544829"/>
                <a:gd name="connsiteX69" fmla="*/ 635983 w 672464"/>
                <a:gd name="connsiteY69" fmla="*/ 256889 h 544829"/>
                <a:gd name="connsiteX70" fmla="*/ 662082 w 672464"/>
                <a:gd name="connsiteY70" fmla="*/ 268129 h 544829"/>
                <a:gd name="connsiteX71" fmla="*/ 663511 w 672464"/>
                <a:gd name="connsiteY71" fmla="*/ 275654 h 544829"/>
                <a:gd name="connsiteX72" fmla="*/ 643984 w 672464"/>
                <a:gd name="connsiteY72" fmla="*/ 276701 h 544829"/>
                <a:gd name="connsiteX73" fmla="*/ 643984 w 672464"/>
                <a:gd name="connsiteY73" fmla="*/ 276701 h 544829"/>
                <a:gd name="connsiteX74" fmla="*/ 642365 w 672464"/>
                <a:gd name="connsiteY74" fmla="*/ 281464 h 544829"/>
                <a:gd name="connsiteX75" fmla="*/ 642365 w 672464"/>
                <a:gd name="connsiteY75" fmla="*/ 281464 h 544829"/>
                <a:gd name="connsiteX76" fmla="*/ 635126 w 672464"/>
                <a:gd name="connsiteY76" fmla="*/ 284893 h 544829"/>
                <a:gd name="connsiteX77" fmla="*/ 647413 w 672464"/>
                <a:gd name="connsiteY77" fmla="*/ 338709 h 544829"/>
                <a:gd name="connsiteX78" fmla="*/ 647413 w 672464"/>
                <a:gd name="connsiteY78" fmla="*/ 338709 h 544829"/>
                <a:gd name="connsiteX79" fmla="*/ 653986 w 672464"/>
                <a:gd name="connsiteY79" fmla="*/ 350330 h 544829"/>
                <a:gd name="connsiteX80" fmla="*/ 646366 w 672464"/>
                <a:gd name="connsiteY80" fmla="*/ 360426 h 544829"/>
                <a:gd name="connsiteX81" fmla="*/ 647413 w 672464"/>
                <a:gd name="connsiteY81" fmla="*/ 396240 h 544829"/>
                <a:gd name="connsiteX82" fmla="*/ 623982 w 672464"/>
                <a:gd name="connsiteY82" fmla="*/ 402812 h 544829"/>
                <a:gd name="connsiteX83" fmla="*/ 621505 w 672464"/>
                <a:gd name="connsiteY83" fmla="*/ 421386 h 544829"/>
                <a:gd name="connsiteX84" fmla="*/ 611409 w 672464"/>
                <a:gd name="connsiteY84" fmla="*/ 418338 h 544829"/>
                <a:gd name="connsiteX85" fmla="*/ 613028 w 672464"/>
                <a:gd name="connsiteY85" fmla="*/ 408051 h 544829"/>
                <a:gd name="connsiteX86" fmla="*/ 589311 w 672464"/>
                <a:gd name="connsiteY86" fmla="*/ 418624 h 544829"/>
                <a:gd name="connsiteX87" fmla="*/ 583691 w 672464"/>
                <a:gd name="connsiteY87" fmla="*/ 407289 h 544829"/>
                <a:gd name="connsiteX88" fmla="*/ 568165 w 672464"/>
                <a:gd name="connsiteY88" fmla="*/ 406051 h 544829"/>
                <a:gd name="connsiteX89" fmla="*/ 560736 w 672464"/>
                <a:gd name="connsiteY89" fmla="*/ 438245 h 544829"/>
                <a:gd name="connsiteX90" fmla="*/ 527398 w 672464"/>
                <a:gd name="connsiteY90" fmla="*/ 441008 h 544829"/>
                <a:gd name="connsiteX91" fmla="*/ 518826 w 672464"/>
                <a:gd name="connsiteY91" fmla="*/ 428911 h 544829"/>
                <a:gd name="connsiteX92" fmla="*/ 505205 w 672464"/>
                <a:gd name="connsiteY92" fmla="*/ 445770 h 544829"/>
                <a:gd name="connsiteX93" fmla="*/ 505205 w 672464"/>
                <a:gd name="connsiteY93" fmla="*/ 445770 h 544829"/>
                <a:gd name="connsiteX94" fmla="*/ 490346 w 672464"/>
                <a:gd name="connsiteY94" fmla="*/ 444627 h 544829"/>
                <a:gd name="connsiteX95" fmla="*/ 487870 w 672464"/>
                <a:gd name="connsiteY95" fmla="*/ 420052 h 544829"/>
                <a:gd name="connsiteX96" fmla="*/ 511873 w 672464"/>
                <a:gd name="connsiteY96" fmla="*/ 416433 h 544829"/>
                <a:gd name="connsiteX97" fmla="*/ 484726 w 672464"/>
                <a:gd name="connsiteY97" fmla="*/ 401288 h 544829"/>
                <a:gd name="connsiteX98" fmla="*/ 440245 w 672464"/>
                <a:gd name="connsiteY98" fmla="*/ 413004 h 544829"/>
                <a:gd name="connsiteX99" fmla="*/ 436816 w 672464"/>
                <a:gd name="connsiteY99" fmla="*/ 404050 h 544829"/>
                <a:gd name="connsiteX100" fmla="*/ 426338 w 672464"/>
                <a:gd name="connsiteY100" fmla="*/ 404813 h 544829"/>
                <a:gd name="connsiteX101" fmla="*/ 416813 w 672464"/>
                <a:gd name="connsiteY101" fmla="*/ 417100 h 544829"/>
                <a:gd name="connsiteX102" fmla="*/ 399001 w 672464"/>
                <a:gd name="connsiteY102" fmla="*/ 411956 h 544829"/>
                <a:gd name="connsiteX103" fmla="*/ 363665 w 672464"/>
                <a:gd name="connsiteY103" fmla="*/ 423481 h 544829"/>
                <a:gd name="connsiteX104" fmla="*/ 350044 w 672464"/>
                <a:gd name="connsiteY104" fmla="*/ 416528 h 544829"/>
                <a:gd name="connsiteX105" fmla="*/ 340614 w 672464"/>
                <a:gd name="connsiteY105" fmla="*/ 396240 h 544829"/>
                <a:gd name="connsiteX106" fmla="*/ 328327 w 672464"/>
                <a:gd name="connsiteY106" fmla="*/ 395288 h 544829"/>
                <a:gd name="connsiteX107" fmla="*/ 325755 w 672464"/>
                <a:gd name="connsiteY107" fmla="*/ 384524 h 544829"/>
                <a:gd name="connsiteX108" fmla="*/ 304800 w 672464"/>
                <a:gd name="connsiteY108" fmla="*/ 382524 h 544829"/>
                <a:gd name="connsiteX109" fmla="*/ 294799 w 672464"/>
                <a:gd name="connsiteY109" fmla="*/ 369094 h 544829"/>
                <a:gd name="connsiteX110" fmla="*/ 288798 w 672464"/>
                <a:gd name="connsiteY110" fmla="*/ 376809 h 544829"/>
                <a:gd name="connsiteX111" fmla="*/ 280797 w 672464"/>
                <a:gd name="connsiteY111" fmla="*/ 361759 h 544829"/>
                <a:gd name="connsiteX112" fmla="*/ 281178 w 672464"/>
                <a:gd name="connsiteY112" fmla="*/ 373189 h 544829"/>
                <a:gd name="connsiteX113" fmla="*/ 241840 w 672464"/>
                <a:gd name="connsiteY113" fmla="*/ 375095 h 544829"/>
                <a:gd name="connsiteX114" fmla="*/ 237458 w 672464"/>
                <a:gd name="connsiteY114" fmla="*/ 397002 h 544829"/>
                <a:gd name="connsiteX115" fmla="*/ 254889 w 672464"/>
                <a:gd name="connsiteY115" fmla="*/ 431387 h 544829"/>
                <a:gd name="connsiteX116" fmla="*/ 238792 w 672464"/>
                <a:gd name="connsiteY116" fmla="*/ 431387 h 544829"/>
                <a:gd name="connsiteX117" fmla="*/ 227552 w 672464"/>
                <a:gd name="connsiteY117" fmla="*/ 402146 h 544829"/>
                <a:gd name="connsiteX118" fmla="*/ 235744 w 672464"/>
                <a:gd name="connsiteY118" fmla="*/ 390620 h 544829"/>
                <a:gd name="connsiteX119" fmla="*/ 228029 w 672464"/>
                <a:gd name="connsiteY119" fmla="*/ 353377 h 544829"/>
                <a:gd name="connsiteX120" fmla="*/ 179451 w 672464"/>
                <a:gd name="connsiteY120" fmla="*/ 308324 h 544829"/>
                <a:gd name="connsiteX121" fmla="*/ 156496 w 672464"/>
                <a:gd name="connsiteY121" fmla="*/ 301371 h 544829"/>
                <a:gd name="connsiteX122" fmla="*/ 147923 w 672464"/>
                <a:gd name="connsiteY122" fmla="*/ 306896 h 544829"/>
                <a:gd name="connsiteX123" fmla="*/ 146018 w 672464"/>
                <a:gd name="connsiteY123" fmla="*/ 292417 h 544829"/>
                <a:gd name="connsiteX124" fmla="*/ 108299 w 672464"/>
                <a:gd name="connsiteY124" fmla="*/ 299466 h 544829"/>
                <a:gd name="connsiteX125" fmla="*/ 79343 w 672464"/>
                <a:gd name="connsiteY125" fmla="*/ 261652 h 544829"/>
                <a:gd name="connsiteX126" fmla="*/ 79343 w 672464"/>
                <a:gd name="connsiteY126" fmla="*/ 261652 h 544829"/>
                <a:gd name="connsiteX127" fmla="*/ 81725 w 672464"/>
                <a:gd name="connsiteY127" fmla="*/ 213360 h 544829"/>
                <a:gd name="connsiteX128" fmla="*/ 96583 w 672464"/>
                <a:gd name="connsiteY128" fmla="*/ 226219 h 544829"/>
                <a:gd name="connsiteX129" fmla="*/ 109728 w 672464"/>
                <a:gd name="connsiteY129" fmla="*/ 218599 h 544829"/>
                <a:gd name="connsiteX130" fmla="*/ 113157 w 672464"/>
                <a:gd name="connsiteY130" fmla="*/ 202692 h 544829"/>
                <a:gd name="connsiteX131" fmla="*/ 132779 w 672464"/>
                <a:gd name="connsiteY131" fmla="*/ 203073 h 544829"/>
                <a:gd name="connsiteX132" fmla="*/ 124682 w 672464"/>
                <a:gd name="connsiteY132" fmla="*/ 178308 h 544829"/>
                <a:gd name="connsiteX133" fmla="*/ 137541 w 672464"/>
                <a:gd name="connsiteY133" fmla="*/ 166021 h 544829"/>
                <a:gd name="connsiteX134" fmla="*/ 135446 w 672464"/>
                <a:gd name="connsiteY134" fmla="*/ 147161 h 544829"/>
                <a:gd name="connsiteX135" fmla="*/ 125540 w 672464"/>
                <a:gd name="connsiteY135" fmla="*/ 137731 h 544829"/>
                <a:gd name="connsiteX136" fmla="*/ 105537 w 672464"/>
                <a:gd name="connsiteY136" fmla="*/ 154400 h 544829"/>
                <a:gd name="connsiteX137" fmla="*/ 96393 w 672464"/>
                <a:gd name="connsiteY137" fmla="*/ 137065 h 544829"/>
                <a:gd name="connsiteX138" fmla="*/ 80296 w 672464"/>
                <a:gd name="connsiteY138" fmla="*/ 128968 h 544829"/>
                <a:gd name="connsiteX139" fmla="*/ 37624 w 672464"/>
                <a:gd name="connsiteY139" fmla="*/ 131350 h 544829"/>
                <a:gd name="connsiteX140" fmla="*/ 23908 w 672464"/>
                <a:gd name="connsiteY140" fmla="*/ 87344 h 544829"/>
                <a:gd name="connsiteX141" fmla="*/ 10096 w 672464"/>
                <a:gd name="connsiteY141" fmla="*/ 82582 h 544829"/>
                <a:gd name="connsiteX142" fmla="*/ 15430 w 672464"/>
                <a:gd name="connsiteY142" fmla="*/ 66866 h 544829"/>
                <a:gd name="connsiteX143" fmla="*/ 667 w 672464"/>
                <a:gd name="connsiteY143" fmla="*/ 65722 h 544829"/>
                <a:gd name="connsiteX144" fmla="*/ 0 w 672464"/>
                <a:gd name="connsiteY144" fmla="*/ 56579 h 544829"/>
                <a:gd name="connsiteX145" fmla="*/ 7906 w 672464"/>
                <a:gd name="connsiteY145" fmla="*/ 38386 h 544829"/>
                <a:gd name="connsiteX146" fmla="*/ 67532 w 672464"/>
                <a:gd name="connsiteY146" fmla="*/ 11906 h 544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</a:cxnLst>
              <a:rect l="l" t="t" r="r" b="b"/>
              <a:pathLst>
                <a:path w="672464" h="544829">
                  <a:moveTo>
                    <a:pt x="192977" y="481013"/>
                  </a:moveTo>
                  <a:lnTo>
                    <a:pt x="228695" y="494633"/>
                  </a:lnTo>
                  <a:lnTo>
                    <a:pt x="235648" y="514921"/>
                  </a:lnTo>
                  <a:lnTo>
                    <a:pt x="266509" y="523684"/>
                  </a:lnTo>
                  <a:lnTo>
                    <a:pt x="261175" y="539877"/>
                  </a:lnTo>
                  <a:lnTo>
                    <a:pt x="254222" y="544830"/>
                  </a:lnTo>
                  <a:lnTo>
                    <a:pt x="221742" y="531019"/>
                  </a:lnTo>
                  <a:lnTo>
                    <a:pt x="204406" y="536162"/>
                  </a:lnTo>
                  <a:lnTo>
                    <a:pt x="196596" y="530352"/>
                  </a:lnTo>
                  <a:lnTo>
                    <a:pt x="186976" y="502253"/>
                  </a:lnTo>
                  <a:lnTo>
                    <a:pt x="192977" y="481013"/>
                  </a:lnTo>
                  <a:close/>
                  <a:moveTo>
                    <a:pt x="67532" y="11906"/>
                  </a:moveTo>
                  <a:lnTo>
                    <a:pt x="105251" y="17812"/>
                  </a:lnTo>
                  <a:lnTo>
                    <a:pt x="114967" y="11144"/>
                  </a:lnTo>
                  <a:lnTo>
                    <a:pt x="125254" y="19812"/>
                  </a:lnTo>
                  <a:lnTo>
                    <a:pt x="117729" y="27813"/>
                  </a:lnTo>
                  <a:lnTo>
                    <a:pt x="126016" y="36004"/>
                  </a:lnTo>
                  <a:lnTo>
                    <a:pt x="158210" y="21241"/>
                  </a:lnTo>
                  <a:lnTo>
                    <a:pt x="162496" y="33433"/>
                  </a:lnTo>
                  <a:lnTo>
                    <a:pt x="176498" y="31147"/>
                  </a:lnTo>
                  <a:lnTo>
                    <a:pt x="183452" y="39624"/>
                  </a:lnTo>
                  <a:lnTo>
                    <a:pt x="195644" y="32956"/>
                  </a:lnTo>
                  <a:lnTo>
                    <a:pt x="206502" y="38291"/>
                  </a:lnTo>
                  <a:lnTo>
                    <a:pt x="215170" y="24955"/>
                  </a:lnTo>
                  <a:lnTo>
                    <a:pt x="235648" y="25337"/>
                  </a:lnTo>
                  <a:lnTo>
                    <a:pt x="245459" y="0"/>
                  </a:lnTo>
                  <a:lnTo>
                    <a:pt x="276225" y="1810"/>
                  </a:lnTo>
                  <a:lnTo>
                    <a:pt x="284988" y="5334"/>
                  </a:lnTo>
                  <a:lnTo>
                    <a:pt x="291084" y="27527"/>
                  </a:lnTo>
                  <a:lnTo>
                    <a:pt x="313754" y="21050"/>
                  </a:lnTo>
                  <a:lnTo>
                    <a:pt x="334042" y="24860"/>
                  </a:lnTo>
                  <a:lnTo>
                    <a:pt x="349948" y="38481"/>
                  </a:lnTo>
                  <a:lnTo>
                    <a:pt x="368332" y="36671"/>
                  </a:lnTo>
                  <a:lnTo>
                    <a:pt x="380428" y="70866"/>
                  </a:lnTo>
                  <a:lnTo>
                    <a:pt x="388048" y="53435"/>
                  </a:lnTo>
                  <a:lnTo>
                    <a:pt x="408145" y="55626"/>
                  </a:lnTo>
                  <a:lnTo>
                    <a:pt x="425290" y="45053"/>
                  </a:lnTo>
                  <a:lnTo>
                    <a:pt x="429386" y="64389"/>
                  </a:lnTo>
                  <a:lnTo>
                    <a:pt x="420242" y="84963"/>
                  </a:lnTo>
                  <a:lnTo>
                    <a:pt x="426814" y="103251"/>
                  </a:lnTo>
                  <a:lnTo>
                    <a:pt x="469582" y="77152"/>
                  </a:lnTo>
                  <a:lnTo>
                    <a:pt x="483012" y="43434"/>
                  </a:lnTo>
                  <a:lnTo>
                    <a:pt x="474630" y="29146"/>
                  </a:lnTo>
                  <a:lnTo>
                    <a:pt x="518540" y="19526"/>
                  </a:lnTo>
                  <a:lnTo>
                    <a:pt x="544924" y="56483"/>
                  </a:lnTo>
                  <a:lnTo>
                    <a:pt x="548258" y="47720"/>
                  </a:lnTo>
                  <a:lnTo>
                    <a:pt x="572737" y="42672"/>
                  </a:lnTo>
                  <a:lnTo>
                    <a:pt x="572737" y="42672"/>
                  </a:lnTo>
                  <a:lnTo>
                    <a:pt x="585882" y="58769"/>
                  </a:lnTo>
                  <a:lnTo>
                    <a:pt x="585215" y="84772"/>
                  </a:lnTo>
                  <a:lnTo>
                    <a:pt x="599217" y="74200"/>
                  </a:lnTo>
                  <a:lnTo>
                    <a:pt x="619696" y="77343"/>
                  </a:lnTo>
                  <a:lnTo>
                    <a:pt x="611599" y="91059"/>
                  </a:lnTo>
                  <a:lnTo>
                    <a:pt x="589978" y="90868"/>
                  </a:lnTo>
                  <a:lnTo>
                    <a:pt x="582167" y="98774"/>
                  </a:lnTo>
                  <a:lnTo>
                    <a:pt x="572166" y="127445"/>
                  </a:lnTo>
                  <a:lnTo>
                    <a:pt x="592454" y="122396"/>
                  </a:lnTo>
                  <a:lnTo>
                    <a:pt x="617600" y="134302"/>
                  </a:lnTo>
                  <a:lnTo>
                    <a:pt x="629221" y="131635"/>
                  </a:lnTo>
                  <a:lnTo>
                    <a:pt x="655414" y="169450"/>
                  </a:lnTo>
                  <a:lnTo>
                    <a:pt x="640841" y="186404"/>
                  </a:lnTo>
                  <a:lnTo>
                    <a:pt x="648366" y="203549"/>
                  </a:lnTo>
                  <a:lnTo>
                    <a:pt x="642841" y="211264"/>
                  </a:lnTo>
                  <a:lnTo>
                    <a:pt x="651700" y="214408"/>
                  </a:lnTo>
                  <a:lnTo>
                    <a:pt x="665130" y="199168"/>
                  </a:lnTo>
                  <a:lnTo>
                    <a:pt x="672464" y="220027"/>
                  </a:lnTo>
                  <a:lnTo>
                    <a:pt x="641984" y="256889"/>
                  </a:lnTo>
                  <a:lnTo>
                    <a:pt x="641984" y="256889"/>
                  </a:lnTo>
                  <a:lnTo>
                    <a:pt x="635983" y="256889"/>
                  </a:lnTo>
                  <a:lnTo>
                    <a:pt x="635983" y="256889"/>
                  </a:lnTo>
                  <a:lnTo>
                    <a:pt x="662082" y="268129"/>
                  </a:lnTo>
                  <a:lnTo>
                    <a:pt x="663511" y="275654"/>
                  </a:lnTo>
                  <a:lnTo>
                    <a:pt x="643984" y="276701"/>
                  </a:lnTo>
                  <a:lnTo>
                    <a:pt x="643984" y="276701"/>
                  </a:lnTo>
                  <a:lnTo>
                    <a:pt x="642365" y="281464"/>
                  </a:lnTo>
                  <a:lnTo>
                    <a:pt x="642365" y="281464"/>
                  </a:lnTo>
                  <a:lnTo>
                    <a:pt x="635126" y="284893"/>
                  </a:lnTo>
                  <a:lnTo>
                    <a:pt x="647413" y="338709"/>
                  </a:lnTo>
                  <a:lnTo>
                    <a:pt x="647413" y="338709"/>
                  </a:lnTo>
                  <a:lnTo>
                    <a:pt x="653986" y="350330"/>
                  </a:lnTo>
                  <a:lnTo>
                    <a:pt x="646366" y="360426"/>
                  </a:lnTo>
                  <a:lnTo>
                    <a:pt x="647413" y="396240"/>
                  </a:lnTo>
                  <a:lnTo>
                    <a:pt x="623982" y="402812"/>
                  </a:lnTo>
                  <a:lnTo>
                    <a:pt x="621505" y="421386"/>
                  </a:lnTo>
                  <a:lnTo>
                    <a:pt x="611409" y="418338"/>
                  </a:lnTo>
                  <a:lnTo>
                    <a:pt x="613028" y="408051"/>
                  </a:lnTo>
                  <a:lnTo>
                    <a:pt x="589311" y="418624"/>
                  </a:lnTo>
                  <a:lnTo>
                    <a:pt x="583691" y="407289"/>
                  </a:lnTo>
                  <a:lnTo>
                    <a:pt x="568165" y="406051"/>
                  </a:lnTo>
                  <a:lnTo>
                    <a:pt x="560736" y="438245"/>
                  </a:lnTo>
                  <a:lnTo>
                    <a:pt x="527398" y="441008"/>
                  </a:lnTo>
                  <a:lnTo>
                    <a:pt x="518826" y="428911"/>
                  </a:lnTo>
                  <a:lnTo>
                    <a:pt x="505205" y="445770"/>
                  </a:lnTo>
                  <a:lnTo>
                    <a:pt x="505205" y="445770"/>
                  </a:lnTo>
                  <a:lnTo>
                    <a:pt x="490346" y="444627"/>
                  </a:lnTo>
                  <a:lnTo>
                    <a:pt x="487870" y="420052"/>
                  </a:lnTo>
                  <a:lnTo>
                    <a:pt x="511873" y="416433"/>
                  </a:lnTo>
                  <a:lnTo>
                    <a:pt x="484726" y="401288"/>
                  </a:lnTo>
                  <a:lnTo>
                    <a:pt x="440245" y="413004"/>
                  </a:lnTo>
                  <a:lnTo>
                    <a:pt x="436816" y="404050"/>
                  </a:lnTo>
                  <a:lnTo>
                    <a:pt x="426338" y="404813"/>
                  </a:lnTo>
                  <a:lnTo>
                    <a:pt x="416813" y="417100"/>
                  </a:lnTo>
                  <a:lnTo>
                    <a:pt x="399001" y="411956"/>
                  </a:lnTo>
                  <a:lnTo>
                    <a:pt x="363665" y="423481"/>
                  </a:lnTo>
                  <a:lnTo>
                    <a:pt x="350044" y="416528"/>
                  </a:lnTo>
                  <a:lnTo>
                    <a:pt x="340614" y="396240"/>
                  </a:lnTo>
                  <a:lnTo>
                    <a:pt x="328327" y="395288"/>
                  </a:lnTo>
                  <a:lnTo>
                    <a:pt x="325755" y="384524"/>
                  </a:lnTo>
                  <a:lnTo>
                    <a:pt x="304800" y="382524"/>
                  </a:lnTo>
                  <a:lnTo>
                    <a:pt x="294799" y="369094"/>
                  </a:lnTo>
                  <a:lnTo>
                    <a:pt x="288798" y="376809"/>
                  </a:lnTo>
                  <a:lnTo>
                    <a:pt x="280797" y="361759"/>
                  </a:lnTo>
                  <a:lnTo>
                    <a:pt x="281178" y="373189"/>
                  </a:lnTo>
                  <a:lnTo>
                    <a:pt x="241840" y="375095"/>
                  </a:lnTo>
                  <a:lnTo>
                    <a:pt x="237458" y="397002"/>
                  </a:lnTo>
                  <a:lnTo>
                    <a:pt x="254889" y="431387"/>
                  </a:lnTo>
                  <a:lnTo>
                    <a:pt x="238792" y="431387"/>
                  </a:lnTo>
                  <a:lnTo>
                    <a:pt x="227552" y="402146"/>
                  </a:lnTo>
                  <a:lnTo>
                    <a:pt x="235744" y="390620"/>
                  </a:lnTo>
                  <a:lnTo>
                    <a:pt x="228029" y="353377"/>
                  </a:lnTo>
                  <a:lnTo>
                    <a:pt x="179451" y="308324"/>
                  </a:lnTo>
                  <a:lnTo>
                    <a:pt x="156496" y="301371"/>
                  </a:lnTo>
                  <a:lnTo>
                    <a:pt x="147923" y="306896"/>
                  </a:lnTo>
                  <a:lnTo>
                    <a:pt x="146018" y="292417"/>
                  </a:lnTo>
                  <a:lnTo>
                    <a:pt x="108299" y="299466"/>
                  </a:lnTo>
                  <a:lnTo>
                    <a:pt x="79343" y="261652"/>
                  </a:lnTo>
                  <a:lnTo>
                    <a:pt x="79343" y="261652"/>
                  </a:lnTo>
                  <a:lnTo>
                    <a:pt x="81725" y="213360"/>
                  </a:lnTo>
                  <a:lnTo>
                    <a:pt x="96583" y="226219"/>
                  </a:lnTo>
                  <a:lnTo>
                    <a:pt x="109728" y="218599"/>
                  </a:lnTo>
                  <a:lnTo>
                    <a:pt x="113157" y="202692"/>
                  </a:lnTo>
                  <a:lnTo>
                    <a:pt x="132779" y="203073"/>
                  </a:lnTo>
                  <a:lnTo>
                    <a:pt x="124682" y="178308"/>
                  </a:lnTo>
                  <a:lnTo>
                    <a:pt x="137541" y="166021"/>
                  </a:lnTo>
                  <a:lnTo>
                    <a:pt x="135446" y="147161"/>
                  </a:lnTo>
                  <a:lnTo>
                    <a:pt x="125540" y="137731"/>
                  </a:lnTo>
                  <a:lnTo>
                    <a:pt x="105537" y="154400"/>
                  </a:lnTo>
                  <a:lnTo>
                    <a:pt x="96393" y="137065"/>
                  </a:lnTo>
                  <a:lnTo>
                    <a:pt x="80296" y="128968"/>
                  </a:lnTo>
                  <a:lnTo>
                    <a:pt x="37624" y="131350"/>
                  </a:lnTo>
                  <a:lnTo>
                    <a:pt x="23908" y="87344"/>
                  </a:lnTo>
                  <a:lnTo>
                    <a:pt x="10096" y="82582"/>
                  </a:lnTo>
                  <a:lnTo>
                    <a:pt x="15430" y="66866"/>
                  </a:lnTo>
                  <a:lnTo>
                    <a:pt x="667" y="65722"/>
                  </a:lnTo>
                  <a:lnTo>
                    <a:pt x="0" y="56579"/>
                  </a:lnTo>
                  <a:lnTo>
                    <a:pt x="7906" y="38386"/>
                  </a:lnTo>
                  <a:lnTo>
                    <a:pt x="67532" y="11906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40" name="Freeform: Shape 239">
              <a:extLst>
                <a:ext uri="{FF2B5EF4-FFF2-40B4-BE49-F238E27FC236}">
                  <a16:creationId xmlns:a16="http://schemas.microsoft.com/office/drawing/2014/main" id="{FA8FF497-B684-B70F-C3E3-495FFFF6B86A}"/>
                </a:ext>
              </a:extLst>
            </p:cNvPr>
            <p:cNvSpPr/>
            <p:nvPr/>
          </p:nvSpPr>
          <p:spPr>
            <a:xfrm>
              <a:off x="3617135" y="2062711"/>
              <a:ext cx="1139849" cy="740514"/>
            </a:xfrm>
            <a:custGeom>
              <a:avLst/>
              <a:gdLst>
                <a:gd name="connsiteX0" fmla="*/ 7906 w 726186"/>
                <a:gd name="connsiteY0" fmla="*/ 131826 h 471773"/>
                <a:gd name="connsiteX1" fmla="*/ 32861 w 726186"/>
                <a:gd name="connsiteY1" fmla="*/ 110585 h 471773"/>
                <a:gd name="connsiteX2" fmla="*/ 57817 w 726186"/>
                <a:gd name="connsiteY2" fmla="*/ 103061 h 471773"/>
                <a:gd name="connsiteX3" fmla="*/ 70199 w 726186"/>
                <a:gd name="connsiteY3" fmla="*/ 90011 h 471773"/>
                <a:gd name="connsiteX4" fmla="*/ 61436 w 726186"/>
                <a:gd name="connsiteY4" fmla="*/ 80963 h 471773"/>
                <a:gd name="connsiteX5" fmla="*/ 66104 w 726186"/>
                <a:gd name="connsiteY5" fmla="*/ 75152 h 471773"/>
                <a:gd name="connsiteX6" fmla="*/ 85725 w 726186"/>
                <a:gd name="connsiteY6" fmla="*/ 79058 h 471773"/>
                <a:gd name="connsiteX7" fmla="*/ 84677 w 726186"/>
                <a:gd name="connsiteY7" fmla="*/ 86963 h 471773"/>
                <a:gd name="connsiteX8" fmla="*/ 113729 w 726186"/>
                <a:gd name="connsiteY8" fmla="*/ 85249 h 471773"/>
                <a:gd name="connsiteX9" fmla="*/ 155353 w 726186"/>
                <a:gd name="connsiteY9" fmla="*/ 60960 h 471773"/>
                <a:gd name="connsiteX10" fmla="*/ 178594 w 726186"/>
                <a:gd name="connsiteY10" fmla="*/ 60770 h 471773"/>
                <a:gd name="connsiteX11" fmla="*/ 187547 w 726186"/>
                <a:gd name="connsiteY11" fmla="*/ 76009 h 471773"/>
                <a:gd name="connsiteX12" fmla="*/ 197453 w 726186"/>
                <a:gd name="connsiteY12" fmla="*/ 74390 h 471773"/>
                <a:gd name="connsiteX13" fmla="*/ 192215 w 726186"/>
                <a:gd name="connsiteY13" fmla="*/ 82296 h 471773"/>
                <a:gd name="connsiteX14" fmla="*/ 203168 w 726186"/>
                <a:gd name="connsiteY14" fmla="*/ 89821 h 471773"/>
                <a:gd name="connsiteX15" fmla="*/ 210026 w 726186"/>
                <a:gd name="connsiteY15" fmla="*/ 69723 h 471773"/>
                <a:gd name="connsiteX16" fmla="*/ 219456 w 726186"/>
                <a:gd name="connsiteY16" fmla="*/ 68675 h 471773"/>
                <a:gd name="connsiteX17" fmla="*/ 264795 w 726186"/>
                <a:gd name="connsiteY17" fmla="*/ 78391 h 471773"/>
                <a:gd name="connsiteX18" fmla="*/ 290417 w 726186"/>
                <a:gd name="connsiteY18" fmla="*/ 93536 h 471773"/>
                <a:gd name="connsiteX19" fmla="*/ 281559 w 726186"/>
                <a:gd name="connsiteY19" fmla="*/ 81820 h 471773"/>
                <a:gd name="connsiteX20" fmla="*/ 291084 w 726186"/>
                <a:gd name="connsiteY20" fmla="*/ 74486 h 471773"/>
                <a:gd name="connsiteX21" fmla="*/ 313277 w 726186"/>
                <a:gd name="connsiteY21" fmla="*/ 79248 h 471773"/>
                <a:gd name="connsiteX22" fmla="*/ 329565 w 726186"/>
                <a:gd name="connsiteY22" fmla="*/ 57245 h 471773"/>
                <a:gd name="connsiteX23" fmla="*/ 337757 w 726186"/>
                <a:gd name="connsiteY23" fmla="*/ 60008 h 471773"/>
                <a:gd name="connsiteX24" fmla="*/ 337471 w 726186"/>
                <a:gd name="connsiteY24" fmla="*/ 51721 h 471773"/>
                <a:gd name="connsiteX25" fmla="*/ 361855 w 726186"/>
                <a:gd name="connsiteY25" fmla="*/ 42100 h 471773"/>
                <a:gd name="connsiteX26" fmla="*/ 371666 w 726186"/>
                <a:gd name="connsiteY26" fmla="*/ 20860 h 471773"/>
                <a:gd name="connsiteX27" fmla="*/ 389954 w 726186"/>
                <a:gd name="connsiteY27" fmla="*/ 12573 h 471773"/>
                <a:gd name="connsiteX28" fmla="*/ 401384 w 726186"/>
                <a:gd name="connsiteY28" fmla="*/ 28766 h 471773"/>
                <a:gd name="connsiteX29" fmla="*/ 418719 w 726186"/>
                <a:gd name="connsiteY29" fmla="*/ 17526 h 471773"/>
                <a:gd name="connsiteX30" fmla="*/ 432340 w 726186"/>
                <a:gd name="connsiteY30" fmla="*/ 19621 h 471773"/>
                <a:gd name="connsiteX31" fmla="*/ 437579 w 726186"/>
                <a:gd name="connsiteY31" fmla="*/ 7049 h 471773"/>
                <a:gd name="connsiteX32" fmla="*/ 449961 w 726186"/>
                <a:gd name="connsiteY32" fmla="*/ 3238 h 471773"/>
                <a:gd name="connsiteX33" fmla="*/ 450056 w 726186"/>
                <a:gd name="connsiteY33" fmla="*/ 13907 h 471773"/>
                <a:gd name="connsiteX34" fmla="*/ 461963 w 726186"/>
                <a:gd name="connsiteY34" fmla="*/ 10001 h 471773"/>
                <a:gd name="connsiteX35" fmla="*/ 473488 w 726186"/>
                <a:gd name="connsiteY35" fmla="*/ 17717 h 471773"/>
                <a:gd name="connsiteX36" fmla="*/ 489204 w 726186"/>
                <a:gd name="connsiteY36" fmla="*/ 0 h 471773"/>
                <a:gd name="connsiteX37" fmla="*/ 504254 w 726186"/>
                <a:gd name="connsiteY37" fmla="*/ 13335 h 471773"/>
                <a:gd name="connsiteX38" fmla="*/ 504254 w 726186"/>
                <a:gd name="connsiteY38" fmla="*/ 13335 h 471773"/>
                <a:gd name="connsiteX39" fmla="*/ 492347 w 726186"/>
                <a:gd name="connsiteY39" fmla="*/ 35909 h 471773"/>
                <a:gd name="connsiteX40" fmla="*/ 507587 w 726186"/>
                <a:gd name="connsiteY40" fmla="*/ 51245 h 471773"/>
                <a:gd name="connsiteX41" fmla="*/ 558356 w 726186"/>
                <a:gd name="connsiteY41" fmla="*/ 58579 h 471773"/>
                <a:gd name="connsiteX42" fmla="*/ 570167 w 726186"/>
                <a:gd name="connsiteY42" fmla="*/ 47434 h 471773"/>
                <a:gd name="connsiteX43" fmla="*/ 573691 w 726186"/>
                <a:gd name="connsiteY43" fmla="*/ 60008 h 471773"/>
                <a:gd name="connsiteX44" fmla="*/ 583978 w 726186"/>
                <a:gd name="connsiteY44" fmla="*/ 56579 h 471773"/>
                <a:gd name="connsiteX45" fmla="*/ 581882 w 726186"/>
                <a:gd name="connsiteY45" fmla="*/ 70295 h 471773"/>
                <a:gd name="connsiteX46" fmla="*/ 592265 w 726186"/>
                <a:gd name="connsiteY46" fmla="*/ 70485 h 471773"/>
                <a:gd name="connsiteX47" fmla="*/ 581597 w 726186"/>
                <a:gd name="connsiteY47" fmla="*/ 83915 h 471773"/>
                <a:gd name="connsiteX48" fmla="*/ 639890 w 726186"/>
                <a:gd name="connsiteY48" fmla="*/ 122682 h 471773"/>
                <a:gd name="connsiteX49" fmla="*/ 646176 w 726186"/>
                <a:gd name="connsiteY49" fmla="*/ 140494 h 471773"/>
                <a:gd name="connsiteX50" fmla="*/ 627983 w 726186"/>
                <a:gd name="connsiteY50" fmla="*/ 158877 h 471773"/>
                <a:gd name="connsiteX51" fmla="*/ 644462 w 726186"/>
                <a:gd name="connsiteY51" fmla="*/ 165830 h 471773"/>
                <a:gd name="connsiteX52" fmla="*/ 645128 w 726186"/>
                <a:gd name="connsiteY52" fmla="*/ 181261 h 471773"/>
                <a:gd name="connsiteX53" fmla="*/ 662845 w 726186"/>
                <a:gd name="connsiteY53" fmla="*/ 180880 h 471773"/>
                <a:gd name="connsiteX54" fmla="*/ 662845 w 726186"/>
                <a:gd name="connsiteY54" fmla="*/ 180880 h 471773"/>
                <a:gd name="connsiteX55" fmla="*/ 669322 w 726186"/>
                <a:gd name="connsiteY55" fmla="*/ 202502 h 471773"/>
                <a:gd name="connsiteX56" fmla="*/ 664178 w 726186"/>
                <a:gd name="connsiteY56" fmla="*/ 215455 h 471773"/>
                <a:gd name="connsiteX57" fmla="*/ 675323 w 726186"/>
                <a:gd name="connsiteY57" fmla="*/ 216884 h 471773"/>
                <a:gd name="connsiteX58" fmla="*/ 677037 w 726186"/>
                <a:gd name="connsiteY58" fmla="*/ 233077 h 471773"/>
                <a:gd name="connsiteX59" fmla="*/ 706469 w 726186"/>
                <a:gd name="connsiteY59" fmla="*/ 246317 h 471773"/>
                <a:gd name="connsiteX60" fmla="*/ 711803 w 726186"/>
                <a:gd name="connsiteY60" fmla="*/ 252698 h 471773"/>
                <a:gd name="connsiteX61" fmla="*/ 705803 w 726186"/>
                <a:gd name="connsiteY61" fmla="*/ 260223 h 471773"/>
                <a:gd name="connsiteX62" fmla="*/ 722471 w 726186"/>
                <a:gd name="connsiteY62" fmla="*/ 268129 h 471773"/>
                <a:gd name="connsiteX63" fmla="*/ 712851 w 726186"/>
                <a:gd name="connsiteY63" fmla="*/ 282130 h 471773"/>
                <a:gd name="connsiteX64" fmla="*/ 718090 w 726186"/>
                <a:gd name="connsiteY64" fmla="*/ 292703 h 471773"/>
                <a:gd name="connsiteX65" fmla="*/ 710375 w 726186"/>
                <a:gd name="connsiteY65" fmla="*/ 296132 h 471773"/>
                <a:gd name="connsiteX66" fmla="*/ 711994 w 726186"/>
                <a:gd name="connsiteY66" fmla="*/ 308229 h 471773"/>
                <a:gd name="connsiteX67" fmla="*/ 726186 w 726186"/>
                <a:gd name="connsiteY67" fmla="*/ 317659 h 471773"/>
                <a:gd name="connsiteX68" fmla="*/ 701707 w 726186"/>
                <a:gd name="connsiteY68" fmla="*/ 357854 h 471773"/>
                <a:gd name="connsiteX69" fmla="*/ 651701 w 726186"/>
                <a:gd name="connsiteY69" fmla="*/ 376619 h 471773"/>
                <a:gd name="connsiteX70" fmla="*/ 644747 w 726186"/>
                <a:gd name="connsiteY70" fmla="*/ 387763 h 471773"/>
                <a:gd name="connsiteX71" fmla="*/ 638937 w 726186"/>
                <a:gd name="connsiteY71" fmla="*/ 401288 h 471773"/>
                <a:gd name="connsiteX72" fmla="*/ 659035 w 726186"/>
                <a:gd name="connsiteY72" fmla="*/ 407575 h 471773"/>
                <a:gd name="connsiteX73" fmla="*/ 651891 w 726186"/>
                <a:gd name="connsiteY73" fmla="*/ 424244 h 471773"/>
                <a:gd name="connsiteX74" fmla="*/ 668560 w 726186"/>
                <a:gd name="connsiteY74" fmla="*/ 452247 h 471773"/>
                <a:gd name="connsiteX75" fmla="*/ 655701 w 726186"/>
                <a:gd name="connsiteY75" fmla="*/ 463677 h 471773"/>
                <a:gd name="connsiteX76" fmla="*/ 655701 w 726186"/>
                <a:gd name="connsiteY76" fmla="*/ 463677 h 471773"/>
                <a:gd name="connsiteX77" fmla="*/ 640937 w 726186"/>
                <a:gd name="connsiteY77" fmla="*/ 471773 h 471773"/>
                <a:gd name="connsiteX78" fmla="*/ 632079 w 726186"/>
                <a:gd name="connsiteY78" fmla="*/ 467201 h 471773"/>
                <a:gd name="connsiteX79" fmla="*/ 610648 w 726186"/>
                <a:gd name="connsiteY79" fmla="*/ 427958 h 471773"/>
                <a:gd name="connsiteX80" fmla="*/ 598742 w 726186"/>
                <a:gd name="connsiteY80" fmla="*/ 422434 h 471773"/>
                <a:gd name="connsiteX81" fmla="*/ 589979 w 726186"/>
                <a:gd name="connsiteY81" fmla="*/ 427006 h 471773"/>
                <a:gd name="connsiteX82" fmla="*/ 592836 w 726186"/>
                <a:gd name="connsiteY82" fmla="*/ 440627 h 471773"/>
                <a:gd name="connsiteX83" fmla="*/ 586931 w 726186"/>
                <a:gd name="connsiteY83" fmla="*/ 433007 h 471773"/>
                <a:gd name="connsiteX84" fmla="*/ 551974 w 726186"/>
                <a:gd name="connsiteY84" fmla="*/ 431387 h 471773"/>
                <a:gd name="connsiteX85" fmla="*/ 535210 w 726186"/>
                <a:gd name="connsiteY85" fmla="*/ 410051 h 471773"/>
                <a:gd name="connsiteX86" fmla="*/ 533876 w 726186"/>
                <a:gd name="connsiteY86" fmla="*/ 395002 h 471773"/>
                <a:gd name="connsiteX87" fmla="*/ 529781 w 726186"/>
                <a:gd name="connsiteY87" fmla="*/ 401860 h 471773"/>
                <a:gd name="connsiteX88" fmla="*/ 495300 w 726186"/>
                <a:gd name="connsiteY88" fmla="*/ 388049 h 471773"/>
                <a:gd name="connsiteX89" fmla="*/ 486632 w 726186"/>
                <a:gd name="connsiteY89" fmla="*/ 334613 h 471773"/>
                <a:gd name="connsiteX90" fmla="*/ 491490 w 726186"/>
                <a:gd name="connsiteY90" fmla="*/ 326803 h 471773"/>
                <a:gd name="connsiteX91" fmla="*/ 481013 w 726186"/>
                <a:gd name="connsiteY91" fmla="*/ 306419 h 471773"/>
                <a:gd name="connsiteX92" fmla="*/ 459296 w 726186"/>
                <a:gd name="connsiteY92" fmla="*/ 293561 h 471773"/>
                <a:gd name="connsiteX93" fmla="*/ 408527 w 726186"/>
                <a:gd name="connsiteY93" fmla="*/ 302800 h 471773"/>
                <a:gd name="connsiteX94" fmla="*/ 409099 w 726186"/>
                <a:gd name="connsiteY94" fmla="*/ 311467 h 471773"/>
                <a:gd name="connsiteX95" fmla="*/ 397478 w 726186"/>
                <a:gd name="connsiteY95" fmla="*/ 307372 h 471773"/>
                <a:gd name="connsiteX96" fmla="*/ 402336 w 726186"/>
                <a:gd name="connsiteY96" fmla="*/ 316897 h 471773"/>
                <a:gd name="connsiteX97" fmla="*/ 368522 w 726186"/>
                <a:gd name="connsiteY97" fmla="*/ 336423 h 471773"/>
                <a:gd name="connsiteX98" fmla="*/ 363188 w 726186"/>
                <a:gd name="connsiteY98" fmla="*/ 354711 h 471773"/>
                <a:gd name="connsiteX99" fmla="*/ 345948 w 726186"/>
                <a:gd name="connsiteY99" fmla="*/ 352901 h 471773"/>
                <a:gd name="connsiteX100" fmla="*/ 339852 w 726186"/>
                <a:gd name="connsiteY100" fmla="*/ 343091 h 471773"/>
                <a:gd name="connsiteX101" fmla="*/ 318040 w 726186"/>
                <a:gd name="connsiteY101" fmla="*/ 352711 h 471773"/>
                <a:gd name="connsiteX102" fmla="*/ 318040 w 726186"/>
                <a:gd name="connsiteY102" fmla="*/ 352711 h 471773"/>
                <a:gd name="connsiteX103" fmla="*/ 320231 w 726186"/>
                <a:gd name="connsiteY103" fmla="*/ 311087 h 471773"/>
                <a:gd name="connsiteX104" fmla="*/ 282226 w 726186"/>
                <a:gd name="connsiteY104" fmla="*/ 307658 h 471773"/>
                <a:gd name="connsiteX105" fmla="*/ 271558 w 726186"/>
                <a:gd name="connsiteY105" fmla="*/ 275749 h 471773"/>
                <a:gd name="connsiteX106" fmla="*/ 282702 w 726186"/>
                <a:gd name="connsiteY106" fmla="*/ 265367 h 471773"/>
                <a:gd name="connsiteX107" fmla="*/ 258223 w 726186"/>
                <a:gd name="connsiteY107" fmla="*/ 244221 h 471773"/>
                <a:gd name="connsiteX108" fmla="*/ 241649 w 726186"/>
                <a:gd name="connsiteY108" fmla="*/ 243745 h 471773"/>
                <a:gd name="connsiteX109" fmla="*/ 236220 w 726186"/>
                <a:gd name="connsiteY109" fmla="*/ 253079 h 471773"/>
                <a:gd name="connsiteX110" fmla="*/ 244697 w 726186"/>
                <a:gd name="connsiteY110" fmla="*/ 260509 h 471773"/>
                <a:gd name="connsiteX111" fmla="*/ 232886 w 726186"/>
                <a:gd name="connsiteY111" fmla="*/ 277749 h 471773"/>
                <a:gd name="connsiteX112" fmla="*/ 213170 w 726186"/>
                <a:gd name="connsiteY112" fmla="*/ 268796 h 471773"/>
                <a:gd name="connsiteX113" fmla="*/ 200501 w 726186"/>
                <a:gd name="connsiteY113" fmla="*/ 291560 h 471773"/>
                <a:gd name="connsiteX114" fmla="*/ 183261 w 726186"/>
                <a:gd name="connsiteY114" fmla="*/ 276225 h 471773"/>
                <a:gd name="connsiteX115" fmla="*/ 138494 w 726186"/>
                <a:gd name="connsiteY115" fmla="*/ 276796 h 471773"/>
                <a:gd name="connsiteX116" fmla="*/ 122111 w 726186"/>
                <a:gd name="connsiteY116" fmla="*/ 298133 h 471773"/>
                <a:gd name="connsiteX117" fmla="*/ 103823 w 726186"/>
                <a:gd name="connsiteY117" fmla="*/ 299085 h 471773"/>
                <a:gd name="connsiteX118" fmla="*/ 82487 w 726186"/>
                <a:gd name="connsiteY118" fmla="*/ 315373 h 471773"/>
                <a:gd name="connsiteX119" fmla="*/ 75914 w 726186"/>
                <a:gd name="connsiteY119" fmla="*/ 290227 h 471773"/>
                <a:gd name="connsiteX120" fmla="*/ 67723 w 726186"/>
                <a:gd name="connsiteY120" fmla="*/ 300990 h 471773"/>
                <a:gd name="connsiteX121" fmla="*/ 51245 w 726186"/>
                <a:gd name="connsiteY121" fmla="*/ 297942 h 471773"/>
                <a:gd name="connsiteX122" fmla="*/ 57436 w 726186"/>
                <a:gd name="connsiteY122" fmla="*/ 312611 h 471773"/>
                <a:gd name="connsiteX123" fmla="*/ 37624 w 726186"/>
                <a:gd name="connsiteY123" fmla="*/ 319754 h 471773"/>
                <a:gd name="connsiteX124" fmla="*/ 32099 w 726186"/>
                <a:gd name="connsiteY124" fmla="*/ 302705 h 471773"/>
                <a:gd name="connsiteX125" fmla="*/ 18574 w 726186"/>
                <a:gd name="connsiteY125" fmla="*/ 308896 h 471773"/>
                <a:gd name="connsiteX126" fmla="*/ 0 w 726186"/>
                <a:gd name="connsiteY126" fmla="*/ 281178 h 471773"/>
                <a:gd name="connsiteX127" fmla="*/ 0 w 726186"/>
                <a:gd name="connsiteY127" fmla="*/ 281178 h 471773"/>
                <a:gd name="connsiteX128" fmla="*/ 33909 w 726186"/>
                <a:gd name="connsiteY128" fmla="*/ 244792 h 471773"/>
                <a:gd name="connsiteX129" fmla="*/ 47911 w 726186"/>
                <a:gd name="connsiteY129" fmla="*/ 210026 h 471773"/>
                <a:gd name="connsiteX130" fmla="*/ 34385 w 726186"/>
                <a:gd name="connsiteY130" fmla="*/ 188500 h 471773"/>
                <a:gd name="connsiteX131" fmla="*/ 49149 w 726186"/>
                <a:gd name="connsiteY131" fmla="*/ 171450 h 471773"/>
                <a:gd name="connsiteX132" fmla="*/ 16859 w 726186"/>
                <a:gd name="connsiteY132" fmla="*/ 144399 h 471773"/>
                <a:gd name="connsiteX133" fmla="*/ 3905 w 726186"/>
                <a:gd name="connsiteY133" fmla="*/ 144685 h 471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726186" h="471773">
                  <a:moveTo>
                    <a:pt x="7906" y="131826"/>
                  </a:moveTo>
                  <a:lnTo>
                    <a:pt x="32861" y="110585"/>
                  </a:lnTo>
                  <a:lnTo>
                    <a:pt x="57817" y="103061"/>
                  </a:lnTo>
                  <a:lnTo>
                    <a:pt x="70199" y="90011"/>
                  </a:lnTo>
                  <a:lnTo>
                    <a:pt x="61436" y="80963"/>
                  </a:lnTo>
                  <a:lnTo>
                    <a:pt x="66104" y="75152"/>
                  </a:lnTo>
                  <a:lnTo>
                    <a:pt x="85725" y="79058"/>
                  </a:lnTo>
                  <a:lnTo>
                    <a:pt x="84677" y="86963"/>
                  </a:lnTo>
                  <a:lnTo>
                    <a:pt x="113729" y="85249"/>
                  </a:lnTo>
                  <a:lnTo>
                    <a:pt x="155353" y="60960"/>
                  </a:lnTo>
                  <a:lnTo>
                    <a:pt x="178594" y="60770"/>
                  </a:lnTo>
                  <a:lnTo>
                    <a:pt x="187547" y="76009"/>
                  </a:lnTo>
                  <a:lnTo>
                    <a:pt x="197453" y="74390"/>
                  </a:lnTo>
                  <a:lnTo>
                    <a:pt x="192215" y="82296"/>
                  </a:lnTo>
                  <a:lnTo>
                    <a:pt x="203168" y="89821"/>
                  </a:lnTo>
                  <a:lnTo>
                    <a:pt x="210026" y="69723"/>
                  </a:lnTo>
                  <a:lnTo>
                    <a:pt x="219456" y="68675"/>
                  </a:lnTo>
                  <a:lnTo>
                    <a:pt x="264795" y="78391"/>
                  </a:lnTo>
                  <a:lnTo>
                    <a:pt x="290417" y="93536"/>
                  </a:lnTo>
                  <a:lnTo>
                    <a:pt x="281559" y="81820"/>
                  </a:lnTo>
                  <a:lnTo>
                    <a:pt x="291084" y="74486"/>
                  </a:lnTo>
                  <a:lnTo>
                    <a:pt x="313277" y="79248"/>
                  </a:lnTo>
                  <a:lnTo>
                    <a:pt x="329565" y="57245"/>
                  </a:lnTo>
                  <a:lnTo>
                    <a:pt x="337757" y="60008"/>
                  </a:lnTo>
                  <a:lnTo>
                    <a:pt x="337471" y="51721"/>
                  </a:lnTo>
                  <a:lnTo>
                    <a:pt x="361855" y="42100"/>
                  </a:lnTo>
                  <a:lnTo>
                    <a:pt x="371666" y="20860"/>
                  </a:lnTo>
                  <a:lnTo>
                    <a:pt x="389954" y="12573"/>
                  </a:lnTo>
                  <a:lnTo>
                    <a:pt x="401384" y="28766"/>
                  </a:lnTo>
                  <a:lnTo>
                    <a:pt x="418719" y="17526"/>
                  </a:lnTo>
                  <a:lnTo>
                    <a:pt x="432340" y="19621"/>
                  </a:lnTo>
                  <a:lnTo>
                    <a:pt x="437579" y="7049"/>
                  </a:lnTo>
                  <a:lnTo>
                    <a:pt x="449961" y="3238"/>
                  </a:lnTo>
                  <a:lnTo>
                    <a:pt x="450056" y="13907"/>
                  </a:lnTo>
                  <a:lnTo>
                    <a:pt x="461963" y="10001"/>
                  </a:lnTo>
                  <a:lnTo>
                    <a:pt x="473488" y="17717"/>
                  </a:lnTo>
                  <a:lnTo>
                    <a:pt x="489204" y="0"/>
                  </a:lnTo>
                  <a:lnTo>
                    <a:pt x="504254" y="13335"/>
                  </a:lnTo>
                  <a:lnTo>
                    <a:pt x="504254" y="13335"/>
                  </a:lnTo>
                  <a:lnTo>
                    <a:pt x="492347" y="35909"/>
                  </a:lnTo>
                  <a:lnTo>
                    <a:pt x="507587" y="51245"/>
                  </a:lnTo>
                  <a:lnTo>
                    <a:pt x="558356" y="58579"/>
                  </a:lnTo>
                  <a:lnTo>
                    <a:pt x="570167" y="47434"/>
                  </a:lnTo>
                  <a:lnTo>
                    <a:pt x="573691" y="60008"/>
                  </a:lnTo>
                  <a:lnTo>
                    <a:pt x="583978" y="56579"/>
                  </a:lnTo>
                  <a:lnTo>
                    <a:pt x="581882" y="70295"/>
                  </a:lnTo>
                  <a:lnTo>
                    <a:pt x="592265" y="70485"/>
                  </a:lnTo>
                  <a:lnTo>
                    <a:pt x="581597" y="83915"/>
                  </a:lnTo>
                  <a:lnTo>
                    <a:pt x="639890" y="122682"/>
                  </a:lnTo>
                  <a:lnTo>
                    <a:pt x="646176" y="140494"/>
                  </a:lnTo>
                  <a:lnTo>
                    <a:pt x="627983" y="158877"/>
                  </a:lnTo>
                  <a:lnTo>
                    <a:pt x="644462" y="165830"/>
                  </a:lnTo>
                  <a:lnTo>
                    <a:pt x="645128" y="181261"/>
                  </a:lnTo>
                  <a:lnTo>
                    <a:pt x="662845" y="180880"/>
                  </a:lnTo>
                  <a:lnTo>
                    <a:pt x="662845" y="180880"/>
                  </a:lnTo>
                  <a:lnTo>
                    <a:pt x="669322" y="202502"/>
                  </a:lnTo>
                  <a:lnTo>
                    <a:pt x="664178" y="215455"/>
                  </a:lnTo>
                  <a:lnTo>
                    <a:pt x="675323" y="216884"/>
                  </a:lnTo>
                  <a:lnTo>
                    <a:pt x="677037" y="233077"/>
                  </a:lnTo>
                  <a:lnTo>
                    <a:pt x="706469" y="246317"/>
                  </a:lnTo>
                  <a:lnTo>
                    <a:pt x="711803" y="252698"/>
                  </a:lnTo>
                  <a:lnTo>
                    <a:pt x="705803" y="260223"/>
                  </a:lnTo>
                  <a:lnTo>
                    <a:pt x="722471" y="268129"/>
                  </a:lnTo>
                  <a:lnTo>
                    <a:pt x="712851" y="282130"/>
                  </a:lnTo>
                  <a:lnTo>
                    <a:pt x="718090" y="292703"/>
                  </a:lnTo>
                  <a:lnTo>
                    <a:pt x="710375" y="296132"/>
                  </a:lnTo>
                  <a:lnTo>
                    <a:pt x="711994" y="308229"/>
                  </a:lnTo>
                  <a:lnTo>
                    <a:pt x="726186" y="317659"/>
                  </a:lnTo>
                  <a:lnTo>
                    <a:pt x="701707" y="357854"/>
                  </a:lnTo>
                  <a:lnTo>
                    <a:pt x="651701" y="376619"/>
                  </a:lnTo>
                  <a:lnTo>
                    <a:pt x="644747" y="387763"/>
                  </a:lnTo>
                  <a:lnTo>
                    <a:pt x="638937" y="401288"/>
                  </a:lnTo>
                  <a:lnTo>
                    <a:pt x="659035" y="407575"/>
                  </a:lnTo>
                  <a:lnTo>
                    <a:pt x="651891" y="424244"/>
                  </a:lnTo>
                  <a:lnTo>
                    <a:pt x="668560" y="452247"/>
                  </a:lnTo>
                  <a:lnTo>
                    <a:pt x="655701" y="463677"/>
                  </a:lnTo>
                  <a:lnTo>
                    <a:pt x="655701" y="463677"/>
                  </a:lnTo>
                  <a:lnTo>
                    <a:pt x="640937" y="471773"/>
                  </a:lnTo>
                  <a:lnTo>
                    <a:pt x="632079" y="467201"/>
                  </a:lnTo>
                  <a:lnTo>
                    <a:pt x="610648" y="427958"/>
                  </a:lnTo>
                  <a:lnTo>
                    <a:pt x="598742" y="422434"/>
                  </a:lnTo>
                  <a:lnTo>
                    <a:pt x="589979" y="427006"/>
                  </a:lnTo>
                  <a:lnTo>
                    <a:pt x="592836" y="440627"/>
                  </a:lnTo>
                  <a:lnTo>
                    <a:pt x="586931" y="433007"/>
                  </a:lnTo>
                  <a:lnTo>
                    <a:pt x="551974" y="431387"/>
                  </a:lnTo>
                  <a:lnTo>
                    <a:pt x="535210" y="410051"/>
                  </a:lnTo>
                  <a:lnTo>
                    <a:pt x="533876" y="395002"/>
                  </a:lnTo>
                  <a:lnTo>
                    <a:pt x="529781" y="401860"/>
                  </a:lnTo>
                  <a:lnTo>
                    <a:pt x="495300" y="388049"/>
                  </a:lnTo>
                  <a:lnTo>
                    <a:pt x="486632" y="334613"/>
                  </a:lnTo>
                  <a:lnTo>
                    <a:pt x="491490" y="326803"/>
                  </a:lnTo>
                  <a:lnTo>
                    <a:pt x="481013" y="306419"/>
                  </a:lnTo>
                  <a:lnTo>
                    <a:pt x="459296" y="293561"/>
                  </a:lnTo>
                  <a:lnTo>
                    <a:pt x="408527" y="302800"/>
                  </a:lnTo>
                  <a:lnTo>
                    <a:pt x="409099" y="311467"/>
                  </a:lnTo>
                  <a:lnTo>
                    <a:pt x="397478" y="307372"/>
                  </a:lnTo>
                  <a:lnTo>
                    <a:pt x="402336" y="316897"/>
                  </a:lnTo>
                  <a:lnTo>
                    <a:pt x="368522" y="336423"/>
                  </a:lnTo>
                  <a:lnTo>
                    <a:pt x="363188" y="354711"/>
                  </a:lnTo>
                  <a:lnTo>
                    <a:pt x="345948" y="352901"/>
                  </a:lnTo>
                  <a:lnTo>
                    <a:pt x="339852" y="343091"/>
                  </a:lnTo>
                  <a:lnTo>
                    <a:pt x="318040" y="352711"/>
                  </a:lnTo>
                  <a:lnTo>
                    <a:pt x="318040" y="352711"/>
                  </a:lnTo>
                  <a:lnTo>
                    <a:pt x="320231" y="311087"/>
                  </a:lnTo>
                  <a:lnTo>
                    <a:pt x="282226" y="307658"/>
                  </a:lnTo>
                  <a:lnTo>
                    <a:pt x="271558" y="275749"/>
                  </a:lnTo>
                  <a:lnTo>
                    <a:pt x="282702" y="265367"/>
                  </a:lnTo>
                  <a:lnTo>
                    <a:pt x="258223" y="244221"/>
                  </a:lnTo>
                  <a:lnTo>
                    <a:pt x="241649" y="243745"/>
                  </a:lnTo>
                  <a:lnTo>
                    <a:pt x="236220" y="253079"/>
                  </a:lnTo>
                  <a:lnTo>
                    <a:pt x="244697" y="260509"/>
                  </a:lnTo>
                  <a:lnTo>
                    <a:pt x="232886" y="277749"/>
                  </a:lnTo>
                  <a:lnTo>
                    <a:pt x="213170" y="268796"/>
                  </a:lnTo>
                  <a:lnTo>
                    <a:pt x="200501" y="291560"/>
                  </a:lnTo>
                  <a:lnTo>
                    <a:pt x="183261" y="276225"/>
                  </a:lnTo>
                  <a:lnTo>
                    <a:pt x="138494" y="276796"/>
                  </a:lnTo>
                  <a:lnTo>
                    <a:pt x="122111" y="298133"/>
                  </a:lnTo>
                  <a:lnTo>
                    <a:pt x="103823" y="299085"/>
                  </a:lnTo>
                  <a:lnTo>
                    <a:pt x="82487" y="315373"/>
                  </a:lnTo>
                  <a:lnTo>
                    <a:pt x="75914" y="290227"/>
                  </a:lnTo>
                  <a:lnTo>
                    <a:pt x="67723" y="300990"/>
                  </a:lnTo>
                  <a:lnTo>
                    <a:pt x="51245" y="297942"/>
                  </a:lnTo>
                  <a:lnTo>
                    <a:pt x="57436" y="312611"/>
                  </a:lnTo>
                  <a:lnTo>
                    <a:pt x="37624" y="319754"/>
                  </a:lnTo>
                  <a:lnTo>
                    <a:pt x="32099" y="302705"/>
                  </a:lnTo>
                  <a:lnTo>
                    <a:pt x="18574" y="308896"/>
                  </a:lnTo>
                  <a:lnTo>
                    <a:pt x="0" y="281178"/>
                  </a:lnTo>
                  <a:lnTo>
                    <a:pt x="0" y="281178"/>
                  </a:lnTo>
                  <a:lnTo>
                    <a:pt x="33909" y="244792"/>
                  </a:lnTo>
                  <a:lnTo>
                    <a:pt x="47911" y="210026"/>
                  </a:lnTo>
                  <a:lnTo>
                    <a:pt x="34385" y="188500"/>
                  </a:lnTo>
                  <a:lnTo>
                    <a:pt x="49149" y="171450"/>
                  </a:lnTo>
                  <a:lnTo>
                    <a:pt x="16859" y="144399"/>
                  </a:lnTo>
                  <a:lnTo>
                    <a:pt x="3905" y="144685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41" name="Freeform: Shape 240">
              <a:extLst>
                <a:ext uri="{FF2B5EF4-FFF2-40B4-BE49-F238E27FC236}">
                  <a16:creationId xmlns:a16="http://schemas.microsoft.com/office/drawing/2014/main" id="{88777FE2-0903-1E6B-4737-65B76FADEC59}"/>
                </a:ext>
              </a:extLst>
            </p:cNvPr>
            <p:cNvSpPr/>
            <p:nvPr/>
          </p:nvSpPr>
          <p:spPr>
            <a:xfrm>
              <a:off x="3874885" y="2523498"/>
              <a:ext cx="844721" cy="844270"/>
            </a:xfrm>
            <a:custGeom>
              <a:avLst/>
              <a:gdLst>
                <a:gd name="connsiteX0" fmla="*/ 153829 w 538162"/>
                <a:gd name="connsiteY0" fmla="*/ 59150 h 537876"/>
                <a:gd name="connsiteX1" fmla="*/ 175641 w 538162"/>
                <a:gd name="connsiteY1" fmla="*/ 49530 h 537876"/>
                <a:gd name="connsiteX2" fmla="*/ 181737 w 538162"/>
                <a:gd name="connsiteY2" fmla="*/ 59341 h 537876"/>
                <a:gd name="connsiteX3" fmla="*/ 198977 w 538162"/>
                <a:gd name="connsiteY3" fmla="*/ 61150 h 537876"/>
                <a:gd name="connsiteX4" fmla="*/ 204311 w 538162"/>
                <a:gd name="connsiteY4" fmla="*/ 42863 h 537876"/>
                <a:gd name="connsiteX5" fmla="*/ 238125 w 538162"/>
                <a:gd name="connsiteY5" fmla="*/ 23336 h 537876"/>
                <a:gd name="connsiteX6" fmla="*/ 233267 w 538162"/>
                <a:gd name="connsiteY6" fmla="*/ 13811 h 537876"/>
                <a:gd name="connsiteX7" fmla="*/ 244888 w 538162"/>
                <a:gd name="connsiteY7" fmla="*/ 17907 h 537876"/>
                <a:gd name="connsiteX8" fmla="*/ 244316 w 538162"/>
                <a:gd name="connsiteY8" fmla="*/ 9239 h 537876"/>
                <a:gd name="connsiteX9" fmla="*/ 295084 w 538162"/>
                <a:gd name="connsiteY9" fmla="*/ 0 h 537876"/>
                <a:gd name="connsiteX10" fmla="*/ 316801 w 538162"/>
                <a:gd name="connsiteY10" fmla="*/ 12859 h 537876"/>
                <a:gd name="connsiteX11" fmla="*/ 327279 w 538162"/>
                <a:gd name="connsiteY11" fmla="*/ 33242 h 537876"/>
                <a:gd name="connsiteX12" fmla="*/ 322421 w 538162"/>
                <a:gd name="connsiteY12" fmla="*/ 41053 h 537876"/>
                <a:gd name="connsiteX13" fmla="*/ 331089 w 538162"/>
                <a:gd name="connsiteY13" fmla="*/ 94488 h 537876"/>
                <a:gd name="connsiteX14" fmla="*/ 365570 w 538162"/>
                <a:gd name="connsiteY14" fmla="*/ 108299 h 537876"/>
                <a:gd name="connsiteX15" fmla="*/ 369665 w 538162"/>
                <a:gd name="connsiteY15" fmla="*/ 101441 h 537876"/>
                <a:gd name="connsiteX16" fmla="*/ 370999 w 538162"/>
                <a:gd name="connsiteY16" fmla="*/ 116491 h 537876"/>
                <a:gd name="connsiteX17" fmla="*/ 387763 w 538162"/>
                <a:gd name="connsiteY17" fmla="*/ 137827 h 537876"/>
                <a:gd name="connsiteX18" fmla="*/ 422720 w 538162"/>
                <a:gd name="connsiteY18" fmla="*/ 139446 h 537876"/>
                <a:gd name="connsiteX19" fmla="*/ 428625 w 538162"/>
                <a:gd name="connsiteY19" fmla="*/ 147066 h 537876"/>
                <a:gd name="connsiteX20" fmla="*/ 425767 w 538162"/>
                <a:gd name="connsiteY20" fmla="*/ 133445 h 537876"/>
                <a:gd name="connsiteX21" fmla="*/ 434530 w 538162"/>
                <a:gd name="connsiteY21" fmla="*/ 128873 h 537876"/>
                <a:gd name="connsiteX22" fmla="*/ 446437 w 538162"/>
                <a:gd name="connsiteY22" fmla="*/ 134398 h 537876"/>
                <a:gd name="connsiteX23" fmla="*/ 467868 w 538162"/>
                <a:gd name="connsiteY23" fmla="*/ 173641 h 537876"/>
                <a:gd name="connsiteX24" fmla="*/ 476726 w 538162"/>
                <a:gd name="connsiteY24" fmla="*/ 178213 h 537876"/>
                <a:gd name="connsiteX25" fmla="*/ 491490 w 538162"/>
                <a:gd name="connsiteY25" fmla="*/ 170117 h 537876"/>
                <a:gd name="connsiteX26" fmla="*/ 491490 w 538162"/>
                <a:gd name="connsiteY26" fmla="*/ 170117 h 537876"/>
                <a:gd name="connsiteX27" fmla="*/ 538163 w 538162"/>
                <a:gd name="connsiteY27" fmla="*/ 202882 h 537876"/>
                <a:gd name="connsiteX28" fmla="*/ 512540 w 538162"/>
                <a:gd name="connsiteY28" fmla="*/ 206121 h 537876"/>
                <a:gd name="connsiteX29" fmla="*/ 508635 w 538162"/>
                <a:gd name="connsiteY29" fmla="*/ 223552 h 537876"/>
                <a:gd name="connsiteX30" fmla="*/ 508635 w 538162"/>
                <a:gd name="connsiteY30" fmla="*/ 223552 h 537876"/>
                <a:gd name="connsiteX31" fmla="*/ 497396 w 538162"/>
                <a:gd name="connsiteY31" fmla="*/ 229552 h 537876"/>
                <a:gd name="connsiteX32" fmla="*/ 510254 w 538162"/>
                <a:gd name="connsiteY32" fmla="*/ 228886 h 537876"/>
                <a:gd name="connsiteX33" fmla="*/ 509397 w 538162"/>
                <a:gd name="connsiteY33" fmla="*/ 241935 h 537876"/>
                <a:gd name="connsiteX34" fmla="*/ 489871 w 538162"/>
                <a:gd name="connsiteY34" fmla="*/ 243364 h 537876"/>
                <a:gd name="connsiteX35" fmla="*/ 489966 w 538162"/>
                <a:gd name="connsiteY35" fmla="*/ 256508 h 537876"/>
                <a:gd name="connsiteX36" fmla="*/ 495395 w 538162"/>
                <a:gd name="connsiteY36" fmla="*/ 266129 h 537876"/>
                <a:gd name="connsiteX37" fmla="*/ 509111 w 538162"/>
                <a:gd name="connsiteY37" fmla="*/ 267462 h 537876"/>
                <a:gd name="connsiteX38" fmla="*/ 499777 w 538162"/>
                <a:gd name="connsiteY38" fmla="*/ 293180 h 537876"/>
                <a:gd name="connsiteX39" fmla="*/ 511778 w 538162"/>
                <a:gd name="connsiteY39" fmla="*/ 320230 h 537876"/>
                <a:gd name="connsiteX40" fmla="*/ 498538 w 538162"/>
                <a:gd name="connsiteY40" fmla="*/ 324898 h 537876"/>
                <a:gd name="connsiteX41" fmla="*/ 496919 w 538162"/>
                <a:gd name="connsiteY41" fmla="*/ 350615 h 537876"/>
                <a:gd name="connsiteX42" fmla="*/ 488442 w 538162"/>
                <a:gd name="connsiteY42" fmla="*/ 336804 h 537876"/>
                <a:gd name="connsiteX43" fmla="*/ 476917 w 538162"/>
                <a:gd name="connsiteY43" fmla="*/ 343376 h 537876"/>
                <a:gd name="connsiteX44" fmla="*/ 482727 w 538162"/>
                <a:gd name="connsiteY44" fmla="*/ 378047 h 537876"/>
                <a:gd name="connsiteX45" fmla="*/ 450056 w 538162"/>
                <a:gd name="connsiteY45" fmla="*/ 412242 h 537876"/>
                <a:gd name="connsiteX46" fmla="*/ 453676 w 538162"/>
                <a:gd name="connsiteY46" fmla="*/ 421767 h 537876"/>
                <a:gd name="connsiteX47" fmla="*/ 423863 w 538162"/>
                <a:gd name="connsiteY47" fmla="*/ 430816 h 537876"/>
                <a:gd name="connsiteX48" fmla="*/ 406146 w 538162"/>
                <a:gd name="connsiteY48" fmla="*/ 453104 h 537876"/>
                <a:gd name="connsiteX49" fmla="*/ 414052 w 538162"/>
                <a:gd name="connsiteY49" fmla="*/ 469963 h 537876"/>
                <a:gd name="connsiteX50" fmla="*/ 419862 w 538162"/>
                <a:gd name="connsiteY50" fmla="*/ 463677 h 537876"/>
                <a:gd name="connsiteX51" fmla="*/ 419862 w 538162"/>
                <a:gd name="connsiteY51" fmla="*/ 463677 h 537876"/>
                <a:gd name="connsiteX52" fmla="*/ 411956 w 538162"/>
                <a:gd name="connsiteY52" fmla="*/ 477393 h 537876"/>
                <a:gd name="connsiteX53" fmla="*/ 389001 w 538162"/>
                <a:gd name="connsiteY53" fmla="*/ 486156 h 537876"/>
                <a:gd name="connsiteX54" fmla="*/ 389001 w 538162"/>
                <a:gd name="connsiteY54" fmla="*/ 486156 h 537876"/>
                <a:gd name="connsiteX55" fmla="*/ 380714 w 538162"/>
                <a:gd name="connsiteY55" fmla="*/ 486442 h 537876"/>
                <a:gd name="connsiteX56" fmla="*/ 380714 w 538162"/>
                <a:gd name="connsiteY56" fmla="*/ 486442 h 537876"/>
                <a:gd name="connsiteX57" fmla="*/ 359759 w 538162"/>
                <a:gd name="connsiteY57" fmla="*/ 493205 h 537876"/>
                <a:gd name="connsiteX58" fmla="*/ 353949 w 538162"/>
                <a:gd name="connsiteY58" fmla="*/ 508254 h 537876"/>
                <a:gd name="connsiteX59" fmla="*/ 344043 w 538162"/>
                <a:gd name="connsiteY59" fmla="*/ 509873 h 537876"/>
                <a:gd name="connsiteX60" fmla="*/ 327850 w 538162"/>
                <a:gd name="connsiteY60" fmla="*/ 493967 h 537876"/>
                <a:gd name="connsiteX61" fmla="*/ 320421 w 538162"/>
                <a:gd name="connsiteY61" fmla="*/ 507968 h 537876"/>
                <a:gd name="connsiteX62" fmla="*/ 335661 w 538162"/>
                <a:gd name="connsiteY62" fmla="*/ 531971 h 537876"/>
                <a:gd name="connsiteX63" fmla="*/ 325946 w 538162"/>
                <a:gd name="connsiteY63" fmla="*/ 537877 h 537876"/>
                <a:gd name="connsiteX64" fmla="*/ 278797 w 538162"/>
                <a:gd name="connsiteY64" fmla="*/ 512921 h 537876"/>
                <a:gd name="connsiteX65" fmla="*/ 266509 w 538162"/>
                <a:gd name="connsiteY65" fmla="*/ 514159 h 537876"/>
                <a:gd name="connsiteX66" fmla="*/ 266509 w 538162"/>
                <a:gd name="connsiteY66" fmla="*/ 514159 h 537876"/>
                <a:gd name="connsiteX67" fmla="*/ 257175 w 538162"/>
                <a:gd name="connsiteY67" fmla="*/ 518160 h 537876"/>
                <a:gd name="connsiteX68" fmla="*/ 249269 w 538162"/>
                <a:gd name="connsiteY68" fmla="*/ 509968 h 537876"/>
                <a:gd name="connsiteX69" fmla="*/ 248698 w 538162"/>
                <a:gd name="connsiteY69" fmla="*/ 520636 h 537876"/>
                <a:gd name="connsiteX70" fmla="*/ 233267 w 538162"/>
                <a:gd name="connsiteY70" fmla="*/ 530352 h 537876"/>
                <a:gd name="connsiteX71" fmla="*/ 221361 w 538162"/>
                <a:gd name="connsiteY71" fmla="*/ 516350 h 537876"/>
                <a:gd name="connsiteX72" fmla="*/ 200501 w 538162"/>
                <a:gd name="connsiteY72" fmla="*/ 517588 h 537876"/>
                <a:gd name="connsiteX73" fmla="*/ 181166 w 538162"/>
                <a:gd name="connsiteY73" fmla="*/ 506349 h 537876"/>
                <a:gd name="connsiteX74" fmla="*/ 175355 w 538162"/>
                <a:gd name="connsiteY74" fmla="*/ 492538 h 537876"/>
                <a:gd name="connsiteX75" fmla="*/ 167926 w 538162"/>
                <a:gd name="connsiteY75" fmla="*/ 498062 h 537876"/>
                <a:gd name="connsiteX76" fmla="*/ 147542 w 538162"/>
                <a:gd name="connsiteY76" fmla="*/ 485108 h 537876"/>
                <a:gd name="connsiteX77" fmla="*/ 139732 w 538162"/>
                <a:gd name="connsiteY77" fmla="*/ 489490 h 537876"/>
                <a:gd name="connsiteX78" fmla="*/ 139255 w 538162"/>
                <a:gd name="connsiteY78" fmla="*/ 482727 h 537876"/>
                <a:gd name="connsiteX79" fmla="*/ 132112 w 538162"/>
                <a:gd name="connsiteY79" fmla="*/ 498919 h 537876"/>
                <a:gd name="connsiteX80" fmla="*/ 121634 w 538162"/>
                <a:gd name="connsiteY80" fmla="*/ 499967 h 537876"/>
                <a:gd name="connsiteX81" fmla="*/ 98108 w 538162"/>
                <a:gd name="connsiteY81" fmla="*/ 490156 h 537876"/>
                <a:gd name="connsiteX82" fmla="*/ 90011 w 538162"/>
                <a:gd name="connsiteY82" fmla="*/ 471297 h 537876"/>
                <a:gd name="connsiteX83" fmla="*/ 106966 w 538162"/>
                <a:gd name="connsiteY83" fmla="*/ 451199 h 537876"/>
                <a:gd name="connsiteX84" fmla="*/ 96679 w 538162"/>
                <a:gd name="connsiteY84" fmla="*/ 446532 h 537876"/>
                <a:gd name="connsiteX85" fmla="*/ 83249 w 538162"/>
                <a:gd name="connsiteY85" fmla="*/ 458819 h 537876"/>
                <a:gd name="connsiteX86" fmla="*/ 63055 w 538162"/>
                <a:gd name="connsiteY86" fmla="*/ 449389 h 537876"/>
                <a:gd name="connsiteX87" fmla="*/ 32480 w 538162"/>
                <a:gd name="connsiteY87" fmla="*/ 452438 h 537876"/>
                <a:gd name="connsiteX88" fmla="*/ 35338 w 538162"/>
                <a:gd name="connsiteY88" fmla="*/ 442246 h 537876"/>
                <a:gd name="connsiteX89" fmla="*/ 24955 w 538162"/>
                <a:gd name="connsiteY89" fmla="*/ 425672 h 537876"/>
                <a:gd name="connsiteX90" fmla="*/ 24955 w 538162"/>
                <a:gd name="connsiteY90" fmla="*/ 425672 h 537876"/>
                <a:gd name="connsiteX91" fmla="*/ 23336 w 538162"/>
                <a:gd name="connsiteY91" fmla="*/ 400717 h 537876"/>
                <a:gd name="connsiteX92" fmla="*/ 6763 w 538162"/>
                <a:gd name="connsiteY92" fmla="*/ 398335 h 537876"/>
                <a:gd name="connsiteX93" fmla="*/ 0 w 538162"/>
                <a:gd name="connsiteY93" fmla="*/ 383667 h 537876"/>
                <a:gd name="connsiteX94" fmla="*/ 14002 w 538162"/>
                <a:gd name="connsiteY94" fmla="*/ 367760 h 537876"/>
                <a:gd name="connsiteX95" fmla="*/ 29242 w 538162"/>
                <a:gd name="connsiteY95" fmla="*/ 368046 h 537876"/>
                <a:gd name="connsiteX96" fmla="*/ 28194 w 538162"/>
                <a:gd name="connsiteY96" fmla="*/ 351092 h 537876"/>
                <a:gd name="connsiteX97" fmla="*/ 14859 w 538162"/>
                <a:gd name="connsiteY97" fmla="*/ 346805 h 537876"/>
                <a:gd name="connsiteX98" fmla="*/ 12954 w 538162"/>
                <a:gd name="connsiteY98" fmla="*/ 334232 h 537876"/>
                <a:gd name="connsiteX99" fmla="*/ 66675 w 538162"/>
                <a:gd name="connsiteY99" fmla="*/ 309563 h 537876"/>
                <a:gd name="connsiteX100" fmla="*/ 56293 w 538162"/>
                <a:gd name="connsiteY100" fmla="*/ 304800 h 537876"/>
                <a:gd name="connsiteX101" fmla="*/ 54197 w 538162"/>
                <a:gd name="connsiteY101" fmla="*/ 281273 h 537876"/>
                <a:gd name="connsiteX102" fmla="*/ 41053 w 538162"/>
                <a:gd name="connsiteY102" fmla="*/ 277749 h 537876"/>
                <a:gd name="connsiteX103" fmla="*/ 41053 w 538162"/>
                <a:gd name="connsiteY103" fmla="*/ 259747 h 537876"/>
                <a:gd name="connsiteX104" fmla="*/ 68675 w 538162"/>
                <a:gd name="connsiteY104" fmla="*/ 246126 h 537876"/>
                <a:gd name="connsiteX105" fmla="*/ 84582 w 538162"/>
                <a:gd name="connsiteY105" fmla="*/ 249936 h 537876"/>
                <a:gd name="connsiteX106" fmla="*/ 81915 w 538162"/>
                <a:gd name="connsiteY106" fmla="*/ 227267 h 537876"/>
                <a:gd name="connsiteX107" fmla="*/ 90488 w 538162"/>
                <a:gd name="connsiteY107" fmla="*/ 218599 h 537876"/>
                <a:gd name="connsiteX108" fmla="*/ 75247 w 538162"/>
                <a:gd name="connsiteY108" fmla="*/ 203930 h 537876"/>
                <a:gd name="connsiteX109" fmla="*/ 81915 w 538162"/>
                <a:gd name="connsiteY109" fmla="*/ 197548 h 537876"/>
                <a:gd name="connsiteX110" fmla="*/ 75819 w 538162"/>
                <a:gd name="connsiteY110" fmla="*/ 191548 h 537876"/>
                <a:gd name="connsiteX111" fmla="*/ 118586 w 538162"/>
                <a:gd name="connsiteY111" fmla="*/ 163639 h 537876"/>
                <a:gd name="connsiteX112" fmla="*/ 109918 w 538162"/>
                <a:gd name="connsiteY112" fmla="*/ 128873 h 537876"/>
                <a:gd name="connsiteX113" fmla="*/ 121063 w 538162"/>
                <a:gd name="connsiteY113" fmla="*/ 111442 h 537876"/>
                <a:gd name="connsiteX114" fmla="*/ 113633 w 538162"/>
                <a:gd name="connsiteY114" fmla="*/ 83534 h 537876"/>
                <a:gd name="connsiteX115" fmla="*/ 127635 w 538162"/>
                <a:gd name="connsiteY115" fmla="*/ 84582 h 537876"/>
                <a:gd name="connsiteX116" fmla="*/ 121825 w 538162"/>
                <a:gd name="connsiteY116" fmla="*/ 69532 h 537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538162" h="537876">
                  <a:moveTo>
                    <a:pt x="153829" y="59150"/>
                  </a:moveTo>
                  <a:lnTo>
                    <a:pt x="175641" y="49530"/>
                  </a:lnTo>
                  <a:lnTo>
                    <a:pt x="181737" y="59341"/>
                  </a:lnTo>
                  <a:lnTo>
                    <a:pt x="198977" y="61150"/>
                  </a:lnTo>
                  <a:lnTo>
                    <a:pt x="204311" y="42863"/>
                  </a:lnTo>
                  <a:lnTo>
                    <a:pt x="238125" y="23336"/>
                  </a:lnTo>
                  <a:lnTo>
                    <a:pt x="233267" y="13811"/>
                  </a:lnTo>
                  <a:lnTo>
                    <a:pt x="244888" y="17907"/>
                  </a:lnTo>
                  <a:lnTo>
                    <a:pt x="244316" y="9239"/>
                  </a:lnTo>
                  <a:lnTo>
                    <a:pt x="295084" y="0"/>
                  </a:lnTo>
                  <a:lnTo>
                    <a:pt x="316801" y="12859"/>
                  </a:lnTo>
                  <a:lnTo>
                    <a:pt x="327279" y="33242"/>
                  </a:lnTo>
                  <a:lnTo>
                    <a:pt x="322421" y="41053"/>
                  </a:lnTo>
                  <a:lnTo>
                    <a:pt x="331089" y="94488"/>
                  </a:lnTo>
                  <a:lnTo>
                    <a:pt x="365570" y="108299"/>
                  </a:lnTo>
                  <a:lnTo>
                    <a:pt x="369665" y="101441"/>
                  </a:lnTo>
                  <a:lnTo>
                    <a:pt x="370999" y="116491"/>
                  </a:lnTo>
                  <a:lnTo>
                    <a:pt x="387763" y="137827"/>
                  </a:lnTo>
                  <a:lnTo>
                    <a:pt x="422720" y="139446"/>
                  </a:lnTo>
                  <a:lnTo>
                    <a:pt x="428625" y="147066"/>
                  </a:lnTo>
                  <a:lnTo>
                    <a:pt x="425767" y="133445"/>
                  </a:lnTo>
                  <a:lnTo>
                    <a:pt x="434530" y="128873"/>
                  </a:lnTo>
                  <a:lnTo>
                    <a:pt x="446437" y="134398"/>
                  </a:lnTo>
                  <a:lnTo>
                    <a:pt x="467868" y="173641"/>
                  </a:lnTo>
                  <a:lnTo>
                    <a:pt x="476726" y="178213"/>
                  </a:lnTo>
                  <a:lnTo>
                    <a:pt x="491490" y="170117"/>
                  </a:lnTo>
                  <a:lnTo>
                    <a:pt x="491490" y="170117"/>
                  </a:lnTo>
                  <a:lnTo>
                    <a:pt x="538163" y="202882"/>
                  </a:lnTo>
                  <a:lnTo>
                    <a:pt x="512540" y="206121"/>
                  </a:lnTo>
                  <a:lnTo>
                    <a:pt x="508635" y="223552"/>
                  </a:lnTo>
                  <a:lnTo>
                    <a:pt x="508635" y="223552"/>
                  </a:lnTo>
                  <a:lnTo>
                    <a:pt x="497396" y="229552"/>
                  </a:lnTo>
                  <a:lnTo>
                    <a:pt x="510254" y="228886"/>
                  </a:lnTo>
                  <a:lnTo>
                    <a:pt x="509397" y="241935"/>
                  </a:lnTo>
                  <a:lnTo>
                    <a:pt x="489871" y="243364"/>
                  </a:lnTo>
                  <a:lnTo>
                    <a:pt x="489966" y="256508"/>
                  </a:lnTo>
                  <a:lnTo>
                    <a:pt x="495395" y="266129"/>
                  </a:lnTo>
                  <a:lnTo>
                    <a:pt x="509111" y="267462"/>
                  </a:lnTo>
                  <a:lnTo>
                    <a:pt x="499777" y="293180"/>
                  </a:lnTo>
                  <a:lnTo>
                    <a:pt x="511778" y="320230"/>
                  </a:lnTo>
                  <a:lnTo>
                    <a:pt x="498538" y="324898"/>
                  </a:lnTo>
                  <a:lnTo>
                    <a:pt x="496919" y="350615"/>
                  </a:lnTo>
                  <a:lnTo>
                    <a:pt x="488442" y="336804"/>
                  </a:lnTo>
                  <a:lnTo>
                    <a:pt x="476917" y="343376"/>
                  </a:lnTo>
                  <a:lnTo>
                    <a:pt x="482727" y="378047"/>
                  </a:lnTo>
                  <a:lnTo>
                    <a:pt x="450056" y="412242"/>
                  </a:lnTo>
                  <a:lnTo>
                    <a:pt x="453676" y="421767"/>
                  </a:lnTo>
                  <a:lnTo>
                    <a:pt x="423863" y="430816"/>
                  </a:lnTo>
                  <a:lnTo>
                    <a:pt x="406146" y="453104"/>
                  </a:lnTo>
                  <a:lnTo>
                    <a:pt x="414052" y="469963"/>
                  </a:lnTo>
                  <a:lnTo>
                    <a:pt x="419862" y="463677"/>
                  </a:lnTo>
                  <a:lnTo>
                    <a:pt x="419862" y="463677"/>
                  </a:lnTo>
                  <a:lnTo>
                    <a:pt x="411956" y="477393"/>
                  </a:lnTo>
                  <a:lnTo>
                    <a:pt x="389001" y="486156"/>
                  </a:lnTo>
                  <a:lnTo>
                    <a:pt x="389001" y="486156"/>
                  </a:lnTo>
                  <a:lnTo>
                    <a:pt x="380714" y="486442"/>
                  </a:lnTo>
                  <a:lnTo>
                    <a:pt x="380714" y="486442"/>
                  </a:lnTo>
                  <a:lnTo>
                    <a:pt x="359759" y="493205"/>
                  </a:lnTo>
                  <a:lnTo>
                    <a:pt x="353949" y="508254"/>
                  </a:lnTo>
                  <a:lnTo>
                    <a:pt x="344043" y="509873"/>
                  </a:lnTo>
                  <a:lnTo>
                    <a:pt x="327850" y="493967"/>
                  </a:lnTo>
                  <a:lnTo>
                    <a:pt x="320421" y="507968"/>
                  </a:lnTo>
                  <a:lnTo>
                    <a:pt x="335661" y="531971"/>
                  </a:lnTo>
                  <a:lnTo>
                    <a:pt x="325946" y="537877"/>
                  </a:lnTo>
                  <a:lnTo>
                    <a:pt x="278797" y="512921"/>
                  </a:lnTo>
                  <a:lnTo>
                    <a:pt x="266509" y="514159"/>
                  </a:lnTo>
                  <a:lnTo>
                    <a:pt x="266509" y="514159"/>
                  </a:lnTo>
                  <a:lnTo>
                    <a:pt x="257175" y="518160"/>
                  </a:lnTo>
                  <a:lnTo>
                    <a:pt x="249269" y="509968"/>
                  </a:lnTo>
                  <a:lnTo>
                    <a:pt x="248698" y="520636"/>
                  </a:lnTo>
                  <a:lnTo>
                    <a:pt x="233267" y="530352"/>
                  </a:lnTo>
                  <a:lnTo>
                    <a:pt x="221361" y="516350"/>
                  </a:lnTo>
                  <a:lnTo>
                    <a:pt x="200501" y="517588"/>
                  </a:lnTo>
                  <a:lnTo>
                    <a:pt x="181166" y="506349"/>
                  </a:lnTo>
                  <a:lnTo>
                    <a:pt x="175355" y="492538"/>
                  </a:lnTo>
                  <a:lnTo>
                    <a:pt x="167926" y="498062"/>
                  </a:lnTo>
                  <a:lnTo>
                    <a:pt x="147542" y="485108"/>
                  </a:lnTo>
                  <a:lnTo>
                    <a:pt x="139732" y="489490"/>
                  </a:lnTo>
                  <a:lnTo>
                    <a:pt x="139255" y="482727"/>
                  </a:lnTo>
                  <a:lnTo>
                    <a:pt x="132112" y="498919"/>
                  </a:lnTo>
                  <a:lnTo>
                    <a:pt x="121634" y="499967"/>
                  </a:lnTo>
                  <a:lnTo>
                    <a:pt x="98108" y="490156"/>
                  </a:lnTo>
                  <a:lnTo>
                    <a:pt x="90011" y="471297"/>
                  </a:lnTo>
                  <a:lnTo>
                    <a:pt x="106966" y="451199"/>
                  </a:lnTo>
                  <a:lnTo>
                    <a:pt x="96679" y="446532"/>
                  </a:lnTo>
                  <a:lnTo>
                    <a:pt x="83249" y="458819"/>
                  </a:lnTo>
                  <a:lnTo>
                    <a:pt x="63055" y="449389"/>
                  </a:lnTo>
                  <a:lnTo>
                    <a:pt x="32480" y="452438"/>
                  </a:lnTo>
                  <a:lnTo>
                    <a:pt x="35338" y="442246"/>
                  </a:lnTo>
                  <a:lnTo>
                    <a:pt x="24955" y="425672"/>
                  </a:lnTo>
                  <a:lnTo>
                    <a:pt x="24955" y="425672"/>
                  </a:lnTo>
                  <a:lnTo>
                    <a:pt x="23336" y="400717"/>
                  </a:lnTo>
                  <a:lnTo>
                    <a:pt x="6763" y="398335"/>
                  </a:lnTo>
                  <a:lnTo>
                    <a:pt x="0" y="383667"/>
                  </a:lnTo>
                  <a:lnTo>
                    <a:pt x="14002" y="367760"/>
                  </a:lnTo>
                  <a:lnTo>
                    <a:pt x="29242" y="368046"/>
                  </a:lnTo>
                  <a:lnTo>
                    <a:pt x="28194" y="351092"/>
                  </a:lnTo>
                  <a:lnTo>
                    <a:pt x="14859" y="346805"/>
                  </a:lnTo>
                  <a:lnTo>
                    <a:pt x="12954" y="334232"/>
                  </a:lnTo>
                  <a:lnTo>
                    <a:pt x="66675" y="309563"/>
                  </a:lnTo>
                  <a:lnTo>
                    <a:pt x="56293" y="304800"/>
                  </a:lnTo>
                  <a:lnTo>
                    <a:pt x="54197" y="281273"/>
                  </a:lnTo>
                  <a:lnTo>
                    <a:pt x="41053" y="277749"/>
                  </a:lnTo>
                  <a:lnTo>
                    <a:pt x="41053" y="259747"/>
                  </a:lnTo>
                  <a:lnTo>
                    <a:pt x="68675" y="246126"/>
                  </a:lnTo>
                  <a:lnTo>
                    <a:pt x="84582" y="249936"/>
                  </a:lnTo>
                  <a:lnTo>
                    <a:pt x="81915" y="227267"/>
                  </a:lnTo>
                  <a:lnTo>
                    <a:pt x="90488" y="218599"/>
                  </a:lnTo>
                  <a:lnTo>
                    <a:pt x="75247" y="203930"/>
                  </a:lnTo>
                  <a:lnTo>
                    <a:pt x="81915" y="197548"/>
                  </a:lnTo>
                  <a:lnTo>
                    <a:pt x="75819" y="191548"/>
                  </a:lnTo>
                  <a:lnTo>
                    <a:pt x="118586" y="163639"/>
                  </a:lnTo>
                  <a:lnTo>
                    <a:pt x="109918" y="128873"/>
                  </a:lnTo>
                  <a:lnTo>
                    <a:pt x="121063" y="111442"/>
                  </a:lnTo>
                  <a:lnTo>
                    <a:pt x="113633" y="83534"/>
                  </a:lnTo>
                  <a:lnTo>
                    <a:pt x="127635" y="84582"/>
                  </a:lnTo>
                  <a:lnTo>
                    <a:pt x="121825" y="69532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42" name="Freeform: Shape 241">
              <a:extLst>
                <a:ext uri="{FF2B5EF4-FFF2-40B4-BE49-F238E27FC236}">
                  <a16:creationId xmlns:a16="http://schemas.microsoft.com/office/drawing/2014/main" id="{E8916238-89EE-8D60-1594-B5A7F41F72BD}"/>
                </a:ext>
              </a:extLst>
            </p:cNvPr>
            <p:cNvSpPr/>
            <p:nvPr/>
          </p:nvSpPr>
          <p:spPr>
            <a:xfrm>
              <a:off x="4191993" y="1016000"/>
              <a:ext cx="1070628" cy="782981"/>
            </a:xfrm>
            <a:custGeom>
              <a:avLst/>
              <a:gdLst>
                <a:gd name="connsiteX0" fmla="*/ 518922 w 682085"/>
                <a:gd name="connsiteY0" fmla="*/ 3524 h 498828"/>
                <a:gd name="connsiteX1" fmla="*/ 531019 w 682085"/>
                <a:gd name="connsiteY1" fmla="*/ 8001 h 498828"/>
                <a:gd name="connsiteX2" fmla="*/ 547021 w 682085"/>
                <a:gd name="connsiteY2" fmla="*/ 0 h 498828"/>
                <a:gd name="connsiteX3" fmla="*/ 548450 w 682085"/>
                <a:gd name="connsiteY3" fmla="*/ 18764 h 498828"/>
                <a:gd name="connsiteX4" fmla="*/ 572834 w 682085"/>
                <a:gd name="connsiteY4" fmla="*/ 34862 h 498828"/>
                <a:gd name="connsiteX5" fmla="*/ 608457 w 682085"/>
                <a:gd name="connsiteY5" fmla="*/ 78010 h 498828"/>
                <a:gd name="connsiteX6" fmla="*/ 637604 w 682085"/>
                <a:gd name="connsiteY6" fmla="*/ 93631 h 498828"/>
                <a:gd name="connsiteX7" fmla="*/ 679990 w 682085"/>
                <a:gd name="connsiteY7" fmla="*/ 191357 h 498828"/>
                <a:gd name="connsiteX8" fmla="*/ 679990 w 682085"/>
                <a:gd name="connsiteY8" fmla="*/ 191357 h 498828"/>
                <a:gd name="connsiteX9" fmla="*/ 665798 w 682085"/>
                <a:gd name="connsiteY9" fmla="*/ 187738 h 498828"/>
                <a:gd name="connsiteX10" fmla="*/ 664559 w 682085"/>
                <a:gd name="connsiteY10" fmla="*/ 202597 h 498828"/>
                <a:gd name="connsiteX11" fmla="*/ 651605 w 682085"/>
                <a:gd name="connsiteY11" fmla="*/ 205359 h 498828"/>
                <a:gd name="connsiteX12" fmla="*/ 652082 w 682085"/>
                <a:gd name="connsiteY12" fmla="*/ 222123 h 498828"/>
                <a:gd name="connsiteX13" fmla="*/ 641890 w 682085"/>
                <a:gd name="connsiteY13" fmla="*/ 229552 h 498828"/>
                <a:gd name="connsiteX14" fmla="*/ 648653 w 682085"/>
                <a:gd name="connsiteY14" fmla="*/ 238125 h 498828"/>
                <a:gd name="connsiteX15" fmla="*/ 663702 w 682085"/>
                <a:gd name="connsiteY15" fmla="*/ 225076 h 498828"/>
                <a:gd name="connsiteX16" fmla="*/ 666655 w 682085"/>
                <a:gd name="connsiteY16" fmla="*/ 229552 h 498828"/>
                <a:gd name="connsiteX17" fmla="*/ 645224 w 682085"/>
                <a:gd name="connsiteY17" fmla="*/ 260414 h 498828"/>
                <a:gd name="connsiteX18" fmla="*/ 654653 w 682085"/>
                <a:gd name="connsiteY18" fmla="*/ 273177 h 498828"/>
                <a:gd name="connsiteX19" fmla="*/ 643890 w 682085"/>
                <a:gd name="connsiteY19" fmla="*/ 286703 h 498828"/>
                <a:gd name="connsiteX20" fmla="*/ 654653 w 682085"/>
                <a:gd name="connsiteY20" fmla="*/ 294227 h 498828"/>
                <a:gd name="connsiteX21" fmla="*/ 642366 w 682085"/>
                <a:gd name="connsiteY21" fmla="*/ 299657 h 498828"/>
                <a:gd name="connsiteX22" fmla="*/ 651986 w 682085"/>
                <a:gd name="connsiteY22" fmla="*/ 301276 h 498828"/>
                <a:gd name="connsiteX23" fmla="*/ 655796 w 682085"/>
                <a:gd name="connsiteY23" fmla="*/ 321187 h 498828"/>
                <a:gd name="connsiteX24" fmla="*/ 665512 w 682085"/>
                <a:gd name="connsiteY24" fmla="*/ 325092 h 498828"/>
                <a:gd name="connsiteX25" fmla="*/ 652939 w 682085"/>
                <a:gd name="connsiteY25" fmla="*/ 345285 h 498828"/>
                <a:gd name="connsiteX26" fmla="*/ 664083 w 682085"/>
                <a:gd name="connsiteY26" fmla="*/ 354715 h 498828"/>
                <a:gd name="connsiteX27" fmla="*/ 669893 w 682085"/>
                <a:gd name="connsiteY27" fmla="*/ 341189 h 498828"/>
                <a:gd name="connsiteX28" fmla="*/ 682085 w 682085"/>
                <a:gd name="connsiteY28" fmla="*/ 345952 h 498828"/>
                <a:gd name="connsiteX29" fmla="*/ 651891 w 682085"/>
                <a:gd name="connsiteY29" fmla="*/ 404435 h 498828"/>
                <a:gd name="connsiteX30" fmla="*/ 651891 w 682085"/>
                <a:gd name="connsiteY30" fmla="*/ 404435 h 498828"/>
                <a:gd name="connsiteX31" fmla="*/ 643985 w 682085"/>
                <a:gd name="connsiteY31" fmla="*/ 412151 h 498828"/>
                <a:gd name="connsiteX32" fmla="*/ 638366 w 682085"/>
                <a:gd name="connsiteY32" fmla="*/ 404912 h 498828"/>
                <a:gd name="connsiteX33" fmla="*/ 628650 w 682085"/>
                <a:gd name="connsiteY33" fmla="*/ 409388 h 498828"/>
                <a:gd name="connsiteX34" fmla="*/ 608648 w 682085"/>
                <a:gd name="connsiteY34" fmla="*/ 401768 h 498828"/>
                <a:gd name="connsiteX35" fmla="*/ 597027 w 682085"/>
                <a:gd name="connsiteY35" fmla="*/ 385100 h 498828"/>
                <a:gd name="connsiteX36" fmla="*/ 582168 w 682085"/>
                <a:gd name="connsiteY36" fmla="*/ 390719 h 498828"/>
                <a:gd name="connsiteX37" fmla="*/ 558356 w 682085"/>
                <a:gd name="connsiteY37" fmla="*/ 377575 h 498828"/>
                <a:gd name="connsiteX38" fmla="*/ 521684 w 682085"/>
                <a:gd name="connsiteY38" fmla="*/ 379289 h 498828"/>
                <a:gd name="connsiteX39" fmla="*/ 522637 w 682085"/>
                <a:gd name="connsiteY39" fmla="*/ 370622 h 498828"/>
                <a:gd name="connsiteX40" fmla="*/ 505968 w 682085"/>
                <a:gd name="connsiteY40" fmla="*/ 379480 h 498828"/>
                <a:gd name="connsiteX41" fmla="*/ 502920 w 682085"/>
                <a:gd name="connsiteY41" fmla="*/ 391672 h 498828"/>
                <a:gd name="connsiteX42" fmla="*/ 492252 w 682085"/>
                <a:gd name="connsiteY42" fmla="*/ 391196 h 498828"/>
                <a:gd name="connsiteX43" fmla="*/ 477774 w 682085"/>
                <a:gd name="connsiteY43" fmla="*/ 441392 h 498828"/>
                <a:gd name="connsiteX44" fmla="*/ 448437 w 682085"/>
                <a:gd name="connsiteY44" fmla="*/ 435963 h 498828"/>
                <a:gd name="connsiteX45" fmla="*/ 450056 w 682085"/>
                <a:gd name="connsiteY45" fmla="*/ 447393 h 498828"/>
                <a:gd name="connsiteX46" fmla="*/ 432340 w 682085"/>
                <a:gd name="connsiteY46" fmla="*/ 443964 h 498828"/>
                <a:gd name="connsiteX47" fmla="*/ 423005 w 682085"/>
                <a:gd name="connsiteY47" fmla="*/ 463395 h 498828"/>
                <a:gd name="connsiteX48" fmla="*/ 388430 w 682085"/>
                <a:gd name="connsiteY48" fmla="*/ 470063 h 498828"/>
                <a:gd name="connsiteX49" fmla="*/ 394335 w 682085"/>
                <a:gd name="connsiteY49" fmla="*/ 494256 h 498828"/>
                <a:gd name="connsiteX50" fmla="*/ 372047 w 682085"/>
                <a:gd name="connsiteY50" fmla="*/ 498828 h 498828"/>
                <a:gd name="connsiteX51" fmla="*/ 358426 w 682085"/>
                <a:gd name="connsiteY51" fmla="*/ 480731 h 498828"/>
                <a:gd name="connsiteX52" fmla="*/ 351758 w 682085"/>
                <a:gd name="connsiteY52" fmla="*/ 486541 h 498828"/>
                <a:gd name="connsiteX53" fmla="*/ 354902 w 682085"/>
                <a:gd name="connsiteY53" fmla="*/ 472063 h 498828"/>
                <a:gd name="connsiteX54" fmla="*/ 345567 w 682085"/>
                <a:gd name="connsiteY54" fmla="*/ 455585 h 498828"/>
                <a:gd name="connsiteX55" fmla="*/ 330803 w 682085"/>
                <a:gd name="connsiteY55" fmla="*/ 470444 h 498828"/>
                <a:gd name="connsiteX56" fmla="*/ 329375 w 682085"/>
                <a:gd name="connsiteY56" fmla="*/ 459395 h 498828"/>
                <a:gd name="connsiteX57" fmla="*/ 307943 w 682085"/>
                <a:gd name="connsiteY57" fmla="*/ 454537 h 498828"/>
                <a:gd name="connsiteX58" fmla="*/ 314039 w 682085"/>
                <a:gd name="connsiteY58" fmla="*/ 440726 h 498828"/>
                <a:gd name="connsiteX59" fmla="*/ 337471 w 682085"/>
                <a:gd name="connsiteY59" fmla="*/ 445774 h 498828"/>
                <a:gd name="connsiteX60" fmla="*/ 336804 w 682085"/>
                <a:gd name="connsiteY60" fmla="*/ 417580 h 498828"/>
                <a:gd name="connsiteX61" fmla="*/ 321469 w 682085"/>
                <a:gd name="connsiteY61" fmla="*/ 425390 h 498828"/>
                <a:gd name="connsiteX62" fmla="*/ 320802 w 682085"/>
                <a:gd name="connsiteY62" fmla="*/ 410627 h 498828"/>
                <a:gd name="connsiteX63" fmla="*/ 298418 w 682085"/>
                <a:gd name="connsiteY63" fmla="*/ 410722 h 498828"/>
                <a:gd name="connsiteX64" fmla="*/ 290894 w 682085"/>
                <a:gd name="connsiteY64" fmla="*/ 391958 h 498828"/>
                <a:gd name="connsiteX65" fmla="*/ 284417 w 682085"/>
                <a:gd name="connsiteY65" fmla="*/ 402626 h 498828"/>
                <a:gd name="connsiteX66" fmla="*/ 276701 w 682085"/>
                <a:gd name="connsiteY66" fmla="*/ 397101 h 498828"/>
                <a:gd name="connsiteX67" fmla="*/ 235649 w 682085"/>
                <a:gd name="connsiteY67" fmla="*/ 407388 h 498828"/>
                <a:gd name="connsiteX68" fmla="*/ 231743 w 682085"/>
                <a:gd name="connsiteY68" fmla="*/ 395672 h 498828"/>
                <a:gd name="connsiteX69" fmla="*/ 222409 w 682085"/>
                <a:gd name="connsiteY69" fmla="*/ 395577 h 498828"/>
                <a:gd name="connsiteX70" fmla="*/ 227743 w 682085"/>
                <a:gd name="connsiteY70" fmla="*/ 381861 h 498828"/>
                <a:gd name="connsiteX71" fmla="*/ 205645 w 682085"/>
                <a:gd name="connsiteY71" fmla="*/ 389576 h 498828"/>
                <a:gd name="connsiteX72" fmla="*/ 171641 w 682085"/>
                <a:gd name="connsiteY72" fmla="*/ 357001 h 498828"/>
                <a:gd name="connsiteX73" fmla="*/ 125730 w 682085"/>
                <a:gd name="connsiteY73" fmla="*/ 381671 h 498828"/>
                <a:gd name="connsiteX74" fmla="*/ 91535 w 682085"/>
                <a:gd name="connsiteY74" fmla="*/ 388719 h 498828"/>
                <a:gd name="connsiteX75" fmla="*/ 91535 w 682085"/>
                <a:gd name="connsiteY75" fmla="*/ 388719 h 498828"/>
                <a:gd name="connsiteX76" fmla="*/ 91535 w 682085"/>
                <a:gd name="connsiteY76" fmla="*/ 388719 h 498828"/>
                <a:gd name="connsiteX77" fmla="*/ 91535 w 682085"/>
                <a:gd name="connsiteY77" fmla="*/ 388719 h 498828"/>
                <a:gd name="connsiteX78" fmla="*/ 86582 w 682085"/>
                <a:gd name="connsiteY78" fmla="*/ 388910 h 498828"/>
                <a:gd name="connsiteX79" fmla="*/ 86582 w 682085"/>
                <a:gd name="connsiteY79" fmla="*/ 388910 h 498828"/>
                <a:gd name="connsiteX80" fmla="*/ 84963 w 682085"/>
                <a:gd name="connsiteY80" fmla="*/ 377575 h 498828"/>
                <a:gd name="connsiteX81" fmla="*/ 81058 w 682085"/>
                <a:gd name="connsiteY81" fmla="*/ 385385 h 498828"/>
                <a:gd name="connsiteX82" fmla="*/ 18860 w 682085"/>
                <a:gd name="connsiteY82" fmla="*/ 366240 h 498828"/>
                <a:gd name="connsiteX83" fmla="*/ 0 w 682085"/>
                <a:gd name="connsiteY83" fmla="*/ 342047 h 498828"/>
                <a:gd name="connsiteX84" fmla="*/ 38672 w 682085"/>
                <a:gd name="connsiteY84" fmla="*/ 234315 h 498828"/>
                <a:gd name="connsiteX85" fmla="*/ 50387 w 682085"/>
                <a:gd name="connsiteY85" fmla="*/ 222409 h 498828"/>
                <a:gd name="connsiteX86" fmla="*/ 106966 w 682085"/>
                <a:gd name="connsiteY86" fmla="*/ 197548 h 498828"/>
                <a:gd name="connsiteX87" fmla="*/ 205740 w 682085"/>
                <a:gd name="connsiteY87" fmla="*/ 130493 h 498828"/>
                <a:gd name="connsiteX88" fmla="*/ 279559 w 682085"/>
                <a:gd name="connsiteY88" fmla="*/ 119634 h 498828"/>
                <a:gd name="connsiteX89" fmla="*/ 353568 w 682085"/>
                <a:gd name="connsiteY89" fmla="*/ 88297 h 498828"/>
                <a:gd name="connsiteX90" fmla="*/ 376904 w 682085"/>
                <a:gd name="connsiteY90" fmla="*/ 95060 h 498828"/>
                <a:gd name="connsiteX91" fmla="*/ 411290 w 682085"/>
                <a:gd name="connsiteY91" fmla="*/ 81439 h 498828"/>
                <a:gd name="connsiteX92" fmla="*/ 518922 w 682085"/>
                <a:gd name="connsiteY92" fmla="*/ 3524 h 49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682085" h="498828">
                  <a:moveTo>
                    <a:pt x="518922" y="3524"/>
                  </a:moveTo>
                  <a:lnTo>
                    <a:pt x="531019" y="8001"/>
                  </a:lnTo>
                  <a:lnTo>
                    <a:pt x="547021" y="0"/>
                  </a:lnTo>
                  <a:lnTo>
                    <a:pt x="548450" y="18764"/>
                  </a:lnTo>
                  <a:lnTo>
                    <a:pt x="572834" y="34862"/>
                  </a:lnTo>
                  <a:lnTo>
                    <a:pt x="608457" y="78010"/>
                  </a:lnTo>
                  <a:lnTo>
                    <a:pt x="637604" y="93631"/>
                  </a:lnTo>
                  <a:lnTo>
                    <a:pt x="679990" y="191357"/>
                  </a:lnTo>
                  <a:lnTo>
                    <a:pt x="679990" y="191357"/>
                  </a:lnTo>
                  <a:lnTo>
                    <a:pt x="665798" y="187738"/>
                  </a:lnTo>
                  <a:lnTo>
                    <a:pt x="664559" y="202597"/>
                  </a:lnTo>
                  <a:lnTo>
                    <a:pt x="651605" y="205359"/>
                  </a:lnTo>
                  <a:lnTo>
                    <a:pt x="652082" y="222123"/>
                  </a:lnTo>
                  <a:lnTo>
                    <a:pt x="641890" y="229552"/>
                  </a:lnTo>
                  <a:lnTo>
                    <a:pt x="648653" y="238125"/>
                  </a:lnTo>
                  <a:lnTo>
                    <a:pt x="663702" y="225076"/>
                  </a:lnTo>
                  <a:lnTo>
                    <a:pt x="666655" y="229552"/>
                  </a:lnTo>
                  <a:lnTo>
                    <a:pt x="645224" y="260414"/>
                  </a:lnTo>
                  <a:lnTo>
                    <a:pt x="654653" y="273177"/>
                  </a:lnTo>
                  <a:lnTo>
                    <a:pt x="643890" y="286703"/>
                  </a:lnTo>
                  <a:lnTo>
                    <a:pt x="654653" y="294227"/>
                  </a:lnTo>
                  <a:lnTo>
                    <a:pt x="642366" y="299657"/>
                  </a:lnTo>
                  <a:lnTo>
                    <a:pt x="651986" y="301276"/>
                  </a:lnTo>
                  <a:lnTo>
                    <a:pt x="655796" y="321187"/>
                  </a:lnTo>
                  <a:lnTo>
                    <a:pt x="665512" y="325092"/>
                  </a:lnTo>
                  <a:lnTo>
                    <a:pt x="652939" y="345285"/>
                  </a:lnTo>
                  <a:lnTo>
                    <a:pt x="664083" y="354715"/>
                  </a:lnTo>
                  <a:lnTo>
                    <a:pt x="669893" y="341189"/>
                  </a:lnTo>
                  <a:lnTo>
                    <a:pt x="682085" y="345952"/>
                  </a:lnTo>
                  <a:lnTo>
                    <a:pt x="651891" y="404435"/>
                  </a:lnTo>
                  <a:lnTo>
                    <a:pt x="651891" y="404435"/>
                  </a:lnTo>
                  <a:lnTo>
                    <a:pt x="643985" y="412151"/>
                  </a:lnTo>
                  <a:lnTo>
                    <a:pt x="638366" y="404912"/>
                  </a:lnTo>
                  <a:lnTo>
                    <a:pt x="628650" y="409388"/>
                  </a:lnTo>
                  <a:lnTo>
                    <a:pt x="608648" y="401768"/>
                  </a:lnTo>
                  <a:lnTo>
                    <a:pt x="597027" y="385100"/>
                  </a:lnTo>
                  <a:lnTo>
                    <a:pt x="582168" y="390719"/>
                  </a:lnTo>
                  <a:lnTo>
                    <a:pt x="558356" y="377575"/>
                  </a:lnTo>
                  <a:lnTo>
                    <a:pt x="521684" y="379289"/>
                  </a:lnTo>
                  <a:lnTo>
                    <a:pt x="522637" y="370622"/>
                  </a:lnTo>
                  <a:lnTo>
                    <a:pt x="505968" y="379480"/>
                  </a:lnTo>
                  <a:lnTo>
                    <a:pt x="502920" y="391672"/>
                  </a:lnTo>
                  <a:lnTo>
                    <a:pt x="492252" y="391196"/>
                  </a:lnTo>
                  <a:lnTo>
                    <a:pt x="477774" y="441392"/>
                  </a:lnTo>
                  <a:lnTo>
                    <a:pt x="448437" y="435963"/>
                  </a:lnTo>
                  <a:lnTo>
                    <a:pt x="450056" y="447393"/>
                  </a:lnTo>
                  <a:lnTo>
                    <a:pt x="432340" y="443964"/>
                  </a:lnTo>
                  <a:lnTo>
                    <a:pt x="423005" y="463395"/>
                  </a:lnTo>
                  <a:lnTo>
                    <a:pt x="388430" y="470063"/>
                  </a:lnTo>
                  <a:lnTo>
                    <a:pt x="394335" y="494256"/>
                  </a:lnTo>
                  <a:lnTo>
                    <a:pt x="372047" y="498828"/>
                  </a:lnTo>
                  <a:lnTo>
                    <a:pt x="358426" y="480731"/>
                  </a:lnTo>
                  <a:lnTo>
                    <a:pt x="351758" y="486541"/>
                  </a:lnTo>
                  <a:lnTo>
                    <a:pt x="354902" y="472063"/>
                  </a:lnTo>
                  <a:lnTo>
                    <a:pt x="345567" y="455585"/>
                  </a:lnTo>
                  <a:lnTo>
                    <a:pt x="330803" y="470444"/>
                  </a:lnTo>
                  <a:lnTo>
                    <a:pt x="329375" y="459395"/>
                  </a:lnTo>
                  <a:lnTo>
                    <a:pt x="307943" y="454537"/>
                  </a:lnTo>
                  <a:lnTo>
                    <a:pt x="314039" y="440726"/>
                  </a:lnTo>
                  <a:lnTo>
                    <a:pt x="337471" y="445774"/>
                  </a:lnTo>
                  <a:lnTo>
                    <a:pt x="336804" y="417580"/>
                  </a:lnTo>
                  <a:lnTo>
                    <a:pt x="321469" y="425390"/>
                  </a:lnTo>
                  <a:lnTo>
                    <a:pt x="320802" y="410627"/>
                  </a:lnTo>
                  <a:lnTo>
                    <a:pt x="298418" y="410722"/>
                  </a:lnTo>
                  <a:lnTo>
                    <a:pt x="290894" y="391958"/>
                  </a:lnTo>
                  <a:lnTo>
                    <a:pt x="284417" y="402626"/>
                  </a:lnTo>
                  <a:lnTo>
                    <a:pt x="276701" y="397101"/>
                  </a:lnTo>
                  <a:lnTo>
                    <a:pt x="235649" y="407388"/>
                  </a:lnTo>
                  <a:lnTo>
                    <a:pt x="231743" y="395672"/>
                  </a:lnTo>
                  <a:lnTo>
                    <a:pt x="222409" y="395577"/>
                  </a:lnTo>
                  <a:lnTo>
                    <a:pt x="227743" y="381861"/>
                  </a:lnTo>
                  <a:lnTo>
                    <a:pt x="205645" y="389576"/>
                  </a:lnTo>
                  <a:lnTo>
                    <a:pt x="171641" y="357001"/>
                  </a:lnTo>
                  <a:lnTo>
                    <a:pt x="125730" y="381671"/>
                  </a:lnTo>
                  <a:lnTo>
                    <a:pt x="91535" y="388719"/>
                  </a:lnTo>
                  <a:lnTo>
                    <a:pt x="91535" y="388719"/>
                  </a:lnTo>
                  <a:lnTo>
                    <a:pt x="91535" y="388719"/>
                  </a:lnTo>
                  <a:lnTo>
                    <a:pt x="91535" y="388719"/>
                  </a:lnTo>
                  <a:lnTo>
                    <a:pt x="86582" y="388910"/>
                  </a:lnTo>
                  <a:lnTo>
                    <a:pt x="86582" y="388910"/>
                  </a:lnTo>
                  <a:lnTo>
                    <a:pt x="84963" y="377575"/>
                  </a:lnTo>
                  <a:lnTo>
                    <a:pt x="81058" y="385385"/>
                  </a:lnTo>
                  <a:lnTo>
                    <a:pt x="18860" y="366240"/>
                  </a:lnTo>
                  <a:lnTo>
                    <a:pt x="0" y="342047"/>
                  </a:lnTo>
                  <a:lnTo>
                    <a:pt x="38672" y="234315"/>
                  </a:lnTo>
                  <a:lnTo>
                    <a:pt x="50387" y="222409"/>
                  </a:lnTo>
                  <a:lnTo>
                    <a:pt x="106966" y="197548"/>
                  </a:lnTo>
                  <a:lnTo>
                    <a:pt x="205740" y="130493"/>
                  </a:lnTo>
                  <a:lnTo>
                    <a:pt x="279559" y="119634"/>
                  </a:lnTo>
                  <a:lnTo>
                    <a:pt x="353568" y="88297"/>
                  </a:lnTo>
                  <a:lnTo>
                    <a:pt x="376904" y="95060"/>
                  </a:lnTo>
                  <a:lnTo>
                    <a:pt x="411290" y="81439"/>
                  </a:lnTo>
                  <a:lnTo>
                    <a:pt x="518922" y="3524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dirty="0">
                <a:solidFill>
                  <a:srgbClr val="2C6260"/>
                </a:solidFill>
                <a:latin typeface="Helvetica LT Std"/>
              </a:endParaRPr>
            </a:p>
          </p:txBody>
        </p:sp>
        <p:sp>
          <p:nvSpPr>
            <p:cNvPr id="243" name="Freeform: Shape 242">
              <a:extLst>
                <a:ext uri="{FF2B5EF4-FFF2-40B4-BE49-F238E27FC236}">
                  <a16:creationId xmlns:a16="http://schemas.microsoft.com/office/drawing/2014/main" id="{861647F7-90D9-CF1F-B7EA-8DF2375F3581}"/>
                </a:ext>
              </a:extLst>
            </p:cNvPr>
            <p:cNvSpPr/>
            <p:nvPr/>
          </p:nvSpPr>
          <p:spPr>
            <a:xfrm>
              <a:off x="5050319" y="1955813"/>
              <a:ext cx="469306" cy="606254"/>
            </a:xfrm>
            <a:custGeom>
              <a:avLst/>
              <a:gdLst>
                <a:gd name="connsiteX0" fmla="*/ 20955 w 298989"/>
                <a:gd name="connsiteY0" fmla="*/ 87249 h 386238"/>
                <a:gd name="connsiteX1" fmla="*/ 17526 w 298989"/>
                <a:gd name="connsiteY1" fmla="*/ 71152 h 386238"/>
                <a:gd name="connsiteX2" fmla="*/ 28004 w 298989"/>
                <a:gd name="connsiteY2" fmla="*/ 64294 h 386238"/>
                <a:gd name="connsiteX3" fmla="*/ 8763 w 298989"/>
                <a:gd name="connsiteY3" fmla="*/ 65913 h 386238"/>
                <a:gd name="connsiteX4" fmla="*/ 12001 w 298989"/>
                <a:gd name="connsiteY4" fmla="*/ 42958 h 386238"/>
                <a:gd name="connsiteX5" fmla="*/ 0 w 298989"/>
                <a:gd name="connsiteY5" fmla="*/ 19240 h 386238"/>
                <a:gd name="connsiteX6" fmla="*/ 5715 w 298989"/>
                <a:gd name="connsiteY6" fmla="*/ 12954 h 386238"/>
                <a:gd name="connsiteX7" fmla="*/ 15907 w 298989"/>
                <a:gd name="connsiteY7" fmla="*/ 20955 h 386238"/>
                <a:gd name="connsiteX8" fmla="*/ 24289 w 298989"/>
                <a:gd name="connsiteY8" fmla="*/ 0 h 386238"/>
                <a:gd name="connsiteX9" fmla="*/ 29337 w 298989"/>
                <a:gd name="connsiteY9" fmla="*/ 10573 h 386238"/>
                <a:gd name="connsiteX10" fmla="*/ 63246 w 298989"/>
                <a:gd name="connsiteY10" fmla="*/ 4953 h 386238"/>
                <a:gd name="connsiteX11" fmla="*/ 63246 w 298989"/>
                <a:gd name="connsiteY11" fmla="*/ 4953 h 386238"/>
                <a:gd name="connsiteX12" fmla="*/ 88773 w 298989"/>
                <a:gd name="connsiteY12" fmla="*/ 4572 h 386238"/>
                <a:gd name="connsiteX13" fmla="*/ 108585 w 298989"/>
                <a:gd name="connsiteY13" fmla="*/ 24670 h 386238"/>
                <a:gd name="connsiteX14" fmla="*/ 150971 w 298989"/>
                <a:gd name="connsiteY14" fmla="*/ 5620 h 386238"/>
                <a:gd name="connsiteX15" fmla="*/ 164973 w 298989"/>
                <a:gd name="connsiteY15" fmla="*/ 17240 h 386238"/>
                <a:gd name="connsiteX16" fmla="*/ 159163 w 298989"/>
                <a:gd name="connsiteY16" fmla="*/ 31623 h 386238"/>
                <a:gd name="connsiteX17" fmla="*/ 168973 w 298989"/>
                <a:gd name="connsiteY17" fmla="*/ 41148 h 386238"/>
                <a:gd name="connsiteX18" fmla="*/ 181546 w 298989"/>
                <a:gd name="connsiteY18" fmla="*/ 22765 h 386238"/>
                <a:gd name="connsiteX19" fmla="*/ 193357 w 298989"/>
                <a:gd name="connsiteY19" fmla="*/ 38481 h 386238"/>
                <a:gd name="connsiteX20" fmla="*/ 214884 w 298989"/>
                <a:gd name="connsiteY20" fmla="*/ 38576 h 386238"/>
                <a:gd name="connsiteX21" fmla="*/ 227171 w 298989"/>
                <a:gd name="connsiteY21" fmla="*/ 52768 h 386238"/>
                <a:gd name="connsiteX22" fmla="*/ 265652 w 298989"/>
                <a:gd name="connsiteY22" fmla="*/ 41053 h 386238"/>
                <a:gd name="connsiteX23" fmla="*/ 265462 w 298989"/>
                <a:gd name="connsiteY23" fmla="*/ 56388 h 386238"/>
                <a:gd name="connsiteX24" fmla="*/ 283178 w 298989"/>
                <a:gd name="connsiteY24" fmla="*/ 61055 h 386238"/>
                <a:gd name="connsiteX25" fmla="*/ 286893 w 298989"/>
                <a:gd name="connsiteY25" fmla="*/ 79438 h 386238"/>
                <a:gd name="connsiteX26" fmla="*/ 298990 w 298989"/>
                <a:gd name="connsiteY26" fmla="*/ 80772 h 386238"/>
                <a:gd name="connsiteX27" fmla="*/ 297466 w 298989"/>
                <a:gd name="connsiteY27" fmla="*/ 106585 h 386238"/>
                <a:gd name="connsiteX28" fmla="*/ 297466 w 298989"/>
                <a:gd name="connsiteY28" fmla="*/ 106585 h 386238"/>
                <a:gd name="connsiteX29" fmla="*/ 284512 w 298989"/>
                <a:gd name="connsiteY29" fmla="*/ 114967 h 386238"/>
                <a:gd name="connsiteX30" fmla="*/ 276320 w 298989"/>
                <a:gd name="connsiteY30" fmla="*/ 129445 h 386238"/>
                <a:gd name="connsiteX31" fmla="*/ 281368 w 298989"/>
                <a:gd name="connsiteY31" fmla="*/ 142875 h 386238"/>
                <a:gd name="connsiteX32" fmla="*/ 274701 w 298989"/>
                <a:gd name="connsiteY32" fmla="*/ 145828 h 386238"/>
                <a:gd name="connsiteX33" fmla="*/ 281749 w 298989"/>
                <a:gd name="connsiteY33" fmla="*/ 182404 h 386238"/>
                <a:gd name="connsiteX34" fmla="*/ 294418 w 298989"/>
                <a:gd name="connsiteY34" fmla="*/ 191929 h 386238"/>
                <a:gd name="connsiteX35" fmla="*/ 294418 w 298989"/>
                <a:gd name="connsiteY35" fmla="*/ 191929 h 386238"/>
                <a:gd name="connsiteX36" fmla="*/ 258413 w 298989"/>
                <a:gd name="connsiteY36" fmla="*/ 208788 h 386238"/>
                <a:gd name="connsiteX37" fmla="*/ 256032 w 298989"/>
                <a:gd name="connsiteY37" fmla="*/ 233267 h 386238"/>
                <a:gd name="connsiteX38" fmla="*/ 249650 w 298989"/>
                <a:gd name="connsiteY38" fmla="*/ 240887 h 386238"/>
                <a:gd name="connsiteX39" fmla="*/ 235553 w 298989"/>
                <a:gd name="connsiteY39" fmla="*/ 239173 h 386238"/>
                <a:gd name="connsiteX40" fmla="*/ 229267 w 298989"/>
                <a:gd name="connsiteY40" fmla="*/ 257461 h 386238"/>
                <a:gd name="connsiteX41" fmla="*/ 222313 w 298989"/>
                <a:gd name="connsiteY41" fmla="*/ 255556 h 386238"/>
                <a:gd name="connsiteX42" fmla="*/ 242506 w 298989"/>
                <a:gd name="connsiteY42" fmla="*/ 281559 h 386238"/>
                <a:gd name="connsiteX43" fmla="*/ 230886 w 298989"/>
                <a:gd name="connsiteY43" fmla="*/ 287560 h 386238"/>
                <a:gd name="connsiteX44" fmla="*/ 224885 w 298989"/>
                <a:gd name="connsiteY44" fmla="*/ 316516 h 386238"/>
                <a:gd name="connsiteX45" fmla="*/ 192500 w 298989"/>
                <a:gd name="connsiteY45" fmla="*/ 314706 h 386238"/>
                <a:gd name="connsiteX46" fmla="*/ 209455 w 298989"/>
                <a:gd name="connsiteY46" fmla="*/ 335185 h 386238"/>
                <a:gd name="connsiteX47" fmla="*/ 196596 w 298989"/>
                <a:gd name="connsiteY47" fmla="*/ 340328 h 386238"/>
                <a:gd name="connsiteX48" fmla="*/ 187166 w 298989"/>
                <a:gd name="connsiteY48" fmla="*/ 375571 h 386238"/>
                <a:gd name="connsiteX49" fmla="*/ 187166 w 298989"/>
                <a:gd name="connsiteY49" fmla="*/ 375571 h 386238"/>
                <a:gd name="connsiteX50" fmla="*/ 181261 w 298989"/>
                <a:gd name="connsiteY50" fmla="*/ 386239 h 386238"/>
                <a:gd name="connsiteX51" fmla="*/ 166497 w 298989"/>
                <a:gd name="connsiteY51" fmla="*/ 386048 h 386238"/>
                <a:gd name="connsiteX52" fmla="*/ 156115 w 298989"/>
                <a:gd name="connsiteY52" fmla="*/ 382334 h 386238"/>
                <a:gd name="connsiteX53" fmla="*/ 153067 w 298989"/>
                <a:gd name="connsiteY53" fmla="*/ 370142 h 386238"/>
                <a:gd name="connsiteX54" fmla="*/ 139541 w 298989"/>
                <a:gd name="connsiteY54" fmla="*/ 370427 h 386238"/>
                <a:gd name="connsiteX55" fmla="*/ 129349 w 298989"/>
                <a:gd name="connsiteY55" fmla="*/ 342709 h 386238"/>
                <a:gd name="connsiteX56" fmla="*/ 133826 w 298989"/>
                <a:gd name="connsiteY56" fmla="*/ 318706 h 386238"/>
                <a:gd name="connsiteX57" fmla="*/ 122015 w 298989"/>
                <a:gd name="connsiteY57" fmla="*/ 306324 h 386238"/>
                <a:gd name="connsiteX58" fmla="*/ 102965 w 298989"/>
                <a:gd name="connsiteY58" fmla="*/ 304705 h 386238"/>
                <a:gd name="connsiteX59" fmla="*/ 105346 w 298989"/>
                <a:gd name="connsiteY59" fmla="*/ 282416 h 386238"/>
                <a:gd name="connsiteX60" fmla="*/ 86011 w 298989"/>
                <a:gd name="connsiteY60" fmla="*/ 282607 h 386238"/>
                <a:gd name="connsiteX61" fmla="*/ 76676 w 298989"/>
                <a:gd name="connsiteY61" fmla="*/ 261271 h 386238"/>
                <a:gd name="connsiteX62" fmla="*/ 61627 w 298989"/>
                <a:gd name="connsiteY62" fmla="*/ 254032 h 386238"/>
                <a:gd name="connsiteX63" fmla="*/ 64770 w 298989"/>
                <a:gd name="connsiteY63" fmla="*/ 238030 h 386238"/>
                <a:gd name="connsiteX64" fmla="*/ 50863 w 298989"/>
                <a:gd name="connsiteY64" fmla="*/ 229648 h 386238"/>
                <a:gd name="connsiteX65" fmla="*/ 70580 w 298989"/>
                <a:gd name="connsiteY65" fmla="*/ 203359 h 386238"/>
                <a:gd name="connsiteX66" fmla="*/ 52673 w 298989"/>
                <a:gd name="connsiteY66" fmla="*/ 194786 h 386238"/>
                <a:gd name="connsiteX67" fmla="*/ 51816 w 298989"/>
                <a:gd name="connsiteY67" fmla="*/ 152971 h 386238"/>
                <a:gd name="connsiteX68" fmla="*/ 59341 w 298989"/>
                <a:gd name="connsiteY68" fmla="*/ 147828 h 386238"/>
                <a:gd name="connsiteX69" fmla="*/ 50863 w 298989"/>
                <a:gd name="connsiteY69" fmla="*/ 144685 h 386238"/>
                <a:gd name="connsiteX70" fmla="*/ 53911 w 298989"/>
                <a:gd name="connsiteY70" fmla="*/ 135541 h 386238"/>
                <a:gd name="connsiteX71" fmla="*/ 38576 w 298989"/>
                <a:gd name="connsiteY71" fmla="*/ 129350 h 386238"/>
                <a:gd name="connsiteX72" fmla="*/ 45434 w 298989"/>
                <a:gd name="connsiteY72" fmla="*/ 117253 h 386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298989" h="386238">
                  <a:moveTo>
                    <a:pt x="20955" y="87249"/>
                  </a:moveTo>
                  <a:lnTo>
                    <a:pt x="17526" y="71152"/>
                  </a:lnTo>
                  <a:lnTo>
                    <a:pt x="28004" y="64294"/>
                  </a:lnTo>
                  <a:lnTo>
                    <a:pt x="8763" y="65913"/>
                  </a:lnTo>
                  <a:lnTo>
                    <a:pt x="12001" y="42958"/>
                  </a:lnTo>
                  <a:lnTo>
                    <a:pt x="0" y="19240"/>
                  </a:lnTo>
                  <a:lnTo>
                    <a:pt x="5715" y="12954"/>
                  </a:lnTo>
                  <a:lnTo>
                    <a:pt x="15907" y="20955"/>
                  </a:lnTo>
                  <a:lnTo>
                    <a:pt x="24289" y="0"/>
                  </a:lnTo>
                  <a:lnTo>
                    <a:pt x="29337" y="10573"/>
                  </a:lnTo>
                  <a:lnTo>
                    <a:pt x="63246" y="4953"/>
                  </a:lnTo>
                  <a:lnTo>
                    <a:pt x="63246" y="4953"/>
                  </a:lnTo>
                  <a:lnTo>
                    <a:pt x="88773" y="4572"/>
                  </a:lnTo>
                  <a:lnTo>
                    <a:pt x="108585" y="24670"/>
                  </a:lnTo>
                  <a:lnTo>
                    <a:pt x="150971" y="5620"/>
                  </a:lnTo>
                  <a:lnTo>
                    <a:pt x="164973" y="17240"/>
                  </a:lnTo>
                  <a:lnTo>
                    <a:pt x="159163" y="31623"/>
                  </a:lnTo>
                  <a:lnTo>
                    <a:pt x="168973" y="41148"/>
                  </a:lnTo>
                  <a:lnTo>
                    <a:pt x="181546" y="22765"/>
                  </a:lnTo>
                  <a:lnTo>
                    <a:pt x="193357" y="38481"/>
                  </a:lnTo>
                  <a:lnTo>
                    <a:pt x="214884" y="38576"/>
                  </a:lnTo>
                  <a:lnTo>
                    <a:pt x="227171" y="52768"/>
                  </a:lnTo>
                  <a:lnTo>
                    <a:pt x="265652" y="41053"/>
                  </a:lnTo>
                  <a:lnTo>
                    <a:pt x="265462" y="56388"/>
                  </a:lnTo>
                  <a:lnTo>
                    <a:pt x="283178" y="61055"/>
                  </a:lnTo>
                  <a:lnTo>
                    <a:pt x="286893" y="79438"/>
                  </a:lnTo>
                  <a:lnTo>
                    <a:pt x="298990" y="80772"/>
                  </a:lnTo>
                  <a:lnTo>
                    <a:pt x="297466" y="106585"/>
                  </a:lnTo>
                  <a:lnTo>
                    <a:pt x="297466" y="106585"/>
                  </a:lnTo>
                  <a:lnTo>
                    <a:pt x="284512" y="114967"/>
                  </a:lnTo>
                  <a:lnTo>
                    <a:pt x="276320" y="129445"/>
                  </a:lnTo>
                  <a:lnTo>
                    <a:pt x="281368" y="142875"/>
                  </a:lnTo>
                  <a:lnTo>
                    <a:pt x="274701" y="145828"/>
                  </a:lnTo>
                  <a:lnTo>
                    <a:pt x="281749" y="182404"/>
                  </a:lnTo>
                  <a:lnTo>
                    <a:pt x="294418" y="191929"/>
                  </a:lnTo>
                  <a:lnTo>
                    <a:pt x="294418" y="191929"/>
                  </a:lnTo>
                  <a:lnTo>
                    <a:pt x="258413" y="208788"/>
                  </a:lnTo>
                  <a:lnTo>
                    <a:pt x="256032" y="233267"/>
                  </a:lnTo>
                  <a:lnTo>
                    <a:pt x="249650" y="240887"/>
                  </a:lnTo>
                  <a:lnTo>
                    <a:pt x="235553" y="239173"/>
                  </a:lnTo>
                  <a:lnTo>
                    <a:pt x="229267" y="257461"/>
                  </a:lnTo>
                  <a:lnTo>
                    <a:pt x="222313" y="255556"/>
                  </a:lnTo>
                  <a:lnTo>
                    <a:pt x="242506" y="281559"/>
                  </a:lnTo>
                  <a:lnTo>
                    <a:pt x="230886" y="287560"/>
                  </a:lnTo>
                  <a:lnTo>
                    <a:pt x="224885" y="316516"/>
                  </a:lnTo>
                  <a:lnTo>
                    <a:pt x="192500" y="314706"/>
                  </a:lnTo>
                  <a:lnTo>
                    <a:pt x="209455" y="335185"/>
                  </a:lnTo>
                  <a:lnTo>
                    <a:pt x="196596" y="340328"/>
                  </a:lnTo>
                  <a:lnTo>
                    <a:pt x="187166" y="375571"/>
                  </a:lnTo>
                  <a:lnTo>
                    <a:pt x="187166" y="375571"/>
                  </a:lnTo>
                  <a:lnTo>
                    <a:pt x="181261" y="386239"/>
                  </a:lnTo>
                  <a:lnTo>
                    <a:pt x="166497" y="386048"/>
                  </a:lnTo>
                  <a:lnTo>
                    <a:pt x="156115" y="382334"/>
                  </a:lnTo>
                  <a:lnTo>
                    <a:pt x="153067" y="370142"/>
                  </a:lnTo>
                  <a:lnTo>
                    <a:pt x="139541" y="370427"/>
                  </a:lnTo>
                  <a:lnTo>
                    <a:pt x="129349" y="342709"/>
                  </a:lnTo>
                  <a:lnTo>
                    <a:pt x="133826" y="318706"/>
                  </a:lnTo>
                  <a:lnTo>
                    <a:pt x="122015" y="306324"/>
                  </a:lnTo>
                  <a:lnTo>
                    <a:pt x="102965" y="304705"/>
                  </a:lnTo>
                  <a:lnTo>
                    <a:pt x="105346" y="282416"/>
                  </a:lnTo>
                  <a:lnTo>
                    <a:pt x="86011" y="282607"/>
                  </a:lnTo>
                  <a:lnTo>
                    <a:pt x="76676" y="261271"/>
                  </a:lnTo>
                  <a:lnTo>
                    <a:pt x="61627" y="254032"/>
                  </a:lnTo>
                  <a:lnTo>
                    <a:pt x="64770" y="238030"/>
                  </a:lnTo>
                  <a:lnTo>
                    <a:pt x="50863" y="229648"/>
                  </a:lnTo>
                  <a:lnTo>
                    <a:pt x="70580" y="203359"/>
                  </a:lnTo>
                  <a:lnTo>
                    <a:pt x="52673" y="194786"/>
                  </a:lnTo>
                  <a:lnTo>
                    <a:pt x="51816" y="152971"/>
                  </a:lnTo>
                  <a:lnTo>
                    <a:pt x="59341" y="147828"/>
                  </a:lnTo>
                  <a:lnTo>
                    <a:pt x="50863" y="144685"/>
                  </a:lnTo>
                  <a:lnTo>
                    <a:pt x="53911" y="135541"/>
                  </a:lnTo>
                  <a:lnTo>
                    <a:pt x="38576" y="129350"/>
                  </a:lnTo>
                  <a:lnTo>
                    <a:pt x="45434" y="117253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44" name="Freeform: Shape 243">
              <a:extLst>
                <a:ext uri="{FF2B5EF4-FFF2-40B4-BE49-F238E27FC236}">
                  <a16:creationId xmlns:a16="http://schemas.microsoft.com/office/drawing/2014/main" id="{FEDBE171-A685-D909-3C58-E57B90122C24}"/>
                </a:ext>
              </a:extLst>
            </p:cNvPr>
            <p:cNvSpPr/>
            <p:nvPr/>
          </p:nvSpPr>
          <p:spPr>
            <a:xfrm>
              <a:off x="3593663" y="3787889"/>
              <a:ext cx="693268" cy="1024580"/>
            </a:xfrm>
            <a:custGeom>
              <a:avLst/>
              <a:gdLst>
                <a:gd name="connsiteX0" fmla="*/ 2572 w 441674"/>
                <a:gd name="connsiteY0" fmla="*/ 76676 h 652748"/>
                <a:gd name="connsiteX1" fmla="*/ 18193 w 441674"/>
                <a:gd name="connsiteY1" fmla="*/ 80105 h 652748"/>
                <a:gd name="connsiteX2" fmla="*/ 21908 w 441674"/>
                <a:gd name="connsiteY2" fmla="*/ 68580 h 652748"/>
                <a:gd name="connsiteX3" fmla="*/ 35623 w 441674"/>
                <a:gd name="connsiteY3" fmla="*/ 70009 h 652748"/>
                <a:gd name="connsiteX4" fmla="*/ 43910 w 441674"/>
                <a:gd name="connsiteY4" fmla="*/ 59531 h 652748"/>
                <a:gd name="connsiteX5" fmla="*/ 72676 w 441674"/>
                <a:gd name="connsiteY5" fmla="*/ 71914 h 652748"/>
                <a:gd name="connsiteX6" fmla="*/ 86773 w 441674"/>
                <a:gd name="connsiteY6" fmla="*/ 69818 h 652748"/>
                <a:gd name="connsiteX7" fmla="*/ 90106 w 441674"/>
                <a:gd name="connsiteY7" fmla="*/ 60770 h 652748"/>
                <a:gd name="connsiteX8" fmla="*/ 118300 w 441674"/>
                <a:gd name="connsiteY8" fmla="*/ 64389 h 652748"/>
                <a:gd name="connsiteX9" fmla="*/ 140208 w 441674"/>
                <a:gd name="connsiteY9" fmla="*/ 43815 h 652748"/>
                <a:gd name="connsiteX10" fmla="*/ 135160 w 441674"/>
                <a:gd name="connsiteY10" fmla="*/ 25527 h 652748"/>
                <a:gd name="connsiteX11" fmla="*/ 159544 w 441674"/>
                <a:gd name="connsiteY11" fmla="*/ 14288 h 652748"/>
                <a:gd name="connsiteX12" fmla="*/ 173355 w 441674"/>
                <a:gd name="connsiteY12" fmla="*/ 15431 h 652748"/>
                <a:gd name="connsiteX13" fmla="*/ 164783 w 441674"/>
                <a:gd name="connsiteY13" fmla="*/ 31718 h 652748"/>
                <a:gd name="connsiteX14" fmla="*/ 173831 w 441674"/>
                <a:gd name="connsiteY14" fmla="*/ 22765 h 652748"/>
                <a:gd name="connsiteX15" fmla="*/ 193929 w 441674"/>
                <a:gd name="connsiteY15" fmla="*/ 24003 h 652748"/>
                <a:gd name="connsiteX16" fmla="*/ 198215 w 441674"/>
                <a:gd name="connsiteY16" fmla="*/ 9906 h 652748"/>
                <a:gd name="connsiteX17" fmla="*/ 220504 w 441674"/>
                <a:gd name="connsiteY17" fmla="*/ 12383 h 652748"/>
                <a:gd name="connsiteX18" fmla="*/ 250031 w 441674"/>
                <a:gd name="connsiteY18" fmla="*/ 1429 h 652748"/>
                <a:gd name="connsiteX19" fmla="*/ 274225 w 441674"/>
                <a:gd name="connsiteY19" fmla="*/ 8096 h 652748"/>
                <a:gd name="connsiteX20" fmla="*/ 282226 w 441674"/>
                <a:gd name="connsiteY20" fmla="*/ 0 h 652748"/>
                <a:gd name="connsiteX21" fmla="*/ 298894 w 441674"/>
                <a:gd name="connsiteY21" fmla="*/ 3715 h 652748"/>
                <a:gd name="connsiteX22" fmla="*/ 285845 w 441674"/>
                <a:gd name="connsiteY22" fmla="*/ 23908 h 652748"/>
                <a:gd name="connsiteX23" fmla="*/ 296037 w 441674"/>
                <a:gd name="connsiteY23" fmla="*/ 22003 h 652748"/>
                <a:gd name="connsiteX24" fmla="*/ 303847 w 441674"/>
                <a:gd name="connsiteY24" fmla="*/ 31433 h 652748"/>
                <a:gd name="connsiteX25" fmla="*/ 314611 w 441674"/>
                <a:gd name="connsiteY25" fmla="*/ 25527 h 652748"/>
                <a:gd name="connsiteX26" fmla="*/ 314611 w 441674"/>
                <a:gd name="connsiteY26" fmla="*/ 25527 h 652748"/>
                <a:gd name="connsiteX27" fmla="*/ 324612 w 441674"/>
                <a:gd name="connsiteY27" fmla="*/ 57531 h 652748"/>
                <a:gd name="connsiteX28" fmla="*/ 318230 w 441674"/>
                <a:gd name="connsiteY28" fmla="*/ 55150 h 652748"/>
                <a:gd name="connsiteX29" fmla="*/ 320897 w 441674"/>
                <a:gd name="connsiteY29" fmla="*/ 70771 h 652748"/>
                <a:gd name="connsiteX30" fmla="*/ 332994 w 441674"/>
                <a:gd name="connsiteY30" fmla="*/ 65818 h 652748"/>
                <a:gd name="connsiteX31" fmla="*/ 341852 w 441674"/>
                <a:gd name="connsiteY31" fmla="*/ 72866 h 652748"/>
                <a:gd name="connsiteX32" fmla="*/ 336994 w 441674"/>
                <a:gd name="connsiteY32" fmla="*/ 85439 h 652748"/>
                <a:gd name="connsiteX33" fmla="*/ 351377 w 441674"/>
                <a:gd name="connsiteY33" fmla="*/ 116110 h 652748"/>
                <a:gd name="connsiteX34" fmla="*/ 341090 w 441674"/>
                <a:gd name="connsiteY34" fmla="*/ 135064 h 652748"/>
                <a:gd name="connsiteX35" fmla="*/ 368427 w 441674"/>
                <a:gd name="connsiteY35" fmla="*/ 146971 h 652748"/>
                <a:gd name="connsiteX36" fmla="*/ 361093 w 441674"/>
                <a:gd name="connsiteY36" fmla="*/ 158305 h 652748"/>
                <a:gd name="connsiteX37" fmla="*/ 349758 w 441674"/>
                <a:gd name="connsiteY37" fmla="*/ 150686 h 652748"/>
                <a:gd name="connsiteX38" fmla="*/ 336137 w 441674"/>
                <a:gd name="connsiteY38" fmla="*/ 166211 h 652748"/>
                <a:gd name="connsiteX39" fmla="*/ 358235 w 441674"/>
                <a:gd name="connsiteY39" fmla="*/ 169736 h 652748"/>
                <a:gd name="connsiteX40" fmla="*/ 344805 w 441674"/>
                <a:gd name="connsiteY40" fmla="*/ 185356 h 652748"/>
                <a:gd name="connsiteX41" fmla="*/ 346329 w 441674"/>
                <a:gd name="connsiteY41" fmla="*/ 196501 h 652748"/>
                <a:gd name="connsiteX42" fmla="*/ 370142 w 441674"/>
                <a:gd name="connsiteY42" fmla="*/ 216979 h 652748"/>
                <a:gd name="connsiteX43" fmla="*/ 353949 w 441674"/>
                <a:gd name="connsiteY43" fmla="*/ 226504 h 652748"/>
                <a:gd name="connsiteX44" fmla="*/ 355759 w 441674"/>
                <a:gd name="connsiteY44" fmla="*/ 235839 h 652748"/>
                <a:gd name="connsiteX45" fmla="*/ 346424 w 441674"/>
                <a:gd name="connsiteY45" fmla="*/ 239363 h 652748"/>
                <a:gd name="connsiteX46" fmla="*/ 351758 w 441674"/>
                <a:gd name="connsiteY46" fmla="*/ 245269 h 652748"/>
                <a:gd name="connsiteX47" fmla="*/ 327850 w 441674"/>
                <a:gd name="connsiteY47" fmla="*/ 276796 h 652748"/>
                <a:gd name="connsiteX48" fmla="*/ 354901 w 441674"/>
                <a:gd name="connsiteY48" fmla="*/ 268414 h 652748"/>
                <a:gd name="connsiteX49" fmla="*/ 349758 w 441674"/>
                <a:gd name="connsiteY49" fmla="*/ 284607 h 652748"/>
                <a:gd name="connsiteX50" fmla="*/ 363950 w 441674"/>
                <a:gd name="connsiteY50" fmla="*/ 284417 h 652748"/>
                <a:gd name="connsiteX51" fmla="*/ 364046 w 441674"/>
                <a:gd name="connsiteY51" fmla="*/ 295751 h 652748"/>
                <a:gd name="connsiteX52" fmla="*/ 371570 w 441674"/>
                <a:gd name="connsiteY52" fmla="*/ 297561 h 652748"/>
                <a:gd name="connsiteX53" fmla="*/ 352044 w 441674"/>
                <a:gd name="connsiteY53" fmla="*/ 310801 h 652748"/>
                <a:gd name="connsiteX54" fmla="*/ 350139 w 441674"/>
                <a:gd name="connsiteY54" fmla="*/ 320897 h 652748"/>
                <a:gd name="connsiteX55" fmla="*/ 358045 w 441674"/>
                <a:gd name="connsiteY55" fmla="*/ 326327 h 652748"/>
                <a:gd name="connsiteX56" fmla="*/ 352425 w 441674"/>
                <a:gd name="connsiteY56" fmla="*/ 337280 h 652748"/>
                <a:gd name="connsiteX57" fmla="*/ 343090 w 441674"/>
                <a:gd name="connsiteY57" fmla="*/ 335852 h 652748"/>
                <a:gd name="connsiteX58" fmla="*/ 343852 w 441674"/>
                <a:gd name="connsiteY58" fmla="*/ 358712 h 652748"/>
                <a:gd name="connsiteX59" fmla="*/ 336994 w 441674"/>
                <a:gd name="connsiteY59" fmla="*/ 360045 h 652748"/>
                <a:gd name="connsiteX60" fmla="*/ 338518 w 441674"/>
                <a:gd name="connsiteY60" fmla="*/ 367951 h 652748"/>
                <a:gd name="connsiteX61" fmla="*/ 351282 w 441674"/>
                <a:gd name="connsiteY61" fmla="*/ 368903 h 652748"/>
                <a:gd name="connsiteX62" fmla="*/ 345948 w 441674"/>
                <a:gd name="connsiteY62" fmla="*/ 407670 h 652748"/>
                <a:gd name="connsiteX63" fmla="*/ 368427 w 441674"/>
                <a:gd name="connsiteY63" fmla="*/ 423101 h 652748"/>
                <a:gd name="connsiteX64" fmla="*/ 360521 w 441674"/>
                <a:gd name="connsiteY64" fmla="*/ 434435 h 652748"/>
                <a:gd name="connsiteX65" fmla="*/ 369951 w 441674"/>
                <a:gd name="connsiteY65" fmla="*/ 439103 h 652748"/>
                <a:gd name="connsiteX66" fmla="*/ 361283 w 441674"/>
                <a:gd name="connsiteY66" fmla="*/ 449580 h 652748"/>
                <a:gd name="connsiteX67" fmla="*/ 385763 w 441674"/>
                <a:gd name="connsiteY67" fmla="*/ 461581 h 652748"/>
                <a:gd name="connsiteX68" fmla="*/ 404431 w 441674"/>
                <a:gd name="connsiteY68" fmla="*/ 436817 h 652748"/>
                <a:gd name="connsiteX69" fmla="*/ 425196 w 441674"/>
                <a:gd name="connsiteY69" fmla="*/ 447580 h 652748"/>
                <a:gd name="connsiteX70" fmla="*/ 415004 w 441674"/>
                <a:gd name="connsiteY70" fmla="*/ 462629 h 652748"/>
                <a:gd name="connsiteX71" fmla="*/ 423291 w 441674"/>
                <a:gd name="connsiteY71" fmla="*/ 476536 h 652748"/>
                <a:gd name="connsiteX72" fmla="*/ 406527 w 441674"/>
                <a:gd name="connsiteY72" fmla="*/ 483203 h 652748"/>
                <a:gd name="connsiteX73" fmla="*/ 412242 w 441674"/>
                <a:gd name="connsiteY73" fmla="*/ 504730 h 652748"/>
                <a:gd name="connsiteX74" fmla="*/ 400145 w 441674"/>
                <a:gd name="connsiteY74" fmla="*/ 514160 h 652748"/>
                <a:gd name="connsiteX75" fmla="*/ 398050 w 441674"/>
                <a:gd name="connsiteY75" fmla="*/ 529400 h 652748"/>
                <a:gd name="connsiteX76" fmla="*/ 410527 w 441674"/>
                <a:gd name="connsiteY76" fmla="*/ 532162 h 652748"/>
                <a:gd name="connsiteX77" fmla="*/ 423386 w 441674"/>
                <a:gd name="connsiteY77" fmla="*/ 549212 h 652748"/>
                <a:gd name="connsiteX78" fmla="*/ 441674 w 441674"/>
                <a:gd name="connsiteY78" fmla="*/ 545306 h 652748"/>
                <a:gd name="connsiteX79" fmla="*/ 431387 w 441674"/>
                <a:gd name="connsiteY79" fmla="*/ 581311 h 652748"/>
                <a:gd name="connsiteX80" fmla="*/ 431387 w 441674"/>
                <a:gd name="connsiteY80" fmla="*/ 581311 h 652748"/>
                <a:gd name="connsiteX81" fmla="*/ 422053 w 441674"/>
                <a:gd name="connsiteY81" fmla="*/ 589407 h 652748"/>
                <a:gd name="connsiteX82" fmla="*/ 409004 w 441674"/>
                <a:gd name="connsiteY82" fmla="*/ 576072 h 652748"/>
                <a:gd name="connsiteX83" fmla="*/ 394049 w 441674"/>
                <a:gd name="connsiteY83" fmla="*/ 575596 h 652748"/>
                <a:gd name="connsiteX84" fmla="*/ 393287 w 441674"/>
                <a:gd name="connsiteY84" fmla="*/ 584740 h 652748"/>
                <a:gd name="connsiteX85" fmla="*/ 381190 w 441674"/>
                <a:gd name="connsiteY85" fmla="*/ 583787 h 652748"/>
                <a:gd name="connsiteX86" fmla="*/ 379857 w 441674"/>
                <a:gd name="connsiteY86" fmla="*/ 594551 h 652748"/>
                <a:gd name="connsiteX87" fmla="*/ 362521 w 441674"/>
                <a:gd name="connsiteY87" fmla="*/ 605885 h 652748"/>
                <a:gd name="connsiteX88" fmla="*/ 340709 w 441674"/>
                <a:gd name="connsiteY88" fmla="*/ 604838 h 652748"/>
                <a:gd name="connsiteX89" fmla="*/ 346900 w 441674"/>
                <a:gd name="connsiteY89" fmla="*/ 618744 h 652748"/>
                <a:gd name="connsiteX90" fmla="*/ 332422 w 441674"/>
                <a:gd name="connsiteY90" fmla="*/ 635794 h 652748"/>
                <a:gd name="connsiteX91" fmla="*/ 340138 w 441674"/>
                <a:gd name="connsiteY91" fmla="*/ 639699 h 652748"/>
                <a:gd name="connsiteX92" fmla="*/ 314515 w 441674"/>
                <a:gd name="connsiteY92" fmla="*/ 652748 h 652748"/>
                <a:gd name="connsiteX93" fmla="*/ 314515 w 441674"/>
                <a:gd name="connsiteY93" fmla="*/ 652748 h 652748"/>
                <a:gd name="connsiteX94" fmla="*/ 300990 w 441674"/>
                <a:gd name="connsiteY94" fmla="*/ 647605 h 652748"/>
                <a:gd name="connsiteX95" fmla="*/ 300323 w 441674"/>
                <a:gd name="connsiteY95" fmla="*/ 635794 h 652748"/>
                <a:gd name="connsiteX96" fmla="*/ 290513 w 441674"/>
                <a:gd name="connsiteY96" fmla="*/ 629698 h 652748"/>
                <a:gd name="connsiteX97" fmla="*/ 292322 w 441674"/>
                <a:gd name="connsiteY97" fmla="*/ 614458 h 652748"/>
                <a:gd name="connsiteX98" fmla="*/ 280988 w 441674"/>
                <a:gd name="connsiteY98" fmla="*/ 620649 h 652748"/>
                <a:gd name="connsiteX99" fmla="*/ 279083 w 441674"/>
                <a:gd name="connsiteY99" fmla="*/ 605123 h 652748"/>
                <a:gd name="connsiteX100" fmla="*/ 271177 w 441674"/>
                <a:gd name="connsiteY100" fmla="*/ 610838 h 652748"/>
                <a:gd name="connsiteX101" fmla="*/ 252984 w 441674"/>
                <a:gd name="connsiteY101" fmla="*/ 606171 h 652748"/>
                <a:gd name="connsiteX102" fmla="*/ 240316 w 441674"/>
                <a:gd name="connsiteY102" fmla="*/ 586169 h 652748"/>
                <a:gd name="connsiteX103" fmla="*/ 211264 w 441674"/>
                <a:gd name="connsiteY103" fmla="*/ 592931 h 652748"/>
                <a:gd name="connsiteX104" fmla="*/ 208026 w 441674"/>
                <a:gd name="connsiteY104" fmla="*/ 582454 h 652748"/>
                <a:gd name="connsiteX105" fmla="*/ 196405 w 441674"/>
                <a:gd name="connsiteY105" fmla="*/ 588073 h 652748"/>
                <a:gd name="connsiteX106" fmla="*/ 188309 w 441674"/>
                <a:gd name="connsiteY106" fmla="*/ 582835 h 652748"/>
                <a:gd name="connsiteX107" fmla="*/ 188881 w 441674"/>
                <a:gd name="connsiteY107" fmla="*/ 571024 h 652748"/>
                <a:gd name="connsiteX108" fmla="*/ 180784 w 441674"/>
                <a:gd name="connsiteY108" fmla="*/ 581025 h 652748"/>
                <a:gd name="connsiteX109" fmla="*/ 155258 w 441674"/>
                <a:gd name="connsiteY109" fmla="*/ 575501 h 652748"/>
                <a:gd name="connsiteX110" fmla="*/ 152305 w 441674"/>
                <a:gd name="connsiteY110" fmla="*/ 561213 h 652748"/>
                <a:gd name="connsiteX111" fmla="*/ 136588 w 441674"/>
                <a:gd name="connsiteY111" fmla="*/ 552450 h 652748"/>
                <a:gd name="connsiteX112" fmla="*/ 110204 w 441674"/>
                <a:gd name="connsiteY112" fmla="*/ 557689 h 652748"/>
                <a:gd name="connsiteX113" fmla="*/ 103822 w 441674"/>
                <a:gd name="connsiteY113" fmla="*/ 549783 h 652748"/>
                <a:gd name="connsiteX114" fmla="*/ 115919 w 441674"/>
                <a:gd name="connsiteY114" fmla="*/ 545592 h 652748"/>
                <a:gd name="connsiteX115" fmla="*/ 97155 w 441674"/>
                <a:gd name="connsiteY115" fmla="*/ 540544 h 652748"/>
                <a:gd name="connsiteX116" fmla="*/ 90678 w 441674"/>
                <a:gd name="connsiteY116" fmla="*/ 530162 h 652748"/>
                <a:gd name="connsiteX117" fmla="*/ 81725 w 441674"/>
                <a:gd name="connsiteY117" fmla="*/ 532733 h 652748"/>
                <a:gd name="connsiteX118" fmla="*/ 82677 w 441674"/>
                <a:gd name="connsiteY118" fmla="*/ 511493 h 652748"/>
                <a:gd name="connsiteX119" fmla="*/ 57531 w 441674"/>
                <a:gd name="connsiteY119" fmla="*/ 495681 h 652748"/>
                <a:gd name="connsiteX120" fmla="*/ 64389 w 441674"/>
                <a:gd name="connsiteY120" fmla="*/ 482822 h 652748"/>
                <a:gd name="connsiteX121" fmla="*/ 58769 w 441674"/>
                <a:gd name="connsiteY121" fmla="*/ 462153 h 652748"/>
                <a:gd name="connsiteX122" fmla="*/ 58769 w 441674"/>
                <a:gd name="connsiteY122" fmla="*/ 462153 h 652748"/>
                <a:gd name="connsiteX123" fmla="*/ 71152 w 441674"/>
                <a:gd name="connsiteY123" fmla="*/ 463010 h 652748"/>
                <a:gd name="connsiteX124" fmla="*/ 79248 w 441674"/>
                <a:gd name="connsiteY124" fmla="*/ 450056 h 652748"/>
                <a:gd name="connsiteX125" fmla="*/ 99155 w 441674"/>
                <a:gd name="connsiteY125" fmla="*/ 454914 h 652748"/>
                <a:gd name="connsiteX126" fmla="*/ 102584 w 441674"/>
                <a:gd name="connsiteY126" fmla="*/ 442722 h 652748"/>
                <a:gd name="connsiteX127" fmla="*/ 115919 w 441674"/>
                <a:gd name="connsiteY127" fmla="*/ 438721 h 652748"/>
                <a:gd name="connsiteX128" fmla="*/ 117634 w 441674"/>
                <a:gd name="connsiteY128" fmla="*/ 430339 h 652748"/>
                <a:gd name="connsiteX129" fmla="*/ 134207 w 441674"/>
                <a:gd name="connsiteY129" fmla="*/ 430530 h 652748"/>
                <a:gd name="connsiteX130" fmla="*/ 141922 w 441674"/>
                <a:gd name="connsiteY130" fmla="*/ 415957 h 652748"/>
                <a:gd name="connsiteX131" fmla="*/ 115538 w 441674"/>
                <a:gd name="connsiteY131" fmla="*/ 399383 h 652748"/>
                <a:gd name="connsiteX132" fmla="*/ 109728 w 441674"/>
                <a:gd name="connsiteY132" fmla="*/ 412242 h 652748"/>
                <a:gd name="connsiteX133" fmla="*/ 101441 w 441674"/>
                <a:gd name="connsiteY133" fmla="*/ 408622 h 652748"/>
                <a:gd name="connsiteX134" fmla="*/ 102965 w 441674"/>
                <a:gd name="connsiteY134" fmla="*/ 389001 h 652748"/>
                <a:gd name="connsiteX135" fmla="*/ 114395 w 441674"/>
                <a:gd name="connsiteY135" fmla="*/ 375761 h 652748"/>
                <a:gd name="connsiteX136" fmla="*/ 98965 w 441674"/>
                <a:gd name="connsiteY136" fmla="*/ 338328 h 652748"/>
                <a:gd name="connsiteX137" fmla="*/ 114205 w 441674"/>
                <a:gd name="connsiteY137" fmla="*/ 335375 h 652748"/>
                <a:gd name="connsiteX138" fmla="*/ 116586 w 441674"/>
                <a:gd name="connsiteY138" fmla="*/ 322231 h 652748"/>
                <a:gd name="connsiteX139" fmla="*/ 106966 w 441674"/>
                <a:gd name="connsiteY139" fmla="*/ 306800 h 652748"/>
                <a:gd name="connsiteX140" fmla="*/ 112109 w 441674"/>
                <a:gd name="connsiteY140" fmla="*/ 280321 h 652748"/>
                <a:gd name="connsiteX141" fmla="*/ 94583 w 441674"/>
                <a:gd name="connsiteY141" fmla="*/ 269748 h 652748"/>
                <a:gd name="connsiteX142" fmla="*/ 103727 w 441674"/>
                <a:gd name="connsiteY142" fmla="*/ 256413 h 652748"/>
                <a:gd name="connsiteX143" fmla="*/ 86868 w 441674"/>
                <a:gd name="connsiteY143" fmla="*/ 243269 h 652748"/>
                <a:gd name="connsiteX144" fmla="*/ 96107 w 441674"/>
                <a:gd name="connsiteY144" fmla="*/ 235268 h 652748"/>
                <a:gd name="connsiteX145" fmla="*/ 68008 w 441674"/>
                <a:gd name="connsiteY145" fmla="*/ 196310 h 652748"/>
                <a:gd name="connsiteX146" fmla="*/ 79343 w 441674"/>
                <a:gd name="connsiteY146" fmla="*/ 172403 h 652748"/>
                <a:gd name="connsiteX147" fmla="*/ 52102 w 441674"/>
                <a:gd name="connsiteY147" fmla="*/ 158210 h 652748"/>
                <a:gd name="connsiteX148" fmla="*/ 26860 w 441674"/>
                <a:gd name="connsiteY148" fmla="*/ 129350 h 652748"/>
                <a:gd name="connsiteX149" fmla="*/ 35909 w 441674"/>
                <a:gd name="connsiteY149" fmla="*/ 108395 h 652748"/>
                <a:gd name="connsiteX150" fmla="*/ 15526 w 441674"/>
                <a:gd name="connsiteY150" fmla="*/ 100679 h 652748"/>
                <a:gd name="connsiteX151" fmla="*/ 17621 w 441674"/>
                <a:gd name="connsiteY151" fmla="*/ 92869 h 652748"/>
                <a:gd name="connsiteX152" fmla="*/ 8096 w 441674"/>
                <a:gd name="connsiteY152" fmla="*/ 94012 h 652748"/>
                <a:gd name="connsiteX153" fmla="*/ 13906 w 441674"/>
                <a:gd name="connsiteY153" fmla="*/ 84677 h 652748"/>
                <a:gd name="connsiteX154" fmla="*/ 0 w 441674"/>
                <a:gd name="connsiteY154" fmla="*/ 82868 h 652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441674" h="652748">
                  <a:moveTo>
                    <a:pt x="2572" y="76676"/>
                  </a:moveTo>
                  <a:lnTo>
                    <a:pt x="18193" y="80105"/>
                  </a:lnTo>
                  <a:lnTo>
                    <a:pt x="21908" y="68580"/>
                  </a:lnTo>
                  <a:lnTo>
                    <a:pt x="35623" y="70009"/>
                  </a:lnTo>
                  <a:lnTo>
                    <a:pt x="43910" y="59531"/>
                  </a:lnTo>
                  <a:lnTo>
                    <a:pt x="72676" y="71914"/>
                  </a:lnTo>
                  <a:lnTo>
                    <a:pt x="86773" y="69818"/>
                  </a:lnTo>
                  <a:lnTo>
                    <a:pt x="90106" y="60770"/>
                  </a:lnTo>
                  <a:lnTo>
                    <a:pt x="118300" y="64389"/>
                  </a:lnTo>
                  <a:lnTo>
                    <a:pt x="140208" y="43815"/>
                  </a:lnTo>
                  <a:lnTo>
                    <a:pt x="135160" y="25527"/>
                  </a:lnTo>
                  <a:lnTo>
                    <a:pt x="159544" y="14288"/>
                  </a:lnTo>
                  <a:lnTo>
                    <a:pt x="173355" y="15431"/>
                  </a:lnTo>
                  <a:lnTo>
                    <a:pt x="164783" y="31718"/>
                  </a:lnTo>
                  <a:lnTo>
                    <a:pt x="173831" y="22765"/>
                  </a:lnTo>
                  <a:lnTo>
                    <a:pt x="193929" y="24003"/>
                  </a:lnTo>
                  <a:lnTo>
                    <a:pt x="198215" y="9906"/>
                  </a:lnTo>
                  <a:lnTo>
                    <a:pt x="220504" y="12383"/>
                  </a:lnTo>
                  <a:lnTo>
                    <a:pt x="250031" y="1429"/>
                  </a:lnTo>
                  <a:lnTo>
                    <a:pt x="274225" y="8096"/>
                  </a:lnTo>
                  <a:lnTo>
                    <a:pt x="282226" y="0"/>
                  </a:lnTo>
                  <a:lnTo>
                    <a:pt x="298894" y="3715"/>
                  </a:lnTo>
                  <a:lnTo>
                    <a:pt x="285845" y="23908"/>
                  </a:lnTo>
                  <a:lnTo>
                    <a:pt x="296037" y="22003"/>
                  </a:lnTo>
                  <a:lnTo>
                    <a:pt x="303847" y="31433"/>
                  </a:lnTo>
                  <a:lnTo>
                    <a:pt x="314611" y="25527"/>
                  </a:lnTo>
                  <a:lnTo>
                    <a:pt x="314611" y="25527"/>
                  </a:lnTo>
                  <a:lnTo>
                    <a:pt x="324612" y="57531"/>
                  </a:lnTo>
                  <a:lnTo>
                    <a:pt x="318230" y="55150"/>
                  </a:lnTo>
                  <a:lnTo>
                    <a:pt x="320897" y="70771"/>
                  </a:lnTo>
                  <a:lnTo>
                    <a:pt x="332994" y="65818"/>
                  </a:lnTo>
                  <a:lnTo>
                    <a:pt x="341852" y="72866"/>
                  </a:lnTo>
                  <a:lnTo>
                    <a:pt x="336994" y="85439"/>
                  </a:lnTo>
                  <a:lnTo>
                    <a:pt x="351377" y="116110"/>
                  </a:lnTo>
                  <a:lnTo>
                    <a:pt x="341090" y="135064"/>
                  </a:lnTo>
                  <a:lnTo>
                    <a:pt x="368427" y="146971"/>
                  </a:lnTo>
                  <a:lnTo>
                    <a:pt x="361093" y="158305"/>
                  </a:lnTo>
                  <a:lnTo>
                    <a:pt x="349758" y="150686"/>
                  </a:lnTo>
                  <a:lnTo>
                    <a:pt x="336137" y="166211"/>
                  </a:lnTo>
                  <a:lnTo>
                    <a:pt x="358235" y="169736"/>
                  </a:lnTo>
                  <a:lnTo>
                    <a:pt x="344805" y="185356"/>
                  </a:lnTo>
                  <a:lnTo>
                    <a:pt x="346329" y="196501"/>
                  </a:lnTo>
                  <a:lnTo>
                    <a:pt x="370142" y="216979"/>
                  </a:lnTo>
                  <a:lnTo>
                    <a:pt x="353949" y="226504"/>
                  </a:lnTo>
                  <a:lnTo>
                    <a:pt x="355759" y="235839"/>
                  </a:lnTo>
                  <a:lnTo>
                    <a:pt x="346424" y="239363"/>
                  </a:lnTo>
                  <a:lnTo>
                    <a:pt x="351758" y="245269"/>
                  </a:lnTo>
                  <a:lnTo>
                    <a:pt x="327850" y="276796"/>
                  </a:lnTo>
                  <a:lnTo>
                    <a:pt x="354901" y="268414"/>
                  </a:lnTo>
                  <a:lnTo>
                    <a:pt x="349758" y="284607"/>
                  </a:lnTo>
                  <a:lnTo>
                    <a:pt x="363950" y="284417"/>
                  </a:lnTo>
                  <a:lnTo>
                    <a:pt x="364046" y="295751"/>
                  </a:lnTo>
                  <a:lnTo>
                    <a:pt x="371570" y="297561"/>
                  </a:lnTo>
                  <a:lnTo>
                    <a:pt x="352044" y="310801"/>
                  </a:lnTo>
                  <a:lnTo>
                    <a:pt x="350139" y="320897"/>
                  </a:lnTo>
                  <a:lnTo>
                    <a:pt x="358045" y="326327"/>
                  </a:lnTo>
                  <a:lnTo>
                    <a:pt x="352425" y="337280"/>
                  </a:lnTo>
                  <a:lnTo>
                    <a:pt x="343090" y="335852"/>
                  </a:lnTo>
                  <a:lnTo>
                    <a:pt x="343852" y="358712"/>
                  </a:lnTo>
                  <a:lnTo>
                    <a:pt x="336994" y="360045"/>
                  </a:lnTo>
                  <a:lnTo>
                    <a:pt x="338518" y="367951"/>
                  </a:lnTo>
                  <a:lnTo>
                    <a:pt x="351282" y="368903"/>
                  </a:lnTo>
                  <a:lnTo>
                    <a:pt x="345948" y="407670"/>
                  </a:lnTo>
                  <a:lnTo>
                    <a:pt x="368427" y="423101"/>
                  </a:lnTo>
                  <a:lnTo>
                    <a:pt x="360521" y="434435"/>
                  </a:lnTo>
                  <a:lnTo>
                    <a:pt x="369951" y="439103"/>
                  </a:lnTo>
                  <a:lnTo>
                    <a:pt x="361283" y="449580"/>
                  </a:lnTo>
                  <a:lnTo>
                    <a:pt x="385763" y="461581"/>
                  </a:lnTo>
                  <a:lnTo>
                    <a:pt x="404431" y="436817"/>
                  </a:lnTo>
                  <a:lnTo>
                    <a:pt x="425196" y="447580"/>
                  </a:lnTo>
                  <a:lnTo>
                    <a:pt x="415004" y="462629"/>
                  </a:lnTo>
                  <a:lnTo>
                    <a:pt x="423291" y="476536"/>
                  </a:lnTo>
                  <a:lnTo>
                    <a:pt x="406527" y="483203"/>
                  </a:lnTo>
                  <a:lnTo>
                    <a:pt x="412242" y="504730"/>
                  </a:lnTo>
                  <a:lnTo>
                    <a:pt x="400145" y="514160"/>
                  </a:lnTo>
                  <a:lnTo>
                    <a:pt x="398050" y="529400"/>
                  </a:lnTo>
                  <a:lnTo>
                    <a:pt x="410527" y="532162"/>
                  </a:lnTo>
                  <a:lnTo>
                    <a:pt x="423386" y="549212"/>
                  </a:lnTo>
                  <a:lnTo>
                    <a:pt x="441674" y="545306"/>
                  </a:lnTo>
                  <a:lnTo>
                    <a:pt x="431387" y="581311"/>
                  </a:lnTo>
                  <a:lnTo>
                    <a:pt x="431387" y="581311"/>
                  </a:lnTo>
                  <a:lnTo>
                    <a:pt x="422053" y="589407"/>
                  </a:lnTo>
                  <a:lnTo>
                    <a:pt x="409004" y="576072"/>
                  </a:lnTo>
                  <a:lnTo>
                    <a:pt x="394049" y="575596"/>
                  </a:lnTo>
                  <a:lnTo>
                    <a:pt x="393287" y="584740"/>
                  </a:lnTo>
                  <a:lnTo>
                    <a:pt x="381190" y="583787"/>
                  </a:lnTo>
                  <a:lnTo>
                    <a:pt x="379857" y="594551"/>
                  </a:lnTo>
                  <a:lnTo>
                    <a:pt x="362521" y="605885"/>
                  </a:lnTo>
                  <a:lnTo>
                    <a:pt x="340709" y="604838"/>
                  </a:lnTo>
                  <a:lnTo>
                    <a:pt x="346900" y="618744"/>
                  </a:lnTo>
                  <a:lnTo>
                    <a:pt x="332422" y="635794"/>
                  </a:lnTo>
                  <a:lnTo>
                    <a:pt x="340138" y="639699"/>
                  </a:lnTo>
                  <a:lnTo>
                    <a:pt x="314515" y="652748"/>
                  </a:lnTo>
                  <a:lnTo>
                    <a:pt x="314515" y="652748"/>
                  </a:lnTo>
                  <a:lnTo>
                    <a:pt x="300990" y="647605"/>
                  </a:lnTo>
                  <a:lnTo>
                    <a:pt x="300323" y="635794"/>
                  </a:lnTo>
                  <a:lnTo>
                    <a:pt x="290513" y="629698"/>
                  </a:lnTo>
                  <a:lnTo>
                    <a:pt x="292322" y="614458"/>
                  </a:lnTo>
                  <a:lnTo>
                    <a:pt x="280988" y="620649"/>
                  </a:lnTo>
                  <a:lnTo>
                    <a:pt x="279083" y="605123"/>
                  </a:lnTo>
                  <a:lnTo>
                    <a:pt x="271177" y="610838"/>
                  </a:lnTo>
                  <a:lnTo>
                    <a:pt x="252984" y="606171"/>
                  </a:lnTo>
                  <a:lnTo>
                    <a:pt x="240316" y="586169"/>
                  </a:lnTo>
                  <a:lnTo>
                    <a:pt x="211264" y="592931"/>
                  </a:lnTo>
                  <a:lnTo>
                    <a:pt x="208026" y="582454"/>
                  </a:lnTo>
                  <a:lnTo>
                    <a:pt x="196405" y="588073"/>
                  </a:lnTo>
                  <a:lnTo>
                    <a:pt x="188309" y="582835"/>
                  </a:lnTo>
                  <a:lnTo>
                    <a:pt x="188881" y="571024"/>
                  </a:lnTo>
                  <a:lnTo>
                    <a:pt x="180784" y="581025"/>
                  </a:lnTo>
                  <a:lnTo>
                    <a:pt x="155258" y="575501"/>
                  </a:lnTo>
                  <a:lnTo>
                    <a:pt x="152305" y="561213"/>
                  </a:lnTo>
                  <a:lnTo>
                    <a:pt x="136588" y="552450"/>
                  </a:lnTo>
                  <a:lnTo>
                    <a:pt x="110204" y="557689"/>
                  </a:lnTo>
                  <a:lnTo>
                    <a:pt x="103822" y="549783"/>
                  </a:lnTo>
                  <a:lnTo>
                    <a:pt x="115919" y="545592"/>
                  </a:lnTo>
                  <a:lnTo>
                    <a:pt x="97155" y="540544"/>
                  </a:lnTo>
                  <a:lnTo>
                    <a:pt x="90678" y="530162"/>
                  </a:lnTo>
                  <a:lnTo>
                    <a:pt x="81725" y="532733"/>
                  </a:lnTo>
                  <a:lnTo>
                    <a:pt x="82677" y="511493"/>
                  </a:lnTo>
                  <a:lnTo>
                    <a:pt x="57531" y="495681"/>
                  </a:lnTo>
                  <a:lnTo>
                    <a:pt x="64389" y="482822"/>
                  </a:lnTo>
                  <a:lnTo>
                    <a:pt x="58769" y="462153"/>
                  </a:lnTo>
                  <a:lnTo>
                    <a:pt x="58769" y="462153"/>
                  </a:lnTo>
                  <a:lnTo>
                    <a:pt x="71152" y="463010"/>
                  </a:lnTo>
                  <a:lnTo>
                    <a:pt x="79248" y="450056"/>
                  </a:lnTo>
                  <a:lnTo>
                    <a:pt x="99155" y="454914"/>
                  </a:lnTo>
                  <a:lnTo>
                    <a:pt x="102584" y="442722"/>
                  </a:lnTo>
                  <a:lnTo>
                    <a:pt x="115919" y="438721"/>
                  </a:lnTo>
                  <a:lnTo>
                    <a:pt x="117634" y="430339"/>
                  </a:lnTo>
                  <a:lnTo>
                    <a:pt x="134207" y="430530"/>
                  </a:lnTo>
                  <a:lnTo>
                    <a:pt x="141922" y="415957"/>
                  </a:lnTo>
                  <a:lnTo>
                    <a:pt x="115538" y="399383"/>
                  </a:lnTo>
                  <a:lnTo>
                    <a:pt x="109728" y="412242"/>
                  </a:lnTo>
                  <a:lnTo>
                    <a:pt x="101441" y="408622"/>
                  </a:lnTo>
                  <a:lnTo>
                    <a:pt x="102965" y="389001"/>
                  </a:lnTo>
                  <a:lnTo>
                    <a:pt x="114395" y="375761"/>
                  </a:lnTo>
                  <a:lnTo>
                    <a:pt x="98965" y="338328"/>
                  </a:lnTo>
                  <a:lnTo>
                    <a:pt x="114205" y="335375"/>
                  </a:lnTo>
                  <a:lnTo>
                    <a:pt x="116586" y="322231"/>
                  </a:lnTo>
                  <a:lnTo>
                    <a:pt x="106966" y="306800"/>
                  </a:lnTo>
                  <a:lnTo>
                    <a:pt x="112109" y="280321"/>
                  </a:lnTo>
                  <a:lnTo>
                    <a:pt x="94583" y="269748"/>
                  </a:lnTo>
                  <a:lnTo>
                    <a:pt x="103727" y="256413"/>
                  </a:lnTo>
                  <a:lnTo>
                    <a:pt x="86868" y="243269"/>
                  </a:lnTo>
                  <a:lnTo>
                    <a:pt x="96107" y="235268"/>
                  </a:lnTo>
                  <a:lnTo>
                    <a:pt x="68008" y="196310"/>
                  </a:lnTo>
                  <a:lnTo>
                    <a:pt x="79343" y="172403"/>
                  </a:lnTo>
                  <a:lnTo>
                    <a:pt x="52102" y="158210"/>
                  </a:lnTo>
                  <a:lnTo>
                    <a:pt x="26860" y="129350"/>
                  </a:lnTo>
                  <a:lnTo>
                    <a:pt x="35909" y="108395"/>
                  </a:lnTo>
                  <a:lnTo>
                    <a:pt x="15526" y="100679"/>
                  </a:lnTo>
                  <a:lnTo>
                    <a:pt x="17621" y="92869"/>
                  </a:lnTo>
                  <a:lnTo>
                    <a:pt x="8096" y="94012"/>
                  </a:lnTo>
                  <a:lnTo>
                    <a:pt x="13906" y="84677"/>
                  </a:lnTo>
                  <a:lnTo>
                    <a:pt x="0" y="82868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45" name="Freeform: Shape 244">
              <a:extLst>
                <a:ext uri="{FF2B5EF4-FFF2-40B4-BE49-F238E27FC236}">
                  <a16:creationId xmlns:a16="http://schemas.microsoft.com/office/drawing/2014/main" id="{64CEEF8E-7CA9-58A7-797A-85C6093A9916}"/>
                </a:ext>
              </a:extLst>
            </p:cNvPr>
            <p:cNvSpPr/>
            <p:nvPr/>
          </p:nvSpPr>
          <p:spPr>
            <a:xfrm>
              <a:off x="2719487" y="3809117"/>
              <a:ext cx="1096642" cy="734983"/>
            </a:xfrm>
            <a:custGeom>
              <a:avLst/>
              <a:gdLst>
                <a:gd name="connsiteX0" fmla="*/ 22193 w 698658"/>
                <a:gd name="connsiteY0" fmla="*/ 33052 h 468249"/>
                <a:gd name="connsiteX1" fmla="*/ 35433 w 698658"/>
                <a:gd name="connsiteY1" fmla="*/ 43720 h 468249"/>
                <a:gd name="connsiteX2" fmla="*/ 30385 w 698658"/>
                <a:gd name="connsiteY2" fmla="*/ 63913 h 468249"/>
                <a:gd name="connsiteX3" fmla="*/ 59436 w 698658"/>
                <a:gd name="connsiteY3" fmla="*/ 78200 h 468249"/>
                <a:gd name="connsiteX4" fmla="*/ 62293 w 698658"/>
                <a:gd name="connsiteY4" fmla="*/ 109728 h 468249"/>
                <a:gd name="connsiteX5" fmla="*/ 39148 w 698658"/>
                <a:gd name="connsiteY5" fmla="*/ 73057 h 468249"/>
                <a:gd name="connsiteX6" fmla="*/ 18097 w 698658"/>
                <a:gd name="connsiteY6" fmla="*/ 72200 h 468249"/>
                <a:gd name="connsiteX7" fmla="*/ 2762 w 698658"/>
                <a:gd name="connsiteY7" fmla="*/ 53816 h 468249"/>
                <a:gd name="connsiteX8" fmla="*/ 6572 w 698658"/>
                <a:gd name="connsiteY8" fmla="*/ 42100 h 468249"/>
                <a:gd name="connsiteX9" fmla="*/ 0 w 698658"/>
                <a:gd name="connsiteY9" fmla="*/ 34481 h 468249"/>
                <a:gd name="connsiteX10" fmla="*/ 22193 w 698658"/>
                <a:gd name="connsiteY10" fmla="*/ 33052 h 468249"/>
                <a:gd name="connsiteX11" fmla="*/ 129730 w 698658"/>
                <a:gd name="connsiteY11" fmla="*/ 32290 h 468249"/>
                <a:gd name="connsiteX12" fmla="*/ 144589 w 698658"/>
                <a:gd name="connsiteY12" fmla="*/ 53054 h 468249"/>
                <a:gd name="connsiteX13" fmla="*/ 154686 w 698658"/>
                <a:gd name="connsiteY13" fmla="*/ 54769 h 468249"/>
                <a:gd name="connsiteX14" fmla="*/ 160877 w 698658"/>
                <a:gd name="connsiteY14" fmla="*/ 71628 h 468249"/>
                <a:gd name="connsiteX15" fmla="*/ 189357 w 698658"/>
                <a:gd name="connsiteY15" fmla="*/ 76200 h 468249"/>
                <a:gd name="connsiteX16" fmla="*/ 191643 w 698658"/>
                <a:gd name="connsiteY16" fmla="*/ 89440 h 468249"/>
                <a:gd name="connsiteX17" fmla="*/ 221933 w 698658"/>
                <a:gd name="connsiteY17" fmla="*/ 90583 h 468249"/>
                <a:gd name="connsiteX18" fmla="*/ 231267 w 698658"/>
                <a:gd name="connsiteY18" fmla="*/ 116205 h 468249"/>
                <a:gd name="connsiteX19" fmla="*/ 245364 w 698658"/>
                <a:gd name="connsiteY19" fmla="*/ 112585 h 468249"/>
                <a:gd name="connsiteX20" fmla="*/ 254889 w 698658"/>
                <a:gd name="connsiteY20" fmla="*/ 121825 h 468249"/>
                <a:gd name="connsiteX21" fmla="*/ 300133 w 698658"/>
                <a:gd name="connsiteY21" fmla="*/ 129826 h 468249"/>
                <a:gd name="connsiteX22" fmla="*/ 301466 w 698658"/>
                <a:gd name="connsiteY22" fmla="*/ 121920 h 468249"/>
                <a:gd name="connsiteX23" fmla="*/ 318611 w 698658"/>
                <a:gd name="connsiteY23" fmla="*/ 118205 h 468249"/>
                <a:gd name="connsiteX24" fmla="*/ 300704 w 698658"/>
                <a:gd name="connsiteY24" fmla="*/ 92297 h 468249"/>
                <a:gd name="connsiteX25" fmla="*/ 307276 w 698658"/>
                <a:gd name="connsiteY25" fmla="*/ 93917 h 468249"/>
                <a:gd name="connsiteX26" fmla="*/ 311277 w 698658"/>
                <a:gd name="connsiteY26" fmla="*/ 83630 h 468249"/>
                <a:gd name="connsiteX27" fmla="*/ 296418 w 698658"/>
                <a:gd name="connsiteY27" fmla="*/ 61150 h 468249"/>
                <a:gd name="connsiteX28" fmla="*/ 302038 w 698658"/>
                <a:gd name="connsiteY28" fmla="*/ 48387 h 468249"/>
                <a:gd name="connsiteX29" fmla="*/ 296799 w 698658"/>
                <a:gd name="connsiteY29" fmla="*/ 41148 h 468249"/>
                <a:gd name="connsiteX30" fmla="*/ 317754 w 698658"/>
                <a:gd name="connsiteY30" fmla="*/ 26670 h 468249"/>
                <a:gd name="connsiteX31" fmla="*/ 330137 w 698658"/>
                <a:gd name="connsiteY31" fmla="*/ 31147 h 468249"/>
                <a:gd name="connsiteX32" fmla="*/ 333661 w 698658"/>
                <a:gd name="connsiteY32" fmla="*/ 91250 h 468249"/>
                <a:gd name="connsiteX33" fmla="*/ 372427 w 698658"/>
                <a:gd name="connsiteY33" fmla="*/ 73628 h 468249"/>
                <a:gd name="connsiteX34" fmla="*/ 367093 w 698658"/>
                <a:gd name="connsiteY34" fmla="*/ 30671 h 468249"/>
                <a:gd name="connsiteX35" fmla="*/ 379952 w 698658"/>
                <a:gd name="connsiteY35" fmla="*/ 22955 h 468249"/>
                <a:gd name="connsiteX36" fmla="*/ 397859 w 698658"/>
                <a:gd name="connsiteY36" fmla="*/ 29337 h 468249"/>
                <a:gd name="connsiteX37" fmla="*/ 409670 w 698658"/>
                <a:gd name="connsiteY37" fmla="*/ 0 h 468249"/>
                <a:gd name="connsiteX38" fmla="*/ 436912 w 698658"/>
                <a:gd name="connsiteY38" fmla="*/ 25908 h 468249"/>
                <a:gd name="connsiteX39" fmla="*/ 458343 w 698658"/>
                <a:gd name="connsiteY39" fmla="*/ 32671 h 468249"/>
                <a:gd name="connsiteX40" fmla="*/ 458343 w 698658"/>
                <a:gd name="connsiteY40" fmla="*/ 32671 h 468249"/>
                <a:gd name="connsiteX41" fmla="*/ 494919 w 698658"/>
                <a:gd name="connsiteY41" fmla="*/ 46768 h 468249"/>
                <a:gd name="connsiteX42" fmla="*/ 525971 w 698658"/>
                <a:gd name="connsiteY42" fmla="*/ 38576 h 468249"/>
                <a:gd name="connsiteX43" fmla="*/ 531876 w 698658"/>
                <a:gd name="connsiteY43" fmla="*/ 51911 h 468249"/>
                <a:gd name="connsiteX44" fmla="*/ 544163 w 698658"/>
                <a:gd name="connsiteY44" fmla="*/ 44672 h 468249"/>
                <a:gd name="connsiteX45" fmla="*/ 559308 w 698658"/>
                <a:gd name="connsiteY45" fmla="*/ 63151 h 468249"/>
                <a:gd name="connsiteX46" fmla="*/ 559308 w 698658"/>
                <a:gd name="connsiteY46" fmla="*/ 63151 h 468249"/>
                <a:gd name="connsiteX47" fmla="*/ 556736 w 698658"/>
                <a:gd name="connsiteY47" fmla="*/ 69247 h 468249"/>
                <a:gd name="connsiteX48" fmla="*/ 570643 w 698658"/>
                <a:gd name="connsiteY48" fmla="*/ 71057 h 468249"/>
                <a:gd name="connsiteX49" fmla="*/ 564833 w 698658"/>
                <a:gd name="connsiteY49" fmla="*/ 80391 h 468249"/>
                <a:gd name="connsiteX50" fmla="*/ 574358 w 698658"/>
                <a:gd name="connsiteY50" fmla="*/ 79153 h 468249"/>
                <a:gd name="connsiteX51" fmla="*/ 572262 w 698658"/>
                <a:gd name="connsiteY51" fmla="*/ 86963 h 468249"/>
                <a:gd name="connsiteX52" fmla="*/ 592741 w 698658"/>
                <a:gd name="connsiteY52" fmla="*/ 94679 h 468249"/>
                <a:gd name="connsiteX53" fmla="*/ 583692 w 698658"/>
                <a:gd name="connsiteY53" fmla="*/ 115633 h 468249"/>
                <a:gd name="connsiteX54" fmla="*/ 608933 w 698658"/>
                <a:gd name="connsiteY54" fmla="*/ 144494 h 468249"/>
                <a:gd name="connsiteX55" fmla="*/ 636175 w 698658"/>
                <a:gd name="connsiteY55" fmla="*/ 158687 h 468249"/>
                <a:gd name="connsiteX56" fmla="*/ 624840 w 698658"/>
                <a:gd name="connsiteY56" fmla="*/ 182594 h 468249"/>
                <a:gd name="connsiteX57" fmla="*/ 652843 w 698658"/>
                <a:gd name="connsiteY57" fmla="*/ 221551 h 468249"/>
                <a:gd name="connsiteX58" fmla="*/ 643604 w 698658"/>
                <a:gd name="connsiteY58" fmla="*/ 229552 h 468249"/>
                <a:gd name="connsiteX59" fmla="*/ 660463 w 698658"/>
                <a:gd name="connsiteY59" fmla="*/ 242697 h 468249"/>
                <a:gd name="connsiteX60" fmla="*/ 651415 w 698658"/>
                <a:gd name="connsiteY60" fmla="*/ 256032 h 468249"/>
                <a:gd name="connsiteX61" fmla="*/ 668846 w 698658"/>
                <a:gd name="connsiteY61" fmla="*/ 266605 h 468249"/>
                <a:gd name="connsiteX62" fmla="*/ 663702 w 698658"/>
                <a:gd name="connsiteY62" fmla="*/ 293084 h 468249"/>
                <a:gd name="connsiteX63" fmla="*/ 673322 w 698658"/>
                <a:gd name="connsiteY63" fmla="*/ 308515 h 468249"/>
                <a:gd name="connsiteX64" fmla="*/ 670941 w 698658"/>
                <a:gd name="connsiteY64" fmla="*/ 321659 h 468249"/>
                <a:gd name="connsiteX65" fmla="*/ 655701 w 698658"/>
                <a:gd name="connsiteY65" fmla="*/ 324612 h 468249"/>
                <a:gd name="connsiteX66" fmla="*/ 671227 w 698658"/>
                <a:gd name="connsiteY66" fmla="*/ 362141 h 468249"/>
                <a:gd name="connsiteX67" fmla="*/ 659701 w 698658"/>
                <a:gd name="connsiteY67" fmla="*/ 375285 h 468249"/>
                <a:gd name="connsiteX68" fmla="*/ 658273 w 698658"/>
                <a:gd name="connsiteY68" fmla="*/ 394907 h 468249"/>
                <a:gd name="connsiteX69" fmla="*/ 666559 w 698658"/>
                <a:gd name="connsiteY69" fmla="*/ 398526 h 468249"/>
                <a:gd name="connsiteX70" fmla="*/ 672370 w 698658"/>
                <a:gd name="connsiteY70" fmla="*/ 385763 h 468249"/>
                <a:gd name="connsiteX71" fmla="*/ 698659 w 698658"/>
                <a:gd name="connsiteY71" fmla="*/ 402336 h 468249"/>
                <a:gd name="connsiteX72" fmla="*/ 690943 w 698658"/>
                <a:gd name="connsiteY72" fmla="*/ 416814 h 468249"/>
                <a:gd name="connsiteX73" fmla="*/ 674370 w 698658"/>
                <a:gd name="connsiteY73" fmla="*/ 416624 h 468249"/>
                <a:gd name="connsiteX74" fmla="*/ 672846 w 698658"/>
                <a:gd name="connsiteY74" fmla="*/ 425196 h 468249"/>
                <a:gd name="connsiteX75" fmla="*/ 659511 w 698658"/>
                <a:gd name="connsiteY75" fmla="*/ 429197 h 468249"/>
                <a:gd name="connsiteX76" fmla="*/ 655987 w 698658"/>
                <a:gd name="connsiteY76" fmla="*/ 441389 h 468249"/>
                <a:gd name="connsiteX77" fmla="*/ 636080 w 698658"/>
                <a:gd name="connsiteY77" fmla="*/ 436531 h 468249"/>
                <a:gd name="connsiteX78" fmla="*/ 627983 w 698658"/>
                <a:gd name="connsiteY78" fmla="*/ 449390 h 468249"/>
                <a:gd name="connsiteX79" fmla="*/ 615696 w 698658"/>
                <a:gd name="connsiteY79" fmla="*/ 448532 h 468249"/>
                <a:gd name="connsiteX80" fmla="*/ 615696 w 698658"/>
                <a:gd name="connsiteY80" fmla="*/ 448532 h 468249"/>
                <a:gd name="connsiteX81" fmla="*/ 594360 w 698658"/>
                <a:gd name="connsiteY81" fmla="*/ 436531 h 468249"/>
                <a:gd name="connsiteX82" fmla="*/ 595122 w 698658"/>
                <a:gd name="connsiteY82" fmla="*/ 426815 h 468249"/>
                <a:gd name="connsiteX83" fmla="*/ 579692 w 698658"/>
                <a:gd name="connsiteY83" fmla="*/ 428149 h 468249"/>
                <a:gd name="connsiteX84" fmla="*/ 575977 w 698658"/>
                <a:gd name="connsiteY84" fmla="*/ 441103 h 468249"/>
                <a:gd name="connsiteX85" fmla="*/ 561213 w 698658"/>
                <a:gd name="connsiteY85" fmla="*/ 435864 h 468249"/>
                <a:gd name="connsiteX86" fmla="*/ 543020 w 698658"/>
                <a:gd name="connsiteY86" fmla="*/ 445008 h 468249"/>
                <a:gd name="connsiteX87" fmla="*/ 531876 w 698658"/>
                <a:gd name="connsiteY87" fmla="*/ 438531 h 468249"/>
                <a:gd name="connsiteX88" fmla="*/ 544354 w 698658"/>
                <a:gd name="connsiteY88" fmla="*/ 410527 h 468249"/>
                <a:gd name="connsiteX89" fmla="*/ 526637 w 698658"/>
                <a:gd name="connsiteY89" fmla="*/ 421672 h 468249"/>
                <a:gd name="connsiteX90" fmla="*/ 495395 w 698658"/>
                <a:gd name="connsiteY90" fmla="*/ 422624 h 468249"/>
                <a:gd name="connsiteX91" fmla="*/ 487013 w 698658"/>
                <a:gd name="connsiteY91" fmla="*/ 441198 h 468249"/>
                <a:gd name="connsiteX92" fmla="*/ 470821 w 698658"/>
                <a:gd name="connsiteY92" fmla="*/ 441579 h 468249"/>
                <a:gd name="connsiteX93" fmla="*/ 470821 w 698658"/>
                <a:gd name="connsiteY93" fmla="*/ 441579 h 468249"/>
                <a:gd name="connsiteX94" fmla="*/ 436912 w 698658"/>
                <a:gd name="connsiteY94" fmla="*/ 442532 h 468249"/>
                <a:gd name="connsiteX95" fmla="*/ 435292 w 698658"/>
                <a:gd name="connsiteY95" fmla="*/ 468249 h 468249"/>
                <a:gd name="connsiteX96" fmla="*/ 391954 w 698658"/>
                <a:gd name="connsiteY96" fmla="*/ 431673 h 468249"/>
                <a:gd name="connsiteX97" fmla="*/ 399955 w 698658"/>
                <a:gd name="connsiteY97" fmla="*/ 456152 h 468249"/>
                <a:gd name="connsiteX98" fmla="*/ 381000 w 698658"/>
                <a:gd name="connsiteY98" fmla="*/ 427006 h 468249"/>
                <a:gd name="connsiteX99" fmla="*/ 331851 w 698658"/>
                <a:gd name="connsiteY99" fmla="*/ 426910 h 468249"/>
                <a:gd name="connsiteX100" fmla="*/ 313372 w 698658"/>
                <a:gd name="connsiteY100" fmla="*/ 391763 h 468249"/>
                <a:gd name="connsiteX101" fmla="*/ 260223 w 698658"/>
                <a:gd name="connsiteY101" fmla="*/ 382524 h 468249"/>
                <a:gd name="connsiteX102" fmla="*/ 209074 w 698658"/>
                <a:gd name="connsiteY102" fmla="*/ 340995 h 468249"/>
                <a:gd name="connsiteX103" fmla="*/ 195167 w 698658"/>
                <a:gd name="connsiteY103" fmla="*/ 339662 h 468249"/>
                <a:gd name="connsiteX104" fmla="*/ 177546 w 698658"/>
                <a:gd name="connsiteY104" fmla="*/ 273749 h 468249"/>
                <a:gd name="connsiteX105" fmla="*/ 141542 w 698658"/>
                <a:gd name="connsiteY105" fmla="*/ 223457 h 468249"/>
                <a:gd name="connsiteX106" fmla="*/ 134398 w 698658"/>
                <a:gd name="connsiteY106" fmla="*/ 225742 h 468249"/>
                <a:gd name="connsiteX107" fmla="*/ 114776 w 698658"/>
                <a:gd name="connsiteY107" fmla="*/ 194882 h 468249"/>
                <a:gd name="connsiteX108" fmla="*/ 64770 w 698658"/>
                <a:gd name="connsiteY108" fmla="*/ 151924 h 468249"/>
                <a:gd name="connsiteX109" fmla="*/ 60865 w 698658"/>
                <a:gd name="connsiteY109" fmla="*/ 113062 h 468249"/>
                <a:gd name="connsiteX110" fmla="*/ 72961 w 698658"/>
                <a:gd name="connsiteY110" fmla="*/ 112490 h 468249"/>
                <a:gd name="connsiteX111" fmla="*/ 73723 w 698658"/>
                <a:gd name="connsiteY111" fmla="*/ 101822 h 468249"/>
                <a:gd name="connsiteX112" fmla="*/ 103727 w 698658"/>
                <a:gd name="connsiteY112" fmla="*/ 67818 h 468249"/>
                <a:gd name="connsiteX113" fmla="*/ 109823 w 698658"/>
                <a:gd name="connsiteY113" fmla="*/ 43910 h 468249"/>
                <a:gd name="connsiteX114" fmla="*/ 129730 w 698658"/>
                <a:gd name="connsiteY114" fmla="*/ 32290 h 468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698658" h="468249">
                  <a:moveTo>
                    <a:pt x="22193" y="33052"/>
                  </a:moveTo>
                  <a:lnTo>
                    <a:pt x="35433" y="43720"/>
                  </a:lnTo>
                  <a:lnTo>
                    <a:pt x="30385" y="63913"/>
                  </a:lnTo>
                  <a:lnTo>
                    <a:pt x="59436" y="78200"/>
                  </a:lnTo>
                  <a:lnTo>
                    <a:pt x="62293" y="109728"/>
                  </a:lnTo>
                  <a:lnTo>
                    <a:pt x="39148" y="73057"/>
                  </a:lnTo>
                  <a:lnTo>
                    <a:pt x="18097" y="72200"/>
                  </a:lnTo>
                  <a:lnTo>
                    <a:pt x="2762" y="53816"/>
                  </a:lnTo>
                  <a:lnTo>
                    <a:pt x="6572" y="42100"/>
                  </a:lnTo>
                  <a:lnTo>
                    <a:pt x="0" y="34481"/>
                  </a:lnTo>
                  <a:lnTo>
                    <a:pt x="22193" y="33052"/>
                  </a:lnTo>
                  <a:close/>
                  <a:moveTo>
                    <a:pt x="129730" y="32290"/>
                  </a:moveTo>
                  <a:lnTo>
                    <a:pt x="144589" y="53054"/>
                  </a:lnTo>
                  <a:lnTo>
                    <a:pt x="154686" y="54769"/>
                  </a:lnTo>
                  <a:lnTo>
                    <a:pt x="160877" y="71628"/>
                  </a:lnTo>
                  <a:lnTo>
                    <a:pt x="189357" y="76200"/>
                  </a:lnTo>
                  <a:lnTo>
                    <a:pt x="191643" y="89440"/>
                  </a:lnTo>
                  <a:lnTo>
                    <a:pt x="221933" y="90583"/>
                  </a:lnTo>
                  <a:lnTo>
                    <a:pt x="231267" y="116205"/>
                  </a:lnTo>
                  <a:lnTo>
                    <a:pt x="245364" y="112585"/>
                  </a:lnTo>
                  <a:lnTo>
                    <a:pt x="254889" y="121825"/>
                  </a:lnTo>
                  <a:lnTo>
                    <a:pt x="300133" y="129826"/>
                  </a:lnTo>
                  <a:lnTo>
                    <a:pt x="301466" y="121920"/>
                  </a:lnTo>
                  <a:lnTo>
                    <a:pt x="318611" y="118205"/>
                  </a:lnTo>
                  <a:lnTo>
                    <a:pt x="300704" y="92297"/>
                  </a:lnTo>
                  <a:lnTo>
                    <a:pt x="307276" y="93917"/>
                  </a:lnTo>
                  <a:lnTo>
                    <a:pt x="311277" y="83630"/>
                  </a:lnTo>
                  <a:lnTo>
                    <a:pt x="296418" y="61150"/>
                  </a:lnTo>
                  <a:lnTo>
                    <a:pt x="302038" y="48387"/>
                  </a:lnTo>
                  <a:lnTo>
                    <a:pt x="296799" y="41148"/>
                  </a:lnTo>
                  <a:lnTo>
                    <a:pt x="317754" y="26670"/>
                  </a:lnTo>
                  <a:lnTo>
                    <a:pt x="330137" y="31147"/>
                  </a:lnTo>
                  <a:lnTo>
                    <a:pt x="333661" y="91250"/>
                  </a:lnTo>
                  <a:lnTo>
                    <a:pt x="372427" y="73628"/>
                  </a:lnTo>
                  <a:lnTo>
                    <a:pt x="367093" y="30671"/>
                  </a:lnTo>
                  <a:lnTo>
                    <a:pt x="379952" y="22955"/>
                  </a:lnTo>
                  <a:lnTo>
                    <a:pt x="397859" y="29337"/>
                  </a:lnTo>
                  <a:lnTo>
                    <a:pt x="409670" y="0"/>
                  </a:lnTo>
                  <a:lnTo>
                    <a:pt x="436912" y="25908"/>
                  </a:lnTo>
                  <a:lnTo>
                    <a:pt x="458343" y="32671"/>
                  </a:lnTo>
                  <a:lnTo>
                    <a:pt x="458343" y="32671"/>
                  </a:lnTo>
                  <a:lnTo>
                    <a:pt x="494919" y="46768"/>
                  </a:lnTo>
                  <a:lnTo>
                    <a:pt x="525971" y="38576"/>
                  </a:lnTo>
                  <a:lnTo>
                    <a:pt x="531876" y="51911"/>
                  </a:lnTo>
                  <a:lnTo>
                    <a:pt x="544163" y="44672"/>
                  </a:lnTo>
                  <a:lnTo>
                    <a:pt x="559308" y="63151"/>
                  </a:lnTo>
                  <a:lnTo>
                    <a:pt x="559308" y="63151"/>
                  </a:lnTo>
                  <a:lnTo>
                    <a:pt x="556736" y="69247"/>
                  </a:lnTo>
                  <a:lnTo>
                    <a:pt x="570643" y="71057"/>
                  </a:lnTo>
                  <a:lnTo>
                    <a:pt x="564833" y="80391"/>
                  </a:lnTo>
                  <a:lnTo>
                    <a:pt x="574358" y="79153"/>
                  </a:lnTo>
                  <a:lnTo>
                    <a:pt x="572262" y="86963"/>
                  </a:lnTo>
                  <a:lnTo>
                    <a:pt x="592741" y="94679"/>
                  </a:lnTo>
                  <a:lnTo>
                    <a:pt x="583692" y="115633"/>
                  </a:lnTo>
                  <a:lnTo>
                    <a:pt x="608933" y="144494"/>
                  </a:lnTo>
                  <a:lnTo>
                    <a:pt x="636175" y="158687"/>
                  </a:lnTo>
                  <a:lnTo>
                    <a:pt x="624840" y="182594"/>
                  </a:lnTo>
                  <a:lnTo>
                    <a:pt x="652843" y="221551"/>
                  </a:lnTo>
                  <a:lnTo>
                    <a:pt x="643604" y="229552"/>
                  </a:lnTo>
                  <a:lnTo>
                    <a:pt x="660463" y="242697"/>
                  </a:lnTo>
                  <a:lnTo>
                    <a:pt x="651415" y="256032"/>
                  </a:lnTo>
                  <a:lnTo>
                    <a:pt x="668846" y="266605"/>
                  </a:lnTo>
                  <a:lnTo>
                    <a:pt x="663702" y="293084"/>
                  </a:lnTo>
                  <a:lnTo>
                    <a:pt x="673322" y="308515"/>
                  </a:lnTo>
                  <a:lnTo>
                    <a:pt x="670941" y="321659"/>
                  </a:lnTo>
                  <a:lnTo>
                    <a:pt x="655701" y="324612"/>
                  </a:lnTo>
                  <a:lnTo>
                    <a:pt x="671227" y="362141"/>
                  </a:lnTo>
                  <a:lnTo>
                    <a:pt x="659701" y="375285"/>
                  </a:lnTo>
                  <a:lnTo>
                    <a:pt x="658273" y="394907"/>
                  </a:lnTo>
                  <a:lnTo>
                    <a:pt x="666559" y="398526"/>
                  </a:lnTo>
                  <a:lnTo>
                    <a:pt x="672370" y="385763"/>
                  </a:lnTo>
                  <a:lnTo>
                    <a:pt x="698659" y="402336"/>
                  </a:lnTo>
                  <a:lnTo>
                    <a:pt x="690943" y="416814"/>
                  </a:lnTo>
                  <a:lnTo>
                    <a:pt x="674370" y="416624"/>
                  </a:lnTo>
                  <a:lnTo>
                    <a:pt x="672846" y="425196"/>
                  </a:lnTo>
                  <a:lnTo>
                    <a:pt x="659511" y="429197"/>
                  </a:lnTo>
                  <a:lnTo>
                    <a:pt x="655987" y="441389"/>
                  </a:lnTo>
                  <a:lnTo>
                    <a:pt x="636080" y="436531"/>
                  </a:lnTo>
                  <a:lnTo>
                    <a:pt x="627983" y="449390"/>
                  </a:lnTo>
                  <a:lnTo>
                    <a:pt x="615696" y="448532"/>
                  </a:lnTo>
                  <a:lnTo>
                    <a:pt x="615696" y="448532"/>
                  </a:lnTo>
                  <a:lnTo>
                    <a:pt x="594360" y="436531"/>
                  </a:lnTo>
                  <a:lnTo>
                    <a:pt x="595122" y="426815"/>
                  </a:lnTo>
                  <a:lnTo>
                    <a:pt x="579692" y="428149"/>
                  </a:lnTo>
                  <a:lnTo>
                    <a:pt x="575977" y="441103"/>
                  </a:lnTo>
                  <a:lnTo>
                    <a:pt x="561213" y="435864"/>
                  </a:lnTo>
                  <a:lnTo>
                    <a:pt x="543020" y="445008"/>
                  </a:lnTo>
                  <a:lnTo>
                    <a:pt x="531876" y="438531"/>
                  </a:lnTo>
                  <a:lnTo>
                    <a:pt x="544354" y="410527"/>
                  </a:lnTo>
                  <a:lnTo>
                    <a:pt x="526637" y="421672"/>
                  </a:lnTo>
                  <a:lnTo>
                    <a:pt x="495395" y="422624"/>
                  </a:lnTo>
                  <a:lnTo>
                    <a:pt x="487013" y="441198"/>
                  </a:lnTo>
                  <a:lnTo>
                    <a:pt x="470821" y="441579"/>
                  </a:lnTo>
                  <a:lnTo>
                    <a:pt x="470821" y="441579"/>
                  </a:lnTo>
                  <a:lnTo>
                    <a:pt x="436912" y="442532"/>
                  </a:lnTo>
                  <a:lnTo>
                    <a:pt x="435292" y="468249"/>
                  </a:lnTo>
                  <a:lnTo>
                    <a:pt x="391954" y="431673"/>
                  </a:lnTo>
                  <a:lnTo>
                    <a:pt x="399955" y="456152"/>
                  </a:lnTo>
                  <a:lnTo>
                    <a:pt x="381000" y="427006"/>
                  </a:lnTo>
                  <a:lnTo>
                    <a:pt x="331851" y="426910"/>
                  </a:lnTo>
                  <a:lnTo>
                    <a:pt x="313372" y="391763"/>
                  </a:lnTo>
                  <a:lnTo>
                    <a:pt x="260223" y="382524"/>
                  </a:lnTo>
                  <a:lnTo>
                    <a:pt x="209074" y="340995"/>
                  </a:lnTo>
                  <a:lnTo>
                    <a:pt x="195167" y="339662"/>
                  </a:lnTo>
                  <a:lnTo>
                    <a:pt x="177546" y="273749"/>
                  </a:lnTo>
                  <a:lnTo>
                    <a:pt x="141542" y="223457"/>
                  </a:lnTo>
                  <a:lnTo>
                    <a:pt x="134398" y="225742"/>
                  </a:lnTo>
                  <a:lnTo>
                    <a:pt x="114776" y="194882"/>
                  </a:lnTo>
                  <a:lnTo>
                    <a:pt x="64770" y="151924"/>
                  </a:lnTo>
                  <a:lnTo>
                    <a:pt x="60865" y="113062"/>
                  </a:lnTo>
                  <a:lnTo>
                    <a:pt x="72961" y="112490"/>
                  </a:lnTo>
                  <a:lnTo>
                    <a:pt x="73723" y="101822"/>
                  </a:lnTo>
                  <a:lnTo>
                    <a:pt x="103727" y="67818"/>
                  </a:lnTo>
                  <a:lnTo>
                    <a:pt x="109823" y="43910"/>
                  </a:lnTo>
                  <a:lnTo>
                    <a:pt x="129730" y="32290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46" name="Freeform: Shape 245">
              <a:extLst>
                <a:ext uri="{FF2B5EF4-FFF2-40B4-BE49-F238E27FC236}">
                  <a16:creationId xmlns:a16="http://schemas.microsoft.com/office/drawing/2014/main" id="{EFA8CBC1-3BE0-84B4-AA41-5D82486CAD18}"/>
                </a:ext>
              </a:extLst>
            </p:cNvPr>
            <p:cNvSpPr/>
            <p:nvPr/>
          </p:nvSpPr>
          <p:spPr>
            <a:xfrm>
              <a:off x="4087488" y="3727037"/>
              <a:ext cx="815866" cy="1015309"/>
            </a:xfrm>
            <a:custGeom>
              <a:avLst/>
              <a:gdLst>
                <a:gd name="connsiteX0" fmla="*/ 0 w 519779"/>
                <a:gd name="connsiteY0" fmla="*/ 64294 h 646842"/>
                <a:gd name="connsiteX1" fmla="*/ 6287 w 519779"/>
                <a:gd name="connsiteY1" fmla="*/ 43148 h 646842"/>
                <a:gd name="connsiteX2" fmla="*/ 26098 w 519779"/>
                <a:gd name="connsiteY2" fmla="*/ 51435 h 646842"/>
                <a:gd name="connsiteX3" fmla="*/ 24479 w 519779"/>
                <a:gd name="connsiteY3" fmla="*/ 35528 h 646842"/>
                <a:gd name="connsiteX4" fmla="*/ 37624 w 519779"/>
                <a:gd name="connsiteY4" fmla="*/ 8668 h 646842"/>
                <a:gd name="connsiteX5" fmla="*/ 48101 w 519779"/>
                <a:gd name="connsiteY5" fmla="*/ 0 h 646842"/>
                <a:gd name="connsiteX6" fmla="*/ 62198 w 519779"/>
                <a:gd name="connsiteY6" fmla="*/ 6382 h 646842"/>
                <a:gd name="connsiteX7" fmla="*/ 62198 w 519779"/>
                <a:gd name="connsiteY7" fmla="*/ 6382 h 646842"/>
                <a:gd name="connsiteX8" fmla="*/ 72200 w 519779"/>
                <a:gd name="connsiteY8" fmla="*/ 16859 h 646842"/>
                <a:gd name="connsiteX9" fmla="*/ 72580 w 519779"/>
                <a:gd name="connsiteY9" fmla="*/ 32385 h 646842"/>
                <a:gd name="connsiteX10" fmla="*/ 96298 w 519779"/>
                <a:gd name="connsiteY10" fmla="*/ 28956 h 646842"/>
                <a:gd name="connsiteX11" fmla="*/ 94202 w 519779"/>
                <a:gd name="connsiteY11" fmla="*/ 39243 h 646842"/>
                <a:gd name="connsiteX12" fmla="*/ 104966 w 519779"/>
                <a:gd name="connsiteY12" fmla="*/ 42863 h 646842"/>
                <a:gd name="connsiteX13" fmla="*/ 112776 w 519779"/>
                <a:gd name="connsiteY13" fmla="*/ 34671 h 646842"/>
                <a:gd name="connsiteX14" fmla="*/ 120015 w 519779"/>
                <a:gd name="connsiteY14" fmla="*/ 48387 h 646842"/>
                <a:gd name="connsiteX15" fmla="*/ 111442 w 519779"/>
                <a:gd name="connsiteY15" fmla="*/ 67246 h 646842"/>
                <a:gd name="connsiteX16" fmla="*/ 125158 w 519779"/>
                <a:gd name="connsiteY16" fmla="*/ 70199 h 646842"/>
                <a:gd name="connsiteX17" fmla="*/ 137827 w 519779"/>
                <a:gd name="connsiteY17" fmla="*/ 60007 h 646842"/>
                <a:gd name="connsiteX18" fmla="*/ 146494 w 519779"/>
                <a:gd name="connsiteY18" fmla="*/ 62389 h 646842"/>
                <a:gd name="connsiteX19" fmla="*/ 146971 w 519779"/>
                <a:gd name="connsiteY19" fmla="*/ 76771 h 646842"/>
                <a:gd name="connsiteX20" fmla="*/ 160687 w 519779"/>
                <a:gd name="connsiteY20" fmla="*/ 71818 h 646842"/>
                <a:gd name="connsiteX21" fmla="*/ 164497 w 519779"/>
                <a:gd name="connsiteY21" fmla="*/ 102394 h 646842"/>
                <a:gd name="connsiteX22" fmla="*/ 156019 w 519779"/>
                <a:gd name="connsiteY22" fmla="*/ 106966 h 646842"/>
                <a:gd name="connsiteX23" fmla="*/ 168783 w 519779"/>
                <a:gd name="connsiteY23" fmla="*/ 141637 h 646842"/>
                <a:gd name="connsiteX24" fmla="*/ 185261 w 519779"/>
                <a:gd name="connsiteY24" fmla="*/ 130778 h 646842"/>
                <a:gd name="connsiteX25" fmla="*/ 214217 w 519779"/>
                <a:gd name="connsiteY25" fmla="*/ 142303 h 646842"/>
                <a:gd name="connsiteX26" fmla="*/ 240697 w 519779"/>
                <a:gd name="connsiteY26" fmla="*/ 125349 h 646842"/>
                <a:gd name="connsiteX27" fmla="*/ 277368 w 519779"/>
                <a:gd name="connsiteY27" fmla="*/ 126301 h 646842"/>
                <a:gd name="connsiteX28" fmla="*/ 265271 w 519779"/>
                <a:gd name="connsiteY28" fmla="*/ 98012 h 646842"/>
                <a:gd name="connsiteX29" fmla="*/ 284988 w 519779"/>
                <a:gd name="connsiteY29" fmla="*/ 97155 h 646842"/>
                <a:gd name="connsiteX30" fmla="*/ 291465 w 519779"/>
                <a:gd name="connsiteY30" fmla="*/ 109633 h 646842"/>
                <a:gd name="connsiteX31" fmla="*/ 314230 w 519779"/>
                <a:gd name="connsiteY31" fmla="*/ 116681 h 646842"/>
                <a:gd name="connsiteX32" fmla="*/ 319278 w 519779"/>
                <a:gd name="connsiteY32" fmla="*/ 157448 h 646842"/>
                <a:gd name="connsiteX33" fmla="*/ 338233 w 519779"/>
                <a:gd name="connsiteY33" fmla="*/ 182594 h 646842"/>
                <a:gd name="connsiteX34" fmla="*/ 355568 w 519779"/>
                <a:gd name="connsiteY34" fmla="*/ 188309 h 646842"/>
                <a:gd name="connsiteX35" fmla="*/ 362998 w 519779"/>
                <a:gd name="connsiteY35" fmla="*/ 223171 h 646842"/>
                <a:gd name="connsiteX36" fmla="*/ 383762 w 519779"/>
                <a:gd name="connsiteY36" fmla="*/ 246793 h 646842"/>
                <a:gd name="connsiteX37" fmla="*/ 383762 w 519779"/>
                <a:gd name="connsiteY37" fmla="*/ 246793 h 646842"/>
                <a:gd name="connsiteX38" fmla="*/ 401574 w 519779"/>
                <a:gd name="connsiteY38" fmla="*/ 258985 h 646842"/>
                <a:gd name="connsiteX39" fmla="*/ 407194 w 519779"/>
                <a:gd name="connsiteY39" fmla="*/ 275844 h 646842"/>
                <a:gd name="connsiteX40" fmla="*/ 393478 w 519779"/>
                <a:gd name="connsiteY40" fmla="*/ 314992 h 646842"/>
                <a:gd name="connsiteX41" fmla="*/ 400621 w 519779"/>
                <a:gd name="connsiteY41" fmla="*/ 331184 h 646842"/>
                <a:gd name="connsiteX42" fmla="*/ 421576 w 519779"/>
                <a:gd name="connsiteY42" fmla="*/ 348329 h 646842"/>
                <a:gd name="connsiteX43" fmla="*/ 441674 w 519779"/>
                <a:gd name="connsiteY43" fmla="*/ 350806 h 646842"/>
                <a:gd name="connsiteX44" fmla="*/ 443770 w 519779"/>
                <a:gd name="connsiteY44" fmla="*/ 368427 h 646842"/>
                <a:gd name="connsiteX45" fmla="*/ 472726 w 519779"/>
                <a:gd name="connsiteY45" fmla="*/ 368141 h 646842"/>
                <a:gd name="connsiteX46" fmla="*/ 493871 w 519779"/>
                <a:gd name="connsiteY46" fmla="*/ 385858 h 646842"/>
                <a:gd name="connsiteX47" fmla="*/ 489204 w 519779"/>
                <a:gd name="connsiteY47" fmla="*/ 390430 h 646842"/>
                <a:gd name="connsiteX48" fmla="*/ 498253 w 519779"/>
                <a:gd name="connsiteY48" fmla="*/ 406336 h 646842"/>
                <a:gd name="connsiteX49" fmla="*/ 489299 w 519779"/>
                <a:gd name="connsiteY49" fmla="*/ 405479 h 646842"/>
                <a:gd name="connsiteX50" fmla="*/ 495586 w 519779"/>
                <a:gd name="connsiteY50" fmla="*/ 418528 h 646842"/>
                <a:gd name="connsiteX51" fmla="*/ 510254 w 519779"/>
                <a:gd name="connsiteY51" fmla="*/ 422910 h 646842"/>
                <a:gd name="connsiteX52" fmla="*/ 508349 w 519779"/>
                <a:gd name="connsiteY52" fmla="*/ 430149 h 646842"/>
                <a:gd name="connsiteX53" fmla="*/ 519779 w 519779"/>
                <a:gd name="connsiteY53" fmla="*/ 427006 h 646842"/>
                <a:gd name="connsiteX54" fmla="*/ 506444 w 519779"/>
                <a:gd name="connsiteY54" fmla="*/ 454914 h 646842"/>
                <a:gd name="connsiteX55" fmla="*/ 506444 w 519779"/>
                <a:gd name="connsiteY55" fmla="*/ 454914 h 646842"/>
                <a:gd name="connsiteX56" fmla="*/ 498253 w 519779"/>
                <a:gd name="connsiteY56" fmla="*/ 452152 h 646842"/>
                <a:gd name="connsiteX57" fmla="*/ 487394 w 519779"/>
                <a:gd name="connsiteY57" fmla="*/ 476155 h 646842"/>
                <a:gd name="connsiteX58" fmla="*/ 476345 w 519779"/>
                <a:gd name="connsiteY58" fmla="*/ 466725 h 646842"/>
                <a:gd name="connsiteX59" fmla="*/ 455200 w 519779"/>
                <a:gd name="connsiteY59" fmla="*/ 467582 h 646842"/>
                <a:gd name="connsiteX60" fmla="*/ 437769 w 519779"/>
                <a:gd name="connsiteY60" fmla="*/ 515017 h 646842"/>
                <a:gd name="connsiteX61" fmla="*/ 397478 w 519779"/>
                <a:gd name="connsiteY61" fmla="*/ 509873 h 646842"/>
                <a:gd name="connsiteX62" fmla="*/ 375952 w 519779"/>
                <a:gd name="connsiteY62" fmla="*/ 532448 h 646842"/>
                <a:gd name="connsiteX63" fmla="*/ 376428 w 519779"/>
                <a:gd name="connsiteY63" fmla="*/ 543116 h 646842"/>
                <a:gd name="connsiteX64" fmla="*/ 360807 w 519779"/>
                <a:gd name="connsiteY64" fmla="*/ 542734 h 646842"/>
                <a:gd name="connsiteX65" fmla="*/ 354139 w 519779"/>
                <a:gd name="connsiteY65" fmla="*/ 553212 h 646842"/>
                <a:gd name="connsiteX66" fmla="*/ 371094 w 519779"/>
                <a:gd name="connsiteY66" fmla="*/ 572167 h 646842"/>
                <a:gd name="connsiteX67" fmla="*/ 375475 w 519779"/>
                <a:gd name="connsiteY67" fmla="*/ 595884 h 646842"/>
                <a:gd name="connsiteX68" fmla="*/ 366522 w 519779"/>
                <a:gd name="connsiteY68" fmla="*/ 601409 h 646842"/>
                <a:gd name="connsiteX69" fmla="*/ 366522 w 519779"/>
                <a:gd name="connsiteY69" fmla="*/ 601409 h 646842"/>
                <a:gd name="connsiteX70" fmla="*/ 361093 w 519779"/>
                <a:gd name="connsiteY70" fmla="*/ 595027 h 646842"/>
                <a:gd name="connsiteX71" fmla="*/ 351187 w 519779"/>
                <a:gd name="connsiteY71" fmla="*/ 600456 h 646842"/>
                <a:gd name="connsiteX72" fmla="*/ 322421 w 519779"/>
                <a:gd name="connsiteY72" fmla="*/ 594932 h 646842"/>
                <a:gd name="connsiteX73" fmla="*/ 307467 w 519779"/>
                <a:gd name="connsiteY73" fmla="*/ 610934 h 646842"/>
                <a:gd name="connsiteX74" fmla="*/ 312230 w 519779"/>
                <a:gd name="connsiteY74" fmla="*/ 619792 h 646842"/>
                <a:gd name="connsiteX75" fmla="*/ 285083 w 519779"/>
                <a:gd name="connsiteY75" fmla="*/ 621697 h 646842"/>
                <a:gd name="connsiteX76" fmla="*/ 276034 w 519779"/>
                <a:gd name="connsiteY76" fmla="*/ 633317 h 646842"/>
                <a:gd name="connsiteX77" fmla="*/ 253746 w 519779"/>
                <a:gd name="connsiteY77" fmla="*/ 624935 h 646842"/>
                <a:gd name="connsiteX78" fmla="*/ 234982 w 519779"/>
                <a:gd name="connsiteY78" fmla="*/ 596646 h 646842"/>
                <a:gd name="connsiteX79" fmla="*/ 215837 w 519779"/>
                <a:gd name="connsiteY79" fmla="*/ 616553 h 646842"/>
                <a:gd name="connsiteX80" fmla="*/ 218027 w 519779"/>
                <a:gd name="connsiteY80" fmla="*/ 625126 h 646842"/>
                <a:gd name="connsiteX81" fmla="*/ 229934 w 519779"/>
                <a:gd name="connsiteY81" fmla="*/ 625411 h 646842"/>
                <a:gd name="connsiteX82" fmla="*/ 230600 w 519779"/>
                <a:gd name="connsiteY82" fmla="*/ 637032 h 646842"/>
                <a:gd name="connsiteX83" fmla="*/ 209169 w 519779"/>
                <a:gd name="connsiteY83" fmla="*/ 646843 h 646842"/>
                <a:gd name="connsiteX84" fmla="*/ 194691 w 519779"/>
                <a:gd name="connsiteY84" fmla="*/ 635413 h 646842"/>
                <a:gd name="connsiteX85" fmla="*/ 149923 w 519779"/>
                <a:gd name="connsiteY85" fmla="*/ 640080 h 646842"/>
                <a:gd name="connsiteX86" fmla="*/ 142018 w 519779"/>
                <a:gd name="connsiteY86" fmla="*/ 628459 h 646842"/>
                <a:gd name="connsiteX87" fmla="*/ 116776 w 519779"/>
                <a:gd name="connsiteY87" fmla="*/ 620077 h 646842"/>
                <a:gd name="connsiteX88" fmla="*/ 116776 w 519779"/>
                <a:gd name="connsiteY88" fmla="*/ 620077 h 646842"/>
                <a:gd name="connsiteX89" fmla="*/ 127063 w 519779"/>
                <a:gd name="connsiteY89" fmla="*/ 584073 h 646842"/>
                <a:gd name="connsiteX90" fmla="*/ 108775 w 519779"/>
                <a:gd name="connsiteY90" fmla="*/ 587978 h 646842"/>
                <a:gd name="connsiteX91" fmla="*/ 95917 w 519779"/>
                <a:gd name="connsiteY91" fmla="*/ 570928 h 646842"/>
                <a:gd name="connsiteX92" fmla="*/ 83439 w 519779"/>
                <a:gd name="connsiteY92" fmla="*/ 568166 h 646842"/>
                <a:gd name="connsiteX93" fmla="*/ 85534 w 519779"/>
                <a:gd name="connsiteY93" fmla="*/ 552926 h 646842"/>
                <a:gd name="connsiteX94" fmla="*/ 97631 w 519779"/>
                <a:gd name="connsiteY94" fmla="*/ 543496 h 646842"/>
                <a:gd name="connsiteX95" fmla="*/ 91916 w 519779"/>
                <a:gd name="connsiteY95" fmla="*/ 521970 h 646842"/>
                <a:gd name="connsiteX96" fmla="*/ 108680 w 519779"/>
                <a:gd name="connsiteY96" fmla="*/ 515302 h 646842"/>
                <a:gd name="connsiteX97" fmla="*/ 100393 w 519779"/>
                <a:gd name="connsiteY97" fmla="*/ 501396 h 646842"/>
                <a:gd name="connsiteX98" fmla="*/ 110585 w 519779"/>
                <a:gd name="connsiteY98" fmla="*/ 486346 h 646842"/>
                <a:gd name="connsiteX99" fmla="*/ 89821 w 519779"/>
                <a:gd name="connsiteY99" fmla="*/ 475583 h 646842"/>
                <a:gd name="connsiteX100" fmla="*/ 71152 w 519779"/>
                <a:gd name="connsiteY100" fmla="*/ 500348 h 646842"/>
                <a:gd name="connsiteX101" fmla="*/ 46672 w 519779"/>
                <a:gd name="connsiteY101" fmla="*/ 488347 h 646842"/>
                <a:gd name="connsiteX102" fmla="*/ 55340 w 519779"/>
                <a:gd name="connsiteY102" fmla="*/ 477869 h 646842"/>
                <a:gd name="connsiteX103" fmla="*/ 45910 w 519779"/>
                <a:gd name="connsiteY103" fmla="*/ 473202 h 646842"/>
                <a:gd name="connsiteX104" fmla="*/ 53816 w 519779"/>
                <a:gd name="connsiteY104" fmla="*/ 461867 h 646842"/>
                <a:gd name="connsiteX105" fmla="*/ 31337 w 519779"/>
                <a:gd name="connsiteY105" fmla="*/ 446437 h 646842"/>
                <a:gd name="connsiteX106" fmla="*/ 36671 w 519779"/>
                <a:gd name="connsiteY106" fmla="*/ 407670 h 646842"/>
                <a:gd name="connsiteX107" fmla="*/ 23908 w 519779"/>
                <a:gd name="connsiteY107" fmla="*/ 406717 h 646842"/>
                <a:gd name="connsiteX108" fmla="*/ 22384 w 519779"/>
                <a:gd name="connsiteY108" fmla="*/ 398812 h 646842"/>
                <a:gd name="connsiteX109" fmla="*/ 29242 w 519779"/>
                <a:gd name="connsiteY109" fmla="*/ 397478 h 646842"/>
                <a:gd name="connsiteX110" fmla="*/ 28480 w 519779"/>
                <a:gd name="connsiteY110" fmla="*/ 374618 h 646842"/>
                <a:gd name="connsiteX111" fmla="*/ 37814 w 519779"/>
                <a:gd name="connsiteY111" fmla="*/ 376047 h 646842"/>
                <a:gd name="connsiteX112" fmla="*/ 43434 w 519779"/>
                <a:gd name="connsiteY112" fmla="*/ 365093 h 646842"/>
                <a:gd name="connsiteX113" fmla="*/ 35528 w 519779"/>
                <a:gd name="connsiteY113" fmla="*/ 359664 h 646842"/>
                <a:gd name="connsiteX114" fmla="*/ 37433 w 519779"/>
                <a:gd name="connsiteY114" fmla="*/ 349567 h 646842"/>
                <a:gd name="connsiteX115" fmla="*/ 56959 w 519779"/>
                <a:gd name="connsiteY115" fmla="*/ 336328 h 646842"/>
                <a:gd name="connsiteX116" fmla="*/ 49435 w 519779"/>
                <a:gd name="connsiteY116" fmla="*/ 334518 h 646842"/>
                <a:gd name="connsiteX117" fmla="*/ 49339 w 519779"/>
                <a:gd name="connsiteY117" fmla="*/ 323183 h 646842"/>
                <a:gd name="connsiteX118" fmla="*/ 35147 w 519779"/>
                <a:gd name="connsiteY118" fmla="*/ 323374 h 646842"/>
                <a:gd name="connsiteX119" fmla="*/ 40291 w 519779"/>
                <a:gd name="connsiteY119" fmla="*/ 307181 h 646842"/>
                <a:gd name="connsiteX120" fmla="*/ 13240 w 519779"/>
                <a:gd name="connsiteY120" fmla="*/ 315563 h 646842"/>
                <a:gd name="connsiteX121" fmla="*/ 37147 w 519779"/>
                <a:gd name="connsiteY121" fmla="*/ 284035 h 646842"/>
                <a:gd name="connsiteX122" fmla="*/ 31813 w 519779"/>
                <a:gd name="connsiteY122" fmla="*/ 278130 h 646842"/>
                <a:gd name="connsiteX123" fmla="*/ 41148 w 519779"/>
                <a:gd name="connsiteY123" fmla="*/ 274606 h 646842"/>
                <a:gd name="connsiteX124" fmla="*/ 39338 w 519779"/>
                <a:gd name="connsiteY124" fmla="*/ 265271 h 646842"/>
                <a:gd name="connsiteX125" fmla="*/ 55531 w 519779"/>
                <a:gd name="connsiteY125" fmla="*/ 255746 h 646842"/>
                <a:gd name="connsiteX126" fmla="*/ 31718 w 519779"/>
                <a:gd name="connsiteY126" fmla="*/ 235267 h 646842"/>
                <a:gd name="connsiteX127" fmla="*/ 30194 w 519779"/>
                <a:gd name="connsiteY127" fmla="*/ 224123 h 646842"/>
                <a:gd name="connsiteX128" fmla="*/ 43625 w 519779"/>
                <a:gd name="connsiteY128" fmla="*/ 208502 h 646842"/>
                <a:gd name="connsiteX129" fmla="*/ 21526 w 519779"/>
                <a:gd name="connsiteY129" fmla="*/ 204978 h 646842"/>
                <a:gd name="connsiteX130" fmla="*/ 35147 w 519779"/>
                <a:gd name="connsiteY130" fmla="*/ 189452 h 646842"/>
                <a:gd name="connsiteX131" fmla="*/ 46482 w 519779"/>
                <a:gd name="connsiteY131" fmla="*/ 197072 h 646842"/>
                <a:gd name="connsiteX132" fmla="*/ 53816 w 519779"/>
                <a:gd name="connsiteY132" fmla="*/ 185737 h 646842"/>
                <a:gd name="connsiteX133" fmla="*/ 26479 w 519779"/>
                <a:gd name="connsiteY133" fmla="*/ 173831 h 646842"/>
                <a:gd name="connsiteX134" fmla="*/ 36767 w 519779"/>
                <a:gd name="connsiteY134" fmla="*/ 154876 h 646842"/>
                <a:gd name="connsiteX135" fmla="*/ 22384 w 519779"/>
                <a:gd name="connsiteY135" fmla="*/ 124206 h 646842"/>
                <a:gd name="connsiteX136" fmla="*/ 27242 w 519779"/>
                <a:gd name="connsiteY136" fmla="*/ 111633 h 646842"/>
                <a:gd name="connsiteX137" fmla="*/ 18383 w 519779"/>
                <a:gd name="connsiteY137" fmla="*/ 104584 h 646842"/>
                <a:gd name="connsiteX138" fmla="*/ 6287 w 519779"/>
                <a:gd name="connsiteY138" fmla="*/ 109537 h 646842"/>
                <a:gd name="connsiteX139" fmla="*/ 3619 w 519779"/>
                <a:gd name="connsiteY139" fmla="*/ 93917 h 646842"/>
                <a:gd name="connsiteX140" fmla="*/ 10001 w 519779"/>
                <a:gd name="connsiteY140" fmla="*/ 96298 h 646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</a:cxnLst>
              <a:rect l="l" t="t" r="r" b="b"/>
              <a:pathLst>
                <a:path w="519779" h="646842">
                  <a:moveTo>
                    <a:pt x="0" y="64294"/>
                  </a:moveTo>
                  <a:lnTo>
                    <a:pt x="6287" y="43148"/>
                  </a:lnTo>
                  <a:lnTo>
                    <a:pt x="26098" y="51435"/>
                  </a:lnTo>
                  <a:lnTo>
                    <a:pt x="24479" y="35528"/>
                  </a:lnTo>
                  <a:lnTo>
                    <a:pt x="37624" y="8668"/>
                  </a:lnTo>
                  <a:lnTo>
                    <a:pt x="48101" y="0"/>
                  </a:lnTo>
                  <a:lnTo>
                    <a:pt x="62198" y="6382"/>
                  </a:lnTo>
                  <a:lnTo>
                    <a:pt x="62198" y="6382"/>
                  </a:lnTo>
                  <a:lnTo>
                    <a:pt x="72200" y="16859"/>
                  </a:lnTo>
                  <a:lnTo>
                    <a:pt x="72580" y="32385"/>
                  </a:lnTo>
                  <a:lnTo>
                    <a:pt x="96298" y="28956"/>
                  </a:lnTo>
                  <a:lnTo>
                    <a:pt x="94202" y="39243"/>
                  </a:lnTo>
                  <a:lnTo>
                    <a:pt x="104966" y="42863"/>
                  </a:lnTo>
                  <a:lnTo>
                    <a:pt x="112776" y="34671"/>
                  </a:lnTo>
                  <a:lnTo>
                    <a:pt x="120015" y="48387"/>
                  </a:lnTo>
                  <a:lnTo>
                    <a:pt x="111442" y="67246"/>
                  </a:lnTo>
                  <a:lnTo>
                    <a:pt x="125158" y="70199"/>
                  </a:lnTo>
                  <a:lnTo>
                    <a:pt x="137827" y="60007"/>
                  </a:lnTo>
                  <a:lnTo>
                    <a:pt x="146494" y="62389"/>
                  </a:lnTo>
                  <a:lnTo>
                    <a:pt x="146971" y="76771"/>
                  </a:lnTo>
                  <a:lnTo>
                    <a:pt x="160687" y="71818"/>
                  </a:lnTo>
                  <a:lnTo>
                    <a:pt x="164497" y="102394"/>
                  </a:lnTo>
                  <a:lnTo>
                    <a:pt x="156019" y="106966"/>
                  </a:lnTo>
                  <a:lnTo>
                    <a:pt x="168783" y="141637"/>
                  </a:lnTo>
                  <a:lnTo>
                    <a:pt x="185261" y="130778"/>
                  </a:lnTo>
                  <a:lnTo>
                    <a:pt x="214217" y="142303"/>
                  </a:lnTo>
                  <a:lnTo>
                    <a:pt x="240697" y="125349"/>
                  </a:lnTo>
                  <a:lnTo>
                    <a:pt x="277368" y="126301"/>
                  </a:lnTo>
                  <a:lnTo>
                    <a:pt x="265271" y="98012"/>
                  </a:lnTo>
                  <a:lnTo>
                    <a:pt x="284988" y="97155"/>
                  </a:lnTo>
                  <a:lnTo>
                    <a:pt x="291465" y="109633"/>
                  </a:lnTo>
                  <a:lnTo>
                    <a:pt x="314230" y="116681"/>
                  </a:lnTo>
                  <a:lnTo>
                    <a:pt x="319278" y="157448"/>
                  </a:lnTo>
                  <a:lnTo>
                    <a:pt x="338233" y="182594"/>
                  </a:lnTo>
                  <a:lnTo>
                    <a:pt x="355568" y="188309"/>
                  </a:lnTo>
                  <a:lnTo>
                    <a:pt x="362998" y="223171"/>
                  </a:lnTo>
                  <a:lnTo>
                    <a:pt x="383762" y="246793"/>
                  </a:lnTo>
                  <a:lnTo>
                    <a:pt x="383762" y="246793"/>
                  </a:lnTo>
                  <a:lnTo>
                    <a:pt x="401574" y="258985"/>
                  </a:lnTo>
                  <a:lnTo>
                    <a:pt x="407194" y="275844"/>
                  </a:lnTo>
                  <a:lnTo>
                    <a:pt x="393478" y="314992"/>
                  </a:lnTo>
                  <a:lnTo>
                    <a:pt x="400621" y="331184"/>
                  </a:lnTo>
                  <a:lnTo>
                    <a:pt x="421576" y="348329"/>
                  </a:lnTo>
                  <a:lnTo>
                    <a:pt x="441674" y="350806"/>
                  </a:lnTo>
                  <a:lnTo>
                    <a:pt x="443770" y="368427"/>
                  </a:lnTo>
                  <a:lnTo>
                    <a:pt x="472726" y="368141"/>
                  </a:lnTo>
                  <a:lnTo>
                    <a:pt x="493871" y="385858"/>
                  </a:lnTo>
                  <a:lnTo>
                    <a:pt x="489204" y="390430"/>
                  </a:lnTo>
                  <a:lnTo>
                    <a:pt x="498253" y="406336"/>
                  </a:lnTo>
                  <a:lnTo>
                    <a:pt x="489299" y="405479"/>
                  </a:lnTo>
                  <a:lnTo>
                    <a:pt x="495586" y="418528"/>
                  </a:lnTo>
                  <a:lnTo>
                    <a:pt x="510254" y="422910"/>
                  </a:lnTo>
                  <a:lnTo>
                    <a:pt x="508349" y="430149"/>
                  </a:lnTo>
                  <a:lnTo>
                    <a:pt x="519779" y="427006"/>
                  </a:lnTo>
                  <a:lnTo>
                    <a:pt x="506444" y="454914"/>
                  </a:lnTo>
                  <a:lnTo>
                    <a:pt x="506444" y="454914"/>
                  </a:lnTo>
                  <a:lnTo>
                    <a:pt x="498253" y="452152"/>
                  </a:lnTo>
                  <a:lnTo>
                    <a:pt x="487394" y="476155"/>
                  </a:lnTo>
                  <a:lnTo>
                    <a:pt x="476345" y="466725"/>
                  </a:lnTo>
                  <a:lnTo>
                    <a:pt x="455200" y="467582"/>
                  </a:lnTo>
                  <a:lnTo>
                    <a:pt x="437769" y="515017"/>
                  </a:lnTo>
                  <a:lnTo>
                    <a:pt x="397478" y="509873"/>
                  </a:lnTo>
                  <a:lnTo>
                    <a:pt x="375952" y="532448"/>
                  </a:lnTo>
                  <a:lnTo>
                    <a:pt x="376428" y="543116"/>
                  </a:lnTo>
                  <a:lnTo>
                    <a:pt x="360807" y="542734"/>
                  </a:lnTo>
                  <a:lnTo>
                    <a:pt x="354139" y="553212"/>
                  </a:lnTo>
                  <a:lnTo>
                    <a:pt x="371094" y="572167"/>
                  </a:lnTo>
                  <a:lnTo>
                    <a:pt x="375475" y="595884"/>
                  </a:lnTo>
                  <a:lnTo>
                    <a:pt x="366522" y="601409"/>
                  </a:lnTo>
                  <a:lnTo>
                    <a:pt x="366522" y="601409"/>
                  </a:lnTo>
                  <a:lnTo>
                    <a:pt x="361093" y="595027"/>
                  </a:lnTo>
                  <a:lnTo>
                    <a:pt x="351187" y="600456"/>
                  </a:lnTo>
                  <a:lnTo>
                    <a:pt x="322421" y="594932"/>
                  </a:lnTo>
                  <a:lnTo>
                    <a:pt x="307467" y="610934"/>
                  </a:lnTo>
                  <a:lnTo>
                    <a:pt x="312230" y="619792"/>
                  </a:lnTo>
                  <a:lnTo>
                    <a:pt x="285083" y="621697"/>
                  </a:lnTo>
                  <a:lnTo>
                    <a:pt x="276034" y="633317"/>
                  </a:lnTo>
                  <a:lnTo>
                    <a:pt x="253746" y="624935"/>
                  </a:lnTo>
                  <a:lnTo>
                    <a:pt x="234982" y="596646"/>
                  </a:lnTo>
                  <a:lnTo>
                    <a:pt x="215837" y="616553"/>
                  </a:lnTo>
                  <a:lnTo>
                    <a:pt x="218027" y="625126"/>
                  </a:lnTo>
                  <a:lnTo>
                    <a:pt x="229934" y="625411"/>
                  </a:lnTo>
                  <a:lnTo>
                    <a:pt x="230600" y="637032"/>
                  </a:lnTo>
                  <a:lnTo>
                    <a:pt x="209169" y="646843"/>
                  </a:lnTo>
                  <a:lnTo>
                    <a:pt x="194691" y="635413"/>
                  </a:lnTo>
                  <a:lnTo>
                    <a:pt x="149923" y="640080"/>
                  </a:lnTo>
                  <a:lnTo>
                    <a:pt x="142018" y="628459"/>
                  </a:lnTo>
                  <a:lnTo>
                    <a:pt x="116776" y="620077"/>
                  </a:lnTo>
                  <a:lnTo>
                    <a:pt x="116776" y="620077"/>
                  </a:lnTo>
                  <a:lnTo>
                    <a:pt x="127063" y="584073"/>
                  </a:lnTo>
                  <a:lnTo>
                    <a:pt x="108775" y="587978"/>
                  </a:lnTo>
                  <a:lnTo>
                    <a:pt x="95917" y="570928"/>
                  </a:lnTo>
                  <a:lnTo>
                    <a:pt x="83439" y="568166"/>
                  </a:lnTo>
                  <a:lnTo>
                    <a:pt x="85534" y="552926"/>
                  </a:lnTo>
                  <a:lnTo>
                    <a:pt x="97631" y="543496"/>
                  </a:lnTo>
                  <a:lnTo>
                    <a:pt x="91916" y="521970"/>
                  </a:lnTo>
                  <a:lnTo>
                    <a:pt x="108680" y="515302"/>
                  </a:lnTo>
                  <a:lnTo>
                    <a:pt x="100393" y="501396"/>
                  </a:lnTo>
                  <a:lnTo>
                    <a:pt x="110585" y="486346"/>
                  </a:lnTo>
                  <a:lnTo>
                    <a:pt x="89821" y="475583"/>
                  </a:lnTo>
                  <a:lnTo>
                    <a:pt x="71152" y="500348"/>
                  </a:lnTo>
                  <a:lnTo>
                    <a:pt x="46672" y="488347"/>
                  </a:lnTo>
                  <a:lnTo>
                    <a:pt x="55340" y="477869"/>
                  </a:lnTo>
                  <a:lnTo>
                    <a:pt x="45910" y="473202"/>
                  </a:lnTo>
                  <a:lnTo>
                    <a:pt x="53816" y="461867"/>
                  </a:lnTo>
                  <a:lnTo>
                    <a:pt x="31337" y="446437"/>
                  </a:lnTo>
                  <a:lnTo>
                    <a:pt x="36671" y="407670"/>
                  </a:lnTo>
                  <a:lnTo>
                    <a:pt x="23908" y="406717"/>
                  </a:lnTo>
                  <a:lnTo>
                    <a:pt x="22384" y="398812"/>
                  </a:lnTo>
                  <a:lnTo>
                    <a:pt x="29242" y="397478"/>
                  </a:lnTo>
                  <a:lnTo>
                    <a:pt x="28480" y="374618"/>
                  </a:lnTo>
                  <a:lnTo>
                    <a:pt x="37814" y="376047"/>
                  </a:lnTo>
                  <a:lnTo>
                    <a:pt x="43434" y="365093"/>
                  </a:lnTo>
                  <a:lnTo>
                    <a:pt x="35528" y="359664"/>
                  </a:lnTo>
                  <a:lnTo>
                    <a:pt x="37433" y="349567"/>
                  </a:lnTo>
                  <a:lnTo>
                    <a:pt x="56959" y="336328"/>
                  </a:lnTo>
                  <a:lnTo>
                    <a:pt x="49435" y="334518"/>
                  </a:lnTo>
                  <a:lnTo>
                    <a:pt x="49339" y="323183"/>
                  </a:lnTo>
                  <a:lnTo>
                    <a:pt x="35147" y="323374"/>
                  </a:lnTo>
                  <a:lnTo>
                    <a:pt x="40291" y="307181"/>
                  </a:lnTo>
                  <a:lnTo>
                    <a:pt x="13240" y="315563"/>
                  </a:lnTo>
                  <a:lnTo>
                    <a:pt x="37147" y="284035"/>
                  </a:lnTo>
                  <a:lnTo>
                    <a:pt x="31813" y="278130"/>
                  </a:lnTo>
                  <a:lnTo>
                    <a:pt x="41148" y="274606"/>
                  </a:lnTo>
                  <a:lnTo>
                    <a:pt x="39338" y="265271"/>
                  </a:lnTo>
                  <a:lnTo>
                    <a:pt x="55531" y="255746"/>
                  </a:lnTo>
                  <a:lnTo>
                    <a:pt x="31718" y="235267"/>
                  </a:lnTo>
                  <a:lnTo>
                    <a:pt x="30194" y="224123"/>
                  </a:lnTo>
                  <a:lnTo>
                    <a:pt x="43625" y="208502"/>
                  </a:lnTo>
                  <a:lnTo>
                    <a:pt x="21526" y="204978"/>
                  </a:lnTo>
                  <a:lnTo>
                    <a:pt x="35147" y="189452"/>
                  </a:lnTo>
                  <a:lnTo>
                    <a:pt x="46482" y="197072"/>
                  </a:lnTo>
                  <a:lnTo>
                    <a:pt x="53816" y="185737"/>
                  </a:lnTo>
                  <a:lnTo>
                    <a:pt x="26479" y="173831"/>
                  </a:lnTo>
                  <a:lnTo>
                    <a:pt x="36767" y="154876"/>
                  </a:lnTo>
                  <a:lnTo>
                    <a:pt x="22384" y="124206"/>
                  </a:lnTo>
                  <a:lnTo>
                    <a:pt x="27242" y="111633"/>
                  </a:lnTo>
                  <a:lnTo>
                    <a:pt x="18383" y="104584"/>
                  </a:lnTo>
                  <a:lnTo>
                    <a:pt x="6287" y="109537"/>
                  </a:lnTo>
                  <a:lnTo>
                    <a:pt x="3619" y="93917"/>
                  </a:lnTo>
                  <a:lnTo>
                    <a:pt x="10001" y="96298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47" name="Freeform: Shape 246">
              <a:extLst>
                <a:ext uri="{FF2B5EF4-FFF2-40B4-BE49-F238E27FC236}">
                  <a16:creationId xmlns:a16="http://schemas.microsoft.com/office/drawing/2014/main" id="{A95DD55A-989D-EC16-38B5-803876EFB0A9}"/>
                </a:ext>
              </a:extLst>
            </p:cNvPr>
            <p:cNvSpPr/>
            <p:nvPr/>
          </p:nvSpPr>
          <p:spPr>
            <a:xfrm>
              <a:off x="5344105" y="2250793"/>
              <a:ext cx="411294" cy="455701"/>
            </a:xfrm>
            <a:custGeom>
              <a:avLst/>
              <a:gdLst>
                <a:gd name="connsiteX0" fmla="*/ 107251 w 262032"/>
                <a:gd name="connsiteY0" fmla="*/ 4000 h 290321"/>
                <a:gd name="connsiteX1" fmla="*/ 122206 w 262032"/>
                <a:gd name="connsiteY1" fmla="*/ 0 h 290321"/>
                <a:gd name="connsiteX2" fmla="*/ 138017 w 262032"/>
                <a:gd name="connsiteY2" fmla="*/ 7239 h 290321"/>
                <a:gd name="connsiteX3" fmla="*/ 142970 w 262032"/>
                <a:gd name="connsiteY3" fmla="*/ 22479 h 290321"/>
                <a:gd name="connsiteX4" fmla="*/ 151638 w 262032"/>
                <a:gd name="connsiteY4" fmla="*/ 18288 h 290321"/>
                <a:gd name="connsiteX5" fmla="*/ 151638 w 262032"/>
                <a:gd name="connsiteY5" fmla="*/ 18288 h 290321"/>
                <a:gd name="connsiteX6" fmla="*/ 161734 w 262032"/>
                <a:gd name="connsiteY6" fmla="*/ 14573 h 290321"/>
                <a:gd name="connsiteX7" fmla="*/ 176974 w 262032"/>
                <a:gd name="connsiteY7" fmla="*/ 20860 h 290321"/>
                <a:gd name="connsiteX8" fmla="*/ 178308 w 262032"/>
                <a:gd name="connsiteY8" fmla="*/ 31718 h 290321"/>
                <a:gd name="connsiteX9" fmla="*/ 194691 w 262032"/>
                <a:gd name="connsiteY9" fmla="*/ 32766 h 290321"/>
                <a:gd name="connsiteX10" fmla="*/ 234410 w 262032"/>
                <a:gd name="connsiteY10" fmla="*/ 19907 h 290321"/>
                <a:gd name="connsiteX11" fmla="*/ 246602 w 262032"/>
                <a:gd name="connsiteY11" fmla="*/ 48196 h 290321"/>
                <a:gd name="connsiteX12" fmla="*/ 256984 w 262032"/>
                <a:gd name="connsiteY12" fmla="*/ 48101 h 290321"/>
                <a:gd name="connsiteX13" fmla="*/ 256984 w 262032"/>
                <a:gd name="connsiteY13" fmla="*/ 48101 h 290321"/>
                <a:gd name="connsiteX14" fmla="*/ 262033 w 262032"/>
                <a:gd name="connsiteY14" fmla="*/ 56674 h 290321"/>
                <a:gd name="connsiteX15" fmla="*/ 240506 w 262032"/>
                <a:gd name="connsiteY15" fmla="*/ 66389 h 290321"/>
                <a:gd name="connsiteX16" fmla="*/ 245364 w 262032"/>
                <a:gd name="connsiteY16" fmla="*/ 82677 h 290321"/>
                <a:gd name="connsiteX17" fmla="*/ 233934 w 262032"/>
                <a:gd name="connsiteY17" fmla="*/ 85534 h 290321"/>
                <a:gd name="connsiteX18" fmla="*/ 245936 w 262032"/>
                <a:gd name="connsiteY18" fmla="*/ 101441 h 290321"/>
                <a:gd name="connsiteX19" fmla="*/ 228029 w 262032"/>
                <a:gd name="connsiteY19" fmla="*/ 135065 h 290321"/>
                <a:gd name="connsiteX20" fmla="*/ 234601 w 262032"/>
                <a:gd name="connsiteY20" fmla="*/ 159067 h 290321"/>
                <a:gd name="connsiteX21" fmla="*/ 229933 w 262032"/>
                <a:gd name="connsiteY21" fmla="*/ 204121 h 290321"/>
                <a:gd name="connsiteX22" fmla="*/ 247079 w 262032"/>
                <a:gd name="connsiteY22" fmla="*/ 220790 h 290321"/>
                <a:gd name="connsiteX23" fmla="*/ 218408 w 262032"/>
                <a:gd name="connsiteY23" fmla="*/ 227647 h 290321"/>
                <a:gd name="connsiteX24" fmla="*/ 222504 w 262032"/>
                <a:gd name="connsiteY24" fmla="*/ 231553 h 290321"/>
                <a:gd name="connsiteX25" fmla="*/ 200882 w 262032"/>
                <a:gd name="connsiteY25" fmla="*/ 244126 h 290321"/>
                <a:gd name="connsiteX26" fmla="*/ 206597 w 262032"/>
                <a:gd name="connsiteY26" fmla="*/ 246983 h 290321"/>
                <a:gd name="connsiteX27" fmla="*/ 202406 w 262032"/>
                <a:gd name="connsiteY27" fmla="*/ 260413 h 290321"/>
                <a:gd name="connsiteX28" fmla="*/ 186119 w 262032"/>
                <a:gd name="connsiteY28" fmla="*/ 260223 h 290321"/>
                <a:gd name="connsiteX29" fmla="*/ 190690 w 262032"/>
                <a:gd name="connsiteY29" fmla="*/ 271748 h 290321"/>
                <a:gd name="connsiteX30" fmla="*/ 190690 w 262032"/>
                <a:gd name="connsiteY30" fmla="*/ 271748 h 290321"/>
                <a:gd name="connsiteX31" fmla="*/ 172783 w 262032"/>
                <a:gd name="connsiteY31" fmla="*/ 276416 h 290321"/>
                <a:gd name="connsiteX32" fmla="*/ 160972 w 262032"/>
                <a:gd name="connsiteY32" fmla="*/ 261652 h 290321"/>
                <a:gd name="connsiteX33" fmla="*/ 153733 w 262032"/>
                <a:gd name="connsiteY33" fmla="*/ 264033 h 290321"/>
                <a:gd name="connsiteX34" fmla="*/ 153733 w 262032"/>
                <a:gd name="connsiteY34" fmla="*/ 264033 h 290321"/>
                <a:gd name="connsiteX35" fmla="*/ 149352 w 262032"/>
                <a:gd name="connsiteY35" fmla="*/ 274130 h 290321"/>
                <a:gd name="connsiteX36" fmla="*/ 149352 w 262032"/>
                <a:gd name="connsiteY36" fmla="*/ 274130 h 290321"/>
                <a:gd name="connsiteX37" fmla="*/ 136303 w 262032"/>
                <a:gd name="connsiteY37" fmla="*/ 272034 h 290321"/>
                <a:gd name="connsiteX38" fmla="*/ 127730 w 262032"/>
                <a:gd name="connsiteY38" fmla="*/ 281940 h 290321"/>
                <a:gd name="connsiteX39" fmla="*/ 127921 w 262032"/>
                <a:gd name="connsiteY39" fmla="*/ 262128 h 290321"/>
                <a:gd name="connsiteX40" fmla="*/ 111062 w 262032"/>
                <a:gd name="connsiteY40" fmla="*/ 254889 h 290321"/>
                <a:gd name="connsiteX41" fmla="*/ 102489 w 262032"/>
                <a:gd name="connsiteY41" fmla="*/ 274320 h 290321"/>
                <a:gd name="connsiteX42" fmla="*/ 90773 w 262032"/>
                <a:gd name="connsiteY42" fmla="*/ 271558 h 290321"/>
                <a:gd name="connsiteX43" fmla="*/ 95440 w 262032"/>
                <a:gd name="connsiteY43" fmla="*/ 281940 h 290321"/>
                <a:gd name="connsiteX44" fmla="*/ 72199 w 262032"/>
                <a:gd name="connsiteY44" fmla="*/ 276987 h 290321"/>
                <a:gd name="connsiteX45" fmla="*/ 46958 w 262032"/>
                <a:gd name="connsiteY45" fmla="*/ 290322 h 290321"/>
                <a:gd name="connsiteX46" fmla="*/ 28384 w 262032"/>
                <a:gd name="connsiteY46" fmla="*/ 289084 h 290321"/>
                <a:gd name="connsiteX47" fmla="*/ 28384 w 262032"/>
                <a:gd name="connsiteY47" fmla="*/ 289084 h 290321"/>
                <a:gd name="connsiteX48" fmla="*/ 14097 w 262032"/>
                <a:gd name="connsiteY48" fmla="*/ 275177 h 290321"/>
                <a:gd name="connsiteX49" fmla="*/ 22765 w 262032"/>
                <a:gd name="connsiteY49" fmla="*/ 270700 h 290321"/>
                <a:gd name="connsiteX50" fmla="*/ 21907 w 262032"/>
                <a:gd name="connsiteY50" fmla="*/ 221171 h 290321"/>
                <a:gd name="connsiteX51" fmla="*/ 2286 w 262032"/>
                <a:gd name="connsiteY51" fmla="*/ 218504 h 290321"/>
                <a:gd name="connsiteX52" fmla="*/ 8001 w 262032"/>
                <a:gd name="connsiteY52" fmla="*/ 197549 h 290321"/>
                <a:gd name="connsiteX53" fmla="*/ 0 w 262032"/>
                <a:gd name="connsiteY53" fmla="*/ 187642 h 290321"/>
                <a:gd name="connsiteX54" fmla="*/ 0 w 262032"/>
                <a:gd name="connsiteY54" fmla="*/ 187642 h 290321"/>
                <a:gd name="connsiteX55" fmla="*/ 9430 w 262032"/>
                <a:gd name="connsiteY55" fmla="*/ 152400 h 290321"/>
                <a:gd name="connsiteX56" fmla="*/ 22288 w 262032"/>
                <a:gd name="connsiteY56" fmla="*/ 147257 h 290321"/>
                <a:gd name="connsiteX57" fmla="*/ 5334 w 262032"/>
                <a:gd name="connsiteY57" fmla="*/ 126778 h 290321"/>
                <a:gd name="connsiteX58" fmla="*/ 37719 w 262032"/>
                <a:gd name="connsiteY58" fmla="*/ 128588 h 290321"/>
                <a:gd name="connsiteX59" fmla="*/ 43720 w 262032"/>
                <a:gd name="connsiteY59" fmla="*/ 99632 h 290321"/>
                <a:gd name="connsiteX60" fmla="*/ 55340 w 262032"/>
                <a:gd name="connsiteY60" fmla="*/ 93631 h 290321"/>
                <a:gd name="connsiteX61" fmla="*/ 35147 w 262032"/>
                <a:gd name="connsiteY61" fmla="*/ 67628 h 290321"/>
                <a:gd name="connsiteX62" fmla="*/ 42100 w 262032"/>
                <a:gd name="connsiteY62" fmla="*/ 69533 h 290321"/>
                <a:gd name="connsiteX63" fmla="*/ 48387 w 262032"/>
                <a:gd name="connsiteY63" fmla="*/ 51245 h 290321"/>
                <a:gd name="connsiteX64" fmla="*/ 62484 w 262032"/>
                <a:gd name="connsiteY64" fmla="*/ 52959 h 290321"/>
                <a:gd name="connsiteX65" fmla="*/ 68866 w 262032"/>
                <a:gd name="connsiteY65" fmla="*/ 45339 h 290321"/>
                <a:gd name="connsiteX66" fmla="*/ 71247 w 262032"/>
                <a:gd name="connsiteY66" fmla="*/ 20860 h 290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262032" h="290321">
                  <a:moveTo>
                    <a:pt x="107251" y="4000"/>
                  </a:moveTo>
                  <a:lnTo>
                    <a:pt x="122206" y="0"/>
                  </a:lnTo>
                  <a:lnTo>
                    <a:pt x="138017" y="7239"/>
                  </a:lnTo>
                  <a:lnTo>
                    <a:pt x="142970" y="22479"/>
                  </a:lnTo>
                  <a:lnTo>
                    <a:pt x="151638" y="18288"/>
                  </a:lnTo>
                  <a:lnTo>
                    <a:pt x="151638" y="18288"/>
                  </a:lnTo>
                  <a:lnTo>
                    <a:pt x="161734" y="14573"/>
                  </a:lnTo>
                  <a:lnTo>
                    <a:pt x="176974" y="20860"/>
                  </a:lnTo>
                  <a:lnTo>
                    <a:pt x="178308" y="31718"/>
                  </a:lnTo>
                  <a:lnTo>
                    <a:pt x="194691" y="32766"/>
                  </a:lnTo>
                  <a:lnTo>
                    <a:pt x="234410" y="19907"/>
                  </a:lnTo>
                  <a:lnTo>
                    <a:pt x="246602" y="48196"/>
                  </a:lnTo>
                  <a:lnTo>
                    <a:pt x="256984" y="48101"/>
                  </a:lnTo>
                  <a:lnTo>
                    <a:pt x="256984" y="48101"/>
                  </a:lnTo>
                  <a:lnTo>
                    <a:pt x="262033" y="56674"/>
                  </a:lnTo>
                  <a:lnTo>
                    <a:pt x="240506" y="66389"/>
                  </a:lnTo>
                  <a:lnTo>
                    <a:pt x="245364" y="82677"/>
                  </a:lnTo>
                  <a:lnTo>
                    <a:pt x="233934" y="85534"/>
                  </a:lnTo>
                  <a:lnTo>
                    <a:pt x="245936" y="101441"/>
                  </a:lnTo>
                  <a:lnTo>
                    <a:pt x="228029" y="135065"/>
                  </a:lnTo>
                  <a:lnTo>
                    <a:pt x="234601" y="159067"/>
                  </a:lnTo>
                  <a:lnTo>
                    <a:pt x="229933" y="204121"/>
                  </a:lnTo>
                  <a:lnTo>
                    <a:pt x="247079" y="220790"/>
                  </a:lnTo>
                  <a:lnTo>
                    <a:pt x="218408" y="227647"/>
                  </a:lnTo>
                  <a:lnTo>
                    <a:pt x="222504" y="231553"/>
                  </a:lnTo>
                  <a:lnTo>
                    <a:pt x="200882" y="244126"/>
                  </a:lnTo>
                  <a:lnTo>
                    <a:pt x="206597" y="246983"/>
                  </a:lnTo>
                  <a:lnTo>
                    <a:pt x="202406" y="260413"/>
                  </a:lnTo>
                  <a:lnTo>
                    <a:pt x="186119" y="260223"/>
                  </a:lnTo>
                  <a:lnTo>
                    <a:pt x="190690" y="271748"/>
                  </a:lnTo>
                  <a:lnTo>
                    <a:pt x="190690" y="271748"/>
                  </a:lnTo>
                  <a:lnTo>
                    <a:pt x="172783" y="276416"/>
                  </a:lnTo>
                  <a:lnTo>
                    <a:pt x="160972" y="261652"/>
                  </a:lnTo>
                  <a:lnTo>
                    <a:pt x="153733" y="264033"/>
                  </a:lnTo>
                  <a:lnTo>
                    <a:pt x="153733" y="264033"/>
                  </a:lnTo>
                  <a:lnTo>
                    <a:pt x="149352" y="274130"/>
                  </a:lnTo>
                  <a:lnTo>
                    <a:pt x="149352" y="274130"/>
                  </a:lnTo>
                  <a:lnTo>
                    <a:pt x="136303" y="272034"/>
                  </a:lnTo>
                  <a:lnTo>
                    <a:pt x="127730" y="281940"/>
                  </a:lnTo>
                  <a:lnTo>
                    <a:pt x="127921" y="262128"/>
                  </a:lnTo>
                  <a:lnTo>
                    <a:pt x="111062" y="254889"/>
                  </a:lnTo>
                  <a:lnTo>
                    <a:pt x="102489" y="274320"/>
                  </a:lnTo>
                  <a:lnTo>
                    <a:pt x="90773" y="271558"/>
                  </a:lnTo>
                  <a:lnTo>
                    <a:pt x="95440" y="281940"/>
                  </a:lnTo>
                  <a:lnTo>
                    <a:pt x="72199" y="276987"/>
                  </a:lnTo>
                  <a:lnTo>
                    <a:pt x="46958" y="290322"/>
                  </a:lnTo>
                  <a:lnTo>
                    <a:pt x="28384" y="289084"/>
                  </a:lnTo>
                  <a:lnTo>
                    <a:pt x="28384" y="289084"/>
                  </a:lnTo>
                  <a:lnTo>
                    <a:pt x="14097" y="275177"/>
                  </a:lnTo>
                  <a:lnTo>
                    <a:pt x="22765" y="270700"/>
                  </a:lnTo>
                  <a:lnTo>
                    <a:pt x="21907" y="221171"/>
                  </a:lnTo>
                  <a:lnTo>
                    <a:pt x="2286" y="218504"/>
                  </a:lnTo>
                  <a:lnTo>
                    <a:pt x="8001" y="197549"/>
                  </a:lnTo>
                  <a:lnTo>
                    <a:pt x="0" y="187642"/>
                  </a:lnTo>
                  <a:lnTo>
                    <a:pt x="0" y="187642"/>
                  </a:lnTo>
                  <a:lnTo>
                    <a:pt x="9430" y="152400"/>
                  </a:lnTo>
                  <a:lnTo>
                    <a:pt x="22288" y="147257"/>
                  </a:lnTo>
                  <a:lnTo>
                    <a:pt x="5334" y="126778"/>
                  </a:lnTo>
                  <a:lnTo>
                    <a:pt x="37719" y="128588"/>
                  </a:lnTo>
                  <a:lnTo>
                    <a:pt x="43720" y="99632"/>
                  </a:lnTo>
                  <a:lnTo>
                    <a:pt x="55340" y="93631"/>
                  </a:lnTo>
                  <a:lnTo>
                    <a:pt x="35147" y="67628"/>
                  </a:lnTo>
                  <a:lnTo>
                    <a:pt x="42100" y="69533"/>
                  </a:lnTo>
                  <a:lnTo>
                    <a:pt x="48387" y="51245"/>
                  </a:lnTo>
                  <a:lnTo>
                    <a:pt x="62484" y="52959"/>
                  </a:lnTo>
                  <a:lnTo>
                    <a:pt x="68866" y="45339"/>
                  </a:lnTo>
                  <a:lnTo>
                    <a:pt x="71247" y="20860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48" name="Freeform: Shape 247">
              <a:extLst>
                <a:ext uri="{FF2B5EF4-FFF2-40B4-BE49-F238E27FC236}">
                  <a16:creationId xmlns:a16="http://schemas.microsoft.com/office/drawing/2014/main" id="{FFE67849-9850-A751-782A-FBAAE9CF0BEF}"/>
                </a:ext>
              </a:extLst>
            </p:cNvPr>
            <p:cNvSpPr/>
            <p:nvPr/>
          </p:nvSpPr>
          <p:spPr>
            <a:xfrm>
              <a:off x="5149596" y="1809145"/>
              <a:ext cx="611488" cy="313967"/>
            </a:xfrm>
            <a:custGeom>
              <a:avLst/>
              <a:gdLst>
                <a:gd name="connsiteX0" fmla="*/ 37624 w 389572"/>
                <a:gd name="connsiteY0" fmla="*/ 5525 h 200025"/>
                <a:gd name="connsiteX1" fmla="*/ 41529 w 389572"/>
                <a:gd name="connsiteY1" fmla="*/ 0 h 200025"/>
                <a:gd name="connsiteX2" fmla="*/ 51911 w 389572"/>
                <a:gd name="connsiteY2" fmla="*/ 10097 h 200025"/>
                <a:gd name="connsiteX3" fmla="*/ 41910 w 389572"/>
                <a:gd name="connsiteY3" fmla="*/ 20765 h 200025"/>
                <a:gd name="connsiteX4" fmla="*/ 52578 w 389572"/>
                <a:gd name="connsiteY4" fmla="*/ 36100 h 200025"/>
                <a:gd name="connsiteX5" fmla="*/ 77057 w 389572"/>
                <a:gd name="connsiteY5" fmla="*/ 33528 h 200025"/>
                <a:gd name="connsiteX6" fmla="*/ 80486 w 389572"/>
                <a:gd name="connsiteY6" fmla="*/ 40672 h 200025"/>
                <a:gd name="connsiteX7" fmla="*/ 90202 w 389572"/>
                <a:gd name="connsiteY7" fmla="*/ 38672 h 200025"/>
                <a:gd name="connsiteX8" fmla="*/ 89630 w 389572"/>
                <a:gd name="connsiteY8" fmla="*/ 46292 h 200025"/>
                <a:gd name="connsiteX9" fmla="*/ 135350 w 389572"/>
                <a:gd name="connsiteY9" fmla="*/ 42577 h 200025"/>
                <a:gd name="connsiteX10" fmla="*/ 145256 w 389572"/>
                <a:gd name="connsiteY10" fmla="*/ 34576 h 200025"/>
                <a:gd name="connsiteX11" fmla="*/ 155543 w 389572"/>
                <a:gd name="connsiteY11" fmla="*/ 39243 h 200025"/>
                <a:gd name="connsiteX12" fmla="*/ 186785 w 389572"/>
                <a:gd name="connsiteY12" fmla="*/ 18479 h 200025"/>
                <a:gd name="connsiteX13" fmla="*/ 192881 w 389572"/>
                <a:gd name="connsiteY13" fmla="*/ 30671 h 200025"/>
                <a:gd name="connsiteX14" fmla="*/ 205740 w 389572"/>
                <a:gd name="connsiteY14" fmla="*/ 28480 h 200025"/>
                <a:gd name="connsiteX15" fmla="*/ 208693 w 389572"/>
                <a:gd name="connsiteY15" fmla="*/ 37338 h 200025"/>
                <a:gd name="connsiteX16" fmla="*/ 213265 w 389572"/>
                <a:gd name="connsiteY16" fmla="*/ 31623 h 200025"/>
                <a:gd name="connsiteX17" fmla="*/ 222218 w 389572"/>
                <a:gd name="connsiteY17" fmla="*/ 46673 h 200025"/>
                <a:gd name="connsiteX18" fmla="*/ 241173 w 389572"/>
                <a:gd name="connsiteY18" fmla="*/ 37148 h 200025"/>
                <a:gd name="connsiteX19" fmla="*/ 244602 w 389572"/>
                <a:gd name="connsiteY19" fmla="*/ 53816 h 200025"/>
                <a:gd name="connsiteX20" fmla="*/ 267653 w 389572"/>
                <a:gd name="connsiteY20" fmla="*/ 48958 h 200025"/>
                <a:gd name="connsiteX21" fmla="*/ 278797 w 389572"/>
                <a:gd name="connsiteY21" fmla="*/ 32861 h 200025"/>
                <a:gd name="connsiteX22" fmla="*/ 296132 w 389572"/>
                <a:gd name="connsiteY22" fmla="*/ 56007 h 200025"/>
                <a:gd name="connsiteX23" fmla="*/ 302990 w 389572"/>
                <a:gd name="connsiteY23" fmla="*/ 48958 h 200025"/>
                <a:gd name="connsiteX24" fmla="*/ 328708 w 389572"/>
                <a:gd name="connsiteY24" fmla="*/ 56864 h 200025"/>
                <a:gd name="connsiteX25" fmla="*/ 326422 w 389572"/>
                <a:gd name="connsiteY25" fmla="*/ 64675 h 200025"/>
                <a:gd name="connsiteX26" fmla="*/ 336613 w 389572"/>
                <a:gd name="connsiteY26" fmla="*/ 60198 h 200025"/>
                <a:gd name="connsiteX27" fmla="*/ 353949 w 389572"/>
                <a:gd name="connsiteY27" fmla="*/ 74104 h 200025"/>
                <a:gd name="connsiteX28" fmla="*/ 348615 w 389572"/>
                <a:gd name="connsiteY28" fmla="*/ 80963 h 200025"/>
                <a:gd name="connsiteX29" fmla="*/ 365188 w 389572"/>
                <a:gd name="connsiteY29" fmla="*/ 84868 h 200025"/>
                <a:gd name="connsiteX30" fmla="*/ 373856 w 389572"/>
                <a:gd name="connsiteY30" fmla="*/ 70199 h 200025"/>
                <a:gd name="connsiteX31" fmla="*/ 375380 w 389572"/>
                <a:gd name="connsiteY31" fmla="*/ 85630 h 200025"/>
                <a:gd name="connsiteX32" fmla="*/ 388144 w 389572"/>
                <a:gd name="connsiteY32" fmla="*/ 96774 h 200025"/>
                <a:gd name="connsiteX33" fmla="*/ 388144 w 389572"/>
                <a:gd name="connsiteY33" fmla="*/ 96774 h 200025"/>
                <a:gd name="connsiteX34" fmla="*/ 379762 w 389572"/>
                <a:gd name="connsiteY34" fmla="*/ 108204 h 200025"/>
                <a:gd name="connsiteX35" fmla="*/ 389572 w 389572"/>
                <a:gd name="connsiteY35" fmla="*/ 116396 h 200025"/>
                <a:gd name="connsiteX36" fmla="*/ 370427 w 389572"/>
                <a:gd name="connsiteY36" fmla="*/ 130778 h 200025"/>
                <a:gd name="connsiteX37" fmla="*/ 372523 w 389572"/>
                <a:gd name="connsiteY37" fmla="*/ 137827 h 200025"/>
                <a:gd name="connsiteX38" fmla="*/ 372523 w 389572"/>
                <a:gd name="connsiteY38" fmla="*/ 137827 h 200025"/>
                <a:gd name="connsiteX39" fmla="*/ 348615 w 389572"/>
                <a:gd name="connsiteY39" fmla="*/ 163830 h 200025"/>
                <a:gd name="connsiteX40" fmla="*/ 328517 w 389572"/>
                <a:gd name="connsiteY40" fmla="*/ 172593 h 200025"/>
                <a:gd name="connsiteX41" fmla="*/ 299561 w 389572"/>
                <a:gd name="connsiteY41" fmla="*/ 161068 h 200025"/>
                <a:gd name="connsiteX42" fmla="*/ 287274 w 389572"/>
                <a:gd name="connsiteY42" fmla="*/ 170688 h 200025"/>
                <a:gd name="connsiteX43" fmla="*/ 272510 w 389572"/>
                <a:gd name="connsiteY43" fmla="*/ 165449 h 200025"/>
                <a:gd name="connsiteX44" fmla="*/ 266224 w 389572"/>
                <a:gd name="connsiteY44" fmla="*/ 175165 h 200025"/>
                <a:gd name="connsiteX45" fmla="*/ 266224 w 389572"/>
                <a:gd name="connsiteY45" fmla="*/ 175165 h 200025"/>
                <a:gd name="connsiteX46" fmla="*/ 234220 w 389572"/>
                <a:gd name="connsiteY46" fmla="*/ 200025 h 200025"/>
                <a:gd name="connsiteX47" fmla="*/ 234220 w 389572"/>
                <a:gd name="connsiteY47" fmla="*/ 200025 h 200025"/>
                <a:gd name="connsiteX48" fmla="*/ 235744 w 389572"/>
                <a:gd name="connsiteY48" fmla="*/ 174212 h 200025"/>
                <a:gd name="connsiteX49" fmla="*/ 223647 w 389572"/>
                <a:gd name="connsiteY49" fmla="*/ 172879 h 200025"/>
                <a:gd name="connsiteX50" fmla="*/ 219932 w 389572"/>
                <a:gd name="connsiteY50" fmla="*/ 154496 h 200025"/>
                <a:gd name="connsiteX51" fmla="*/ 202216 w 389572"/>
                <a:gd name="connsiteY51" fmla="*/ 149828 h 200025"/>
                <a:gd name="connsiteX52" fmla="*/ 202406 w 389572"/>
                <a:gd name="connsiteY52" fmla="*/ 134493 h 200025"/>
                <a:gd name="connsiteX53" fmla="*/ 163925 w 389572"/>
                <a:gd name="connsiteY53" fmla="*/ 146209 h 200025"/>
                <a:gd name="connsiteX54" fmla="*/ 151638 w 389572"/>
                <a:gd name="connsiteY54" fmla="*/ 132017 h 200025"/>
                <a:gd name="connsiteX55" fmla="*/ 130112 w 389572"/>
                <a:gd name="connsiteY55" fmla="*/ 131921 h 200025"/>
                <a:gd name="connsiteX56" fmla="*/ 118301 w 389572"/>
                <a:gd name="connsiteY56" fmla="*/ 116205 h 200025"/>
                <a:gd name="connsiteX57" fmla="*/ 105728 w 389572"/>
                <a:gd name="connsiteY57" fmla="*/ 134588 h 200025"/>
                <a:gd name="connsiteX58" fmla="*/ 95917 w 389572"/>
                <a:gd name="connsiteY58" fmla="*/ 125063 h 200025"/>
                <a:gd name="connsiteX59" fmla="*/ 101727 w 389572"/>
                <a:gd name="connsiteY59" fmla="*/ 110681 h 200025"/>
                <a:gd name="connsiteX60" fmla="*/ 87725 w 389572"/>
                <a:gd name="connsiteY60" fmla="*/ 99060 h 200025"/>
                <a:gd name="connsiteX61" fmla="*/ 45339 w 389572"/>
                <a:gd name="connsiteY61" fmla="*/ 118110 h 200025"/>
                <a:gd name="connsiteX62" fmla="*/ 25527 w 389572"/>
                <a:gd name="connsiteY62" fmla="*/ 98012 h 200025"/>
                <a:gd name="connsiteX63" fmla="*/ 0 w 389572"/>
                <a:gd name="connsiteY63" fmla="*/ 98393 h 200025"/>
                <a:gd name="connsiteX64" fmla="*/ 0 w 389572"/>
                <a:gd name="connsiteY64" fmla="*/ 98393 h 200025"/>
                <a:gd name="connsiteX65" fmla="*/ 19336 w 389572"/>
                <a:gd name="connsiteY65" fmla="*/ 65818 h 200025"/>
                <a:gd name="connsiteX66" fmla="*/ 25908 w 389572"/>
                <a:gd name="connsiteY66" fmla="*/ 17812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389572" h="200025">
                  <a:moveTo>
                    <a:pt x="37624" y="5525"/>
                  </a:moveTo>
                  <a:lnTo>
                    <a:pt x="41529" y="0"/>
                  </a:lnTo>
                  <a:lnTo>
                    <a:pt x="51911" y="10097"/>
                  </a:lnTo>
                  <a:lnTo>
                    <a:pt x="41910" y="20765"/>
                  </a:lnTo>
                  <a:lnTo>
                    <a:pt x="52578" y="36100"/>
                  </a:lnTo>
                  <a:lnTo>
                    <a:pt x="77057" y="33528"/>
                  </a:lnTo>
                  <a:lnTo>
                    <a:pt x="80486" y="40672"/>
                  </a:lnTo>
                  <a:lnTo>
                    <a:pt x="90202" y="38672"/>
                  </a:lnTo>
                  <a:lnTo>
                    <a:pt x="89630" y="46292"/>
                  </a:lnTo>
                  <a:lnTo>
                    <a:pt x="135350" y="42577"/>
                  </a:lnTo>
                  <a:lnTo>
                    <a:pt x="145256" y="34576"/>
                  </a:lnTo>
                  <a:lnTo>
                    <a:pt x="155543" y="39243"/>
                  </a:lnTo>
                  <a:lnTo>
                    <a:pt x="186785" y="18479"/>
                  </a:lnTo>
                  <a:lnTo>
                    <a:pt x="192881" y="30671"/>
                  </a:lnTo>
                  <a:lnTo>
                    <a:pt x="205740" y="28480"/>
                  </a:lnTo>
                  <a:lnTo>
                    <a:pt x="208693" y="37338"/>
                  </a:lnTo>
                  <a:lnTo>
                    <a:pt x="213265" y="31623"/>
                  </a:lnTo>
                  <a:lnTo>
                    <a:pt x="222218" y="46673"/>
                  </a:lnTo>
                  <a:lnTo>
                    <a:pt x="241173" y="37148"/>
                  </a:lnTo>
                  <a:lnTo>
                    <a:pt x="244602" y="53816"/>
                  </a:lnTo>
                  <a:lnTo>
                    <a:pt x="267653" y="48958"/>
                  </a:lnTo>
                  <a:lnTo>
                    <a:pt x="278797" y="32861"/>
                  </a:lnTo>
                  <a:lnTo>
                    <a:pt x="296132" y="56007"/>
                  </a:lnTo>
                  <a:lnTo>
                    <a:pt x="302990" y="48958"/>
                  </a:lnTo>
                  <a:lnTo>
                    <a:pt x="328708" y="56864"/>
                  </a:lnTo>
                  <a:lnTo>
                    <a:pt x="326422" y="64675"/>
                  </a:lnTo>
                  <a:lnTo>
                    <a:pt x="336613" y="60198"/>
                  </a:lnTo>
                  <a:lnTo>
                    <a:pt x="353949" y="74104"/>
                  </a:lnTo>
                  <a:lnTo>
                    <a:pt x="348615" y="80963"/>
                  </a:lnTo>
                  <a:lnTo>
                    <a:pt x="365188" y="84868"/>
                  </a:lnTo>
                  <a:lnTo>
                    <a:pt x="373856" y="70199"/>
                  </a:lnTo>
                  <a:lnTo>
                    <a:pt x="375380" y="85630"/>
                  </a:lnTo>
                  <a:lnTo>
                    <a:pt x="388144" y="96774"/>
                  </a:lnTo>
                  <a:lnTo>
                    <a:pt x="388144" y="96774"/>
                  </a:lnTo>
                  <a:lnTo>
                    <a:pt x="379762" y="108204"/>
                  </a:lnTo>
                  <a:lnTo>
                    <a:pt x="389572" y="116396"/>
                  </a:lnTo>
                  <a:lnTo>
                    <a:pt x="370427" y="130778"/>
                  </a:lnTo>
                  <a:lnTo>
                    <a:pt x="372523" y="137827"/>
                  </a:lnTo>
                  <a:lnTo>
                    <a:pt x="372523" y="137827"/>
                  </a:lnTo>
                  <a:lnTo>
                    <a:pt x="348615" y="163830"/>
                  </a:lnTo>
                  <a:lnTo>
                    <a:pt x="328517" y="172593"/>
                  </a:lnTo>
                  <a:lnTo>
                    <a:pt x="299561" y="161068"/>
                  </a:lnTo>
                  <a:lnTo>
                    <a:pt x="287274" y="170688"/>
                  </a:lnTo>
                  <a:lnTo>
                    <a:pt x="272510" y="165449"/>
                  </a:lnTo>
                  <a:lnTo>
                    <a:pt x="266224" y="175165"/>
                  </a:lnTo>
                  <a:lnTo>
                    <a:pt x="266224" y="175165"/>
                  </a:lnTo>
                  <a:lnTo>
                    <a:pt x="234220" y="200025"/>
                  </a:lnTo>
                  <a:lnTo>
                    <a:pt x="234220" y="200025"/>
                  </a:lnTo>
                  <a:lnTo>
                    <a:pt x="235744" y="174212"/>
                  </a:lnTo>
                  <a:lnTo>
                    <a:pt x="223647" y="172879"/>
                  </a:lnTo>
                  <a:lnTo>
                    <a:pt x="219932" y="154496"/>
                  </a:lnTo>
                  <a:lnTo>
                    <a:pt x="202216" y="149828"/>
                  </a:lnTo>
                  <a:lnTo>
                    <a:pt x="202406" y="134493"/>
                  </a:lnTo>
                  <a:lnTo>
                    <a:pt x="163925" y="146209"/>
                  </a:lnTo>
                  <a:lnTo>
                    <a:pt x="151638" y="132017"/>
                  </a:lnTo>
                  <a:lnTo>
                    <a:pt x="130112" y="131921"/>
                  </a:lnTo>
                  <a:lnTo>
                    <a:pt x="118301" y="116205"/>
                  </a:lnTo>
                  <a:lnTo>
                    <a:pt x="105728" y="134588"/>
                  </a:lnTo>
                  <a:lnTo>
                    <a:pt x="95917" y="125063"/>
                  </a:lnTo>
                  <a:lnTo>
                    <a:pt x="101727" y="110681"/>
                  </a:lnTo>
                  <a:lnTo>
                    <a:pt x="87725" y="99060"/>
                  </a:lnTo>
                  <a:lnTo>
                    <a:pt x="45339" y="118110"/>
                  </a:lnTo>
                  <a:lnTo>
                    <a:pt x="25527" y="98012"/>
                  </a:lnTo>
                  <a:lnTo>
                    <a:pt x="0" y="98393"/>
                  </a:lnTo>
                  <a:lnTo>
                    <a:pt x="0" y="98393"/>
                  </a:lnTo>
                  <a:lnTo>
                    <a:pt x="19336" y="65818"/>
                  </a:lnTo>
                  <a:lnTo>
                    <a:pt x="25908" y="17812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</p:grpSp>
      <p:pic>
        <p:nvPicPr>
          <p:cNvPr id="15" name="Graphic 14">
            <a:extLst>
              <a:ext uri="{FF2B5EF4-FFF2-40B4-BE49-F238E27FC236}">
                <a16:creationId xmlns:a16="http://schemas.microsoft.com/office/drawing/2014/main" id="{005D9052-EF3C-E188-98B6-36A60337740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94005" y="1607360"/>
            <a:ext cx="1699872" cy="434594"/>
          </a:xfrm>
          <a:prstGeom prst="rect">
            <a:avLst/>
          </a:prstGeom>
        </p:spPr>
      </p:pic>
      <p:pic>
        <p:nvPicPr>
          <p:cNvPr id="6" name="Graphic 2">
            <a:hlinkClick r:id="rId10" action="ppaction://hlinksldjump"/>
            <a:extLst>
              <a:ext uri="{FF2B5EF4-FFF2-40B4-BE49-F238E27FC236}">
                <a16:creationId xmlns:a16="http://schemas.microsoft.com/office/drawing/2014/main" id="{A2D8FF4C-26FB-B189-3DAA-4A50D903965D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6852" y="298617"/>
            <a:ext cx="275098" cy="275098"/>
          </a:xfrm>
          <a:prstGeom prst="rect">
            <a:avLst/>
          </a:prstGeom>
        </p:spPr>
      </p:pic>
      <p:pic>
        <p:nvPicPr>
          <p:cNvPr id="213" name="edc1cf02-9708-4ffb-8e9d-50caf607cd34">
            <a:extLst>
              <a:ext uri="{FF2B5EF4-FFF2-40B4-BE49-F238E27FC236}">
                <a16:creationId xmlns:a16="http://schemas.microsoft.com/office/drawing/2014/main" id="{A97E4249-94BB-B538-B53F-6480A6DB822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414526" y="6216608"/>
            <a:ext cx="1396443" cy="357019"/>
          </a:xfrm>
          <a:prstGeom prst="rect">
            <a:avLst/>
          </a:prstGeom>
        </p:spPr>
      </p:pic>
      <p:sp>
        <p:nvSpPr>
          <p:cNvPr id="5" name="Arc 4">
            <a:extLst>
              <a:ext uri="{FF2B5EF4-FFF2-40B4-BE49-F238E27FC236}">
                <a16:creationId xmlns:a16="http://schemas.microsoft.com/office/drawing/2014/main" id="{1D9956F6-6B2D-7569-05A7-05304A34FC3C}"/>
              </a:ext>
            </a:extLst>
          </p:cNvPr>
          <p:cNvSpPr/>
          <p:nvPr/>
        </p:nvSpPr>
        <p:spPr>
          <a:xfrm rot="6769579">
            <a:off x="5270294" y="2785361"/>
            <a:ext cx="2005627" cy="2244079"/>
          </a:xfrm>
          <a:prstGeom prst="arc">
            <a:avLst>
              <a:gd name="adj1" fmla="val 17359946"/>
              <a:gd name="adj2" fmla="val 3832255"/>
            </a:avLst>
          </a:prstGeom>
          <a:ln w="38100" cap="rnd">
            <a:gradFill>
              <a:gsLst>
                <a:gs pos="100000">
                  <a:schemeClr val="accent5"/>
                </a:gs>
                <a:gs pos="85000">
                  <a:schemeClr val="accent2"/>
                </a:gs>
              </a:gsLst>
              <a:lin ang="5400000" scaled="1"/>
            </a:gradFill>
            <a:prstDash val="solid"/>
            <a:bevel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2C6245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sp>
        <p:nvSpPr>
          <p:cNvPr id="193" name="TextBox 28">
            <a:extLst>
              <a:ext uri="{FF2B5EF4-FFF2-40B4-BE49-F238E27FC236}">
                <a16:creationId xmlns:a16="http://schemas.microsoft.com/office/drawing/2014/main" id="{AD9F9297-78F2-BE5C-ECF9-73B9200C8DF6}"/>
              </a:ext>
            </a:extLst>
          </p:cNvPr>
          <p:cNvSpPr txBox="1"/>
          <p:nvPr/>
        </p:nvSpPr>
        <p:spPr>
          <a:xfrm>
            <a:off x="2940551" y="2974031"/>
            <a:ext cx="960584" cy="276999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lvl="0" algn="ctr">
              <a:defRPr/>
            </a:pPr>
            <a:r>
              <a:rPr lang="fr-FR" sz="1000" b="1" dirty="0" err="1">
                <a:solidFill>
                  <a:srgbClr val="2C6260"/>
                </a:solidFill>
                <a:latin typeface="Helvetica LT Std" panose="020B0504020202020204" pitchFamily="34" charset="0"/>
              </a:rPr>
              <a:t>Fábrica</a:t>
            </a:r>
            <a:r>
              <a:rPr lang="fr-FR" sz="1000" b="1" dirty="0">
                <a:solidFill>
                  <a:srgbClr val="2C6260"/>
                </a:solidFill>
                <a:latin typeface="Helvetica LT Std" panose="020B0504020202020204" pitchFamily="34" charset="0"/>
              </a:rPr>
              <a:t> de Vern D'Anjou</a:t>
            </a:r>
          </a:p>
        </p:txBody>
      </p:sp>
      <p:sp>
        <p:nvSpPr>
          <p:cNvPr id="194" name="TextBox 29">
            <a:extLst>
              <a:ext uri="{FF2B5EF4-FFF2-40B4-BE49-F238E27FC236}">
                <a16:creationId xmlns:a16="http://schemas.microsoft.com/office/drawing/2014/main" id="{42A2F205-6877-7937-97E2-C8DCD79B4BBF}"/>
              </a:ext>
            </a:extLst>
          </p:cNvPr>
          <p:cNvSpPr txBox="1"/>
          <p:nvPr/>
        </p:nvSpPr>
        <p:spPr>
          <a:xfrm>
            <a:off x="4633432" y="2763519"/>
            <a:ext cx="960584" cy="276999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lvl="0" algn="ctr">
              <a:defRPr/>
            </a:pPr>
            <a:r>
              <a:rPr lang="fr-FR" sz="1000" b="1" dirty="0" err="1">
                <a:solidFill>
                  <a:srgbClr val="B0008E"/>
                </a:solidFill>
                <a:latin typeface="Helvetica LT Std" panose="020B0504020202020204" pitchFamily="34" charset="0"/>
              </a:rPr>
              <a:t>Estación</a:t>
            </a:r>
            <a:r>
              <a:rPr lang="fr-FR" sz="1000" b="1" dirty="0">
                <a:solidFill>
                  <a:srgbClr val="B0008E"/>
                </a:solidFill>
                <a:latin typeface="Helvetica LT Std" panose="020B0504020202020204" pitchFamily="34" charset="0"/>
              </a:rPr>
              <a:t> de I+D Vienne en Val</a:t>
            </a:r>
          </a:p>
        </p:txBody>
      </p:sp>
      <p:sp>
        <p:nvSpPr>
          <p:cNvPr id="195" name="TextBox 30">
            <a:extLst>
              <a:ext uri="{FF2B5EF4-FFF2-40B4-BE49-F238E27FC236}">
                <a16:creationId xmlns:a16="http://schemas.microsoft.com/office/drawing/2014/main" id="{9EB86091-0D50-D605-0AC2-15B7538EAB5D}"/>
              </a:ext>
            </a:extLst>
          </p:cNvPr>
          <p:cNvSpPr txBox="1"/>
          <p:nvPr/>
        </p:nvSpPr>
        <p:spPr>
          <a:xfrm>
            <a:off x="3956921" y="3341272"/>
            <a:ext cx="1628958" cy="276999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lvl="0">
              <a:defRPr/>
            </a:pPr>
            <a:r>
              <a:rPr lang="fr-FR" sz="1000" b="1" dirty="0" err="1">
                <a:solidFill>
                  <a:srgbClr val="2C6260"/>
                </a:solidFill>
                <a:latin typeface="Helvetica LT Std" panose="020B0504020202020204" pitchFamily="34" charset="0"/>
              </a:rPr>
              <a:t>Sede</a:t>
            </a:r>
            <a:r>
              <a:rPr lang="fr-FR" sz="1000" b="1" dirty="0">
                <a:solidFill>
                  <a:srgbClr val="2C6260"/>
                </a:solidFill>
                <a:latin typeface="Helvetica LT Std" panose="020B0504020202020204" pitchFamily="34" charset="0"/>
              </a:rPr>
              <a:t> de Cérience - </a:t>
            </a:r>
            <a:r>
              <a:rPr lang="fr-FR" sz="1000" b="1" dirty="0" err="1">
                <a:solidFill>
                  <a:srgbClr val="2C6260"/>
                </a:solidFill>
                <a:latin typeface="Helvetica LT Std" panose="020B0504020202020204" pitchFamily="34" charset="0"/>
              </a:rPr>
              <a:t>Fábrica</a:t>
            </a:r>
            <a:r>
              <a:rPr lang="fr-FR" sz="1000" b="1" dirty="0">
                <a:solidFill>
                  <a:srgbClr val="2C6260"/>
                </a:solidFill>
                <a:latin typeface="Helvetica LT Std" panose="020B0504020202020204" pitchFamily="34" charset="0"/>
              </a:rPr>
              <a:t> de Beaufort en Anjou</a:t>
            </a:r>
          </a:p>
        </p:txBody>
      </p:sp>
      <p:sp>
        <p:nvSpPr>
          <p:cNvPr id="196" name="TextBox 223">
            <a:extLst>
              <a:ext uri="{FF2B5EF4-FFF2-40B4-BE49-F238E27FC236}">
                <a16:creationId xmlns:a16="http://schemas.microsoft.com/office/drawing/2014/main" id="{AD3B7DDD-2FCA-2CB6-A7E2-F980FF8422D7}"/>
              </a:ext>
            </a:extLst>
          </p:cNvPr>
          <p:cNvSpPr txBox="1"/>
          <p:nvPr/>
        </p:nvSpPr>
        <p:spPr>
          <a:xfrm>
            <a:off x="3483538" y="4216129"/>
            <a:ext cx="607424" cy="276999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lvl="0" algn="ctr">
              <a:defRPr/>
            </a:pPr>
            <a:r>
              <a:rPr lang="fr-FR" sz="1000" b="1" dirty="0" err="1">
                <a:solidFill>
                  <a:srgbClr val="2C6260"/>
                </a:solidFill>
                <a:latin typeface="Helvetica LT Std" panose="020B0504020202020204" pitchFamily="34" charset="0"/>
              </a:rPr>
              <a:t>Fábrica</a:t>
            </a:r>
            <a:r>
              <a:rPr lang="fr-FR" sz="1000" b="1" dirty="0">
                <a:solidFill>
                  <a:srgbClr val="2C6260"/>
                </a:solidFill>
                <a:latin typeface="Helvetica LT Std" panose="020B0504020202020204" pitchFamily="34" charset="0"/>
              </a:rPr>
              <a:t> de Cissé</a:t>
            </a:r>
          </a:p>
        </p:txBody>
      </p:sp>
      <p:sp>
        <p:nvSpPr>
          <p:cNvPr id="197" name="TextBox 248">
            <a:extLst>
              <a:ext uri="{FF2B5EF4-FFF2-40B4-BE49-F238E27FC236}">
                <a16:creationId xmlns:a16="http://schemas.microsoft.com/office/drawing/2014/main" id="{FDE03C8B-B1F0-530B-B307-C82D12119FE5}"/>
              </a:ext>
            </a:extLst>
          </p:cNvPr>
          <p:cNvSpPr txBox="1"/>
          <p:nvPr/>
        </p:nvSpPr>
        <p:spPr>
          <a:xfrm>
            <a:off x="3159195" y="4654821"/>
            <a:ext cx="917474" cy="276999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lvl="0" algn="ctr">
              <a:defRPr/>
            </a:pPr>
            <a:r>
              <a:rPr lang="es-ES" sz="1000" b="1" dirty="0">
                <a:solidFill>
                  <a:srgbClr val="B0008E"/>
                </a:solidFill>
                <a:latin typeface="Helvetica LT Std" panose="020B0504020202020204" pitchFamily="34" charset="0"/>
              </a:rPr>
              <a:t>Estación de I+D de</a:t>
            </a:r>
            <a:br>
              <a:rPr lang="fr-FR" sz="1000" b="1" dirty="0">
                <a:solidFill>
                  <a:srgbClr val="B0008E"/>
                </a:solidFill>
                <a:latin typeface="Helvetica LT Std" panose="020B0504020202020204" pitchFamily="34" charset="0"/>
              </a:rPr>
            </a:br>
            <a:r>
              <a:rPr lang="fr-FR" sz="1000" b="1" dirty="0">
                <a:solidFill>
                  <a:srgbClr val="B0008E"/>
                </a:solidFill>
                <a:latin typeface="Helvetica LT Std" panose="020B0504020202020204" pitchFamily="34" charset="0"/>
              </a:rPr>
              <a:t>Saint Sauvant</a:t>
            </a:r>
          </a:p>
        </p:txBody>
      </p:sp>
      <p:grpSp>
        <p:nvGrpSpPr>
          <p:cNvPr id="200" name="Groupe 199">
            <a:extLst>
              <a:ext uri="{FF2B5EF4-FFF2-40B4-BE49-F238E27FC236}">
                <a16:creationId xmlns:a16="http://schemas.microsoft.com/office/drawing/2014/main" id="{16DCF6D3-7700-7C09-2B5A-5B05DECAAEBB}"/>
              </a:ext>
            </a:extLst>
          </p:cNvPr>
          <p:cNvGrpSpPr/>
          <p:nvPr/>
        </p:nvGrpSpPr>
        <p:grpSpPr>
          <a:xfrm>
            <a:off x="4029768" y="4581337"/>
            <a:ext cx="309678" cy="309678"/>
            <a:chOff x="6092690" y="3702703"/>
            <a:chExt cx="241179" cy="241179"/>
          </a:xfrm>
        </p:grpSpPr>
        <p:sp>
          <p:nvSpPr>
            <p:cNvPr id="201" name="Ellipse 200">
              <a:extLst>
                <a:ext uri="{FF2B5EF4-FFF2-40B4-BE49-F238E27FC236}">
                  <a16:creationId xmlns:a16="http://schemas.microsoft.com/office/drawing/2014/main" id="{5401DD03-FCB0-4ABF-84C2-44E66F450114}"/>
                </a:ext>
              </a:extLst>
            </p:cNvPr>
            <p:cNvSpPr/>
            <p:nvPr/>
          </p:nvSpPr>
          <p:spPr>
            <a:xfrm>
              <a:off x="6092690" y="3702703"/>
              <a:ext cx="241179" cy="241179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  <a:effectLst>
              <a:outerShdw blurRad="114077" dist="38100" dir="2700000" algn="tl" rotWithShape="0">
                <a:schemeClr val="accent1">
                  <a:alpha val="19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pic>
          <p:nvPicPr>
            <p:cNvPr id="202" name="Graphique 201">
              <a:extLst>
                <a:ext uri="{FF2B5EF4-FFF2-40B4-BE49-F238E27FC236}">
                  <a16:creationId xmlns:a16="http://schemas.microsoft.com/office/drawing/2014/main" id="{13E9A381-6852-3050-7EBD-1451DB2448F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6151747" y="3751052"/>
              <a:ext cx="123064" cy="123064"/>
            </a:xfrm>
            <a:prstGeom prst="rect">
              <a:avLst/>
            </a:prstGeom>
          </p:spPr>
        </p:pic>
      </p:grpSp>
      <p:grpSp>
        <p:nvGrpSpPr>
          <p:cNvPr id="203" name="Groupe 202">
            <a:extLst>
              <a:ext uri="{FF2B5EF4-FFF2-40B4-BE49-F238E27FC236}">
                <a16:creationId xmlns:a16="http://schemas.microsoft.com/office/drawing/2014/main" id="{74480DEA-243E-35D1-25C1-62C4C6ECF64C}"/>
              </a:ext>
            </a:extLst>
          </p:cNvPr>
          <p:cNvGrpSpPr/>
          <p:nvPr/>
        </p:nvGrpSpPr>
        <p:grpSpPr>
          <a:xfrm>
            <a:off x="5377305" y="3068796"/>
            <a:ext cx="309678" cy="309678"/>
            <a:chOff x="6092690" y="3702703"/>
            <a:chExt cx="241179" cy="241179"/>
          </a:xfrm>
        </p:grpSpPr>
        <p:sp>
          <p:nvSpPr>
            <p:cNvPr id="204" name="Ellipse 203">
              <a:extLst>
                <a:ext uri="{FF2B5EF4-FFF2-40B4-BE49-F238E27FC236}">
                  <a16:creationId xmlns:a16="http://schemas.microsoft.com/office/drawing/2014/main" id="{FAF036BF-D12C-6CFA-DA47-D1DE11F7006B}"/>
                </a:ext>
              </a:extLst>
            </p:cNvPr>
            <p:cNvSpPr/>
            <p:nvPr/>
          </p:nvSpPr>
          <p:spPr>
            <a:xfrm>
              <a:off x="6092690" y="3702703"/>
              <a:ext cx="241179" cy="241179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  <a:effectLst>
              <a:outerShdw blurRad="114077" dist="38100" dir="2700000" algn="tl" rotWithShape="0">
                <a:schemeClr val="accent1">
                  <a:alpha val="19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pic>
          <p:nvPicPr>
            <p:cNvPr id="205" name="Graphique 204">
              <a:extLst>
                <a:ext uri="{FF2B5EF4-FFF2-40B4-BE49-F238E27FC236}">
                  <a16:creationId xmlns:a16="http://schemas.microsoft.com/office/drawing/2014/main" id="{9B435BF2-F31A-FA70-7E25-4050173B79F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6151747" y="3751052"/>
              <a:ext cx="123064" cy="123064"/>
            </a:xfrm>
            <a:prstGeom prst="rect">
              <a:avLst/>
            </a:prstGeom>
          </p:spPr>
        </p:pic>
      </p:grpSp>
      <p:grpSp>
        <p:nvGrpSpPr>
          <p:cNvPr id="333" name="Group 332">
            <a:extLst>
              <a:ext uri="{FF2B5EF4-FFF2-40B4-BE49-F238E27FC236}">
                <a16:creationId xmlns:a16="http://schemas.microsoft.com/office/drawing/2014/main" id="{E9E8D1A6-BCF9-D7CC-27F0-85CD4419E4BE}"/>
              </a:ext>
            </a:extLst>
          </p:cNvPr>
          <p:cNvGrpSpPr/>
          <p:nvPr/>
        </p:nvGrpSpPr>
        <p:grpSpPr>
          <a:xfrm>
            <a:off x="4091645" y="4161950"/>
            <a:ext cx="309678" cy="309678"/>
            <a:chOff x="4091645" y="4161950"/>
            <a:chExt cx="309678" cy="309678"/>
          </a:xfrm>
        </p:grpSpPr>
        <p:sp>
          <p:nvSpPr>
            <p:cNvPr id="199" name="Ellipse 198">
              <a:extLst>
                <a:ext uri="{FF2B5EF4-FFF2-40B4-BE49-F238E27FC236}">
                  <a16:creationId xmlns:a16="http://schemas.microsoft.com/office/drawing/2014/main" id="{1E141B6B-C97A-C62B-95EA-CCA05CD4A256}"/>
                </a:ext>
              </a:extLst>
            </p:cNvPr>
            <p:cNvSpPr/>
            <p:nvPr/>
          </p:nvSpPr>
          <p:spPr>
            <a:xfrm>
              <a:off x="4091645" y="4161950"/>
              <a:ext cx="309678" cy="30967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  <a:effectLst>
              <a:outerShdw blurRad="114077" dist="38100" dir="2700000" algn="tl" rotWithShape="0">
                <a:schemeClr val="accent1">
                  <a:alpha val="19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pic>
          <p:nvPicPr>
            <p:cNvPr id="206" name="Graphique 205">
              <a:extLst>
                <a:ext uri="{FF2B5EF4-FFF2-40B4-BE49-F238E27FC236}">
                  <a16:creationId xmlns:a16="http://schemas.microsoft.com/office/drawing/2014/main" id="{DAE16AD5-508D-80A8-C106-A8A1FF99068C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4182773" y="4251627"/>
              <a:ext cx="128126" cy="128126"/>
            </a:xfrm>
            <a:prstGeom prst="rect">
              <a:avLst/>
            </a:prstGeom>
          </p:spPr>
        </p:pic>
      </p:grpSp>
      <p:grpSp>
        <p:nvGrpSpPr>
          <p:cNvPr id="334" name="Group 333">
            <a:extLst>
              <a:ext uri="{FF2B5EF4-FFF2-40B4-BE49-F238E27FC236}">
                <a16:creationId xmlns:a16="http://schemas.microsoft.com/office/drawing/2014/main" id="{BAE9B516-A6C4-2976-8DD4-DB6232502DDE}"/>
              </a:ext>
            </a:extLst>
          </p:cNvPr>
          <p:cNvGrpSpPr/>
          <p:nvPr/>
        </p:nvGrpSpPr>
        <p:grpSpPr>
          <a:xfrm>
            <a:off x="3823513" y="3618810"/>
            <a:ext cx="309678" cy="309678"/>
            <a:chOff x="3823513" y="3618810"/>
            <a:chExt cx="309678" cy="309678"/>
          </a:xfrm>
        </p:grpSpPr>
        <p:sp>
          <p:nvSpPr>
            <p:cNvPr id="198" name="Ellipse 197">
              <a:extLst>
                <a:ext uri="{FF2B5EF4-FFF2-40B4-BE49-F238E27FC236}">
                  <a16:creationId xmlns:a16="http://schemas.microsoft.com/office/drawing/2014/main" id="{2FBEF0E4-0552-4C95-D916-994203F7AE69}"/>
                </a:ext>
              </a:extLst>
            </p:cNvPr>
            <p:cNvSpPr/>
            <p:nvPr/>
          </p:nvSpPr>
          <p:spPr>
            <a:xfrm>
              <a:off x="3823513" y="3618810"/>
              <a:ext cx="309678" cy="30967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  <a:effectLst>
              <a:outerShdw blurRad="114077" dist="38100" dir="2700000" algn="tl" rotWithShape="0">
                <a:schemeClr val="accent1">
                  <a:alpha val="19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pic>
          <p:nvPicPr>
            <p:cNvPr id="207" name="Graphique 206">
              <a:extLst>
                <a:ext uri="{FF2B5EF4-FFF2-40B4-BE49-F238E27FC236}">
                  <a16:creationId xmlns:a16="http://schemas.microsoft.com/office/drawing/2014/main" id="{236C4AE9-1C8D-08EE-874A-DC4EDB8591F4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3918455" y="3708702"/>
              <a:ext cx="128126" cy="128126"/>
            </a:xfrm>
            <a:prstGeom prst="rect">
              <a:avLst/>
            </a:prstGeom>
          </p:spPr>
        </p:pic>
      </p:grpSp>
      <p:grpSp>
        <p:nvGrpSpPr>
          <p:cNvPr id="335" name="Group 334">
            <a:extLst>
              <a:ext uri="{FF2B5EF4-FFF2-40B4-BE49-F238E27FC236}">
                <a16:creationId xmlns:a16="http://schemas.microsoft.com/office/drawing/2014/main" id="{9914B85E-B943-2F3A-E008-D224F2210FC9}"/>
              </a:ext>
            </a:extLst>
          </p:cNvPr>
          <p:cNvGrpSpPr/>
          <p:nvPr/>
        </p:nvGrpSpPr>
        <p:grpSpPr>
          <a:xfrm>
            <a:off x="3416320" y="3336632"/>
            <a:ext cx="309678" cy="309678"/>
            <a:chOff x="3416320" y="3336632"/>
            <a:chExt cx="309678" cy="309678"/>
          </a:xfrm>
        </p:grpSpPr>
        <p:sp>
          <p:nvSpPr>
            <p:cNvPr id="209" name="Ellipse 208">
              <a:extLst>
                <a:ext uri="{FF2B5EF4-FFF2-40B4-BE49-F238E27FC236}">
                  <a16:creationId xmlns:a16="http://schemas.microsoft.com/office/drawing/2014/main" id="{5B34A44B-BBEF-EA4A-2BD4-9E23CE377D81}"/>
                </a:ext>
              </a:extLst>
            </p:cNvPr>
            <p:cNvSpPr/>
            <p:nvPr/>
          </p:nvSpPr>
          <p:spPr>
            <a:xfrm>
              <a:off x="3416320" y="3336632"/>
              <a:ext cx="309678" cy="30967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  <a:effectLst>
              <a:outerShdw blurRad="114077" dist="38100" dir="2700000" algn="tl" rotWithShape="0">
                <a:schemeClr val="accent1">
                  <a:alpha val="19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pic>
          <p:nvPicPr>
            <p:cNvPr id="211" name="Graphique 210">
              <a:extLst>
                <a:ext uri="{FF2B5EF4-FFF2-40B4-BE49-F238E27FC236}">
                  <a16:creationId xmlns:a16="http://schemas.microsoft.com/office/drawing/2014/main" id="{DAC5129C-DAD2-5C9B-3EA7-652963711EB2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3511262" y="3426524"/>
              <a:ext cx="128126" cy="128126"/>
            </a:xfrm>
            <a:prstGeom prst="rect">
              <a:avLst/>
            </a:prstGeom>
          </p:spPr>
        </p:pic>
      </p:grpSp>
      <p:grpSp>
        <p:nvGrpSpPr>
          <p:cNvPr id="285" name="Group 284">
            <a:extLst>
              <a:ext uri="{FF2B5EF4-FFF2-40B4-BE49-F238E27FC236}">
                <a16:creationId xmlns:a16="http://schemas.microsoft.com/office/drawing/2014/main" id="{C3267D55-FF04-DD0E-1EC8-1191C08EEA8D}"/>
              </a:ext>
            </a:extLst>
          </p:cNvPr>
          <p:cNvGrpSpPr/>
          <p:nvPr/>
        </p:nvGrpSpPr>
        <p:grpSpPr>
          <a:xfrm>
            <a:off x="6388574" y="1055480"/>
            <a:ext cx="4926473" cy="5142216"/>
            <a:chOff x="4111645" y="1407459"/>
            <a:chExt cx="4190940" cy="4374472"/>
          </a:xfrm>
          <a:solidFill>
            <a:schemeClr val="accent1"/>
          </a:solidFill>
        </p:grpSpPr>
        <p:sp>
          <p:nvSpPr>
            <p:cNvPr id="286" name="Freeform: Shape 285">
              <a:extLst>
                <a:ext uri="{FF2B5EF4-FFF2-40B4-BE49-F238E27FC236}">
                  <a16:creationId xmlns:a16="http://schemas.microsoft.com/office/drawing/2014/main" id="{2D6B50D0-5B94-C989-7335-00AAE73D657C}"/>
                </a:ext>
              </a:extLst>
            </p:cNvPr>
            <p:cNvSpPr/>
            <p:nvPr/>
          </p:nvSpPr>
          <p:spPr>
            <a:xfrm>
              <a:off x="6234658" y="4420319"/>
              <a:ext cx="267587" cy="187228"/>
            </a:xfrm>
            <a:custGeom>
              <a:avLst/>
              <a:gdLst>
                <a:gd name="connsiteX0" fmla="*/ 260965 w 260965"/>
                <a:gd name="connsiteY0" fmla="*/ 42218 h 182595"/>
                <a:gd name="connsiteX1" fmla="*/ 236032 w 260965"/>
                <a:gd name="connsiteY1" fmla="*/ 38383 h 182595"/>
                <a:gd name="connsiteX2" fmla="*/ 234114 w 260965"/>
                <a:gd name="connsiteY2" fmla="*/ 56603 h 182595"/>
                <a:gd name="connsiteX3" fmla="*/ 219730 w 260965"/>
                <a:gd name="connsiteY3" fmla="*/ 57562 h 182595"/>
                <a:gd name="connsiteX4" fmla="*/ 218771 w 260965"/>
                <a:gd name="connsiteY4" fmla="*/ 64275 h 182595"/>
                <a:gd name="connsiteX5" fmla="*/ 186166 w 260965"/>
                <a:gd name="connsiteY5" fmla="*/ 80577 h 182595"/>
                <a:gd name="connsiteX6" fmla="*/ 192879 w 260965"/>
                <a:gd name="connsiteY6" fmla="*/ 125648 h 182595"/>
                <a:gd name="connsiteX7" fmla="*/ 160274 w 260965"/>
                <a:gd name="connsiteY7" fmla="*/ 140032 h 182595"/>
                <a:gd name="connsiteX8" fmla="*/ 169864 w 260965"/>
                <a:gd name="connsiteY8" fmla="*/ 148663 h 182595"/>
                <a:gd name="connsiteX9" fmla="*/ 161233 w 260965"/>
                <a:gd name="connsiteY9" fmla="*/ 155376 h 182595"/>
                <a:gd name="connsiteX10" fmla="*/ 166987 w 260965"/>
                <a:gd name="connsiteY10" fmla="*/ 173596 h 182595"/>
                <a:gd name="connsiteX11" fmla="*/ 133424 w 260965"/>
                <a:gd name="connsiteY11" fmla="*/ 167842 h 182595"/>
                <a:gd name="connsiteX12" fmla="*/ 123834 w 260965"/>
                <a:gd name="connsiteY12" fmla="*/ 174555 h 182595"/>
                <a:gd name="connsiteX13" fmla="*/ 106573 w 260965"/>
                <a:gd name="connsiteY13" fmla="*/ 157293 h 182595"/>
                <a:gd name="connsiteX14" fmla="*/ 101778 w 260965"/>
                <a:gd name="connsiteY14" fmla="*/ 151540 h 182595"/>
                <a:gd name="connsiteX15" fmla="*/ 95065 w 260965"/>
                <a:gd name="connsiteY15" fmla="*/ 167842 h 182595"/>
                <a:gd name="connsiteX16" fmla="*/ 53830 w 260965"/>
                <a:gd name="connsiteY16" fmla="*/ 172637 h 182595"/>
                <a:gd name="connsiteX17" fmla="*/ 53830 w 260965"/>
                <a:gd name="connsiteY17" fmla="*/ 179350 h 182595"/>
                <a:gd name="connsiteX18" fmla="*/ 21225 w 260965"/>
                <a:gd name="connsiteY18" fmla="*/ 179350 h 182595"/>
                <a:gd name="connsiteX19" fmla="*/ 22184 w 260965"/>
                <a:gd name="connsiteY19" fmla="*/ 178391 h 182595"/>
                <a:gd name="connsiteX20" fmla="*/ 33692 w 260965"/>
                <a:gd name="connsiteY20" fmla="*/ 164965 h 182595"/>
                <a:gd name="connsiteX21" fmla="*/ 20266 w 260965"/>
                <a:gd name="connsiteY21" fmla="*/ 140032 h 182595"/>
                <a:gd name="connsiteX22" fmla="*/ 22184 w 260965"/>
                <a:gd name="connsiteY22" fmla="*/ 119894 h 182595"/>
                <a:gd name="connsiteX23" fmla="*/ 9718 w 260965"/>
                <a:gd name="connsiteY23" fmla="*/ 116058 h 182595"/>
                <a:gd name="connsiteX24" fmla="*/ 23143 w 260965"/>
                <a:gd name="connsiteY24" fmla="*/ 94961 h 182595"/>
                <a:gd name="connsiteX25" fmla="*/ 128 w 260965"/>
                <a:gd name="connsiteY25" fmla="*/ 82495 h 182595"/>
                <a:gd name="connsiteX26" fmla="*/ 26020 w 260965"/>
                <a:gd name="connsiteY26" fmla="*/ 53726 h 182595"/>
                <a:gd name="connsiteX27" fmla="*/ 24102 w 260965"/>
                <a:gd name="connsiteY27" fmla="*/ 53726 h 182595"/>
                <a:gd name="connsiteX28" fmla="*/ 41364 w 260965"/>
                <a:gd name="connsiteY28" fmla="*/ 56603 h 182595"/>
                <a:gd name="connsiteX29" fmla="*/ 63420 w 260965"/>
                <a:gd name="connsiteY29" fmla="*/ 64275 h 182595"/>
                <a:gd name="connsiteX30" fmla="*/ 85476 w 260965"/>
                <a:gd name="connsiteY30" fmla="*/ 60439 h 182595"/>
                <a:gd name="connsiteX31" fmla="*/ 96983 w 260965"/>
                <a:gd name="connsiteY31" fmla="*/ 68110 h 182595"/>
                <a:gd name="connsiteX32" fmla="*/ 99860 w 260965"/>
                <a:gd name="connsiteY32" fmla="*/ 62356 h 182595"/>
                <a:gd name="connsiteX33" fmla="*/ 116162 w 260965"/>
                <a:gd name="connsiteY33" fmla="*/ 50849 h 182595"/>
                <a:gd name="connsiteX34" fmla="*/ 119998 w 260965"/>
                <a:gd name="connsiteY34" fmla="*/ 39342 h 182595"/>
                <a:gd name="connsiteX35" fmla="*/ 170823 w 260965"/>
                <a:gd name="connsiteY35" fmla="*/ 35506 h 182595"/>
                <a:gd name="connsiteX36" fmla="*/ 182330 w 260965"/>
                <a:gd name="connsiteY36" fmla="*/ 23039 h 182595"/>
                <a:gd name="connsiteX37" fmla="*/ 213976 w 260965"/>
                <a:gd name="connsiteY37" fmla="*/ 25916 h 182595"/>
                <a:gd name="connsiteX38" fmla="*/ 210140 w 260965"/>
                <a:gd name="connsiteY38" fmla="*/ 18244 h 182595"/>
                <a:gd name="connsiteX39" fmla="*/ 232196 w 260965"/>
                <a:gd name="connsiteY39" fmla="*/ 24 h 182595"/>
                <a:gd name="connsiteX40" fmla="*/ 260965 w 260965"/>
                <a:gd name="connsiteY40" fmla="*/ 42218 h 182595"/>
                <a:gd name="connsiteX41" fmla="*/ 260965 w 260965"/>
                <a:gd name="connsiteY41" fmla="*/ 42218 h 182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60965" h="182595">
                  <a:moveTo>
                    <a:pt x="260965" y="42218"/>
                  </a:moveTo>
                  <a:cubicBezTo>
                    <a:pt x="254252" y="41260"/>
                    <a:pt x="238909" y="37423"/>
                    <a:pt x="236032" y="38383"/>
                  </a:cubicBezTo>
                  <a:cubicBezTo>
                    <a:pt x="226443" y="40301"/>
                    <a:pt x="239868" y="52767"/>
                    <a:pt x="234114" y="56603"/>
                  </a:cubicBezTo>
                  <a:cubicBezTo>
                    <a:pt x="229319" y="58521"/>
                    <a:pt x="224525" y="55644"/>
                    <a:pt x="219730" y="57562"/>
                  </a:cubicBezTo>
                  <a:cubicBezTo>
                    <a:pt x="217812" y="58521"/>
                    <a:pt x="220689" y="62356"/>
                    <a:pt x="218771" y="64275"/>
                  </a:cubicBezTo>
                  <a:cubicBezTo>
                    <a:pt x="210140" y="71946"/>
                    <a:pt x="195756" y="71946"/>
                    <a:pt x="186166" y="80577"/>
                  </a:cubicBezTo>
                  <a:cubicBezTo>
                    <a:pt x="175618" y="90166"/>
                    <a:pt x="206304" y="116058"/>
                    <a:pt x="192879" y="125648"/>
                  </a:cubicBezTo>
                  <a:cubicBezTo>
                    <a:pt x="161233" y="147704"/>
                    <a:pt x="181371" y="110304"/>
                    <a:pt x="160274" y="140032"/>
                  </a:cubicBezTo>
                  <a:cubicBezTo>
                    <a:pt x="157398" y="143868"/>
                    <a:pt x="167946" y="144827"/>
                    <a:pt x="169864" y="148663"/>
                  </a:cubicBezTo>
                  <a:cubicBezTo>
                    <a:pt x="171782" y="152499"/>
                    <a:pt x="161233" y="151540"/>
                    <a:pt x="161233" y="155376"/>
                  </a:cubicBezTo>
                  <a:cubicBezTo>
                    <a:pt x="161233" y="157293"/>
                    <a:pt x="169864" y="168801"/>
                    <a:pt x="166987" y="173596"/>
                  </a:cubicBezTo>
                  <a:cubicBezTo>
                    <a:pt x="157398" y="183185"/>
                    <a:pt x="143013" y="167842"/>
                    <a:pt x="133424" y="167842"/>
                  </a:cubicBezTo>
                  <a:cubicBezTo>
                    <a:pt x="119998" y="167842"/>
                    <a:pt x="145890" y="180309"/>
                    <a:pt x="123834" y="174555"/>
                  </a:cubicBezTo>
                  <a:cubicBezTo>
                    <a:pt x="117121" y="172637"/>
                    <a:pt x="109450" y="163047"/>
                    <a:pt x="106573" y="157293"/>
                  </a:cubicBezTo>
                  <a:cubicBezTo>
                    <a:pt x="104655" y="155376"/>
                    <a:pt x="102737" y="149622"/>
                    <a:pt x="101778" y="151540"/>
                  </a:cubicBezTo>
                  <a:cubicBezTo>
                    <a:pt x="97942" y="157293"/>
                    <a:pt x="98901" y="163047"/>
                    <a:pt x="95065" y="167842"/>
                  </a:cubicBezTo>
                  <a:cubicBezTo>
                    <a:pt x="83558" y="183185"/>
                    <a:pt x="67255" y="167842"/>
                    <a:pt x="53830" y="172637"/>
                  </a:cubicBezTo>
                  <a:cubicBezTo>
                    <a:pt x="51912" y="173596"/>
                    <a:pt x="55748" y="177432"/>
                    <a:pt x="53830" y="179350"/>
                  </a:cubicBezTo>
                  <a:cubicBezTo>
                    <a:pt x="46158" y="184144"/>
                    <a:pt x="29856" y="183185"/>
                    <a:pt x="21225" y="179350"/>
                  </a:cubicBezTo>
                  <a:cubicBezTo>
                    <a:pt x="21225" y="179350"/>
                    <a:pt x="21225" y="178391"/>
                    <a:pt x="22184" y="178391"/>
                  </a:cubicBezTo>
                  <a:cubicBezTo>
                    <a:pt x="26979" y="173596"/>
                    <a:pt x="31774" y="169760"/>
                    <a:pt x="33692" y="164965"/>
                  </a:cubicBezTo>
                  <a:cubicBezTo>
                    <a:pt x="65338" y="166883"/>
                    <a:pt x="28897" y="144827"/>
                    <a:pt x="20266" y="140032"/>
                  </a:cubicBezTo>
                  <a:cubicBezTo>
                    <a:pt x="13554" y="136196"/>
                    <a:pt x="24102" y="124689"/>
                    <a:pt x="22184" y="119894"/>
                  </a:cubicBezTo>
                  <a:cubicBezTo>
                    <a:pt x="20266" y="115099"/>
                    <a:pt x="5882" y="127566"/>
                    <a:pt x="9718" y="116058"/>
                  </a:cubicBezTo>
                  <a:cubicBezTo>
                    <a:pt x="12595" y="108387"/>
                    <a:pt x="29856" y="100715"/>
                    <a:pt x="23143" y="94961"/>
                  </a:cubicBezTo>
                  <a:cubicBezTo>
                    <a:pt x="18348" y="91125"/>
                    <a:pt x="-1790" y="93043"/>
                    <a:pt x="128" y="82495"/>
                  </a:cubicBezTo>
                  <a:cubicBezTo>
                    <a:pt x="2046" y="68110"/>
                    <a:pt x="24102" y="71946"/>
                    <a:pt x="26020" y="53726"/>
                  </a:cubicBezTo>
                  <a:cubicBezTo>
                    <a:pt x="25061" y="53726"/>
                    <a:pt x="25061" y="53726"/>
                    <a:pt x="24102" y="53726"/>
                  </a:cubicBezTo>
                  <a:cubicBezTo>
                    <a:pt x="29856" y="54685"/>
                    <a:pt x="34651" y="55644"/>
                    <a:pt x="41364" y="56603"/>
                  </a:cubicBezTo>
                  <a:cubicBezTo>
                    <a:pt x="49035" y="57562"/>
                    <a:pt x="55748" y="63315"/>
                    <a:pt x="63420" y="64275"/>
                  </a:cubicBezTo>
                  <a:cubicBezTo>
                    <a:pt x="71091" y="65234"/>
                    <a:pt x="77804" y="59480"/>
                    <a:pt x="85476" y="60439"/>
                  </a:cubicBezTo>
                  <a:cubicBezTo>
                    <a:pt x="90270" y="61397"/>
                    <a:pt x="93147" y="68110"/>
                    <a:pt x="96983" y="68110"/>
                  </a:cubicBezTo>
                  <a:cubicBezTo>
                    <a:pt x="98901" y="69069"/>
                    <a:pt x="97942" y="63315"/>
                    <a:pt x="99860" y="62356"/>
                  </a:cubicBezTo>
                  <a:cubicBezTo>
                    <a:pt x="104655" y="57562"/>
                    <a:pt x="111367" y="55644"/>
                    <a:pt x="116162" y="50849"/>
                  </a:cubicBezTo>
                  <a:cubicBezTo>
                    <a:pt x="119998" y="47972"/>
                    <a:pt x="117121" y="42218"/>
                    <a:pt x="119998" y="39342"/>
                  </a:cubicBezTo>
                  <a:cubicBezTo>
                    <a:pt x="137259" y="25916"/>
                    <a:pt x="155480" y="43177"/>
                    <a:pt x="170823" y="35506"/>
                  </a:cubicBezTo>
                  <a:cubicBezTo>
                    <a:pt x="176577" y="32629"/>
                    <a:pt x="177536" y="24957"/>
                    <a:pt x="182330" y="23039"/>
                  </a:cubicBezTo>
                  <a:cubicBezTo>
                    <a:pt x="183289" y="22080"/>
                    <a:pt x="213017" y="26875"/>
                    <a:pt x="213976" y="25916"/>
                  </a:cubicBezTo>
                  <a:cubicBezTo>
                    <a:pt x="216853" y="24957"/>
                    <a:pt x="211099" y="21121"/>
                    <a:pt x="210140" y="18244"/>
                  </a:cubicBezTo>
                  <a:cubicBezTo>
                    <a:pt x="207263" y="3860"/>
                    <a:pt x="217812" y="24"/>
                    <a:pt x="232196" y="24"/>
                  </a:cubicBezTo>
                  <a:cubicBezTo>
                    <a:pt x="235073" y="-935"/>
                    <a:pt x="241786" y="26875"/>
                    <a:pt x="260965" y="42218"/>
                  </a:cubicBezTo>
                  <a:lnTo>
                    <a:pt x="260965" y="42218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87" name="Freeform: Shape 286">
              <a:extLst>
                <a:ext uri="{FF2B5EF4-FFF2-40B4-BE49-F238E27FC236}">
                  <a16:creationId xmlns:a16="http://schemas.microsoft.com/office/drawing/2014/main" id="{797603F7-FAA4-0751-1A81-A919A4BFB6BE}"/>
                </a:ext>
              </a:extLst>
            </p:cNvPr>
            <p:cNvSpPr/>
            <p:nvPr/>
          </p:nvSpPr>
          <p:spPr>
            <a:xfrm>
              <a:off x="4990928" y="2452547"/>
              <a:ext cx="1137936" cy="1048505"/>
            </a:xfrm>
            <a:custGeom>
              <a:avLst/>
              <a:gdLst>
                <a:gd name="connsiteX0" fmla="*/ 897585 w 1109777"/>
                <a:gd name="connsiteY0" fmla="*/ 1000422 h 1022560"/>
                <a:gd name="connsiteX1" fmla="*/ 862104 w 1109777"/>
                <a:gd name="connsiteY1" fmla="*/ 990833 h 1022560"/>
                <a:gd name="connsiteX2" fmla="*/ 841966 w 1109777"/>
                <a:gd name="connsiteY2" fmla="*/ 990833 h 1022560"/>
                <a:gd name="connsiteX3" fmla="*/ 842925 w 1109777"/>
                <a:gd name="connsiteY3" fmla="*/ 976448 h 1022560"/>
                <a:gd name="connsiteX4" fmla="*/ 846761 w 1109777"/>
                <a:gd name="connsiteY4" fmla="*/ 963023 h 1022560"/>
                <a:gd name="connsiteX5" fmla="*/ 844843 w 1109777"/>
                <a:gd name="connsiteY5" fmla="*/ 944802 h 1022560"/>
                <a:gd name="connsiteX6" fmla="*/ 842925 w 1109777"/>
                <a:gd name="connsiteY6" fmla="*/ 927541 h 1022560"/>
                <a:gd name="connsiteX7" fmla="*/ 806484 w 1109777"/>
                <a:gd name="connsiteY7" fmla="*/ 912198 h 1022560"/>
                <a:gd name="connsiteX8" fmla="*/ 813197 w 1109777"/>
                <a:gd name="connsiteY8" fmla="*/ 879593 h 1022560"/>
                <a:gd name="connsiteX9" fmla="*/ 815115 w 1109777"/>
                <a:gd name="connsiteY9" fmla="*/ 881511 h 1022560"/>
                <a:gd name="connsiteX10" fmla="*/ 822787 w 1109777"/>
                <a:gd name="connsiteY10" fmla="*/ 855619 h 1022560"/>
                <a:gd name="connsiteX11" fmla="*/ 817992 w 1109777"/>
                <a:gd name="connsiteY11" fmla="*/ 849866 h 1022560"/>
                <a:gd name="connsiteX12" fmla="*/ 810320 w 1109777"/>
                <a:gd name="connsiteY12" fmla="*/ 860414 h 1022560"/>
                <a:gd name="connsiteX13" fmla="*/ 809361 w 1109777"/>
                <a:gd name="connsiteY13" fmla="*/ 851784 h 1022560"/>
                <a:gd name="connsiteX14" fmla="*/ 812238 w 1109777"/>
                <a:gd name="connsiteY14" fmla="*/ 833563 h 1022560"/>
                <a:gd name="connsiteX15" fmla="*/ 812238 w 1109777"/>
                <a:gd name="connsiteY15" fmla="*/ 817261 h 1022560"/>
                <a:gd name="connsiteX16" fmla="*/ 816074 w 1109777"/>
                <a:gd name="connsiteY16" fmla="*/ 815343 h 1022560"/>
                <a:gd name="connsiteX17" fmla="*/ 820869 w 1109777"/>
                <a:gd name="connsiteY17" fmla="*/ 778903 h 1022560"/>
                <a:gd name="connsiteX18" fmla="*/ 825663 w 1109777"/>
                <a:gd name="connsiteY18" fmla="*/ 794246 h 1022560"/>
                <a:gd name="connsiteX19" fmla="*/ 874570 w 1109777"/>
                <a:gd name="connsiteY19" fmla="*/ 766436 h 1022560"/>
                <a:gd name="connsiteX20" fmla="*/ 875529 w 1109777"/>
                <a:gd name="connsiteY20" fmla="*/ 795205 h 1022560"/>
                <a:gd name="connsiteX21" fmla="*/ 892791 w 1109777"/>
                <a:gd name="connsiteY21" fmla="*/ 794246 h 1022560"/>
                <a:gd name="connsiteX22" fmla="*/ 889914 w 1109777"/>
                <a:gd name="connsiteY22" fmla="*/ 793287 h 1022560"/>
                <a:gd name="connsiteX23" fmla="*/ 890873 w 1109777"/>
                <a:gd name="connsiteY23" fmla="*/ 779862 h 1022560"/>
                <a:gd name="connsiteX24" fmla="*/ 883201 w 1109777"/>
                <a:gd name="connsiteY24" fmla="*/ 781780 h 1022560"/>
                <a:gd name="connsiteX25" fmla="*/ 888955 w 1109777"/>
                <a:gd name="connsiteY25" fmla="*/ 772190 h 1022560"/>
                <a:gd name="connsiteX26" fmla="*/ 893750 w 1109777"/>
                <a:gd name="connsiteY26" fmla="*/ 745339 h 1022560"/>
                <a:gd name="connsiteX27" fmla="*/ 911011 w 1109777"/>
                <a:gd name="connsiteY27" fmla="*/ 745339 h 1022560"/>
                <a:gd name="connsiteX28" fmla="*/ 910052 w 1109777"/>
                <a:gd name="connsiteY28" fmla="*/ 753011 h 1022560"/>
                <a:gd name="connsiteX29" fmla="*/ 917723 w 1109777"/>
                <a:gd name="connsiteY29" fmla="*/ 738626 h 1022560"/>
                <a:gd name="connsiteX30" fmla="*/ 929231 w 1109777"/>
                <a:gd name="connsiteY30" fmla="*/ 738626 h 1022560"/>
                <a:gd name="connsiteX31" fmla="*/ 955123 w 1109777"/>
                <a:gd name="connsiteY31" fmla="*/ 746298 h 1022560"/>
                <a:gd name="connsiteX32" fmla="*/ 953205 w 1109777"/>
                <a:gd name="connsiteY32" fmla="*/ 764518 h 1022560"/>
                <a:gd name="connsiteX33" fmla="*/ 958959 w 1109777"/>
                <a:gd name="connsiteY33" fmla="*/ 777944 h 1022560"/>
                <a:gd name="connsiteX34" fmla="*/ 947451 w 1109777"/>
                <a:gd name="connsiteY34" fmla="*/ 777944 h 1022560"/>
                <a:gd name="connsiteX35" fmla="*/ 959918 w 1109777"/>
                <a:gd name="connsiteY35" fmla="*/ 787533 h 1022560"/>
                <a:gd name="connsiteX36" fmla="*/ 958959 w 1109777"/>
                <a:gd name="connsiteY36" fmla="*/ 791369 h 1022560"/>
                <a:gd name="connsiteX37" fmla="*/ 967589 w 1109777"/>
                <a:gd name="connsiteY37" fmla="*/ 800959 h 1022560"/>
                <a:gd name="connsiteX38" fmla="*/ 999235 w 1109777"/>
                <a:gd name="connsiteY38" fmla="*/ 808630 h 1022560"/>
                <a:gd name="connsiteX39" fmla="*/ 972384 w 1109777"/>
                <a:gd name="connsiteY39" fmla="*/ 847948 h 1022560"/>
                <a:gd name="connsiteX40" fmla="*/ 958959 w 1109777"/>
                <a:gd name="connsiteY40" fmla="*/ 829727 h 1022560"/>
                <a:gd name="connsiteX41" fmla="*/ 949369 w 1109777"/>
                <a:gd name="connsiteY41" fmla="*/ 879593 h 1022560"/>
                <a:gd name="connsiteX42" fmla="*/ 925395 w 1109777"/>
                <a:gd name="connsiteY42" fmla="*/ 899731 h 1022560"/>
                <a:gd name="connsiteX43" fmla="*/ 907175 w 1109777"/>
                <a:gd name="connsiteY43" fmla="*/ 895896 h 1022560"/>
                <a:gd name="connsiteX44" fmla="*/ 928272 w 1109777"/>
                <a:gd name="connsiteY44" fmla="*/ 905485 h 1022560"/>
                <a:gd name="connsiteX45" fmla="*/ 928272 w 1109777"/>
                <a:gd name="connsiteY45" fmla="*/ 908362 h 1022560"/>
                <a:gd name="connsiteX46" fmla="*/ 930190 w 1109777"/>
                <a:gd name="connsiteY46" fmla="*/ 908362 h 1022560"/>
                <a:gd name="connsiteX47" fmla="*/ 937862 w 1109777"/>
                <a:gd name="connsiteY47" fmla="*/ 915075 h 1022560"/>
                <a:gd name="connsiteX48" fmla="*/ 964712 w 1109777"/>
                <a:gd name="connsiteY48" fmla="*/ 900690 h 1022560"/>
                <a:gd name="connsiteX49" fmla="*/ 979097 w 1109777"/>
                <a:gd name="connsiteY49" fmla="*/ 912198 h 1022560"/>
                <a:gd name="connsiteX50" fmla="*/ 986768 w 1109777"/>
                <a:gd name="connsiteY50" fmla="*/ 904526 h 1022560"/>
                <a:gd name="connsiteX51" fmla="*/ 989645 w 1109777"/>
                <a:gd name="connsiteY51" fmla="*/ 921787 h 1022560"/>
                <a:gd name="connsiteX52" fmla="*/ 979097 w 1109777"/>
                <a:gd name="connsiteY52" fmla="*/ 969735 h 1022560"/>
                <a:gd name="connsiteX53" fmla="*/ 958000 w 1109777"/>
                <a:gd name="connsiteY53" fmla="*/ 962064 h 1022560"/>
                <a:gd name="connsiteX54" fmla="*/ 948410 w 1109777"/>
                <a:gd name="connsiteY54" fmla="*/ 963982 h 1022560"/>
                <a:gd name="connsiteX55" fmla="*/ 952246 w 1109777"/>
                <a:gd name="connsiteY55" fmla="*/ 952474 h 1022560"/>
                <a:gd name="connsiteX56" fmla="*/ 944574 w 1109777"/>
                <a:gd name="connsiteY56" fmla="*/ 960146 h 1022560"/>
                <a:gd name="connsiteX57" fmla="*/ 935944 w 1109777"/>
                <a:gd name="connsiteY57" fmla="*/ 932336 h 1022560"/>
                <a:gd name="connsiteX58" fmla="*/ 922518 w 1109777"/>
                <a:gd name="connsiteY58" fmla="*/ 915075 h 1022560"/>
                <a:gd name="connsiteX59" fmla="*/ 923477 w 1109777"/>
                <a:gd name="connsiteY59" fmla="*/ 914116 h 1022560"/>
                <a:gd name="connsiteX60" fmla="*/ 906216 w 1109777"/>
                <a:gd name="connsiteY60" fmla="*/ 919870 h 1022560"/>
                <a:gd name="connsiteX61" fmla="*/ 916764 w 1109777"/>
                <a:gd name="connsiteY61" fmla="*/ 923705 h 1022560"/>
                <a:gd name="connsiteX62" fmla="*/ 911011 w 1109777"/>
                <a:gd name="connsiteY62" fmla="*/ 930418 h 1022560"/>
                <a:gd name="connsiteX63" fmla="*/ 912929 w 1109777"/>
                <a:gd name="connsiteY63" fmla="*/ 945761 h 1022560"/>
                <a:gd name="connsiteX64" fmla="*/ 918683 w 1109777"/>
                <a:gd name="connsiteY64" fmla="*/ 952474 h 1022560"/>
                <a:gd name="connsiteX65" fmla="*/ 900462 w 1109777"/>
                <a:gd name="connsiteY65" fmla="*/ 975489 h 1022560"/>
                <a:gd name="connsiteX66" fmla="*/ 910052 w 1109777"/>
                <a:gd name="connsiteY66" fmla="*/ 975489 h 1022560"/>
                <a:gd name="connsiteX67" fmla="*/ 922518 w 1109777"/>
                <a:gd name="connsiteY67" fmla="*/ 993709 h 1022560"/>
                <a:gd name="connsiteX68" fmla="*/ 912929 w 1109777"/>
                <a:gd name="connsiteY68" fmla="*/ 986997 h 1022560"/>
                <a:gd name="connsiteX69" fmla="*/ 897585 w 1109777"/>
                <a:gd name="connsiteY69" fmla="*/ 1000422 h 1022560"/>
                <a:gd name="connsiteX70" fmla="*/ 897585 w 1109777"/>
                <a:gd name="connsiteY70" fmla="*/ 1000422 h 1022560"/>
                <a:gd name="connsiteX71" fmla="*/ 2877 w 1109777"/>
                <a:gd name="connsiteY71" fmla="*/ 88452 h 1022560"/>
                <a:gd name="connsiteX72" fmla="*/ 0 w 1109777"/>
                <a:gd name="connsiteY72" fmla="*/ 110509 h 1022560"/>
                <a:gd name="connsiteX73" fmla="*/ 2877 w 1109777"/>
                <a:gd name="connsiteY73" fmla="*/ 88452 h 1022560"/>
                <a:gd name="connsiteX74" fmla="*/ 16302 w 1109777"/>
                <a:gd name="connsiteY74" fmla="*/ 228 h 1022560"/>
                <a:gd name="connsiteX75" fmla="*/ 23974 w 1109777"/>
                <a:gd name="connsiteY75" fmla="*/ 7900 h 1022560"/>
                <a:gd name="connsiteX76" fmla="*/ 19179 w 1109777"/>
                <a:gd name="connsiteY76" fmla="*/ 10777 h 1022560"/>
                <a:gd name="connsiteX77" fmla="*/ 27810 w 1109777"/>
                <a:gd name="connsiteY77" fmla="*/ 17490 h 1022560"/>
                <a:gd name="connsiteX78" fmla="*/ 20138 w 1109777"/>
                <a:gd name="connsiteY78" fmla="*/ 34751 h 1022560"/>
                <a:gd name="connsiteX79" fmla="*/ 20138 w 1109777"/>
                <a:gd name="connsiteY79" fmla="*/ 17490 h 1022560"/>
                <a:gd name="connsiteX80" fmla="*/ 16302 w 1109777"/>
                <a:gd name="connsiteY80" fmla="*/ 228 h 1022560"/>
                <a:gd name="connsiteX81" fmla="*/ 16302 w 1109777"/>
                <a:gd name="connsiteY81" fmla="*/ 228 h 1022560"/>
                <a:gd name="connsiteX82" fmla="*/ 1067321 w 1109777"/>
                <a:gd name="connsiteY82" fmla="*/ 851784 h 1022560"/>
                <a:gd name="connsiteX83" fmla="*/ 1067321 w 1109777"/>
                <a:gd name="connsiteY83" fmla="*/ 851784 h 1022560"/>
                <a:gd name="connsiteX84" fmla="*/ 1103761 w 1109777"/>
                <a:gd name="connsiteY84" fmla="*/ 850825 h 1022560"/>
                <a:gd name="connsiteX85" fmla="*/ 1108556 w 1109777"/>
                <a:gd name="connsiteY85" fmla="*/ 856578 h 1022560"/>
                <a:gd name="connsiteX86" fmla="*/ 1101844 w 1109777"/>
                <a:gd name="connsiteY86" fmla="*/ 870963 h 1022560"/>
                <a:gd name="connsiteX87" fmla="*/ 1104720 w 1109777"/>
                <a:gd name="connsiteY87" fmla="*/ 902608 h 1022560"/>
                <a:gd name="connsiteX88" fmla="*/ 1088418 w 1109777"/>
                <a:gd name="connsiteY88" fmla="*/ 912198 h 1022560"/>
                <a:gd name="connsiteX89" fmla="*/ 1098008 w 1109777"/>
                <a:gd name="connsiteY89" fmla="*/ 928500 h 1022560"/>
                <a:gd name="connsiteX90" fmla="*/ 1103761 w 1109777"/>
                <a:gd name="connsiteY90" fmla="*/ 941926 h 1022560"/>
                <a:gd name="connsiteX91" fmla="*/ 1076911 w 1109777"/>
                <a:gd name="connsiteY91" fmla="*/ 953433 h 1022560"/>
                <a:gd name="connsiteX92" fmla="*/ 1076911 w 1109777"/>
                <a:gd name="connsiteY92" fmla="*/ 977407 h 1022560"/>
                <a:gd name="connsiteX93" fmla="*/ 1054855 w 1109777"/>
                <a:gd name="connsiteY93" fmla="*/ 968776 h 1022560"/>
                <a:gd name="connsiteX94" fmla="*/ 1063485 w 1109777"/>
                <a:gd name="connsiteY94" fmla="*/ 969735 h 1022560"/>
                <a:gd name="connsiteX95" fmla="*/ 1055814 w 1109777"/>
                <a:gd name="connsiteY95" fmla="*/ 950556 h 1022560"/>
                <a:gd name="connsiteX96" fmla="*/ 1051019 w 1109777"/>
                <a:gd name="connsiteY96" fmla="*/ 954392 h 1022560"/>
                <a:gd name="connsiteX97" fmla="*/ 1037593 w 1109777"/>
                <a:gd name="connsiteY97" fmla="*/ 948638 h 1022560"/>
                <a:gd name="connsiteX98" fmla="*/ 1025127 w 1109777"/>
                <a:gd name="connsiteY98" fmla="*/ 950556 h 1022560"/>
                <a:gd name="connsiteX99" fmla="*/ 1023209 w 1109777"/>
                <a:gd name="connsiteY99" fmla="*/ 946720 h 1022560"/>
                <a:gd name="connsiteX100" fmla="*/ 1013619 w 1109777"/>
                <a:gd name="connsiteY100" fmla="*/ 933295 h 1022560"/>
                <a:gd name="connsiteX101" fmla="*/ 1021291 w 1109777"/>
                <a:gd name="connsiteY101" fmla="*/ 926582 h 1022560"/>
                <a:gd name="connsiteX102" fmla="*/ 1002112 w 1109777"/>
                <a:gd name="connsiteY102" fmla="*/ 894937 h 1022560"/>
                <a:gd name="connsiteX103" fmla="*/ 997317 w 1109777"/>
                <a:gd name="connsiteY103" fmla="*/ 887265 h 1022560"/>
                <a:gd name="connsiteX104" fmla="*/ 1040470 w 1109777"/>
                <a:gd name="connsiteY104" fmla="*/ 865209 h 1022560"/>
                <a:gd name="connsiteX105" fmla="*/ 1023209 w 1109777"/>
                <a:gd name="connsiteY105" fmla="*/ 857537 h 1022560"/>
                <a:gd name="connsiteX106" fmla="*/ 1031840 w 1109777"/>
                <a:gd name="connsiteY106" fmla="*/ 859455 h 1022560"/>
                <a:gd name="connsiteX107" fmla="*/ 1045265 w 1109777"/>
                <a:gd name="connsiteY107" fmla="*/ 863291 h 1022560"/>
                <a:gd name="connsiteX108" fmla="*/ 1075952 w 1109777"/>
                <a:gd name="connsiteY108" fmla="*/ 885347 h 1022560"/>
                <a:gd name="connsiteX109" fmla="*/ 1067321 w 1109777"/>
                <a:gd name="connsiteY109" fmla="*/ 896855 h 1022560"/>
                <a:gd name="connsiteX110" fmla="*/ 1074993 w 1109777"/>
                <a:gd name="connsiteY110" fmla="*/ 865209 h 1022560"/>
                <a:gd name="connsiteX111" fmla="*/ 1061567 w 1109777"/>
                <a:gd name="connsiteY111" fmla="*/ 859455 h 1022560"/>
                <a:gd name="connsiteX112" fmla="*/ 1067321 w 1109777"/>
                <a:gd name="connsiteY112" fmla="*/ 851784 h 1022560"/>
                <a:gd name="connsiteX113" fmla="*/ 1067321 w 1109777"/>
                <a:gd name="connsiteY113" fmla="*/ 851784 h 1022560"/>
                <a:gd name="connsiteX114" fmla="*/ 1085541 w 1109777"/>
                <a:gd name="connsiteY114" fmla="*/ 995627 h 1022560"/>
                <a:gd name="connsiteX115" fmla="*/ 1080747 w 1109777"/>
                <a:gd name="connsiteY115" fmla="*/ 995627 h 1022560"/>
                <a:gd name="connsiteX116" fmla="*/ 1080747 w 1109777"/>
                <a:gd name="connsiteY116" fmla="*/ 997545 h 1022560"/>
                <a:gd name="connsiteX117" fmla="*/ 1080747 w 1109777"/>
                <a:gd name="connsiteY117" fmla="*/ 1001381 h 1022560"/>
                <a:gd name="connsiteX118" fmla="*/ 1073075 w 1109777"/>
                <a:gd name="connsiteY118" fmla="*/ 1008094 h 1022560"/>
                <a:gd name="connsiteX119" fmla="*/ 1067321 w 1109777"/>
                <a:gd name="connsiteY119" fmla="*/ 1014806 h 1022560"/>
                <a:gd name="connsiteX120" fmla="*/ 1066362 w 1109777"/>
                <a:gd name="connsiteY120" fmla="*/ 1015765 h 1022560"/>
                <a:gd name="connsiteX121" fmla="*/ 1066362 w 1109777"/>
                <a:gd name="connsiteY121" fmla="*/ 1016724 h 1022560"/>
                <a:gd name="connsiteX122" fmla="*/ 1066362 w 1109777"/>
                <a:gd name="connsiteY122" fmla="*/ 1014806 h 1022560"/>
                <a:gd name="connsiteX123" fmla="*/ 1051978 w 1109777"/>
                <a:gd name="connsiteY123" fmla="*/ 1014806 h 1022560"/>
                <a:gd name="connsiteX124" fmla="*/ 1038552 w 1109777"/>
                <a:gd name="connsiteY124" fmla="*/ 1022478 h 1022560"/>
                <a:gd name="connsiteX125" fmla="*/ 1021291 w 1109777"/>
                <a:gd name="connsiteY125" fmla="*/ 1009053 h 1022560"/>
                <a:gd name="connsiteX126" fmla="*/ 1006907 w 1109777"/>
                <a:gd name="connsiteY126" fmla="*/ 1001381 h 1022560"/>
                <a:gd name="connsiteX127" fmla="*/ 1023209 w 1109777"/>
                <a:gd name="connsiteY127" fmla="*/ 981243 h 1022560"/>
                <a:gd name="connsiteX128" fmla="*/ 1065403 w 1109777"/>
                <a:gd name="connsiteY128" fmla="*/ 1003299 h 1022560"/>
                <a:gd name="connsiteX129" fmla="*/ 1066362 w 1109777"/>
                <a:gd name="connsiteY129" fmla="*/ 1004258 h 1022560"/>
                <a:gd name="connsiteX130" fmla="*/ 1053896 w 1109777"/>
                <a:gd name="connsiteY130" fmla="*/ 982202 h 1022560"/>
                <a:gd name="connsiteX131" fmla="*/ 1063485 w 1109777"/>
                <a:gd name="connsiteY131" fmla="*/ 979325 h 1022560"/>
                <a:gd name="connsiteX132" fmla="*/ 1085541 w 1109777"/>
                <a:gd name="connsiteY132" fmla="*/ 992750 h 1022560"/>
                <a:gd name="connsiteX133" fmla="*/ 1085541 w 1109777"/>
                <a:gd name="connsiteY133" fmla="*/ 995627 h 1022560"/>
                <a:gd name="connsiteX134" fmla="*/ 813197 w 1109777"/>
                <a:gd name="connsiteY134" fmla="*/ 864250 h 1022560"/>
                <a:gd name="connsiteX135" fmla="*/ 813197 w 1109777"/>
                <a:gd name="connsiteY135" fmla="*/ 871922 h 1022560"/>
                <a:gd name="connsiteX136" fmla="*/ 813197 w 1109777"/>
                <a:gd name="connsiteY136" fmla="*/ 864250 h 1022560"/>
                <a:gd name="connsiteX137" fmla="*/ 971425 w 1109777"/>
                <a:gd name="connsiteY137" fmla="*/ 692596 h 1022560"/>
                <a:gd name="connsiteX138" fmla="*/ 949369 w 1109777"/>
                <a:gd name="connsiteY138" fmla="*/ 745339 h 1022560"/>
                <a:gd name="connsiteX139" fmla="*/ 933067 w 1109777"/>
                <a:gd name="connsiteY139" fmla="*/ 737667 h 1022560"/>
                <a:gd name="connsiteX140" fmla="*/ 905257 w 1109777"/>
                <a:gd name="connsiteY140" fmla="*/ 737667 h 1022560"/>
                <a:gd name="connsiteX141" fmla="*/ 887037 w 1109777"/>
                <a:gd name="connsiteY141" fmla="*/ 745339 h 1022560"/>
                <a:gd name="connsiteX142" fmla="*/ 879365 w 1109777"/>
                <a:gd name="connsiteY142" fmla="*/ 740544 h 1022560"/>
                <a:gd name="connsiteX143" fmla="*/ 858268 w 1109777"/>
                <a:gd name="connsiteY143" fmla="*/ 742462 h 1022560"/>
                <a:gd name="connsiteX144" fmla="*/ 854432 w 1109777"/>
                <a:gd name="connsiteY144" fmla="*/ 750134 h 1022560"/>
                <a:gd name="connsiteX145" fmla="*/ 837171 w 1109777"/>
                <a:gd name="connsiteY145" fmla="*/ 767395 h 1022560"/>
                <a:gd name="connsiteX146" fmla="*/ 841007 w 1109777"/>
                <a:gd name="connsiteY146" fmla="*/ 793287 h 1022560"/>
                <a:gd name="connsiteX147" fmla="*/ 844843 w 1109777"/>
                <a:gd name="connsiteY147" fmla="*/ 729996 h 1022560"/>
                <a:gd name="connsiteX148" fmla="*/ 896626 w 1109777"/>
                <a:gd name="connsiteY148" fmla="*/ 724242 h 1022560"/>
                <a:gd name="connsiteX149" fmla="*/ 932108 w 1109777"/>
                <a:gd name="connsiteY149" fmla="*/ 674376 h 1022560"/>
                <a:gd name="connsiteX150" fmla="*/ 953205 w 1109777"/>
                <a:gd name="connsiteY150" fmla="*/ 670540 h 1022560"/>
                <a:gd name="connsiteX151" fmla="*/ 970466 w 1109777"/>
                <a:gd name="connsiteY151" fmla="*/ 654238 h 1022560"/>
                <a:gd name="connsiteX152" fmla="*/ 962795 w 1109777"/>
                <a:gd name="connsiteY152" fmla="*/ 672458 h 1022560"/>
                <a:gd name="connsiteX153" fmla="*/ 971425 w 1109777"/>
                <a:gd name="connsiteY153" fmla="*/ 692596 h 1022560"/>
                <a:gd name="connsiteX154" fmla="*/ 971425 w 1109777"/>
                <a:gd name="connsiteY154" fmla="*/ 692596 h 1022560"/>
                <a:gd name="connsiteX155" fmla="*/ 1053896 w 1109777"/>
                <a:gd name="connsiteY155" fmla="*/ 997545 h 1022560"/>
                <a:gd name="connsiteX156" fmla="*/ 1046224 w 1109777"/>
                <a:gd name="connsiteY156" fmla="*/ 998504 h 1022560"/>
                <a:gd name="connsiteX157" fmla="*/ 1062526 w 1109777"/>
                <a:gd name="connsiteY157" fmla="*/ 1007135 h 1022560"/>
                <a:gd name="connsiteX158" fmla="*/ 1063485 w 1109777"/>
                <a:gd name="connsiteY158" fmla="*/ 1007135 h 1022560"/>
                <a:gd name="connsiteX159" fmla="*/ 1053896 w 1109777"/>
                <a:gd name="connsiteY159" fmla="*/ 997545 h 1022560"/>
                <a:gd name="connsiteX160" fmla="*/ 1053896 w 1109777"/>
                <a:gd name="connsiteY160" fmla="*/ 997545 h 1022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1109777" h="1022560">
                  <a:moveTo>
                    <a:pt x="897585" y="1000422"/>
                  </a:moveTo>
                  <a:cubicBezTo>
                    <a:pt x="886078" y="998504"/>
                    <a:pt x="874570" y="992750"/>
                    <a:pt x="862104" y="990833"/>
                  </a:cubicBezTo>
                  <a:cubicBezTo>
                    <a:pt x="859227" y="990833"/>
                    <a:pt x="848678" y="991791"/>
                    <a:pt x="841966" y="990833"/>
                  </a:cubicBezTo>
                  <a:cubicBezTo>
                    <a:pt x="841966" y="986038"/>
                    <a:pt x="841966" y="982202"/>
                    <a:pt x="842925" y="976448"/>
                  </a:cubicBezTo>
                  <a:cubicBezTo>
                    <a:pt x="842925" y="971653"/>
                    <a:pt x="850596" y="966859"/>
                    <a:pt x="846761" y="963023"/>
                  </a:cubicBezTo>
                  <a:cubicBezTo>
                    <a:pt x="850596" y="958228"/>
                    <a:pt x="844843" y="951515"/>
                    <a:pt x="844843" y="944802"/>
                  </a:cubicBezTo>
                  <a:cubicBezTo>
                    <a:pt x="843884" y="939049"/>
                    <a:pt x="846761" y="931377"/>
                    <a:pt x="842925" y="927541"/>
                  </a:cubicBezTo>
                  <a:cubicBezTo>
                    <a:pt x="835253" y="919870"/>
                    <a:pt x="811279" y="928500"/>
                    <a:pt x="806484" y="912198"/>
                  </a:cubicBezTo>
                  <a:cubicBezTo>
                    <a:pt x="803607" y="902608"/>
                    <a:pt x="813197" y="891101"/>
                    <a:pt x="813197" y="879593"/>
                  </a:cubicBezTo>
                  <a:cubicBezTo>
                    <a:pt x="814156" y="880552"/>
                    <a:pt x="814156" y="880552"/>
                    <a:pt x="815115" y="881511"/>
                  </a:cubicBezTo>
                  <a:cubicBezTo>
                    <a:pt x="842925" y="894937"/>
                    <a:pt x="824705" y="859455"/>
                    <a:pt x="822787" y="855619"/>
                  </a:cubicBezTo>
                  <a:cubicBezTo>
                    <a:pt x="821828" y="853701"/>
                    <a:pt x="820869" y="847948"/>
                    <a:pt x="817992" y="849866"/>
                  </a:cubicBezTo>
                  <a:cubicBezTo>
                    <a:pt x="813197" y="851784"/>
                    <a:pt x="814156" y="859455"/>
                    <a:pt x="810320" y="860414"/>
                  </a:cubicBezTo>
                  <a:cubicBezTo>
                    <a:pt x="807443" y="861373"/>
                    <a:pt x="809361" y="853701"/>
                    <a:pt x="809361" y="851784"/>
                  </a:cubicBezTo>
                  <a:cubicBezTo>
                    <a:pt x="810320" y="845071"/>
                    <a:pt x="812238" y="839317"/>
                    <a:pt x="812238" y="833563"/>
                  </a:cubicBezTo>
                  <a:cubicBezTo>
                    <a:pt x="813197" y="827810"/>
                    <a:pt x="807443" y="821097"/>
                    <a:pt x="812238" y="817261"/>
                  </a:cubicBezTo>
                  <a:cubicBezTo>
                    <a:pt x="813197" y="816302"/>
                    <a:pt x="815115" y="815343"/>
                    <a:pt x="816074" y="815343"/>
                  </a:cubicBezTo>
                  <a:cubicBezTo>
                    <a:pt x="815115" y="813425"/>
                    <a:pt x="811279" y="775067"/>
                    <a:pt x="820869" y="778903"/>
                  </a:cubicBezTo>
                  <a:cubicBezTo>
                    <a:pt x="826622" y="780821"/>
                    <a:pt x="822787" y="789451"/>
                    <a:pt x="825663" y="794246"/>
                  </a:cubicBezTo>
                  <a:cubicBezTo>
                    <a:pt x="833335" y="813425"/>
                    <a:pt x="872652" y="766436"/>
                    <a:pt x="874570" y="766436"/>
                  </a:cubicBezTo>
                  <a:cubicBezTo>
                    <a:pt x="893750" y="760682"/>
                    <a:pt x="871693" y="790410"/>
                    <a:pt x="875529" y="795205"/>
                  </a:cubicBezTo>
                  <a:cubicBezTo>
                    <a:pt x="879365" y="800000"/>
                    <a:pt x="886078" y="796164"/>
                    <a:pt x="892791" y="794246"/>
                  </a:cubicBezTo>
                  <a:cubicBezTo>
                    <a:pt x="890873" y="794246"/>
                    <a:pt x="889914" y="794246"/>
                    <a:pt x="889914" y="793287"/>
                  </a:cubicBezTo>
                  <a:cubicBezTo>
                    <a:pt x="887996" y="788492"/>
                    <a:pt x="893750" y="783697"/>
                    <a:pt x="890873" y="779862"/>
                  </a:cubicBezTo>
                  <a:cubicBezTo>
                    <a:pt x="888955" y="776985"/>
                    <a:pt x="883201" y="784656"/>
                    <a:pt x="883201" y="781780"/>
                  </a:cubicBezTo>
                  <a:cubicBezTo>
                    <a:pt x="881283" y="777944"/>
                    <a:pt x="888955" y="775067"/>
                    <a:pt x="888955" y="772190"/>
                  </a:cubicBezTo>
                  <a:cubicBezTo>
                    <a:pt x="889914" y="751093"/>
                    <a:pt x="876488" y="757806"/>
                    <a:pt x="893750" y="745339"/>
                  </a:cubicBezTo>
                  <a:cubicBezTo>
                    <a:pt x="897585" y="741503"/>
                    <a:pt x="908134" y="742462"/>
                    <a:pt x="911011" y="745339"/>
                  </a:cubicBezTo>
                  <a:cubicBezTo>
                    <a:pt x="912929" y="747257"/>
                    <a:pt x="908134" y="754929"/>
                    <a:pt x="910052" y="753011"/>
                  </a:cubicBezTo>
                  <a:cubicBezTo>
                    <a:pt x="913888" y="749175"/>
                    <a:pt x="913888" y="741503"/>
                    <a:pt x="917723" y="738626"/>
                  </a:cubicBezTo>
                  <a:cubicBezTo>
                    <a:pt x="921559" y="736709"/>
                    <a:pt x="925395" y="738626"/>
                    <a:pt x="929231" y="738626"/>
                  </a:cubicBezTo>
                  <a:cubicBezTo>
                    <a:pt x="934026" y="741503"/>
                    <a:pt x="955123" y="746298"/>
                    <a:pt x="955123" y="746298"/>
                  </a:cubicBezTo>
                  <a:cubicBezTo>
                    <a:pt x="957041" y="752052"/>
                    <a:pt x="952246" y="757806"/>
                    <a:pt x="953205" y="764518"/>
                  </a:cubicBezTo>
                  <a:cubicBezTo>
                    <a:pt x="953205" y="769313"/>
                    <a:pt x="960877" y="773149"/>
                    <a:pt x="958959" y="777944"/>
                  </a:cubicBezTo>
                  <a:cubicBezTo>
                    <a:pt x="957041" y="781780"/>
                    <a:pt x="951287" y="776985"/>
                    <a:pt x="947451" y="777944"/>
                  </a:cubicBezTo>
                  <a:cubicBezTo>
                    <a:pt x="941697" y="778903"/>
                    <a:pt x="960877" y="782738"/>
                    <a:pt x="959918" y="787533"/>
                  </a:cubicBezTo>
                  <a:cubicBezTo>
                    <a:pt x="959918" y="789451"/>
                    <a:pt x="958959" y="790410"/>
                    <a:pt x="958959" y="791369"/>
                  </a:cubicBezTo>
                  <a:cubicBezTo>
                    <a:pt x="962795" y="792328"/>
                    <a:pt x="963754" y="800000"/>
                    <a:pt x="967589" y="800959"/>
                  </a:cubicBezTo>
                  <a:cubicBezTo>
                    <a:pt x="978138" y="803836"/>
                    <a:pt x="994440" y="788492"/>
                    <a:pt x="999235" y="808630"/>
                  </a:cubicBezTo>
                  <a:cubicBezTo>
                    <a:pt x="1001153" y="816302"/>
                    <a:pt x="979097" y="851784"/>
                    <a:pt x="972384" y="847948"/>
                  </a:cubicBezTo>
                  <a:cubicBezTo>
                    <a:pt x="965671" y="844112"/>
                    <a:pt x="965671" y="832604"/>
                    <a:pt x="958959" y="829727"/>
                  </a:cubicBezTo>
                  <a:cubicBezTo>
                    <a:pt x="951287" y="826851"/>
                    <a:pt x="951287" y="873839"/>
                    <a:pt x="949369" y="879593"/>
                  </a:cubicBezTo>
                  <a:cubicBezTo>
                    <a:pt x="944574" y="891101"/>
                    <a:pt x="937862" y="899731"/>
                    <a:pt x="925395" y="899731"/>
                  </a:cubicBezTo>
                  <a:cubicBezTo>
                    <a:pt x="918683" y="899731"/>
                    <a:pt x="905257" y="890142"/>
                    <a:pt x="907175" y="895896"/>
                  </a:cubicBezTo>
                  <a:cubicBezTo>
                    <a:pt x="910052" y="902608"/>
                    <a:pt x="924436" y="898772"/>
                    <a:pt x="928272" y="905485"/>
                  </a:cubicBezTo>
                  <a:cubicBezTo>
                    <a:pt x="928272" y="906444"/>
                    <a:pt x="928272" y="907403"/>
                    <a:pt x="928272" y="908362"/>
                  </a:cubicBezTo>
                  <a:cubicBezTo>
                    <a:pt x="929231" y="908362"/>
                    <a:pt x="930190" y="908362"/>
                    <a:pt x="930190" y="908362"/>
                  </a:cubicBezTo>
                  <a:cubicBezTo>
                    <a:pt x="934026" y="908362"/>
                    <a:pt x="934985" y="915075"/>
                    <a:pt x="937862" y="915075"/>
                  </a:cubicBezTo>
                  <a:cubicBezTo>
                    <a:pt x="947451" y="912198"/>
                    <a:pt x="955123" y="896855"/>
                    <a:pt x="964712" y="900690"/>
                  </a:cubicBezTo>
                  <a:cubicBezTo>
                    <a:pt x="970466" y="903567"/>
                    <a:pt x="972384" y="911239"/>
                    <a:pt x="979097" y="912198"/>
                  </a:cubicBezTo>
                  <a:cubicBezTo>
                    <a:pt x="982933" y="913157"/>
                    <a:pt x="983892" y="906444"/>
                    <a:pt x="986768" y="904526"/>
                  </a:cubicBezTo>
                  <a:cubicBezTo>
                    <a:pt x="1003071" y="938090"/>
                    <a:pt x="982933" y="909321"/>
                    <a:pt x="989645" y="921787"/>
                  </a:cubicBezTo>
                  <a:cubicBezTo>
                    <a:pt x="995399" y="931377"/>
                    <a:pt x="1011701" y="972612"/>
                    <a:pt x="979097" y="969735"/>
                  </a:cubicBezTo>
                  <a:cubicBezTo>
                    <a:pt x="971425" y="968776"/>
                    <a:pt x="965671" y="963023"/>
                    <a:pt x="958000" y="962064"/>
                  </a:cubicBezTo>
                  <a:cubicBezTo>
                    <a:pt x="955123" y="962064"/>
                    <a:pt x="950328" y="966859"/>
                    <a:pt x="948410" y="963982"/>
                  </a:cubicBezTo>
                  <a:cubicBezTo>
                    <a:pt x="940738" y="958228"/>
                    <a:pt x="966630" y="960146"/>
                    <a:pt x="952246" y="952474"/>
                  </a:cubicBezTo>
                  <a:cubicBezTo>
                    <a:pt x="930190" y="940967"/>
                    <a:pt x="952246" y="960146"/>
                    <a:pt x="944574" y="960146"/>
                  </a:cubicBezTo>
                  <a:cubicBezTo>
                    <a:pt x="941697" y="960146"/>
                    <a:pt x="935944" y="933295"/>
                    <a:pt x="935944" y="932336"/>
                  </a:cubicBezTo>
                  <a:cubicBezTo>
                    <a:pt x="933067" y="925623"/>
                    <a:pt x="924436" y="922746"/>
                    <a:pt x="922518" y="915075"/>
                  </a:cubicBezTo>
                  <a:cubicBezTo>
                    <a:pt x="922518" y="914116"/>
                    <a:pt x="923477" y="914116"/>
                    <a:pt x="923477" y="914116"/>
                  </a:cubicBezTo>
                  <a:cubicBezTo>
                    <a:pt x="915806" y="916993"/>
                    <a:pt x="906216" y="918911"/>
                    <a:pt x="906216" y="919870"/>
                  </a:cubicBezTo>
                  <a:cubicBezTo>
                    <a:pt x="904298" y="923705"/>
                    <a:pt x="914847" y="919870"/>
                    <a:pt x="916764" y="923705"/>
                  </a:cubicBezTo>
                  <a:cubicBezTo>
                    <a:pt x="917723" y="926582"/>
                    <a:pt x="911011" y="927541"/>
                    <a:pt x="911011" y="930418"/>
                  </a:cubicBezTo>
                  <a:cubicBezTo>
                    <a:pt x="910052" y="936172"/>
                    <a:pt x="911011" y="940967"/>
                    <a:pt x="912929" y="945761"/>
                  </a:cubicBezTo>
                  <a:cubicBezTo>
                    <a:pt x="913888" y="948638"/>
                    <a:pt x="918683" y="949597"/>
                    <a:pt x="918683" y="952474"/>
                  </a:cubicBezTo>
                  <a:cubicBezTo>
                    <a:pt x="918683" y="962064"/>
                    <a:pt x="902380" y="965900"/>
                    <a:pt x="900462" y="975489"/>
                  </a:cubicBezTo>
                  <a:cubicBezTo>
                    <a:pt x="900462" y="979325"/>
                    <a:pt x="908134" y="973571"/>
                    <a:pt x="910052" y="975489"/>
                  </a:cubicBezTo>
                  <a:cubicBezTo>
                    <a:pt x="916764" y="980284"/>
                    <a:pt x="921559" y="986038"/>
                    <a:pt x="922518" y="993709"/>
                  </a:cubicBezTo>
                  <a:cubicBezTo>
                    <a:pt x="923477" y="997545"/>
                    <a:pt x="915806" y="986038"/>
                    <a:pt x="912929" y="986997"/>
                  </a:cubicBezTo>
                  <a:cubicBezTo>
                    <a:pt x="905257" y="988914"/>
                    <a:pt x="900462" y="997545"/>
                    <a:pt x="897585" y="1000422"/>
                  </a:cubicBezTo>
                  <a:lnTo>
                    <a:pt x="897585" y="1000422"/>
                  </a:lnTo>
                  <a:close/>
                  <a:moveTo>
                    <a:pt x="2877" y="88452"/>
                  </a:moveTo>
                  <a:cubicBezTo>
                    <a:pt x="1918" y="96124"/>
                    <a:pt x="0" y="110509"/>
                    <a:pt x="0" y="110509"/>
                  </a:cubicBezTo>
                  <a:cubicBezTo>
                    <a:pt x="0" y="110509"/>
                    <a:pt x="1918" y="97083"/>
                    <a:pt x="2877" y="88452"/>
                  </a:cubicBezTo>
                  <a:close/>
                  <a:moveTo>
                    <a:pt x="16302" y="228"/>
                  </a:moveTo>
                  <a:cubicBezTo>
                    <a:pt x="5754" y="22284"/>
                    <a:pt x="21097" y="-5525"/>
                    <a:pt x="23974" y="7900"/>
                  </a:cubicBezTo>
                  <a:cubicBezTo>
                    <a:pt x="23974" y="9818"/>
                    <a:pt x="19179" y="9818"/>
                    <a:pt x="19179" y="10777"/>
                  </a:cubicBezTo>
                  <a:cubicBezTo>
                    <a:pt x="21097" y="14613"/>
                    <a:pt x="27810" y="13654"/>
                    <a:pt x="27810" y="17490"/>
                  </a:cubicBezTo>
                  <a:cubicBezTo>
                    <a:pt x="27810" y="24202"/>
                    <a:pt x="25892" y="34751"/>
                    <a:pt x="20138" y="34751"/>
                  </a:cubicBezTo>
                  <a:cubicBezTo>
                    <a:pt x="14384" y="33792"/>
                    <a:pt x="21097" y="23243"/>
                    <a:pt x="20138" y="17490"/>
                  </a:cubicBezTo>
                  <a:cubicBezTo>
                    <a:pt x="17261" y="8859"/>
                    <a:pt x="-9590" y="-1690"/>
                    <a:pt x="16302" y="228"/>
                  </a:cubicBezTo>
                  <a:lnTo>
                    <a:pt x="16302" y="228"/>
                  </a:lnTo>
                  <a:close/>
                  <a:moveTo>
                    <a:pt x="1067321" y="851784"/>
                  </a:moveTo>
                  <a:lnTo>
                    <a:pt x="1067321" y="851784"/>
                  </a:lnTo>
                  <a:cubicBezTo>
                    <a:pt x="1076911" y="845071"/>
                    <a:pt x="1092254" y="848907"/>
                    <a:pt x="1103761" y="850825"/>
                  </a:cubicBezTo>
                  <a:cubicBezTo>
                    <a:pt x="1104720" y="852742"/>
                    <a:pt x="1108556" y="854660"/>
                    <a:pt x="1108556" y="856578"/>
                  </a:cubicBezTo>
                  <a:cubicBezTo>
                    <a:pt x="1107597" y="862332"/>
                    <a:pt x="1101844" y="865209"/>
                    <a:pt x="1101844" y="870963"/>
                  </a:cubicBezTo>
                  <a:cubicBezTo>
                    <a:pt x="1102803" y="889183"/>
                    <a:pt x="1117187" y="888224"/>
                    <a:pt x="1104720" y="902608"/>
                  </a:cubicBezTo>
                  <a:cubicBezTo>
                    <a:pt x="1099926" y="907403"/>
                    <a:pt x="1093213" y="908362"/>
                    <a:pt x="1088418" y="912198"/>
                  </a:cubicBezTo>
                  <a:cubicBezTo>
                    <a:pt x="1080747" y="920829"/>
                    <a:pt x="1090336" y="923705"/>
                    <a:pt x="1098008" y="928500"/>
                  </a:cubicBezTo>
                  <a:lnTo>
                    <a:pt x="1103761" y="941926"/>
                  </a:lnTo>
                  <a:cubicBezTo>
                    <a:pt x="1096090" y="948638"/>
                    <a:pt x="1076911" y="945761"/>
                    <a:pt x="1076911" y="953433"/>
                  </a:cubicBezTo>
                  <a:cubicBezTo>
                    <a:pt x="1077870" y="963023"/>
                    <a:pt x="1098967" y="976448"/>
                    <a:pt x="1076911" y="977407"/>
                  </a:cubicBezTo>
                  <a:cubicBezTo>
                    <a:pt x="1069239" y="977407"/>
                    <a:pt x="1062526" y="971653"/>
                    <a:pt x="1054855" y="968776"/>
                  </a:cubicBezTo>
                  <a:cubicBezTo>
                    <a:pt x="1058690" y="970694"/>
                    <a:pt x="1062526" y="972612"/>
                    <a:pt x="1063485" y="969735"/>
                  </a:cubicBezTo>
                  <a:cubicBezTo>
                    <a:pt x="1065403" y="963023"/>
                    <a:pt x="1059649" y="956310"/>
                    <a:pt x="1055814" y="950556"/>
                  </a:cubicBezTo>
                  <a:cubicBezTo>
                    <a:pt x="1053896" y="948638"/>
                    <a:pt x="1052937" y="954392"/>
                    <a:pt x="1051019" y="954392"/>
                  </a:cubicBezTo>
                  <a:cubicBezTo>
                    <a:pt x="1045265" y="954392"/>
                    <a:pt x="1042388" y="949597"/>
                    <a:pt x="1037593" y="948638"/>
                  </a:cubicBezTo>
                  <a:cubicBezTo>
                    <a:pt x="1032799" y="947679"/>
                    <a:pt x="1028963" y="951515"/>
                    <a:pt x="1025127" y="950556"/>
                  </a:cubicBezTo>
                  <a:cubicBezTo>
                    <a:pt x="1023209" y="950556"/>
                    <a:pt x="1023209" y="947679"/>
                    <a:pt x="1023209" y="946720"/>
                  </a:cubicBezTo>
                  <a:cubicBezTo>
                    <a:pt x="1028963" y="932336"/>
                    <a:pt x="1012660" y="936172"/>
                    <a:pt x="1013619" y="933295"/>
                  </a:cubicBezTo>
                  <a:cubicBezTo>
                    <a:pt x="1014578" y="929459"/>
                    <a:pt x="1021291" y="930418"/>
                    <a:pt x="1021291" y="926582"/>
                  </a:cubicBezTo>
                  <a:cubicBezTo>
                    <a:pt x="1025127" y="900690"/>
                    <a:pt x="1016496" y="907403"/>
                    <a:pt x="1002112" y="894937"/>
                  </a:cubicBezTo>
                  <a:cubicBezTo>
                    <a:pt x="1000194" y="893019"/>
                    <a:pt x="994440" y="888224"/>
                    <a:pt x="997317" y="887265"/>
                  </a:cubicBezTo>
                  <a:cubicBezTo>
                    <a:pt x="1004989" y="882470"/>
                    <a:pt x="1048142" y="893019"/>
                    <a:pt x="1040470" y="865209"/>
                  </a:cubicBezTo>
                  <a:cubicBezTo>
                    <a:pt x="1038552" y="858496"/>
                    <a:pt x="1028963" y="860414"/>
                    <a:pt x="1023209" y="857537"/>
                  </a:cubicBezTo>
                  <a:cubicBezTo>
                    <a:pt x="1020332" y="855619"/>
                    <a:pt x="1029922" y="859455"/>
                    <a:pt x="1031840" y="859455"/>
                  </a:cubicBezTo>
                  <a:cubicBezTo>
                    <a:pt x="1036634" y="861373"/>
                    <a:pt x="1040470" y="863291"/>
                    <a:pt x="1045265" y="863291"/>
                  </a:cubicBezTo>
                  <a:cubicBezTo>
                    <a:pt x="1058690" y="863291"/>
                    <a:pt x="1080747" y="856578"/>
                    <a:pt x="1075952" y="885347"/>
                  </a:cubicBezTo>
                  <a:cubicBezTo>
                    <a:pt x="1074993" y="890142"/>
                    <a:pt x="1063485" y="893978"/>
                    <a:pt x="1067321" y="896855"/>
                  </a:cubicBezTo>
                  <a:cubicBezTo>
                    <a:pt x="1083623" y="910280"/>
                    <a:pt x="1077870" y="877675"/>
                    <a:pt x="1074993" y="865209"/>
                  </a:cubicBezTo>
                  <a:cubicBezTo>
                    <a:pt x="1074034" y="859455"/>
                    <a:pt x="1059649" y="864250"/>
                    <a:pt x="1061567" y="859455"/>
                  </a:cubicBezTo>
                  <a:cubicBezTo>
                    <a:pt x="1063485" y="855619"/>
                    <a:pt x="1065403" y="853701"/>
                    <a:pt x="1067321" y="851784"/>
                  </a:cubicBezTo>
                  <a:lnTo>
                    <a:pt x="1067321" y="851784"/>
                  </a:lnTo>
                  <a:close/>
                  <a:moveTo>
                    <a:pt x="1085541" y="995627"/>
                  </a:moveTo>
                  <a:lnTo>
                    <a:pt x="1080747" y="995627"/>
                  </a:lnTo>
                  <a:cubicBezTo>
                    <a:pt x="1080747" y="996586"/>
                    <a:pt x="1080747" y="997545"/>
                    <a:pt x="1080747" y="997545"/>
                  </a:cubicBezTo>
                  <a:cubicBezTo>
                    <a:pt x="1081706" y="999463"/>
                    <a:pt x="1080747" y="1000422"/>
                    <a:pt x="1080747" y="1001381"/>
                  </a:cubicBezTo>
                  <a:cubicBezTo>
                    <a:pt x="1077870" y="1003299"/>
                    <a:pt x="1074034" y="1006176"/>
                    <a:pt x="1073075" y="1008094"/>
                  </a:cubicBezTo>
                  <a:cubicBezTo>
                    <a:pt x="1070198" y="1010012"/>
                    <a:pt x="1068280" y="1011930"/>
                    <a:pt x="1067321" y="1014806"/>
                  </a:cubicBezTo>
                  <a:lnTo>
                    <a:pt x="1066362" y="1015765"/>
                  </a:lnTo>
                  <a:cubicBezTo>
                    <a:pt x="1066362" y="1016724"/>
                    <a:pt x="1066362" y="1016724"/>
                    <a:pt x="1066362" y="1016724"/>
                  </a:cubicBezTo>
                  <a:cubicBezTo>
                    <a:pt x="1066362" y="1016724"/>
                    <a:pt x="1066362" y="1015765"/>
                    <a:pt x="1066362" y="1014806"/>
                  </a:cubicBezTo>
                  <a:cubicBezTo>
                    <a:pt x="1060608" y="1014806"/>
                    <a:pt x="1054855" y="1013847"/>
                    <a:pt x="1051978" y="1014806"/>
                  </a:cubicBezTo>
                  <a:cubicBezTo>
                    <a:pt x="1047183" y="1015765"/>
                    <a:pt x="1044306" y="1023437"/>
                    <a:pt x="1038552" y="1022478"/>
                  </a:cubicBezTo>
                  <a:cubicBezTo>
                    <a:pt x="1030881" y="1021519"/>
                    <a:pt x="1028004" y="1012888"/>
                    <a:pt x="1021291" y="1009053"/>
                  </a:cubicBezTo>
                  <a:cubicBezTo>
                    <a:pt x="1016496" y="1006176"/>
                    <a:pt x="1010742" y="1004258"/>
                    <a:pt x="1006907" y="1001381"/>
                  </a:cubicBezTo>
                  <a:cubicBezTo>
                    <a:pt x="1004030" y="999463"/>
                    <a:pt x="1014578" y="997545"/>
                    <a:pt x="1023209" y="981243"/>
                  </a:cubicBezTo>
                  <a:cubicBezTo>
                    <a:pt x="1035675" y="991791"/>
                    <a:pt x="1054855" y="994668"/>
                    <a:pt x="1065403" y="1003299"/>
                  </a:cubicBezTo>
                  <a:cubicBezTo>
                    <a:pt x="1066362" y="1004258"/>
                    <a:pt x="1066362" y="1004258"/>
                    <a:pt x="1066362" y="1004258"/>
                  </a:cubicBezTo>
                  <a:cubicBezTo>
                    <a:pt x="1060608" y="996586"/>
                    <a:pt x="1049101" y="989874"/>
                    <a:pt x="1053896" y="982202"/>
                  </a:cubicBezTo>
                  <a:cubicBezTo>
                    <a:pt x="1055814" y="978366"/>
                    <a:pt x="1061567" y="980284"/>
                    <a:pt x="1063485" y="979325"/>
                  </a:cubicBezTo>
                  <a:cubicBezTo>
                    <a:pt x="1070198" y="986038"/>
                    <a:pt x="1083623" y="985079"/>
                    <a:pt x="1085541" y="992750"/>
                  </a:cubicBezTo>
                  <a:cubicBezTo>
                    <a:pt x="1086500" y="993709"/>
                    <a:pt x="1086500" y="994668"/>
                    <a:pt x="1085541" y="995627"/>
                  </a:cubicBezTo>
                  <a:close/>
                  <a:moveTo>
                    <a:pt x="813197" y="864250"/>
                  </a:moveTo>
                  <a:cubicBezTo>
                    <a:pt x="813197" y="866168"/>
                    <a:pt x="813197" y="869045"/>
                    <a:pt x="813197" y="871922"/>
                  </a:cubicBezTo>
                  <a:cubicBezTo>
                    <a:pt x="813197" y="866168"/>
                    <a:pt x="813197" y="860414"/>
                    <a:pt x="813197" y="864250"/>
                  </a:cubicBezTo>
                  <a:close/>
                  <a:moveTo>
                    <a:pt x="971425" y="692596"/>
                  </a:moveTo>
                  <a:cubicBezTo>
                    <a:pt x="974302" y="702186"/>
                    <a:pt x="964712" y="751093"/>
                    <a:pt x="949369" y="745339"/>
                  </a:cubicBezTo>
                  <a:cubicBezTo>
                    <a:pt x="943615" y="743421"/>
                    <a:pt x="939780" y="737667"/>
                    <a:pt x="933067" y="737667"/>
                  </a:cubicBezTo>
                  <a:cubicBezTo>
                    <a:pt x="939780" y="729996"/>
                    <a:pt x="911970" y="735750"/>
                    <a:pt x="905257" y="737667"/>
                  </a:cubicBezTo>
                  <a:cubicBezTo>
                    <a:pt x="898544" y="739585"/>
                    <a:pt x="893750" y="745339"/>
                    <a:pt x="887037" y="745339"/>
                  </a:cubicBezTo>
                  <a:cubicBezTo>
                    <a:pt x="884160" y="745339"/>
                    <a:pt x="882242" y="740544"/>
                    <a:pt x="879365" y="740544"/>
                  </a:cubicBezTo>
                  <a:cubicBezTo>
                    <a:pt x="871693" y="739585"/>
                    <a:pt x="864981" y="740544"/>
                    <a:pt x="858268" y="742462"/>
                  </a:cubicBezTo>
                  <a:cubicBezTo>
                    <a:pt x="855391" y="743421"/>
                    <a:pt x="857309" y="749175"/>
                    <a:pt x="854432" y="750134"/>
                  </a:cubicBezTo>
                  <a:cubicBezTo>
                    <a:pt x="841966" y="755888"/>
                    <a:pt x="855391" y="719447"/>
                    <a:pt x="837171" y="767395"/>
                  </a:cubicBezTo>
                  <a:cubicBezTo>
                    <a:pt x="836212" y="768354"/>
                    <a:pt x="841966" y="793287"/>
                    <a:pt x="841007" y="793287"/>
                  </a:cubicBezTo>
                  <a:cubicBezTo>
                    <a:pt x="811279" y="792328"/>
                    <a:pt x="827581" y="736709"/>
                    <a:pt x="844843" y="729996"/>
                  </a:cubicBezTo>
                  <a:cubicBezTo>
                    <a:pt x="860186" y="722324"/>
                    <a:pt x="881283" y="730955"/>
                    <a:pt x="896626" y="724242"/>
                  </a:cubicBezTo>
                  <a:cubicBezTo>
                    <a:pt x="917723" y="714652"/>
                    <a:pt x="912929" y="685884"/>
                    <a:pt x="932108" y="674376"/>
                  </a:cubicBezTo>
                  <a:cubicBezTo>
                    <a:pt x="938821" y="671499"/>
                    <a:pt x="946492" y="673417"/>
                    <a:pt x="953205" y="670540"/>
                  </a:cubicBezTo>
                  <a:cubicBezTo>
                    <a:pt x="959918" y="666705"/>
                    <a:pt x="962795" y="654238"/>
                    <a:pt x="970466" y="654238"/>
                  </a:cubicBezTo>
                  <a:cubicBezTo>
                    <a:pt x="983892" y="654238"/>
                    <a:pt x="962795" y="663828"/>
                    <a:pt x="962795" y="672458"/>
                  </a:cubicBezTo>
                  <a:cubicBezTo>
                    <a:pt x="959918" y="686843"/>
                    <a:pt x="966630" y="678212"/>
                    <a:pt x="971425" y="692596"/>
                  </a:cubicBezTo>
                  <a:lnTo>
                    <a:pt x="971425" y="692596"/>
                  </a:lnTo>
                  <a:close/>
                  <a:moveTo>
                    <a:pt x="1053896" y="997545"/>
                  </a:moveTo>
                  <a:lnTo>
                    <a:pt x="1046224" y="998504"/>
                  </a:lnTo>
                  <a:cubicBezTo>
                    <a:pt x="1052937" y="1000422"/>
                    <a:pt x="1057732" y="1003299"/>
                    <a:pt x="1062526" y="1007135"/>
                  </a:cubicBezTo>
                  <a:lnTo>
                    <a:pt x="1063485" y="1007135"/>
                  </a:lnTo>
                  <a:cubicBezTo>
                    <a:pt x="1059649" y="1004258"/>
                    <a:pt x="1056773" y="1001381"/>
                    <a:pt x="1053896" y="997545"/>
                  </a:cubicBezTo>
                  <a:lnTo>
                    <a:pt x="1053896" y="997545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88" name="Freeform: Shape 287">
              <a:extLst>
                <a:ext uri="{FF2B5EF4-FFF2-40B4-BE49-F238E27FC236}">
                  <a16:creationId xmlns:a16="http://schemas.microsoft.com/office/drawing/2014/main" id="{5D6119AC-4E35-9A70-FC01-5B59ED70FD7F}"/>
                </a:ext>
              </a:extLst>
            </p:cNvPr>
            <p:cNvSpPr/>
            <p:nvPr/>
          </p:nvSpPr>
          <p:spPr>
            <a:xfrm>
              <a:off x="5384243" y="3866699"/>
              <a:ext cx="289411" cy="246615"/>
            </a:xfrm>
            <a:custGeom>
              <a:avLst/>
              <a:gdLst>
                <a:gd name="connsiteX0" fmla="*/ 230150 w 282250"/>
                <a:gd name="connsiteY0" fmla="*/ 238831 h 240512"/>
                <a:gd name="connsiteX1" fmla="*/ 222478 w 282250"/>
                <a:gd name="connsiteY1" fmla="*/ 236913 h 240512"/>
                <a:gd name="connsiteX2" fmla="*/ 204258 w 282250"/>
                <a:gd name="connsiteY2" fmla="*/ 239790 h 240512"/>
                <a:gd name="connsiteX3" fmla="*/ 200422 w 282250"/>
                <a:gd name="connsiteY3" fmla="*/ 226365 h 240512"/>
                <a:gd name="connsiteX4" fmla="*/ 191792 w 282250"/>
                <a:gd name="connsiteY4" fmla="*/ 223488 h 240512"/>
                <a:gd name="connsiteX5" fmla="*/ 195628 w 282250"/>
                <a:gd name="connsiteY5" fmla="*/ 219652 h 240512"/>
                <a:gd name="connsiteX6" fmla="*/ 191792 w 282250"/>
                <a:gd name="connsiteY6" fmla="*/ 214857 h 240512"/>
                <a:gd name="connsiteX7" fmla="*/ 186038 w 282250"/>
                <a:gd name="connsiteY7" fmla="*/ 216776 h 240512"/>
                <a:gd name="connsiteX8" fmla="*/ 178366 w 282250"/>
                <a:gd name="connsiteY8" fmla="*/ 206227 h 240512"/>
                <a:gd name="connsiteX9" fmla="*/ 159187 w 282250"/>
                <a:gd name="connsiteY9" fmla="*/ 200473 h 240512"/>
                <a:gd name="connsiteX10" fmla="*/ 163023 w 282250"/>
                <a:gd name="connsiteY10" fmla="*/ 187048 h 240512"/>
                <a:gd name="connsiteX11" fmla="*/ 156310 w 282250"/>
                <a:gd name="connsiteY11" fmla="*/ 179376 h 240512"/>
                <a:gd name="connsiteX12" fmla="*/ 161105 w 282250"/>
                <a:gd name="connsiteY12" fmla="*/ 167869 h 240512"/>
                <a:gd name="connsiteX13" fmla="*/ 164941 w 282250"/>
                <a:gd name="connsiteY13" fmla="*/ 160197 h 240512"/>
                <a:gd name="connsiteX14" fmla="*/ 146721 w 282250"/>
                <a:gd name="connsiteY14" fmla="*/ 176499 h 240512"/>
                <a:gd name="connsiteX15" fmla="*/ 107403 w 282250"/>
                <a:gd name="connsiteY15" fmla="*/ 175540 h 240512"/>
                <a:gd name="connsiteX16" fmla="*/ 115075 w 282250"/>
                <a:gd name="connsiteY16" fmla="*/ 164033 h 240512"/>
                <a:gd name="connsiteX17" fmla="*/ 108362 w 282250"/>
                <a:gd name="connsiteY17" fmla="*/ 157320 h 240512"/>
                <a:gd name="connsiteX18" fmla="*/ 116034 w 282250"/>
                <a:gd name="connsiteY18" fmla="*/ 141977 h 240512"/>
                <a:gd name="connsiteX19" fmla="*/ 75758 w 282250"/>
                <a:gd name="connsiteY19" fmla="*/ 128551 h 240512"/>
                <a:gd name="connsiteX20" fmla="*/ 76717 w 282250"/>
                <a:gd name="connsiteY20" fmla="*/ 117044 h 240512"/>
                <a:gd name="connsiteX21" fmla="*/ 48907 w 282250"/>
                <a:gd name="connsiteY21" fmla="*/ 104577 h 240512"/>
                <a:gd name="connsiteX22" fmla="*/ 39317 w 282250"/>
                <a:gd name="connsiteY22" fmla="*/ 71973 h 240512"/>
                <a:gd name="connsiteX23" fmla="*/ 22056 w 282250"/>
                <a:gd name="connsiteY23" fmla="*/ 81562 h 240512"/>
                <a:gd name="connsiteX24" fmla="*/ 0 w 282250"/>
                <a:gd name="connsiteY24" fmla="*/ 34573 h 240512"/>
                <a:gd name="connsiteX25" fmla="*/ 959 w 282250"/>
                <a:gd name="connsiteY25" fmla="*/ 33614 h 240512"/>
                <a:gd name="connsiteX26" fmla="*/ 63291 w 282250"/>
                <a:gd name="connsiteY26" fmla="*/ 2928 h 240512"/>
                <a:gd name="connsiteX27" fmla="*/ 65209 w 282250"/>
                <a:gd name="connsiteY27" fmla="*/ 6764 h 240512"/>
                <a:gd name="connsiteX28" fmla="*/ 95896 w 282250"/>
                <a:gd name="connsiteY28" fmla="*/ 21148 h 240512"/>
                <a:gd name="connsiteX29" fmla="*/ 95896 w 282250"/>
                <a:gd name="connsiteY29" fmla="*/ 27861 h 240512"/>
                <a:gd name="connsiteX30" fmla="*/ 122747 w 282250"/>
                <a:gd name="connsiteY30" fmla="*/ 16353 h 240512"/>
                <a:gd name="connsiteX31" fmla="*/ 135213 w 282250"/>
                <a:gd name="connsiteY31" fmla="*/ 24025 h 240512"/>
                <a:gd name="connsiteX32" fmla="*/ 135213 w 282250"/>
                <a:gd name="connsiteY32" fmla="*/ 15394 h 240512"/>
                <a:gd name="connsiteX33" fmla="*/ 142885 w 282250"/>
                <a:gd name="connsiteY33" fmla="*/ 16353 h 240512"/>
                <a:gd name="connsiteX34" fmla="*/ 153433 w 282250"/>
                <a:gd name="connsiteY34" fmla="*/ 1969 h 240512"/>
                <a:gd name="connsiteX35" fmla="*/ 152474 w 282250"/>
                <a:gd name="connsiteY35" fmla="*/ 7722 h 240512"/>
                <a:gd name="connsiteX36" fmla="*/ 174530 w 282250"/>
                <a:gd name="connsiteY36" fmla="*/ 1010 h 240512"/>
                <a:gd name="connsiteX37" fmla="*/ 169736 w 282250"/>
                <a:gd name="connsiteY37" fmla="*/ 10599 h 240512"/>
                <a:gd name="connsiteX38" fmla="*/ 188915 w 282250"/>
                <a:gd name="connsiteY38" fmla="*/ 3887 h 240512"/>
                <a:gd name="connsiteX39" fmla="*/ 202340 w 282250"/>
                <a:gd name="connsiteY39" fmla="*/ 29778 h 240512"/>
                <a:gd name="connsiteX40" fmla="*/ 247411 w 282250"/>
                <a:gd name="connsiteY40" fmla="*/ 47040 h 240512"/>
                <a:gd name="connsiteX41" fmla="*/ 242617 w 282250"/>
                <a:gd name="connsiteY41" fmla="*/ 52794 h 240512"/>
                <a:gd name="connsiteX42" fmla="*/ 234945 w 282250"/>
                <a:gd name="connsiteY42" fmla="*/ 68137 h 240512"/>
                <a:gd name="connsiteX43" fmla="*/ 238781 w 282250"/>
                <a:gd name="connsiteY43" fmla="*/ 71014 h 240512"/>
                <a:gd name="connsiteX44" fmla="*/ 232068 w 282250"/>
                <a:gd name="connsiteY44" fmla="*/ 78685 h 240512"/>
                <a:gd name="connsiteX45" fmla="*/ 255083 w 282250"/>
                <a:gd name="connsiteY45" fmla="*/ 95947 h 240512"/>
                <a:gd name="connsiteX46" fmla="*/ 256042 w 282250"/>
                <a:gd name="connsiteY46" fmla="*/ 95947 h 240512"/>
                <a:gd name="connsiteX47" fmla="*/ 265632 w 282250"/>
                <a:gd name="connsiteY47" fmla="*/ 112249 h 240512"/>
                <a:gd name="connsiteX48" fmla="*/ 273303 w 282250"/>
                <a:gd name="connsiteY48" fmla="*/ 113208 h 240512"/>
                <a:gd name="connsiteX49" fmla="*/ 267549 w 282250"/>
                <a:gd name="connsiteY49" fmla="*/ 123756 h 240512"/>
                <a:gd name="connsiteX50" fmla="*/ 280016 w 282250"/>
                <a:gd name="connsiteY50" fmla="*/ 132387 h 240512"/>
                <a:gd name="connsiteX51" fmla="*/ 258919 w 282250"/>
                <a:gd name="connsiteY51" fmla="*/ 168828 h 240512"/>
                <a:gd name="connsiteX52" fmla="*/ 227273 w 282250"/>
                <a:gd name="connsiteY52" fmla="*/ 194719 h 240512"/>
                <a:gd name="connsiteX53" fmla="*/ 232068 w 282250"/>
                <a:gd name="connsiteY53" fmla="*/ 235955 h 240512"/>
                <a:gd name="connsiteX54" fmla="*/ 230150 w 282250"/>
                <a:gd name="connsiteY54" fmla="*/ 238831 h 240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282250" h="240512">
                  <a:moveTo>
                    <a:pt x="230150" y="238831"/>
                  </a:moveTo>
                  <a:cubicBezTo>
                    <a:pt x="227273" y="237872"/>
                    <a:pt x="224396" y="236913"/>
                    <a:pt x="222478" y="236913"/>
                  </a:cubicBezTo>
                  <a:cubicBezTo>
                    <a:pt x="215766" y="235955"/>
                    <a:pt x="210012" y="242667"/>
                    <a:pt x="204258" y="239790"/>
                  </a:cubicBezTo>
                  <a:cubicBezTo>
                    <a:pt x="199463" y="237872"/>
                    <a:pt x="203299" y="230201"/>
                    <a:pt x="200422" y="226365"/>
                  </a:cubicBezTo>
                  <a:cubicBezTo>
                    <a:pt x="198504" y="223488"/>
                    <a:pt x="193710" y="225406"/>
                    <a:pt x="191792" y="223488"/>
                  </a:cubicBezTo>
                  <a:cubicBezTo>
                    <a:pt x="190833" y="222529"/>
                    <a:pt x="195628" y="220611"/>
                    <a:pt x="195628" y="219652"/>
                  </a:cubicBezTo>
                  <a:cubicBezTo>
                    <a:pt x="194669" y="217734"/>
                    <a:pt x="193710" y="215817"/>
                    <a:pt x="191792" y="214857"/>
                  </a:cubicBezTo>
                  <a:cubicBezTo>
                    <a:pt x="189874" y="213898"/>
                    <a:pt x="186997" y="217734"/>
                    <a:pt x="186038" y="216776"/>
                  </a:cubicBezTo>
                  <a:cubicBezTo>
                    <a:pt x="182202" y="213898"/>
                    <a:pt x="181243" y="209104"/>
                    <a:pt x="178366" y="206227"/>
                  </a:cubicBezTo>
                  <a:cubicBezTo>
                    <a:pt x="171654" y="203350"/>
                    <a:pt x="163023" y="206227"/>
                    <a:pt x="159187" y="200473"/>
                  </a:cubicBezTo>
                  <a:cubicBezTo>
                    <a:pt x="155351" y="196637"/>
                    <a:pt x="163023" y="191843"/>
                    <a:pt x="163023" y="187048"/>
                  </a:cubicBezTo>
                  <a:cubicBezTo>
                    <a:pt x="162064" y="183212"/>
                    <a:pt x="156310" y="182253"/>
                    <a:pt x="156310" y="179376"/>
                  </a:cubicBezTo>
                  <a:cubicBezTo>
                    <a:pt x="156310" y="174581"/>
                    <a:pt x="160146" y="171704"/>
                    <a:pt x="161105" y="167869"/>
                  </a:cubicBezTo>
                  <a:cubicBezTo>
                    <a:pt x="162064" y="164992"/>
                    <a:pt x="166859" y="162115"/>
                    <a:pt x="164941" y="160197"/>
                  </a:cubicBezTo>
                  <a:cubicBezTo>
                    <a:pt x="158228" y="154443"/>
                    <a:pt x="153433" y="170745"/>
                    <a:pt x="146721" y="176499"/>
                  </a:cubicBezTo>
                  <a:cubicBezTo>
                    <a:pt x="134254" y="188007"/>
                    <a:pt x="104526" y="181294"/>
                    <a:pt x="107403" y="175540"/>
                  </a:cubicBezTo>
                  <a:cubicBezTo>
                    <a:pt x="110280" y="170745"/>
                    <a:pt x="115075" y="167869"/>
                    <a:pt x="115075" y="164033"/>
                  </a:cubicBezTo>
                  <a:cubicBezTo>
                    <a:pt x="115075" y="161156"/>
                    <a:pt x="107403" y="161156"/>
                    <a:pt x="108362" y="157320"/>
                  </a:cubicBezTo>
                  <a:cubicBezTo>
                    <a:pt x="108362" y="151566"/>
                    <a:pt x="116034" y="147730"/>
                    <a:pt x="116034" y="141977"/>
                  </a:cubicBezTo>
                  <a:cubicBezTo>
                    <a:pt x="114116" y="126633"/>
                    <a:pt x="77676" y="135264"/>
                    <a:pt x="75758" y="128551"/>
                  </a:cubicBezTo>
                  <a:cubicBezTo>
                    <a:pt x="74799" y="124715"/>
                    <a:pt x="77676" y="120880"/>
                    <a:pt x="76717" y="117044"/>
                  </a:cubicBezTo>
                  <a:cubicBezTo>
                    <a:pt x="73840" y="102659"/>
                    <a:pt x="54661" y="117044"/>
                    <a:pt x="48907" y="104577"/>
                  </a:cubicBezTo>
                  <a:cubicBezTo>
                    <a:pt x="45071" y="96906"/>
                    <a:pt x="50825" y="76768"/>
                    <a:pt x="39317" y="71973"/>
                  </a:cubicBezTo>
                  <a:cubicBezTo>
                    <a:pt x="33564" y="69096"/>
                    <a:pt x="29728" y="81562"/>
                    <a:pt x="22056" y="81562"/>
                  </a:cubicBezTo>
                  <a:cubicBezTo>
                    <a:pt x="1918" y="81562"/>
                    <a:pt x="959" y="47040"/>
                    <a:pt x="0" y="34573"/>
                  </a:cubicBezTo>
                  <a:cubicBezTo>
                    <a:pt x="959" y="33614"/>
                    <a:pt x="959" y="33614"/>
                    <a:pt x="959" y="33614"/>
                  </a:cubicBezTo>
                  <a:cubicBezTo>
                    <a:pt x="17261" y="28820"/>
                    <a:pt x="42194" y="9640"/>
                    <a:pt x="63291" y="2928"/>
                  </a:cubicBezTo>
                  <a:lnTo>
                    <a:pt x="65209" y="6764"/>
                  </a:lnTo>
                  <a:cubicBezTo>
                    <a:pt x="63291" y="29778"/>
                    <a:pt x="82470" y="14435"/>
                    <a:pt x="95896" y="21148"/>
                  </a:cubicBezTo>
                  <a:cubicBezTo>
                    <a:pt x="97814" y="22107"/>
                    <a:pt x="93978" y="25943"/>
                    <a:pt x="95896" y="27861"/>
                  </a:cubicBezTo>
                  <a:cubicBezTo>
                    <a:pt x="106444" y="35532"/>
                    <a:pt x="116034" y="22107"/>
                    <a:pt x="122747" y="16353"/>
                  </a:cubicBezTo>
                  <a:cubicBezTo>
                    <a:pt x="128500" y="21148"/>
                    <a:pt x="133295" y="24025"/>
                    <a:pt x="135213" y="24025"/>
                  </a:cubicBezTo>
                  <a:cubicBezTo>
                    <a:pt x="138090" y="22107"/>
                    <a:pt x="137131" y="18271"/>
                    <a:pt x="135213" y="15394"/>
                  </a:cubicBezTo>
                  <a:cubicBezTo>
                    <a:pt x="138090" y="16353"/>
                    <a:pt x="140008" y="17312"/>
                    <a:pt x="142885" y="16353"/>
                  </a:cubicBezTo>
                  <a:cubicBezTo>
                    <a:pt x="149597" y="16353"/>
                    <a:pt x="132336" y="-4744"/>
                    <a:pt x="153433" y="1969"/>
                  </a:cubicBezTo>
                  <a:cubicBezTo>
                    <a:pt x="155351" y="1969"/>
                    <a:pt x="151516" y="6764"/>
                    <a:pt x="152474" y="7722"/>
                  </a:cubicBezTo>
                  <a:cubicBezTo>
                    <a:pt x="163023" y="16353"/>
                    <a:pt x="165900" y="-4744"/>
                    <a:pt x="174530" y="1010"/>
                  </a:cubicBezTo>
                  <a:cubicBezTo>
                    <a:pt x="177407" y="3887"/>
                    <a:pt x="166859" y="8681"/>
                    <a:pt x="169736" y="10599"/>
                  </a:cubicBezTo>
                  <a:cubicBezTo>
                    <a:pt x="190833" y="21148"/>
                    <a:pt x="172613" y="7722"/>
                    <a:pt x="188915" y="3887"/>
                  </a:cubicBezTo>
                  <a:cubicBezTo>
                    <a:pt x="191792" y="2928"/>
                    <a:pt x="196587" y="28820"/>
                    <a:pt x="202340" y="29778"/>
                  </a:cubicBezTo>
                  <a:cubicBezTo>
                    <a:pt x="216725" y="32655"/>
                    <a:pt x="235904" y="31696"/>
                    <a:pt x="247411" y="47040"/>
                  </a:cubicBezTo>
                  <a:cubicBezTo>
                    <a:pt x="248370" y="48958"/>
                    <a:pt x="243575" y="50876"/>
                    <a:pt x="242617" y="52794"/>
                  </a:cubicBezTo>
                  <a:cubicBezTo>
                    <a:pt x="240699" y="58547"/>
                    <a:pt x="235904" y="62383"/>
                    <a:pt x="234945" y="68137"/>
                  </a:cubicBezTo>
                  <a:cubicBezTo>
                    <a:pt x="234945" y="70055"/>
                    <a:pt x="239740" y="69096"/>
                    <a:pt x="238781" y="71014"/>
                  </a:cubicBezTo>
                  <a:cubicBezTo>
                    <a:pt x="237822" y="73890"/>
                    <a:pt x="233027" y="74849"/>
                    <a:pt x="232068" y="78685"/>
                  </a:cubicBezTo>
                  <a:cubicBezTo>
                    <a:pt x="225355" y="100741"/>
                    <a:pt x="240699" y="94988"/>
                    <a:pt x="255083" y="95947"/>
                  </a:cubicBezTo>
                  <a:lnTo>
                    <a:pt x="256042" y="95947"/>
                  </a:lnTo>
                  <a:cubicBezTo>
                    <a:pt x="259878" y="102659"/>
                    <a:pt x="264673" y="112249"/>
                    <a:pt x="265632" y="112249"/>
                  </a:cubicBezTo>
                  <a:cubicBezTo>
                    <a:pt x="267549" y="114167"/>
                    <a:pt x="273303" y="110331"/>
                    <a:pt x="273303" y="113208"/>
                  </a:cubicBezTo>
                  <a:cubicBezTo>
                    <a:pt x="274262" y="117044"/>
                    <a:pt x="266591" y="120880"/>
                    <a:pt x="267549" y="123756"/>
                  </a:cubicBezTo>
                  <a:cubicBezTo>
                    <a:pt x="269467" y="129510"/>
                    <a:pt x="277139" y="128551"/>
                    <a:pt x="280016" y="132387"/>
                  </a:cubicBezTo>
                  <a:cubicBezTo>
                    <a:pt x="289606" y="148689"/>
                    <a:pt x="265632" y="151566"/>
                    <a:pt x="258919" y="168828"/>
                  </a:cubicBezTo>
                  <a:cubicBezTo>
                    <a:pt x="249329" y="151566"/>
                    <a:pt x="231109" y="185130"/>
                    <a:pt x="227273" y="194719"/>
                  </a:cubicBezTo>
                  <a:cubicBezTo>
                    <a:pt x="224396" y="202391"/>
                    <a:pt x="251247" y="237872"/>
                    <a:pt x="232068" y="235955"/>
                  </a:cubicBezTo>
                  <a:lnTo>
                    <a:pt x="230150" y="238831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89" name="Freeform: Shape 288">
              <a:extLst>
                <a:ext uri="{FF2B5EF4-FFF2-40B4-BE49-F238E27FC236}">
                  <a16:creationId xmlns:a16="http://schemas.microsoft.com/office/drawing/2014/main" id="{BCFBE71F-FCD4-71E4-4C10-8BA890EAA20E}"/>
                </a:ext>
              </a:extLst>
            </p:cNvPr>
            <p:cNvSpPr/>
            <p:nvPr/>
          </p:nvSpPr>
          <p:spPr>
            <a:xfrm>
              <a:off x="5906059" y="4167118"/>
              <a:ext cx="624699" cy="322166"/>
            </a:xfrm>
            <a:custGeom>
              <a:avLst/>
              <a:gdLst>
                <a:gd name="connsiteX0" fmla="*/ 7974 w 609241"/>
                <a:gd name="connsiteY0" fmla="*/ 190382 h 314194"/>
                <a:gd name="connsiteX1" fmla="*/ 15646 w 609241"/>
                <a:gd name="connsiteY1" fmla="*/ 207643 h 314194"/>
                <a:gd name="connsiteX2" fmla="*/ 9892 w 609241"/>
                <a:gd name="connsiteY2" fmla="*/ 209561 h 314194"/>
                <a:gd name="connsiteX3" fmla="*/ 303 w 609241"/>
                <a:gd name="connsiteY3" fmla="*/ 243125 h 314194"/>
                <a:gd name="connsiteX4" fmla="*/ 32907 w 609241"/>
                <a:gd name="connsiteY4" fmla="*/ 250796 h 314194"/>
                <a:gd name="connsiteX5" fmla="*/ 31948 w 609241"/>
                <a:gd name="connsiteY5" fmla="*/ 257509 h 314194"/>
                <a:gd name="connsiteX6" fmla="*/ 48251 w 609241"/>
                <a:gd name="connsiteY6" fmla="*/ 269017 h 314194"/>
                <a:gd name="connsiteX7" fmla="*/ 75102 w 609241"/>
                <a:gd name="connsiteY7" fmla="*/ 253673 h 314194"/>
                <a:gd name="connsiteX8" fmla="*/ 80855 w 609241"/>
                <a:gd name="connsiteY8" fmla="*/ 269017 h 314194"/>
                <a:gd name="connsiteX9" fmla="*/ 97158 w 609241"/>
                <a:gd name="connsiteY9" fmla="*/ 269017 h 314194"/>
                <a:gd name="connsiteX10" fmla="*/ 125926 w 609241"/>
                <a:gd name="connsiteY10" fmla="*/ 280524 h 314194"/>
                <a:gd name="connsiteX11" fmla="*/ 137434 w 609241"/>
                <a:gd name="connsiteY11" fmla="*/ 256550 h 314194"/>
                <a:gd name="connsiteX12" fmla="*/ 184423 w 609241"/>
                <a:gd name="connsiteY12" fmla="*/ 253673 h 314194"/>
                <a:gd name="connsiteX13" fmla="*/ 221822 w 609241"/>
                <a:gd name="connsiteY13" fmla="*/ 241207 h 314194"/>
                <a:gd name="connsiteX14" fmla="*/ 214151 w 609241"/>
                <a:gd name="connsiteY14" fmla="*/ 248878 h 314194"/>
                <a:gd name="connsiteX15" fmla="*/ 228535 w 609241"/>
                <a:gd name="connsiteY15" fmla="*/ 266140 h 314194"/>
                <a:gd name="connsiteX16" fmla="*/ 227576 w 609241"/>
                <a:gd name="connsiteY16" fmla="*/ 275729 h 314194"/>
                <a:gd name="connsiteX17" fmla="*/ 233330 w 609241"/>
                <a:gd name="connsiteY17" fmla="*/ 275729 h 314194"/>
                <a:gd name="connsiteX18" fmla="*/ 278401 w 609241"/>
                <a:gd name="connsiteY18" fmla="*/ 293949 h 314194"/>
                <a:gd name="connsiteX19" fmla="*/ 360871 w 609241"/>
                <a:gd name="connsiteY19" fmla="*/ 302580 h 314194"/>
                <a:gd name="connsiteX20" fmla="*/ 382927 w 609241"/>
                <a:gd name="connsiteY20" fmla="*/ 310252 h 314194"/>
                <a:gd name="connsiteX21" fmla="*/ 404983 w 609241"/>
                <a:gd name="connsiteY21" fmla="*/ 306416 h 314194"/>
                <a:gd name="connsiteX22" fmla="*/ 416491 w 609241"/>
                <a:gd name="connsiteY22" fmla="*/ 314087 h 314194"/>
                <a:gd name="connsiteX23" fmla="*/ 419368 w 609241"/>
                <a:gd name="connsiteY23" fmla="*/ 308334 h 314194"/>
                <a:gd name="connsiteX24" fmla="*/ 435670 w 609241"/>
                <a:gd name="connsiteY24" fmla="*/ 296826 h 314194"/>
                <a:gd name="connsiteX25" fmla="*/ 439506 w 609241"/>
                <a:gd name="connsiteY25" fmla="*/ 285319 h 314194"/>
                <a:gd name="connsiteX26" fmla="*/ 490331 w 609241"/>
                <a:gd name="connsiteY26" fmla="*/ 281483 h 314194"/>
                <a:gd name="connsiteX27" fmla="*/ 501838 w 609241"/>
                <a:gd name="connsiteY27" fmla="*/ 269017 h 314194"/>
                <a:gd name="connsiteX28" fmla="*/ 533484 w 609241"/>
                <a:gd name="connsiteY28" fmla="*/ 271893 h 314194"/>
                <a:gd name="connsiteX29" fmla="*/ 529648 w 609241"/>
                <a:gd name="connsiteY29" fmla="*/ 264222 h 314194"/>
                <a:gd name="connsiteX30" fmla="*/ 537320 w 609241"/>
                <a:gd name="connsiteY30" fmla="*/ 247919 h 314194"/>
                <a:gd name="connsiteX31" fmla="*/ 537320 w 609241"/>
                <a:gd name="connsiteY31" fmla="*/ 247919 h 314194"/>
                <a:gd name="connsiteX32" fmla="*/ 568965 w 609241"/>
                <a:gd name="connsiteY32" fmla="*/ 213397 h 314194"/>
                <a:gd name="connsiteX33" fmla="*/ 559376 w 609241"/>
                <a:gd name="connsiteY33" fmla="*/ 181751 h 314194"/>
                <a:gd name="connsiteX34" fmla="*/ 579514 w 609241"/>
                <a:gd name="connsiteY34" fmla="*/ 164490 h 314194"/>
                <a:gd name="connsiteX35" fmla="*/ 557458 w 609241"/>
                <a:gd name="connsiteY35" fmla="*/ 146270 h 314194"/>
                <a:gd name="connsiteX36" fmla="*/ 608283 w 609241"/>
                <a:gd name="connsiteY36" fmla="*/ 139557 h 314194"/>
                <a:gd name="connsiteX37" fmla="*/ 609242 w 609241"/>
                <a:gd name="connsiteY37" fmla="*/ 102158 h 314194"/>
                <a:gd name="connsiteX38" fmla="*/ 581432 w 609241"/>
                <a:gd name="connsiteY38" fmla="*/ 65717 h 314194"/>
                <a:gd name="connsiteX39" fmla="*/ 581432 w 609241"/>
                <a:gd name="connsiteY39" fmla="*/ 21605 h 314194"/>
                <a:gd name="connsiteX40" fmla="*/ 572801 w 609241"/>
                <a:gd name="connsiteY40" fmla="*/ 25441 h 314194"/>
                <a:gd name="connsiteX41" fmla="*/ 552663 w 609241"/>
                <a:gd name="connsiteY41" fmla="*/ 14893 h 314194"/>
                <a:gd name="connsiteX42" fmla="*/ 541156 w 609241"/>
                <a:gd name="connsiteY42" fmla="*/ 26400 h 314194"/>
                <a:gd name="connsiteX43" fmla="*/ 529648 w 609241"/>
                <a:gd name="connsiteY43" fmla="*/ 25441 h 314194"/>
                <a:gd name="connsiteX44" fmla="*/ 458685 w 609241"/>
                <a:gd name="connsiteY44" fmla="*/ 3385 h 314194"/>
                <a:gd name="connsiteX45" fmla="*/ 446219 w 609241"/>
                <a:gd name="connsiteY45" fmla="*/ 9139 h 314194"/>
                <a:gd name="connsiteX46" fmla="*/ 444301 w 609241"/>
                <a:gd name="connsiteY46" fmla="*/ 2426 h 314194"/>
                <a:gd name="connsiteX47" fmla="*/ 432793 w 609241"/>
                <a:gd name="connsiteY47" fmla="*/ 1467 h 314194"/>
                <a:gd name="connsiteX48" fmla="*/ 431834 w 609241"/>
                <a:gd name="connsiteY48" fmla="*/ 31195 h 314194"/>
                <a:gd name="connsiteX49" fmla="*/ 420327 w 609241"/>
                <a:gd name="connsiteY49" fmla="*/ 30236 h 314194"/>
                <a:gd name="connsiteX50" fmla="*/ 412655 w 609241"/>
                <a:gd name="connsiteY50" fmla="*/ 53251 h 314194"/>
                <a:gd name="connsiteX51" fmla="*/ 393476 w 609241"/>
                <a:gd name="connsiteY51" fmla="*/ 46538 h 314194"/>
                <a:gd name="connsiteX52" fmla="*/ 386763 w 609241"/>
                <a:gd name="connsiteY52" fmla="*/ 54210 h 314194"/>
                <a:gd name="connsiteX53" fmla="*/ 342651 w 609241"/>
                <a:gd name="connsiteY53" fmla="*/ 35030 h 314194"/>
                <a:gd name="connsiteX54" fmla="*/ 341692 w 609241"/>
                <a:gd name="connsiteY54" fmla="*/ 35030 h 314194"/>
                <a:gd name="connsiteX55" fmla="*/ 343610 w 609241"/>
                <a:gd name="connsiteY55" fmla="*/ 42702 h 314194"/>
                <a:gd name="connsiteX56" fmla="*/ 318677 w 609241"/>
                <a:gd name="connsiteY56" fmla="*/ 57087 h 314194"/>
                <a:gd name="connsiteX57" fmla="*/ 313882 w 609241"/>
                <a:gd name="connsiteY57" fmla="*/ 59963 h 314194"/>
                <a:gd name="connsiteX58" fmla="*/ 308129 w 609241"/>
                <a:gd name="connsiteY58" fmla="*/ 85855 h 314194"/>
                <a:gd name="connsiteX59" fmla="*/ 261140 w 609241"/>
                <a:gd name="connsiteY59" fmla="*/ 115583 h 314194"/>
                <a:gd name="connsiteX60" fmla="*/ 283196 w 609241"/>
                <a:gd name="connsiteY60" fmla="*/ 146270 h 314194"/>
                <a:gd name="connsiteX61" fmla="*/ 275524 w 609241"/>
                <a:gd name="connsiteY61" fmla="*/ 161613 h 314194"/>
                <a:gd name="connsiteX62" fmla="*/ 287032 w 609241"/>
                <a:gd name="connsiteY62" fmla="*/ 186546 h 314194"/>
                <a:gd name="connsiteX63" fmla="*/ 283196 w 609241"/>
                <a:gd name="connsiteY63" fmla="*/ 191341 h 314194"/>
                <a:gd name="connsiteX64" fmla="*/ 263058 w 609241"/>
                <a:gd name="connsiteY64" fmla="*/ 168326 h 314194"/>
                <a:gd name="connsiteX65" fmla="*/ 241960 w 609241"/>
                <a:gd name="connsiteY65" fmla="*/ 174079 h 314194"/>
                <a:gd name="connsiteX66" fmla="*/ 236207 w 609241"/>
                <a:gd name="connsiteY66" fmla="*/ 166408 h 314194"/>
                <a:gd name="connsiteX67" fmla="*/ 220863 w 609241"/>
                <a:gd name="connsiteY67" fmla="*/ 167367 h 314194"/>
                <a:gd name="connsiteX68" fmla="*/ 220863 w 609241"/>
                <a:gd name="connsiteY68" fmla="*/ 160654 h 314194"/>
                <a:gd name="connsiteX69" fmla="*/ 217027 w 609241"/>
                <a:gd name="connsiteY69" fmla="*/ 176957 h 314194"/>
                <a:gd name="connsiteX70" fmla="*/ 171956 w 609241"/>
                <a:gd name="connsiteY70" fmla="*/ 179833 h 314194"/>
                <a:gd name="connsiteX71" fmla="*/ 166203 w 609241"/>
                <a:gd name="connsiteY71" fmla="*/ 189423 h 314194"/>
                <a:gd name="connsiteX72" fmla="*/ 154695 w 609241"/>
                <a:gd name="connsiteY72" fmla="*/ 190382 h 314194"/>
                <a:gd name="connsiteX73" fmla="*/ 153736 w 609241"/>
                <a:gd name="connsiteY73" fmla="*/ 198053 h 314194"/>
                <a:gd name="connsiteX74" fmla="*/ 118255 w 609241"/>
                <a:gd name="connsiteY74" fmla="*/ 205725 h 314194"/>
                <a:gd name="connsiteX75" fmla="*/ 116337 w 609241"/>
                <a:gd name="connsiteY75" fmla="*/ 198053 h 314194"/>
                <a:gd name="connsiteX76" fmla="*/ 109624 w 609241"/>
                <a:gd name="connsiteY76" fmla="*/ 194218 h 314194"/>
                <a:gd name="connsiteX77" fmla="*/ 113460 w 609241"/>
                <a:gd name="connsiteY77" fmla="*/ 191341 h 314194"/>
                <a:gd name="connsiteX78" fmla="*/ 77019 w 609241"/>
                <a:gd name="connsiteY78" fmla="*/ 185587 h 314194"/>
                <a:gd name="connsiteX79" fmla="*/ 78937 w 609241"/>
                <a:gd name="connsiteY79" fmla="*/ 183669 h 314194"/>
                <a:gd name="connsiteX80" fmla="*/ 77019 w 609241"/>
                <a:gd name="connsiteY80" fmla="*/ 201889 h 314194"/>
                <a:gd name="connsiteX81" fmla="*/ 54004 w 609241"/>
                <a:gd name="connsiteY81" fmla="*/ 220110 h 314194"/>
                <a:gd name="connsiteX82" fmla="*/ 57840 w 609241"/>
                <a:gd name="connsiteY82" fmla="*/ 207643 h 314194"/>
                <a:gd name="connsiteX83" fmla="*/ 52087 w 609241"/>
                <a:gd name="connsiteY83" fmla="*/ 210520 h 314194"/>
                <a:gd name="connsiteX84" fmla="*/ 46333 w 609241"/>
                <a:gd name="connsiteY84" fmla="*/ 207643 h 314194"/>
                <a:gd name="connsiteX85" fmla="*/ 46333 w 609241"/>
                <a:gd name="connsiteY85" fmla="*/ 198053 h 314194"/>
                <a:gd name="connsiteX86" fmla="*/ 37702 w 609241"/>
                <a:gd name="connsiteY86" fmla="*/ 189423 h 314194"/>
                <a:gd name="connsiteX87" fmla="*/ 28113 w 609241"/>
                <a:gd name="connsiteY87" fmla="*/ 191341 h 314194"/>
                <a:gd name="connsiteX88" fmla="*/ 26195 w 609241"/>
                <a:gd name="connsiteY88" fmla="*/ 183669 h 314194"/>
                <a:gd name="connsiteX89" fmla="*/ 7974 w 609241"/>
                <a:gd name="connsiteY89" fmla="*/ 191341 h 314194"/>
                <a:gd name="connsiteX90" fmla="*/ 7974 w 609241"/>
                <a:gd name="connsiteY90" fmla="*/ 190382 h 314194"/>
                <a:gd name="connsiteX91" fmla="*/ 7974 w 609241"/>
                <a:gd name="connsiteY91" fmla="*/ 190382 h 314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609241" h="314194">
                  <a:moveTo>
                    <a:pt x="7974" y="190382"/>
                  </a:moveTo>
                  <a:cubicBezTo>
                    <a:pt x="7974" y="197095"/>
                    <a:pt x="19482" y="198053"/>
                    <a:pt x="15646" y="207643"/>
                  </a:cubicBezTo>
                  <a:cubicBezTo>
                    <a:pt x="14687" y="209561"/>
                    <a:pt x="10851" y="208602"/>
                    <a:pt x="9892" y="209561"/>
                  </a:cubicBezTo>
                  <a:cubicBezTo>
                    <a:pt x="6057" y="219151"/>
                    <a:pt x="-1615" y="236412"/>
                    <a:pt x="303" y="243125"/>
                  </a:cubicBezTo>
                  <a:cubicBezTo>
                    <a:pt x="2221" y="252714"/>
                    <a:pt x="17564" y="249837"/>
                    <a:pt x="32907" y="250796"/>
                  </a:cubicBezTo>
                  <a:cubicBezTo>
                    <a:pt x="34825" y="252714"/>
                    <a:pt x="30031" y="255591"/>
                    <a:pt x="31948" y="257509"/>
                  </a:cubicBezTo>
                  <a:cubicBezTo>
                    <a:pt x="36743" y="263263"/>
                    <a:pt x="41538" y="266140"/>
                    <a:pt x="48251" y="269017"/>
                  </a:cubicBezTo>
                  <a:cubicBezTo>
                    <a:pt x="62635" y="276688"/>
                    <a:pt x="65512" y="251755"/>
                    <a:pt x="75102" y="253673"/>
                  </a:cubicBezTo>
                  <a:cubicBezTo>
                    <a:pt x="94281" y="256550"/>
                    <a:pt x="74143" y="266140"/>
                    <a:pt x="80855" y="269017"/>
                  </a:cubicBezTo>
                  <a:cubicBezTo>
                    <a:pt x="95240" y="276688"/>
                    <a:pt x="82773" y="267099"/>
                    <a:pt x="97158" y="269017"/>
                  </a:cubicBezTo>
                  <a:cubicBezTo>
                    <a:pt x="104829" y="269975"/>
                    <a:pt x="111542" y="289154"/>
                    <a:pt x="125926" y="280524"/>
                  </a:cubicBezTo>
                  <a:lnTo>
                    <a:pt x="137434" y="256550"/>
                  </a:lnTo>
                  <a:cubicBezTo>
                    <a:pt x="145106" y="250796"/>
                    <a:pt x="175792" y="254632"/>
                    <a:pt x="184423" y="253673"/>
                  </a:cubicBezTo>
                  <a:cubicBezTo>
                    <a:pt x="197848" y="252714"/>
                    <a:pt x="208397" y="241207"/>
                    <a:pt x="221822" y="241207"/>
                  </a:cubicBezTo>
                  <a:cubicBezTo>
                    <a:pt x="225658" y="241207"/>
                    <a:pt x="215110" y="246001"/>
                    <a:pt x="214151" y="248878"/>
                  </a:cubicBezTo>
                  <a:cubicBezTo>
                    <a:pt x="209356" y="268058"/>
                    <a:pt x="221822" y="255591"/>
                    <a:pt x="228535" y="266140"/>
                  </a:cubicBezTo>
                  <a:cubicBezTo>
                    <a:pt x="230453" y="269017"/>
                    <a:pt x="225658" y="272852"/>
                    <a:pt x="227576" y="275729"/>
                  </a:cubicBezTo>
                  <a:cubicBezTo>
                    <a:pt x="228535" y="277647"/>
                    <a:pt x="231412" y="273811"/>
                    <a:pt x="233330" y="275729"/>
                  </a:cubicBezTo>
                  <a:cubicBezTo>
                    <a:pt x="250591" y="288196"/>
                    <a:pt x="255386" y="290114"/>
                    <a:pt x="278401" y="293949"/>
                  </a:cubicBezTo>
                  <a:cubicBezTo>
                    <a:pt x="305252" y="297785"/>
                    <a:pt x="333062" y="298744"/>
                    <a:pt x="360871" y="302580"/>
                  </a:cubicBezTo>
                  <a:cubicBezTo>
                    <a:pt x="368543" y="303539"/>
                    <a:pt x="375256" y="309293"/>
                    <a:pt x="382927" y="310252"/>
                  </a:cubicBezTo>
                  <a:cubicBezTo>
                    <a:pt x="390599" y="311211"/>
                    <a:pt x="397312" y="305457"/>
                    <a:pt x="404983" y="306416"/>
                  </a:cubicBezTo>
                  <a:cubicBezTo>
                    <a:pt x="409778" y="307375"/>
                    <a:pt x="412655" y="314087"/>
                    <a:pt x="416491" y="314087"/>
                  </a:cubicBezTo>
                  <a:cubicBezTo>
                    <a:pt x="418409" y="315046"/>
                    <a:pt x="417450" y="309293"/>
                    <a:pt x="419368" y="308334"/>
                  </a:cubicBezTo>
                  <a:cubicBezTo>
                    <a:pt x="424163" y="303539"/>
                    <a:pt x="430875" y="301621"/>
                    <a:pt x="435670" y="296826"/>
                  </a:cubicBezTo>
                  <a:cubicBezTo>
                    <a:pt x="439506" y="293949"/>
                    <a:pt x="436629" y="288196"/>
                    <a:pt x="439506" y="285319"/>
                  </a:cubicBezTo>
                  <a:cubicBezTo>
                    <a:pt x="456767" y="271893"/>
                    <a:pt x="474987" y="289154"/>
                    <a:pt x="490331" y="281483"/>
                  </a:cubicBezTo>
                  <a:cubicBezTo>
                    <a:pt x="496085" y="278606"/>
                    <a:pt x="497043" y="270934"/>
                    <a:pt x="501838" y="269017"/>
                  </a:cubicBezTo>
                  <a:cubicBezTo>
                    <a:pt x="502797" y="268058"/>
                    <a:pt x="532525" y="272852"/>
                    <a:pt x="533484" y="271893"/>
                  </a:cubicBezTo>
                  <a:cubicBezTo>
                    <a:pt x="536361" y="270934"/>
                    <a:pt x="530607" y="267099"/>
                    <a:pt x="529648" y="264222"/>
                  </a:cubicBezTo>
                  <a:cubicBezTo>
                    <a:pt x="527730" y="255591"/>
                    <a:pt x="531566" y="249837"/>
                    <a:pt x="537320" y="247919"/>
                  </a:cubicBezTo>
                  <a:lnTo>
                    <a:pt x="537320" y="247919"/>
                  </a:lnTo>
                  <a:cubicBezTo>
                    <a:pt x="553622" y="229699"/>
                    <a:pt x="560335" y="226822"/>
                    <a:pt x="568965" y="213397"/>
                  </a:cubicBezTo>
                  <a:cubicBezTo>
                    <a:pt x="570883" y="209561"/>
                    <a:pt x="554581" y="191341"/>
                    <a:pt x="559376" y="181751"/>
                  </a:cubicBezTo>
                  <a:cubicBezTo>
                    <a:pt x="566088" y="169285"/>
                    <a:pt x="581432" y="182710"/>
                    <a:pt x="579514" y="164490"/>
                  </a:cubicBezTo>
                  <a:cubicBezTo>
                    <a:pt x="578555" y="149147"/>
                    <a:pt x="551704" y="151065"/>
                    <a:pt x="557458" y="146270"/>
                  </a:cubicBezTo>
                  <a:cubicBezTo>
                    <a:pt x="569924" y="135721"/>
                    <a:pt x="602529" y="150105"/>
                    <a:pt x="608283" y="139557"/>
                  </a:cubicBezTo>
                  <a:cubicBezTo>
                    <a:pt x="609242" y="135721"/>
                    <a:pt x="596775" y="106952"/>
                    <a:pt x="609242" y="102158"/>
                  </a:cubicBezTo>
                  <a:cubicBezTo>
                    <a:pt x="598693" y="90650"/>
                    <a:pt x="589104" y="79143"/>
                    <a:pt x="581432" y="65717"/>
                  </a:cubicBezTo>
                  <a:cubicBezTo>
                    <a:pt x="573760" y="54210"/>
                    <a:pt x="600611" y="35030"/>
                    <a:pt x="581432" y="21605"/>
                  </a:cubicBezTo>
                  <a:cubicBezTo>
                    <a:pt x="578555" y="19687"/>
                    <a:pt x="574719" y="25441"/>
                    <a:pt x="572801" y="25441"/>
                  </a:cubicBezTo>
                  <a:cubicBezTo>
                    <a:pt x="568006" y="24482"/>
                    <a:pt x="559376" y="12975"/>
                    <a:pt x="552663" y="14893"/>
                  </a:cubicBezTo>
                  <a:cubicBezTo>
                    <a:pt x="547868" y="16810"/>
                    <a:pt x="545950" y="23523"/>
                    <a:pt x="541156" y="26400"/>
                  </a:cubicBezTo>
                  <a:cubicBezTo>
                    <a:pt x="537320" y="27359"/>
                    <a:pt x="533484" y="25441"/>
                    <a:pt x="529648" y="25441"/>
                  </a:cubicBezTo>
                  <a:cubicBezTo>
                    <a:pt x="505674" y="22564"/>
                    <a:pt x="484577" y="3385"/>
                    <a:pt x="458685" y="3385"/>
                  </a:cubicBezTo>
                  <a:cubicBezTo>
                    <a:pt x="453890" y="3385"/>
                    <a:pt x="451013" y="9139"/>
                    <a:pt x="446219" y="9139"/>
                  </a:cubicBezTo>
                  <a:cubicBezTo>
                    <a:pt x="444301" y="8180"/>
                    <a:pt x="446219" y="3385"/>
                    <a:pt x="444301" y="2426"/>
                  </a:cubicBezTo>
                  <a:cubicBezTo>
                    <a:pt x="440465" y="508"/>
                    <a:pt x="435670" y="-1410"/>
                    <a:pt x="432793" y="1467"/>
                  </a:cubicBezTo>
                  <a:cubicBezTo>
                    <a:pt x="431834" y="3385"/>
                    <a:pt x="433752" y="29277"/>
                    <a:pt x="431834" y="31195"/>
                  </a:cubicBezTo>
                  <a:cubicBezTo>
                    <a:pt x="429916" y="34072"/>
                    <a:pt x="424163" y="27359"/>
                    <a:pt x="420327" y="30236"/>
                  </a:cubicBezTo>
                  <a:lnTo>
                    <a:pt x="412655" y="53251"/>
                  </a:lnTo>
                  <a:cubicBezTo>
                    <a:pt x="405942" y="55169"/>
                    <a:pt x="400189" y="46538"/>
                    <a:pt x="393476" y="46538"/>
                  </a:cubicBezTo>
                  <a:cubicBezTo>
                    <a:pt x="389640" y="46538"/>
                    <a:pt x="390599" y="54210"/>
                    <a:pt x="386763" y="54210"/>
                  </a:cubicBezTo>
                  <a:cubicBezTo>
                    <a:pt x="367584" y="61881"/>
                    <a:pt x="357036" y="42702"/>
                    <a:pt x="342651" y="35030"/>
                  </a:cubicBezTo>
                  <a:lnTo>
                    <a:pt x="341692" y="35030"/>
                  </a:lnTo>
                  <a:cubicBezTo>
                    <a:pt x="342651" y="37908"/>
                    <a:pt x="343610" y="40784"/>
                    <a:pt x="343610" y="42702"/>
                  </a:cubicBezTo>
                  <a:cubicBezTo>
                    <a:pt x="342651" y="66676"/>
                    <a:pt x="336897" y="61881"/>
                    <a:pt x="318677" y="57087"/>
                  </a:cubicBezTo>
                  <a:cubicBezTo>
                    <a:pt x="316759" y="57087"/>
                    <a:pt x="314841" y="58046"/>
                    <a:pt x="313882" y="59963"/>
                  </a:cubicBezTo>
                  <a:cubicBezTo>
                    <a:pt x="311964" y="68594"/>
                    <a:pt x="317718" y="79143"/>
                    <a:pt x="308129" y="85855"/>
                  </a:cubicBezTo>
                  <a:cubicBezTo>
                    <a:pt x="300457" y="92568"/>
                    <a:pt x="262099" y="101199"/>
                    <a:pt x="261140" y="115583"/>
                  </a:cubicBezTo>
                  <a:cubicBezTo>
                    <a:pt x="261140" y="115583"/>
                    <a:pt x="283196" y="145311"/>
                    <a:pt x="283196" y="146270"/>
                  </a:cubicBezTo>
                  <a:cubicBezTo>
                    <a:pt x="284155" y="147229"/>
                    <a:pt x="271688" y="157777"/>
                    <a:pt x="275524" y="161613"/>
                  </a:cubicBezTo>
                  <a:cubicBezTo>
                    <a:pt x="285114" y="170244"/>
                    <a:pt x="295662" y="156818"/>
                    <a:pt x="287032" y="186546"/>
                  </a:cubicBezTo>
                  <a:cubicBezTo>
                    <a:pt x="287032" y="188464"/>
                    <a:pt x="285114" y="191341"/>
                    <a:pt x="283196" y="191341"/>
                  </a:cubicBezTo>
                  <a:cubicBezTo>
                    <a:pt x="254427" y="183669"/>
                    <a:pt x="276483" y="169285"/>
                    <a:pt x="263058" y="168326"/>
                  </a:cubicBezTo>
                  <a:cubicBezTo>
                    <a:pt x="255386" y="168326"/>
                    <a:pt x="249632" y="175038"/>
                    <a:pt x="241960" y="174079"/>
                  </a:cubicBezTo>
                  <a:cubicBezTo>
                    <a:pt x="238125" y="173121"/>
                    <a:pt x="239084" y="166408"/>
                    <a:pt x="236207" y="166408"/>
                  </a:cubicBezTo>
                  <a:cubicBezTo>
                    <a:pt x="230453" y="164490"/>
                    <a:pt x="225658" y="169285"/>
                    <a:pt x="220863" y="167367"/>
                  </a:cubicBezTo>
                  <a:cubicBezTo>
                    <a:pt x="218945" y="166408"/>
                    <a:pt x="222781" y="160654"/>
                    <a:pt x="220863" y="160654"/>
                  </a:cubicBezTo>
                  <a:cubicBezTo>
                    <a:pt x="210315" y="161613"/>
                    <a:pt x="219904" y="175997"/>
                    <a:pt x="217027" y="176957"/>
                  </a:cubicBezTo>
                  <a:cubicBezTo>
                    <a:pt x="204561" y="180792"/>
                    <a:pt x="183464" y="175038"/>
                    <a:pt x="171956" y="179833"/>
                  </a:cubicBezTo>
                  <a:cubicBezTo>
                    <a:pt x="168121" y="181751"/>
                    <a:pt x="170039" y="187505"/>
                    <a:pt x="166203" y="189423"/>
                  </a:cubicBezTo>
                  <a:cubicBezTo>
                    <a:pt x="162367" y="192300"/>
                    <a:pt x="158531" y="187505"/>
                    <a:pt x="154695" y="190382"/>
                  </a:cubicBezTo>
                  <a:cubicBezTo>
                    <a:pt x="151818" y="191341"/>
                    <a:pt x="155654" y="196136"/>
                    <a:pt x="153736" y="198053"/>
                  </a:cubicBezTo>
                  <a:cubicBezTo>
                    <a:pt x="152777" y="199012"/>
                    <a:pt x="122091" y="206684"/>
                    <a:pt x="118255" y="205725"/>
                  </a:cubicBezTo>
                  <a:cubicBezTo>
                    <a:pt x="116337" y="203807"/>
                    <a:pt x="118255" y="199012"/>
                    <a:pt x="116337" y="198053"/>
                  </a:cubicBezTo>
                  <a:cubicBezTo>
                    <a:pt x="115378" y="196136"/>
                    <a:pt x="110583" y="196136"/>
                    <a:pt x="109624" y="194218"/>
                  </a:cubicBezTo>
                  <a:cubicBezTo>
                    <a:pt x="108665" y="192300"/>
                    <a:pt x="114419" y="193259"/>
                    <a:pt x="113460" y="191341"/>
                  </a:cubicBezTo>
                  <a:cubicBezTo>
                    <a:pt x="109624" y="179833"/>
                    <a:pt x="84691" y="194218"/>
                    <a:pt x="77019" y="185587"/>
                  </a:cubicBezTo>
                  <a:cubicBezTo>
                    <a:pt x="77019" y="185587"/>
                    <a:pt x="78937" y="184628"/>
                    <a:pt x="78937" y="183669"/>
                  </a:cubicBezTo>
                  <a:cubicBezTo>
                    <a:pt x="73184" y="179833"/>
                    <a:pt x="78937" y="195177"/>
                    <a:pt x="77019" y="201889"/>
                  </a:cubicBezTo>
                  <a:cubicBezTo>
                    <a:pt x="77019" y="205725"/>
                    <a:pt x="59758" y="225863"/>
                    <a:pt x="54004" y="220110"/>
                  </a:cubicBezTo>
                  <a:cubicBezTo>
                    <a:pt x="50169" y="216274"/>
                    <a:pt x="60717" y="211479"/>
                    <a:pt x="57840" y="207643"/>
                  </a:cubicBezTo>
                  <a:cubicBezTo>
                    <a:pt x="56881" y="206684"/>
                    <a:pt x="54004" y="210520"/>
                    <a:pt x="52087" y="210520"/>
                  </a:cubicBezTo>
                  <a:cubicBezTo>
                    <a:pt x="50169" y="210520"/>
                    <a:pt x="47292" y="209561"/>
                    <a:pt x="46333" y="207643"/>
                  </a:cubicBezTo>
                  <a:cubicBezTo>
                    <a:pt x="44415" y="204766"/>
                    <a:pt x="51128" y="200930"/>
                    <a:pt x="46333" y="198053"/>
                  </a:cubicBezTo>
                  <a:cubicBezTo>
                    <a:pt x="42497" y="195177"/>
                    <a:pt x="40579" y="190382"/>
                    <a:pt x="37702" y="189423"/>
                  </a:cubicBezTo>
                  <a:cubicBezTo>
                    <a:pt x="34825" y="187505"/>
                    <a:pt x="30990" y="192300"/>
                    <a:pt x="28113" y="191341"/>
                  </a:cubicBezTo>
                  <a:cubicBezTo>
                    <a:pt x="26195" y="189423"/>
                    <a:pt x="28113" y="184628"/>
                    <a:pt x="26195" y="183669"/>
                  </a:cubicBezTo>
                  <a:cubicBezTo>
                    <a:pt x="21400" y="179833"/>
                    <a:pt x="22359" y="196136"/>
                    <a:pt x="7974" y="191341"/>
                  </a:cubicBezTo>
                  <a:cubicBezTo>
                    <a:pt x="9892" y="189423"/>
                    <a:pt x="8933" y="189423"/>
                    <a:pt x="7974" y="190382"/>
                  </a:cubicBezTo>
                  <a:lnTo>
                    <a:pt x="7974" y="190382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90" name="Freeform: Shape 289">
              <a:extLst>
                <a:ext uri="{FF2B5EF4-FFF2-40B4-BE49-F238E27FC236}">
                  <a16:creationId xmlns:a16="http://schemas.microsoft.com/office/drawing/2014/main" id="{164ECB18-11FA-9FC5-908D-96DA8641E66E}"/>
                </a:ext>
              </a:extLst>
            </p:cNvPr>
            <p:cNvSpPr/>
            <p:nvPr/>
          </p:nvSpPr>
          <p:spPr>
            <a:xfrm>
              <a:off x="6106936" y="3922969"/>
              <a:ext cx="539852" cy="302210"/>
            </a:xfrm>
            <a:custGeom>
              <a:avLst/>
              <a:gdLst>
                <a:gd name="connsiteX0" fmla="*/ 391281 w 526493"/>
                <a:gd name="connsiteY0" fmla="*/ 271219 h 294732"/>
                <a:gd name="connsiteX1" fmla="*/ 461284 w 526493"/>
                <a:gd name="connsiteY1" fmla="*/ 229025 h 294732"/>
                <a:gd name="connsiteX2" fmla="*/ 462244 w 526493"/>
                <a:gd name="connsiteY2" fmla="*/ 219436 h 294732"/>
                <a:gd name="connsiteX3" fmla="*/ 473751 w 526493"/>
                <a:gd name="connsiteY3" fmla="*/ 213682 h 294732"/>
                <a:gd name="connsiteX4" fmla="*/ 481423 w 526493"/>
                <a:gd name="connsiteY4" fmla="*/ 184913 h 294732"/>
                <a:gd name="connsiteX5" fmla="*/ 526494 w 526493"/>
                <a:gd name="connsiteY5" fmla="*/ 151350 h 294732"/>
                <a:gd name="connsiteX6" fmla="*/ 521699 w 526493"/>
                <a:gd name="connsiteY6" fmla="*/ 134088 h 294732"/>
                <a:gd name="connsiteX7" fmla="*/ 507315 w 526493"/>
                <a:gd name="connsiteY7" fmla="*/ 130252 h 294732"/>
                <a:gd name="connsiteX8" fmla="*/ 497725 w 526493"/>
                <a:gd name="connsiteY8" fmla="*/ 107237 h 294732"/>
                <a:gd name="connsiteX9" fmla="*/ 479505 w 526493"/>
                <a:gd name="connsiteY9" fmla="*/ 104361 h 294732"/>
                <a:gd name="connsiteX10" fmla="*/ 461284 w 526493"/>
                <a:gd name="connsiteY10" fmla="*/ 97648 h 294732"/>
                <a:gd name="connsiteX11" fmla="*/ 457449 w 526493"/>
                <a:gd name="connsiteY11" fmla="*/ 93812 h 294732"/>
                <a:gd name="connsiteX12" fmla="*/ 445941 w 526493"/>
                <a:gd name="connsiteY12" fmla="*/ 104361 h 294732"/>
                <a:gd name="connsiteX13" fmla="*/ 439229 w 526493"/>
                <a:gd name="connsiteY13" fmla="*/ 101484 h 294732"/>
                <a:gd name="connsiteX14" fmla="*/ 434434 w 526493"/>
                <a:gd name="connsiteY14" fmla="*/ 91894 h 294732"/>
                <a:gd name="connsiteX15" fmla="*/ 421967 w 526493"/>
                <a:gd name="connsiteY15" fmla="*/ 85181 h 294732"/>
                <a:gd name="connsiteX16" fmla="*/ 429639 w 526493"/>
                <a:gd name="connsiteY16" fmla="*/ 66002 h 294732"/>
                <a:gd name="connsiteX17" fmla="*/ 426762 w 526493"/>
                <a:gd name="connsiteY17" fmla="*/ 66002 h 294732"/>
                <a:gd name="connsiteX18" fmla="*/ 424844 w 526493"/>
                <a:gd name="connsiteY18" fmla="*/ 72715 h 294732"/>
                <a:gd name="connsiteX19" fmla="*/ 413337 w 526493"/>
                <a:gd name="connsiteY19" fmla="*/ 72715 h 294732"/>
                <a:gd name="connsiteX20" fmla="*/ 401829 w 526493"/>
                <a:gd name="connsiteY20" fmla="*/ 73674 h 294732"/>
                <a:gd name="connsiteX21" fmla="*/ 365389 w 526493"/>
                <a:gd name="connsiteY21" fmla="*/ 59289 h 294732"/>
                <a:gd name="connsiteX22" fmla="*/ 378814 w 526493"/>
                <a:gd name="connsiteY22" fmla="*/ 81345 h 294732"/>
                <a:gd name="connsiteX23" fmla="*/ 362512 w 526493"/>
                <a:gd name="connsiteY23" fmla="*/ 89017 h 294732"/>
                <a:gd name="connsiteX24" fmla="*/ 356758 w 526493"/>
                <a:gd name="connsiteY24" fmla="*/ 99566 h 294732"/>
                <a:gd name="connsiteX25" fmla="*/ 334702 w 526493"/>
                <a:gd name="connsiteY25" fmla="*/ 77510 h 294732"/>
                <a:gd name="connsiteX26" fmla="*/ 313605 w 526493"/>
                <a:gd name="connsiteY26" fmla="*/ 65043 h 294732"/>
                <a:gd name="connsiteX27" fmla="*/ 321277 w 526493"/>
                <a:gd name="connsiteY27" fmla="*/ 37234 h 294732"/>
                <a:gd name="connsiteX28" fmla="*/ 297303 w 526493"/>
                <a:gd name="connsiteY28" fmla="*/ 44905 h 294732"/>
                <a:gd name="connsiteX29" fmla="*/ 294426 w 526493"/>
                <a:gd name="connsiteY29" fmla="*/ 35316 h 294732"/>
                <a:gd name="connsiteX30" fmla="*/ 287713 w 526493"/>
                <a:gd name="connsiteY30" fmla="*/ 36275 h 294732"/>
                <a:gd name="connsiteX31" fmla="*/ 283877 w 526493"/>
                <a:gd name="connsiteY31" fmla="*/ 38192 h 294732"/>
                <a:gd name="connsiteX32" fmla="*/ 279082 w 526493"/>
                <a:gd name="connsiteY32" fmla="*/ 28603 h 294732"/>
                <a:gd name="connsiteX33" fmla="*/ 241683 w 526493"/>
                <a:gd name="connsiteY33" fmla="*/ 18054 h 294732"/>
                <a:gd name="connsiteX34" fmla="*/ 229217 w 526493"/>
                <a:gd name="connsiteY34" fmla="*/ 1752 h 294732"/>
                <a:gd name="connsiteX35" fmla="*/ 208119 w 526493"/>
                <a:gd name="connsiteY35" fmla="*/ 20931 h 294732"/>
                <a:gd name="connsiteX36" fmla="*/ 202366 w 526493"/>
                <a:gd name="connsiteY36" fmla="*/ 27644 h 294732"/>
                <a:gd name="connsiteX37" fmla="*/ 162089 w 526493"/>
                <a:gd name="connsiteY37" fmla="*/ 8465 h 294732"/>
                <a:gd name="connsiteX38" fmla="*/ 172638 w 526493"/>
                <a:gd name="connsiteY38" fmla="*/ 19013 h 294732"/>
                <a:gd name="connsiteX39" fmla="*/ 136198 w 526493"/>
                <a:gd name="connsiteY39" fmla="*/ 35316 h 294732"/>
                <a:gd name="connsiteX40" fmla="*/ 134280 w 526493"/>
                <a:gd name="connsiteY40" fmla="*/ 42028 h 294732"/>
                <a:gd name="connsiteX41" fmla="*/ 112224 w 526493"/>
                <a:gd name="connsiteY41" fmla="*/ 44905 h 294732"/>
                <a:gd name="connsiteX42" fmla="*/ 104552 w 526493"/>
                <a:gd name="connsiteY42" fmla="*/ 59289 h 294732"/>
                <a:gd name="connsiteX43" fmla="*/ 97839 w 526493"/>
                <a:gd name="connsiteY43" fmla="*/ 55454 h 294732"/>
                <a:gd name="connsiteX44" fmla="*/ 83455 w 526493"/>
                <a:gd name="connsiteY44" fmla="*/ 71756 h 294732"/>
                <a:gd name="connsiteX45" fmla="*/ 72906 w 526493"/>
                <a:gd name="connsiteY45" fmla="*/ 72715 h 294732"/>
                <a:gd name="connsiteX46" fmla="*/ 70029 w 526493"/>
                <a:gd name="connsiteY46" fmla="*/ 82304 h 294732"/>
                <a:gd name="connsiteX47" fmla="*/ 53727 w 526493"/>
                <a:gd name="connsiteY47" fmla="*/ 78469 h 294732"/>
                <a:gd name="connsiteX48" fmla="*/ 20163 w 526493"/>
                <a:gd name="connsiteY48" fmla="*/ 113950 h 294732"/>
                <a:gd name="connsiteX49" fmla="*/ 14410 w 526493"/>
                <a:gd name="connsiteY49" fmla="*/ 102443 h 294732"/>
                <a:gd name="connsiteX50" fmla="*/ 1943 w 526493"/>
                <a:gd name="connsiteY50" fmla="*/ 96689 h 294732"/>
                <a:gd name="connsiteX51" fmla="*/ 28794 w 526493"/>
                <a:gd name="connsiteY51" fmla="*/ 135047 h 294732"/>
                <a:gd name="connsiteX52" fmla="*/ 37425 w 526493"/>
                <a:gd name="connsiteY52" fmla="*/ 142719 h 294732"/>
                <a:gd name="connsiteX53" fmla="*/ 26876 w 526493"/>
                <a:gd name="connsiteY53" fmla="*/ 160939 h 294732"/>
                <a:gd name="connsiteX54" fmla="*/ 48932 w 526493"/>
                <a:gd name="connsiteY54" fmla="*/ 199298 h 294732"/>
                <a:gd name="connsiteX55" fmla="*/ 77701 w 526493"/>
                <a:gd name="connsiteY55" fmla="*/ 213682 h 294732"/>
                <a:gd name="connsiteX56" fmla="*/ 91127 w 526493"/>
                <a:gd name="connsiteY56" fmla="*/ 235738 h 294732"/>
                <a:gd name="connsiteX57" fmla="*/ 141951 w 526493"/>
                <a:gd name="connsiteY57" fmla="*/ 274096 h 294732"/>
                <a:gd name="connsiteX58" fmla="*/ 142910 w 526493"/>
                <a:gd name="connsiteY58" fmla="*/ 274096 h 294732"/>
                <a:gd name="connsiteX59" fmla="*/ 187022 w 526493"/>
                <a:gd name="connsiteY59" fmla="*/ 293275 h 294732"/>
                <a:gd name="connsiteX60" fmla="*/ 193735 w 526493"/>
                <a:gd name="connsiteY60" fmla="*/ 285604 h 294732"/>
                <a:gd name="connsiteX61" fmla="*/ 212914 w 526493"/>
                <a:gd name="connsiteY61" fmla="*/ 292316 h 294732"/>
                <a:gd name="connsiteX62" fmla="*/ 220586 w 526493"/>
                <a:gd name="connsiteY62" fmla="*/ 269301 h 294732"/>
                <a:gd name="connsiteX63" fmla="*/ 232093 w 526493"/>
                <a:gd name="connsiteY63" fmla="*/ 270260 h 294732"/>
                <a:gd name="connsiteX64" fmla="*/ 233052 w 526493"/>
                <a:gd name="connsiteY64" fmla="*/ 240533 h 294732"/>
                <a:gd name="connsiteX65" fmla="*/ 244560 w 526493"/>
                <a:gd name="connsiteY65" fmla="*/ 241492 h 294732"/>
                <a:gd name="connsiteX66" fmla="*/ 246478 w 526493"/>
                <a:gd name="connsiteY66" fmla="*/ 248204 h 294732"/>
                <a:gd name="connsiteX67" fmla="*/ 258944 w 526493"/>
                <a:gd name="connsiteY67" fmla="*/ 242451 h 294732"/>
                <a:gd name="connsiteX68" fmla="*/ 329907 w 526493"/>
                <a:gd name="connsiteY68" fmla="*/ 264507 h 294732"/>
                <a:gd name="connsiteX69" fmla="*/ 341415 w 526493"/>
                <a:gd name="connsiteY69" fmla="*/ 265466 h 294732"/>
                <a:gd name="connsiteX70" fmla="*/ 352922 w 526493"/>
                <a:gd name="connsiteY70" fmla="*/ 253958 h 294732"/>
                <a:gd name="connsiteX71" fmla="*/ 373060 w 526493"/>
                <a:gd name="connsiteY71" fmla="*/ 264507 h 294732"/>
                <a:gd name="connsiteX72" fmla="*/ 381691 w 526493"/>
                <a:gd name="connsiteY72" fmla="*/ 260671 h 294732"/>
                <a:gd name="connsiteX73" fmla="*/ 391281 w 526493"/>
                <a:gd name="connsiteY73" fmla="*/ 271219 h 294732"/>
                <a:gd name="connsiteX74" fmla="*/ 391281 w 526493"/>
                <a:gd name="connsiteY74" fmla="*/ 271219 h 294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526493" h="294732">
                  <a:moveTo>
                    <a:pt x="391281" y="271219"/>
                  </a:moveTo>
                  <a:cubicBezTo>
                    <a:pt x="404706" y="218477"/>
                    <a:pt x="434434" y="263548"/>
                    <a:pt x="461284" y="229025"/>
                  </a:cubicBezTo>
                  <a:cubicBezTo>
                    <a:pt x="463203" y="226148"/>
                    <a:pt x="460326" y="221353"/>
                    <a:pt x="462244" y="219436"/>
                  </a:cubicBezTo>
                  <a:cubicBezTo>
                    <a:pt x="465120" y="215600"/>
                    <a:pt x="470874" y="217518"/>
                    <a:pt x="473751" y="213682"/>
                  </a:cubicBezTo>
                  <a:cubicBezTo>
                    <a:pt x="473751" y="213682"/>
                    <a:pt x="481423" y="185872"/>
                    <a:pt x="481423" y="184913"/>
                  </a:cubicBezTo>
                  <a:cubicBezTo>
                    <a:pt x="489094" y="170529"/>
                    <a:pt x="511150" y="159021"/>
                    <a:pt x="526494" y="151350"/>
                  </a:cubicBezTo>
                  <a:cubicBezTo>
                    <a:pt x="522658" y="146555"/>
                    <a:pt x="525535" y="138883"/>
                    <a:pt x="521699" y="134088"/>
                  </a:cubicBezTo>
                  <a:cubicBezTo>
                    <a:pt x="517863" y="130252"/>
                    <a:pt x="511150" y="133129"/>
                    <a:pt x="507315" y="130252"/>
                  </a:cubicBezTo>
                  <a:cubicBezTo>
                    <a:pt x="506356" y="129293"/>
                    <a:pt x="498684" y="108196"/>
                    <a:pt x="497725" y="107237"/>
                  </a:cubicBezTo>
                  <a:cubicBezTo>
                    <a:pt x="492930" y="103402"/>
                    <a:pt x="485258" y="106278"/>
                    <a:pt x="479505" y="104361"/>
                  </a:cubicBezTo>
                  <a:cubicBezTo>
                    <a:pt x="474710" y="103402"/>
                    <a:pt x="465120" y="100525"/>
                    <a:pt x="461284" y="97648"/>
                  </a:cubicBezTo>
                  <a:cubicBezTo>
                    <a:pt x="459367" y="96689"/>
                    <a:pt x="459367" y="92853"/>
                    <a:pt x="457449" y="93812"/>
                  </a:cubicBezTo>
                  <a:cubicBezTo>
                    <a:pt x="442105" y="100525"/>
                    <a:pt x="471833" y="101484"/>
                    <a:pt x="445941" y="104361"/>
                  </a:cubicBezTo>
                  <a:cubicBezTo>
                    <a:pt x="444023" y="104361"/>
                    <a:pt x="441146" y="103402"/>
                    <a:pt x="439229" y="101484"/>
                  </a:cubicBezTo>
                  <a:cubicBezTo>
                    <a:pt x="436352" y="98607"/>
                    <a:pt x="437311" y="93812"/>
                    <a:pt x="434434" y="91894"/>
                  </a:cubicBezTo>
                  <a:cubicBezTo>
                    <a:pt x="430598" y="89017"/>
                    <a:pt x="418131" y="88058"/>
                    <a:pt x="421967" y="85181"/>
                  </a:cubicBezTo>
                  <a:cubicBezTo>
                    <a:pt x="433475" y="74633"/>
                    <a:pt x="441146" y="88058"/>
                    <a:pt x="429639" y="66002"/>
                  </a:cubicBezTo>
                  <a:cubicBezTo>
                    <a:pt x="429639" y="65043"/>
                    <a:pt x="427721" y="65043"/>
                    <a:pt x="426762" y="66002"/>
                  </a:cubicBezTo>
                  <a:cubicBezTo>
                    <a:pt x="425803" y="67920"/>
                    <a:pt x="426762" y="71756"/>
                    <a:pt x="424844" y="72715"/>
                  </a:cubicBezTo>
                  <a:cubicBezTo>
                    <a:pt x="421008" y="74633"/>
                    <a:pt x="417172" y="72715"/>
                    <a:pt x="413337" y="72715"/>
                  </a:cubicBezTo>
                  <a:cubicBezTo>
                    <a:pt x="409501" y="72715"/>
                    <a:pt x="405665" y="74633"/>
                    <a:pt x="401829" y="73674"/>
                  </a:cubicBezTo>
                  <a:cubicBezTo>
                    <a:pt x="394157" y="70797"/>
                    <a:pt x="378814" y="57371"/>
                    <a:pt x="365389" y="59289"/>
                  </a:cubicBezTo>
                  <a:cubicBezTo>
                    <a:pt x="359635" y="60249"/>
                    <a:pt x="379773" y="80387"/>
                    <a:pt x="378814" y="81345"/>
                  </a:cubicBezTo>
                  <a:cubicBezTo>
                    <a:pt x="375937" y="87099"/>
                    <a:pt x="367307" y="85181"/>
                    <a:pt x="362512" y="89017"/>
                  </a:cubicBezTo>
                  <a:cubicBezTo>
                    <a:pt x="359635" y="91894"/>
                    <a:pt x="360594" y="97648"/>
                    <a:pt x="356758" y="99566"/>
                  </a:cubicBezTo>
                  <a:cubicBezTo>
                    <a:pt x="343333" y="105319"/>
                    <a:pt x="337579" y="81345"/>
                    <a:pt x="334702" y="77510"/>
                  </a:cubicBezTo>
                  <a:lnTo>
                    <a:pt x="313605" y="65043"/>
                  </a:lnTo>
                  <a:cubicBezTo>
                    <a:pt x="311687" y="53536"/>
                    <a:pt x="346209" y="48741"/>
                    <a:pt x="321277" y="37234"/>
                  </a:cubicBezTo>
                  <a:cubicBezTo>
                    <a:pt x="316482" y="34357"/>
                    <a:pt x="297303" y="44905"/>
                    <a:pt x="297303" y="44905"/>
                  </a:cubicBezTo>
                  <a:cubicBezTo>
                    <a:pt x="294426" y="42028"/>
                    <a:pt x="297303" y="37234"/>
                    <a:pt x="294426" y="35316"/>
                  </a:cubicBezTo>
                  <a:cubicBezTo>
                    <a:pt x="293467" y="33398"/>
                    <a:pt x="290590" y="35316"/>
                    <a:pt x="287713" y="36275"/>
                  </a:cubicBezTo>
                  <a:cubicBezTo>
                    <a:pt x="286754" y="36275"/>
                    <a:pt x="285795" y="39151"/>
                    <a:pt x="283877" y="38192"/>
                  </a:cubicBezTo>
                  <a:cubicBezTo>
                    <a:pt x="281959" y="35316"/>
                    <a:pt x="282918" y="30521"/>
                    <a:pt x="279082" y="28603"/>
                  </a:cubicBezTo>
                  <a:cubicBezTo>
                    <a:pt x="267575" y="20931"/>
                    <a:pt x="256067" y="29562"/>
                    <a:pt x="241683" y="18054"/>
                  </a:cubicBezTo>
                  <a:cubicBezTo>
                    <a:pt x="232093" y="10383"/>
                    <a:pt x="245519" y="3670"/>
                    <a:pt x="229217" y="1752"/>
                  </a:cubicBezTo>
                  <a:cubicBezTo>
                    <a:pt x="204284" y="-3043"/>
                    <a:pt x="233052" y="17095"/>
                    <a:pt x="208119" y="20931"/>
                  </a:cubicBezTo>
                  <a:cubicBezTo>
                    <a:pt x="206202" y="24767"/>
                    <a:pt x="205243" y="27644"/>
                    <a:pt x="202366" y="27644"/>
                  </a:cubicBezTo>
                  <a:cubicBezTo>
                    <a:pt x="190858" y="30521"/>
                    <a:pt x="171679" y="-19345"/>
                    <a:pt x="162089" y="8465"/>
                  </a:cubicBezTo>
                  <a:cubicBezTo>
                    <a:pt x="160172" y="13260"/>
                    <a:pt x="176474" y="16136"/>
                    <a:pt x="172638" y="19013"/>
                  </a:cubicBezTo>
                  <a:cubicBezTo>
                    <a:pt x="162089" y="27644"/>
                    <a:pt x="146746" y="28603"/>
                    <a:pt x="136198" y="35316"/>
                  </a:cubicBezTo>
                  <a:cubicBezTo>
                    <a:pt x="134280" y="36275"/>
                    <a:pt x="136198" y="41069"/>
                    <a:pt x="134280" y="42028"/>
                  </a:cubicBezTo>
                  <a:cubicBezTo>
                    <a:pt x="126608" y="45864"/>
                    <a:pt x="117018" y="40110"/>
                    <a:pt x="112224" y="44905"/>
                  </a:cubicBezTo>
                  <a:cubicBezTo>
                    <a:pt x="107429" y="48741"/>
                    <a:pt x="109347" y="55454"/>
                    <a:pt x="104552" y="59289"/>
                  </a:cubicBezTo>
                  <a:cubicBezTo>
                    <a:pt x="102634" y="61208"/>
                    <a:pt x="100716" y="54495"/>
                    <a:pt x="97839" y="55454"/>
                  </a:cubicBezTo>
                  <a:cubicBezTo>
                    <a:pt x="90167" y="57371"/>
                    <a:pt x="89209" y="67920"/>
                    <a:pt x="83455" y="71756"/>
                  </a:cubicBezTo>
                  <a:cubicBezTo>
                    <a:pt x="80578" y="74633"/>
                    <a:pt x="75783" y="69838"/>
                    <a:pt x="72906" y="72715"/>
                  </a:cubicBezTo>
                  <a:cubicBezTo>
                    <a:pt x="70029" y="74633"/>
                    <a:pt x="72906" y="80387"/>
                    <a:pt x="70029" y="82304"/>
                  </a:cubicBezTo>
                  <a:cubicBezTo>
                    <a:pt x="66194" y="87099"/>
                    <a:pt x="56604" y="78469"/>
                    <a:pt x="53727" y="78469"/>
                  </a:cubicBezTo>
                  <a:cubicBezTo>
                    <a:pt x="31671" y="82304"/>
                    <a:pt x="27835" y="99566"/>
                    <a:pt x="20163" y="113950"/>
                  </a:cubicBezTo>
                  <a:cubicBezTo>
                    <a:pt x="18246" y="117786"/>
                    <a:pt x="18246" y="105319"/>
                    <a:pt x="14410" y="102443"/>
                  </a:cubicBezTo>
                  <a:cubicBezTo>
                    <a:pt x="11533" y="98607"/>
                    <a:pt x="6738" y="97648"/>
                    <a:pt x="1943" y="96689"/>
                  </a:cubicBezTo>
                  <a:cubicBezTo>
                    <a:pt x="-5728" y="94771"/>
                    <a:pt x="10574" y="123540"/>
                    <a:pt x="28794" y="135047"/>
                  </a:cubicBezTo>
                  <a:cubicBezTo>
                    <a:pt x="30712" y="136006"/>
                    <a:pt x="36466" y="136965"/>
                    <a:pt x="37425" y="142719"/>
                  </a:cubicBezTo>
                  <a:cubicBezTo>
                    <a:pt x="40302" y="155185"/>
                    <a:pt x="28794" y="150391"/>
                    <a:pt x="26876" y="160939"/>
                  </a:cubicBezTo>
                  <a:cubicBezTo>
                    <a:pt x="25917" y="163816"/>
                    <a:pt x="46055" y="197379"/>
                    <a:pt x="48932" y="199298"/>
                  </a:cubicBezTo>
                  <a:cubicBezTo>
                    <a:pt x="64276" y="214641"/>
                    <a:pt x="68111" y="204092"/>
                    <a:pt x="77701" y="213682"/>
                  </a:cubicBezTo>
                  <a:cubicBezTo>
                    <a:pt x="84414" y="220394"/>
                    <a:pt x="85373" y="229984"/>
                    <a:pt x="91127" y="235738"/>
                  </a:cubicBezTo>
                  <a:cubicBezTo>
                    <a:pt x="103593" y="244368"/>
                    <a:pt x="135239" y="256835"/>
                    <a:pt x="141951" y="274096"/>
                  </a:cubicBezTo>
                  <a:lnTo>
                    <a:pt x="142910" y="274096"/>
                  </a:lnTo>
                  <a:cubicBezTo>
                    <a:pt x="157295" y="281768"/>
                    <a:pt x="167843" y="299988"/>
                    <a:pt x="187022" y="293275"/>
                  </a:cubicBezTo>
                  <a:cubicBezTo>
                    <a:pt x="190858" y="292316"/>
                    <a:pt x="189899" y="285604"/>
                    <a:pt x="193735" y="285604"/>
                  </a:cubicBezTo>
                  <a:cubicBezTo>
                    <a:pt x="200448" y="285604"/>
                    <a:pt x="206202" y="293275"/>
                    <a:pt x="212914" y="292316"/>
                  </a:cubicBezTo>
                  <a:lnTo>
                    <a:pt x="220586" y="269301"/>
                  </a:lnTo>
                  <a:cubicBezTo>
                    <a:pt x="224422" y="266425"/>
                    <a:pt x="230176" y="273137"/>
                    <a:pt x="232093" y="270260"/>
                  </a:cubicBezTo>
                  <a:cubicBezTo>
                    <a:pt x="234011" y="268342"/>
                    <a:pt x="232093" y="242451"/>
                    <a:pt x="233052" y="240533"/>
                  </a:cubicBezTo>
                  <a:cubicBezTo>
                    <a:pt x="235929" y="237656"/>
                    <a:pt x="240724" y="239574"/>
                    <a:pt x="244560" y="241492"/>
                  </a:cubicBezTo>
                  <a:cubicBezTo>
                    <a:pt x="246478" y="242451"/>
                    <a:pt x="244560" y="247245"/>
                    <a:pt x="246478" y="248204"/>
                  </a:cubicBezTo>
                  <a:cubicBezTo>
                    <a:pt x="251273" y="248204"/>
                    <a:pt x="254149" y="242451"/>
                    <a:pt x="258944" y="242451"/>
                  </a:cubicBezTo>
                  <a:cubicBezTo>
                    <a:pt x="284836" y="242451"/>
                    <a:pt x="305933" y="262589"/>
                    <a:pt x="329907" y="264507"/>
                  </a:cubicBezTo>
                  <a:cubicBezTo>
                    <a:pt x="333743" y="264507"/>
                    <a:pt x="337579" y="266425"/>
                    <a:pt x="341415" y="265466"/>
                  </a:cubicBezTo>
                  <a:cubicBezTo>
                    <a:pt x="347168" y="262589"/>
                    <a:pt x="349086" y="255876"/>
                    <a:pt x="352922" y="253958"/>
                  </a:cubicBezTo>
                  <a:cubicBezTo>
                    <a:pt x="359635" y="252040"/>
                    <a:pt x="368266" y="263548"/>
                    <a:pt x="373060" y="264507"/>
                  </a:cubicBezTo>
                  <a:cubicBezTo>
                    <a:pt x="375937" y="264507"/>
                    <a:pt x="379773" y="258753"/>
                    <a:pt x="381691" y="260671"/>
                  </a:cubicBezTo>
                  <a:cubicBezTo>
                    <a:pt x="389363" y="263548"/>
                    <a:pt x="391281" y="267384"/>
                    <a:pt x="391281" y="271219"/>
                  </a:cubicBezTo>
                  <a:lnTo>
                    <a:pt x="391281" y="271219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91" name="Freeform: Shape 290">
              <a:extLst>
                <a:ext uri="{FF2B5EF4-FFF2-40B4-BE49-F238E27FC236}">
                  <a16:creationId xmlns:a16="http://schemas.microsoft.com/office/drawing/2014/main" id="{90DFD310-7550-3851-2959-ACEB541F295C}"/>
                </a:ext>
              </a:extLst>
            </p:cNvPr>
            <p:cNvSpPr/>
            <p:nvPr/>
          </p:nvSpPr>
          <p:spPr>
            <a:xfrm>
              <a:off x="6499792" y="4058305"/>
              <a:ext cx="443062" cy="244234"/>
            </a:xfrm>
            <a:custGeom>
              <a:avLst/>
              <a:gdLst>
                <a:gd name="connsiteX0" fmla="*/ 432006 w 432099"/>
                <a:gd name="connsiteY0" fmla="*/ 27993 h 238190"/>
                <a:gd name="connsiteX1" fmla="*/ 425293 w 432099"/>
                <a:gd name="connsiteY1" fmla="*/ 58680 h 238190"/>
                <a:gd name="connsiteX2" fmla="*/ 422416 w 432099"/>
                <a:gd name="connsiteY2" fmla="*/ 76900 h 238190"/>
                <a:gd name="connsiteX3" fmla="*/ 410909 w 432099"/>
                <a:gd name="connsiteY3" fmla="*/ 91284 h 238190"/>
                <a:gd name="connsiteX4" fmla="*/ 413786 w 432099"/>
                <a:gd name="connsiteY4" fmla="*/ 111423 h 238190"/>
                <a:gd name="connsiteX5" fmla="*/ 392689 w 432099"/>
                <a:gd name="connsiteY5" fmla="*/ 120053 h 238190"/>
                <a:gd name="connsiteX6" fmla="*/ 383099 w 432099"/>
                <a:gd name="connsiteY6" fmla="*/ 123889 h 238190"/>
                <a:gd name="connsiteX7" fmla="*/ 357207 w 432099"/>
                <a:gd name="connsiteY7" fmla="*/ 100874 h 238190"/>
                <a:gd name="connsiteX8" fmla="*/ 334192 w 432099"/>
                <a:gd name="connsiteY8" fmla="*/ 114299 h 238190"/>
                <a:gd name="connsiteX9" fmla="*/ 285285 w 432099"/>
                <a:gd name="connsiteY9" fmla="*/ 118135 h 238190"/>
                <a:gd name="connsiteX10" fmla="*/ 273778 w 432099"/>
                <a:gd name="connsiteY10" fmla="*/ 154576 h 238190"/>
                <a:gd name="connsiteX11" fmla="*/ 261311 w 432099"/>
                <a:gd name="connsiteY11" fmla="*/ 153617 h 238190"/>
                <a:gd name="connsiteX12" fmla="*/ 245009 w 432099"/>
                <a:gd name="connsiteY12" fmla="*/ 172796 h 238190"/>
                <a:gd name="connsiteX13" fmla="*/ 214322 w 432099"/>
                <a:gd name="connsiteY13" fmla="*/ 166083 h 238190"/>
                <a:gd name="connsiteX14" fmla="*/ 212404 w 432099"/>
                <a:gd name="connsiteY14" fmla="*/ 182385 h 238190"/>
                <a:gd name="connsiteX15" fmla="*/ 161580 w 432099"/>
                <a:gd name="connsiteY15" fmla="*/ 194852 h 238190"/>
                <a:gd name="connsiteX16" fmla="*/ 166374 w 432099"/>
                <a:gd name="connsiteY16" fmla="*/ 219785 h 238190"/>
                <a:gd name="connsiteX17" fmla="*/ 82945 w 432099"/>
                <a:gd name="connsiteY17" fmla="*/ 238005 h 238190"/>
                <a:gd name="connsiteX18" fmla="*/ 36915 w 432099"/>
                <a:gd name="connsiteY18" fmla="*/ 209236 h 238190"/>
                <a:gd name="connsiteX19" fmla="*/ 29243 w 432099"/>
                <a:gd name="connsiteY19" fmla="*/ 210195 h 238190"/>
                <a:gd name="connsiteX20" fmla="*/ 1433 w 432099"/>
                <a:gd name="connsiteY20" fmla="*/ 173755 h 238190"/>
                <a:gd name="connsiteX21" fmla="*/ 9105 w 432099"/>
                <a:gd name="connsiteY21" fmla="*/ 140191 h 238190"/>
                <a:gd name="connsiteX22" fmla="*/ 78150 w 432099"/>
                <a:gd name="connsiteY22" fmla="*/ 97997 h 238190"/>
                <a:gd name="connsiteX23" fmla="*/ 79109 w 432099"/>
                <a:gd name="connsiteY23" fmla="*/ 88407 h 238190"/>
                <a:gd name="connsiteX24" fmla="*/ 90617 w 432099"/>
                <a:gd name="connsiteY24" fmla="*/ 82654 h 238190"/>
                <a:gd name="connsiteX25" fmla="*/ 98288 w 432099"/>
                <a:gd name="connsiteY25" fmla="*/ 53885 h 238190"/>
                <a:gd name="connsiteX26" fmla="*/ 143360 w 432099"/>
                <a:gd name="connsiteY26" fmla="*/ 20321 h 238190"/>
                <a:gd name="connsiteX27" fmla="*/ 153908 w 432099"/>
                <a:gd name="connsiteY27" fmla="*/ 21280 h 238190"/>
                <a:gd name="connsiteX28" fmla="*/ 154867 w 432099"/>
                <a:gd name="connsiteY28" fmla="*/ 32788 h 238190"/>
                <a:gd name="connsiteX29" fmla="*/ 190348 w 432099"/>
                <a:gd name="connsiteY29" fmla="*/ 4978 h 238190"/>
                <a:gd name="connsiteX30" fmla="*/ 199938 w 432099"/>
                <a:gd name="connsiteY30" fmla="*/ 21280 h 238190"/>
                <a:gd name="connsiteX31" fmla="*/ 205692 w 432099"/>
                <a:gd name="connsiteY31" fmla="*/ 20321 h 238190"/>
                <a:gd name="connsiteX32" fmla="*/ 204733 w 432099"/>
                <a:gd name="connsiteY32" fmla="*/ 27034 h 238190"/>
                <a:gd name="connsiteX33" fmla="*/ 217199 w 432099"/>
                <a:gd name="connsiteY33" fmla="*/ 25116 h 238190"/>
                <a:gd name="connsiteX34" fmla="*/ 218158 w 432099"/>
                <a:gd name="connsiteY34" fmla="*/ 47172 h 238190"/>
                <a:gd name="connsiteX35" fmla="*/ 230625 w 432099"/>
                <a:gd name="connsiteY35" fmla="*/ 43336 h 238190"/>
                <a:gd name="connsiteX36" fmla="*/ 241173 w 432099"/>
                <a:gd name="connsiteY36" fmla="*/ 48131 h 238190"/>
                <a:gd name="connsiteX37" fmla="*/ 265147 w 432099"/>
                <a:gd name="connsiteY37" fmla="*/ 16485 h 238190"/>
                <a:gd name="connsiteX38" fmla="*/ 275696 w 432099"/>
                <a:gd name="connsiteY38" fmla="*/ 19362 h 238190"/>
                <a:gd name="connsiteX39" fmla="*/ 284326 w 432099"/>
                <a:gd name="connsiteY39" fmla="*/ 13609 h 238190"/>
                <a:gd name="connsiteX40" fmla="*/ 303505 w 432099"/>
                <a:gd name="connsiteY40" fmla="*/ 24157 h 238190"/>
                <a:gd name="connsiteX41" fmla="*/ 315972 w 432099"/>
                <a:gd name="connsiteY41" fmla="*/ 14568 h 238190"/>
                <a:gd name="connsiteX42" fmla="*/ 311177 w 432099"/>
                <a:gd name="connsiteY42" fmla="*/ 10732 h 238190"/>
                <a:gd name="connsiteX43" fmla="*/ 322685 w 432099"/>
                <a:gd name="connsiteY43" fmla="*/ 8814 h 238190"/>
                <a:gd name="connsiteX44" fmla="*/ 328438 w 432099"/>
                <a:gd name="connsiteY44" fmla="*/ 2101 h 238190"/>
                <a:gd name="connsiteX45" fmla="*/ 384058 w 432099"/>
                <a:gd name="connsiteY45" fmla="*/ 8814 h 238190"/>
                <a:gd name="connsiteX46" fmla="*/ 389812 w 432099"/>
                <a:gd name="connsiteY46" fmla="*/ 19362 h 238190"/>
                <a:gd name="connsiteX47" fmla="*/ 408032 w 432099"/>
                <a:gd name="connsiteY47" fmla="*/ 25116 h 238190"/>
                <a:gd name="connsiteX48" fmla="*/ 432006 w 432099"/>
                <a:gd name="connsiteY48" fmla="*/ 27993 h 238190"/>
                <a:gd name="connsiteX49" fmla="*/ 432006 w 432099"/>
                <a:gd name="connsiteY49" fmla="*/ 27993 h 238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432099" h="238190">
                  <a:moveTo>
                    <a:pt x="432006" y="27993"/>
                  </a:moveTo>
                  <a:cubicBezTo>
                    <a:pt x="432965" y="36624"/>
                    <a:pt x="426252" y="50049"/>
                    <a:pt x="425293" y="58680"/>
                  </a:cubicBezTo>
                  <a:cubicBezTo>
                    <a:pt x="424334" y="65392"/>
                    <a:pt x="425293" y="71146"/>
                    <a:pt x="422416" y="76900"/>
                  </a:cubicBezTo>
                  <a:cubicBezTo>
                    <a:pt x="419540" y="83613"/>
                    <a:pt x="411868" y="84572"/>
                    <a:pt x="410909" y="91284"/>
                  </a:cubicBezTo>
                  <a:cubicBezTo>
                    <a:pt x="408991" y="97997"/>
                    <a:pt x="413786" y="103751"/>
                    <a:pt x="413786" y="111423"/>
                  </a:cubicBezTo>
                  <a:cubicBezTo>
                    <a:pt x="413786" y="119094"/>
                    <a:pt x="400360" y="119094"/>
                    <a:pt x="392689" y="120053"/>
                  </a:cubicBezTo>
                  <a:cubicBezTo>
                    <a:pt x="388853" y="121012"/>
                    <a:pt x="385017" y="125807"/>
                    <a:pt x="383099" y="123889"/>
                  </a:cubicBezTo>
                  <a:cubicBezTo>
                    <a:pt x="365838" y="118135"/>
                    <a:pt x="379263" y="101833"/>
                    <a:pt x="357207" y="100874"/>
                  </a:cubicBezTo>
                  <a:cubicBezTo>
                    <a:pt x="348577" y="100874"/>
                    <a:pt x="342823" y="113340"/>
                    <a:pt x="334192" y="114299"/>
                  </a:cubicBezTo>
                  <a:cubicBezTo>
                    <a:pt x="318849" y="117176"/>
                    <a:pt x="298711" y="100874"/>
                    <a:pt x="285285" y="118135"/>
                  </a:cubicBezTo>
                  <a:cubicBezTo>
                    <a:pt x="279531" y="125807"/>
                    <a:pt x="283367" y="149781"/>
                    <a:pt x="273778" y="154576"/>
                  </a:cubicBezTo>
                  <a:cubicBezTo>
                    <a:pt x="269942" y="155534"/>
                    <a:pt x="265147" y="151699"/>
                    <a:pt x="261311" y="153617"/>
                  </a:cubicBezTo>
                  <a:cubicBezTo>
                    <a:pt x="246927" y="162247"/>
                    <a:pt x="268024" y="168960"/>
                    <a:pt x="245009" y="172796"/>
                  </a:cubicBezTo>
                  <a:cubicBezTo>
                    <a:pt x="237337" y="173755"/>
                    <a:pt x="221994" y="153617"/>
                    <a:pt x="214322" y="166083"/>
                  </a:cubicBezTo>
                  <a:cubicBezTo>
                    <a:pt x="211445" y="170878"/>
                    <a:pt x="216240" y="178550"/>
                    <a:pt x="212404" y="182385"/>
                  </a:cubicBezTo>
                  <a:cubicBezTo>
                    <a:pt x="202815" y="191975"/>
                    <a:pt x="175005" y="186221"/>
                    <a:pt x="161580" y="194852"/>
                  </a:cubicBezTo>
                  <a:cubicBezTo>
                    <a:pt x="150072" y="202524"/>
                    <a:pt x="162539" y="214990"/>
                    <a:pt x="166374" y="219785"/>
                  </a:cubicBezTo>
                  <a:cubicBezTo>
                    <a:pt x="170210" y="226498"/>
                    <a:pt x="93494" y="239923"/>
                    <a:pt x="82945" y="238005"/>
                  </a:cubicBezTo>
                  <a:cubicBezTo>
                    <a:pt x="65684" y="234169"/>
                    <a:pt x="53217" y="211154"/>
                    <a:pt x="36915" y="209236"/>
                  </a:cubicBezTo>
                  <a:cubicBezTo>
                    <a:pt x="33079" y="208277"/>
                    <a:pt x="30202" y="209236"/>
                    <a:pt x="29243" y="210195"/>
                  </a:cubicBezTo>
                  <a:cubicBezTo>
                    <a:pt x="18695" y="198688"/>
                    <a:pt x="9105" y="187180"/>
                    <a:pt x="1433" y="173755"/>
                  </a:cubicBezTo>
                  <a:cubicBezTo>
                    <a:pt x="-4320" y="165124"/>
                    <a:pt x="9105" y="151699"/>
                    <a:pt x="9105" y="140191"/>
                  </a:cubicBezTo>
                  <a:cubicBezTo>
                    <a:pt x="21572" y="87449"/>
                    <a:pt x="51299" y="131560"/>
                    <a:pt x="78150" y="97997"/>
                  </a:cubicBezTo>
                  <a:cubicBezTo>
                    <a:pt x="80068" y="95120"/>
                    <a:pt x="77191" y="90325"/>
                    <a:pt x="79109" y="88407"/>
                  </a:cubicBezTo>
                  <a:cubicBezTo>
                    <a:pt x="81986" y="84572"/>
                    <a:pt x="87740" y="86490"/>
                    <a:pt x="90617" y="82654"/>
                  </a:cubicBezTo>
                  <a:cubicBezTo>
                    <a:pt x="90617" y="82654"/>
                    <a:pt x="98288" y="54844"/>
                    <a:pt x="98288" y="53885"/>
                  </a:cubicBezTo>
                  <a:cubicBezTo>
                    <a:pt x="105960" y="39501"/>
                    <a:pt x="128016" y="27993"/>
                    <a:pt x="143360" y="20321"/>
                  </a:cubicBezTo>
                  <a:cubicBezTo>
                    <a:pt x="145277" y="23198"/>
                    <a:pt x="151031" y="18403"/>
                    <a:pt x="153908" y="21280"/>
                  </a:cubicBezTo>
                  <a:cubicBezTo>
                    <a:pt x="156785" y="24157"/>
                    <a:pt x="151990" y="29911"/>
                    <a:pt x="154867" y="32788"/>
                  </a:cubicBezTo>
                  <a:cubicBezTo>
                    <a:pt x="169251" y="44295"/>
                    <a:pt x="180759" y="-1735"/>
                    <a:pt x="190348" y="4978"/>
                  </a:cubicBezTo>
                  <a:cubicBezTo>
                    <a:pt x="196102" y="8814"/>
                    <a:pt x="196102" y="16485"/>
                    <a:pt x="199938" y="21280"/>
                  </a:cubicBezTo>
                  <a:cubicBezTo>
                    <a:pt x="200897" y="22239"/>
                    <a:pt x="204733" y="19362"/>
                    <a:pt x="205692" y="20321"/>
                  </a:cubicBezTo>
                  <a:cubicBezTo>
                    <a:pt x="206651" y="22239"/>
                    <a:pt x="202815" y="26075"/>
                    <a:pt x="204733" y="27034"/>
                  </a:cubicBezTo>
                  <a:cubicBezTo>
                    <a:pt x="209528" y="27993"/>
                    <a:pt x="213363" y="23198"/>
                    <a:pt x="217199" y="25116"/>
                  </a:cubicBezTo>
                  <a:cubicBezTo>
                    <a:pt x="223912" y="27993"/>
                    <a:pt x="218158" y="45254"/>
                    <a:pt x="218158" y="47172"/>
                  </a:cubicBezTo>
                  <a:cubicBezTo>
                    <a:pt x="218158" y="51967"/>
                    <a:pt x="225830" y="44295"/>
                    <a:pt x="230625" y="43336"/>
                  </a:cubicBezTo>
                  <a:cubicBezTo>
                    <a:pt x="234461" y="42377"/>
                    <a:pt x="238296" y="50049"/>
                    <a:pt x="241173" y="48131"/>
                  </a:cubicBezTo>
                  <a:cubicBezTo>
                    <a:pt x="242132" y="47172"/>
                    <a:pt x="252681" y="19362"/>
                    <a:pt x="265147" y="16485"/>
                  </a:cubicBezTo>
                  <a:cubicBezTo>
                    <a:pt x="268983" y="15527"/>
                    <a:pt x="272819" y="19362"/>
                    <a:pt x="275696" y="19362"/>
                  </a:cubicBezTo>
                  <a:cubicBezTo>
                    <a:pt x="279531" y="18403"/>
                    <a:pt x="281450" y="12650"/>
                    <a:pt x="284326" y="13609"/>
                  </a:cubicBezTo>
                  <a:cubicBezTo>
                    <a:pt x="291998" y="14568"/>
                    <a:pt x="295834" y="24157"/>
                    <a:pt x="303505" y="24157"/>
                  </a:cubicBezTo>
                  <a:cubicBezTo>
                    <a:pt x="309259" y="24157"/>
                    <a:pt x="313095" y="18403"/>
                    <a:pt x="315972" y="14568"/>
                  </a:cubicBezTo>
                  <a:cubicBezTo>
                    <a:pt x="316931" y="12650"/>
                    <a:pt x="311177" y="12650"/>
                    <a:pt x="311177" y="10732"/>
                  </a:cubicBezTo>
                  <a:cubicBezTo>
                    <a:pt x="314054" y="-1735"/>
                    <a:pt x="318849" y="10732"/>
                    <a:pt x="322685" y="8814"/>
                  </a:cubicBezTo>
                  <a:cubicBezTo>
                    <a:pt x="325562" y="7855"/>
                    <a:pt x="325562" y="2101"/>
                    <a:pt x="328438" y="2101"/>
                  </a:cubicBezTo>
                  <a:cubicBezTo>
                    <a:pt x="341864" y="-1735"/>
                    <a:pt x="372551" y="-776"/>
                    <a:pt x="384058" y="8814"/>
                  </a:cubicBezTo>
                  <a:cubicBezTo>
                    <a:pt x="386935" y="11691"/>
                    <a:pt x="385976" y="17444"/>
                    <a:pt x="389812" y="19362"/>
                  </a:cubicBezTo>
                  <a:cubicBezTo>
                    <a:pt x="395566" y="23198"/>
                    <a:pt x="401319" y="23198"/>
                    <a:pt x="408032" y="25116"/>
                  </a:cubicBezTo>
                  <a:cubicBezTo>
                    <a:pt x="415704" y="26075"/>
                    <a:pt x="424334" y="27034"/>
                    <a:pt x="432006" y="27993"/>
                  </a:cubicBezTo>
                  <a:lnTo>
                    <a:pt x="432006" y="27993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92" name="Freeform: Shape 291">
              <a:extLst>
                <a:ext uri="{FF2B5EF4-FFF2-40B4-BE49-F238E27FC236}">
                  <a16:creationId xmlns:a16="http://schemas.microsoft.com/office/drawing/2014/main" id="{4D1B6636-71D9-EC63-390A-FA70E709E639}"/>
                </a:ext>
              </a:extLst>
            </p:cNvPr>
            <p:cNvSpPr/>
            <p:nvPr/>
          </p:nvSpPr>
          <p:spPr>
            <a:xfrm>
              <a:off x="5616084" y="4032864"/>
              <a:ext cx="64264" cy="87732"/>
            </a:xfrm>
            <a:custGeom>
              <a:avLst/>
              <a:gdLst>
                <a:gd name="connsiteX0" fmla="*/ 46241 w 62674"/>
                <a:gd name="connsiteY0" fmla="*/ 85409 h 85561"/>
                <a:gd name="connsiteX1" fmla="*/ 30898 w 62674"/>
                <a:gd name="connsiteY1" fmla="*/ 80614 h 85561"/>
                <a:gd name="connsiteX2" fmla="*/ 16514 w 62674"/>
                <a:gd name="connsiteY2" fmla="*/ 85409 h 85561"/>
                <a:gd name="connsiteX3" fmla="*/ 15555 w 62674"/>
                <a:gd name="connsiteY3" fmla="*/ 81573 h 85561"/>
                <a:gd name="connsiteX4" fmla="*/ 4047 w 62674"/>
                <a:gd name="connsiteY4" fmla="*/ 75819 h 85561"/>
                <a:gd name="connsiteX5" fmla="*/ 5006 w 62674"/>
                <a:gd name="connsiteY5" fmla="*/ 71983 h 85561"/>
                <a:gd name="connsiteX6" fmla="*/ 211 w 62674"/>
                <a:gd name="connsiteY6" fmla="*/ 30748 h 85561"/>
                <a:gd name="connsiteX7" fmla="*/ 31857 w 62674"/>
                <a:gd name="connsiteY7" fmla="*/ 4856 h 85561"/>
                <a:gd name="connsiteX8" fmla="*/ 31857 w 62674"/>
                <a:gd name="connsiteY8" fmla="*/ 21159 h 85561"/>
                <a:gd name="connsiteX9" fmla="*/ 59667 w 62674"/>
                <a:gd name="connsiteY9" fmla="*/ 44174 h 85561"/>
                <a:gd name="connsiteX10" fmla="*/ 46241 w 62674"/>
                <a:gd name="connsiteY10" fmla="*/ 85409 h 85561"/>
                <a:gd name="connsiteX11" fmla="*/ 46241 w 62674"/>
                <a:gd name="connsiteY11" fmla="*/ 85409 h 85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2674" h="85561">
                  <a:moveTo>
                    <a:pt x="46241" y="85409"/>
                  </a:moveTo>
                  <a:cubicBezTo>
                    <a:pt x="41446" y="83491"/>
                    <a:pt x="36652" y="80614"/>
                    <a:pt x="30898" y="80614"/>
                  </a:cubicBezTo>
                  <a:cubicBezTo>
                    <a:pt x="26103" y="80614"/>
                    <a:pt x="22267" y="85409"/>
                    <a:pt x="16514" y="85409"/>
                  </a:cubicBezTo>
                  <a:cubicBezTo>
                    <a:pt x="15555" y="86368"/>
                    <a:pt x="16514" y="82532"/>
                    <a:pt x="15555" y="81573"/>
                  </a:cubicBezTo>
                  <a:cubicBezTo>
                    <a:pt x="11719" y="79655"/>
                    <a:pt x="7883" y="77737"/>
                    <a:pt x="4047" y="75819"/>
                  </a:cubicBezTo>
                  <a:lnTo>
                    <a:pt x="5006" y="71983"/>
                  </a:lnTo>
                  <a:cubicBezTo>
                    <a:pt x="25144" y="73901"/>
                    <a:pt x="-2666" y="38420"/>
                    <a:pt x="211" y="30748"/>
                  </a:cubicBezTo>
                  <a:cubicBezTo>
                    <a:pt x="4047" y="21159"/>
                    <a:pt x="22267" y="-12405"/>
                    <a:pt x="31857" y="4856"/>
                  </a:cubicBezTo>
                  <a:cubicBezTo>
                    <a:pt x="30898" y="9651"/>
                    <a:pt x="29939" y="13487"/>
                    <a:pt x="31857" y="21159"/>
                  </a:cubicBezTo>
                  <a:cubicBezTo>
                    <a:pt x="36652" y="40338"/>
                    <a:pt x="57749" y="42256"/>
                    <a:pt x="59667" y="44174"/>
                  </a:cubicBezTo>
                  <a:cubicBezTo>
                    <a:pt x="73092" y="60476"/>
                    <a:pt x="36652" y="67189"/>
                    <a:pt x="46241" y="85409"/>
                  </a:cubicBezTo>
                  <a:lnTo>
                    <a:pt x="46241" y="85409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93" name="Freeform: Shape 292">
              <a:extLst>
                <a:ext uri="{FF2B5EF4-FFF2-40B4-BE49-F238E27FC236}">
                  <a16:creationId xmlns:a16="http://schemas.microsoft.com/office/drawing/2014/main" id="{674BF5ED-0D11-165B-8F7F-E6F848C46E57}"/>
                </a:ext>
              </a:extLst>
            </p:cNvPr>
            <p:cNvSpPr/>
            <p:nvPr/>
          </p:nvSpPr>
          <p:spPr>
            <a:xfrm>
              <a:off x="4111645" y="4799614"/>
              <a:ext cx="373794" cy="617808"/>
            </a:xfrm>
            <a:custGeom>
              <a:avLst/>
              <a:gdLst>
                <a:gd name="connsiteX0" fmla="*/ 148854 w 364545"/>
                <a:gd name="connsiteY0" fmla="*/ 593868 h 602520"/>
                <a:gd name="connsiteX1" fmla="*/ 170910 w 364545"/>
                <a:gd name="connsiteY1" fmla="*/ 523864 h 602520"/>
                <a:gd name="connsiteX2" fmla="*/ 180500 w 364545"/>
                <a:gd name="connsiteY2" fmla="*/ 506602 h 602520"/>
                <a:gd name="connsiteX3" fmla="*/ 215981 w 364545"/>
                <a:gd name="connsiteY3" fmla="*/ 486464 h 602520"/>
                <a:gd name="connsiteX4" fmla="*/ 199679 w 364545"/>
                <a:gd name="connsiteY4" fmla="*/ 486464 h 602520"/>
                <a:gd name="connsiteX5" fmla="*/ 193925 w 364545"/>
                <a:gd name="connsiteY5" fmla="*/ 470162 h 602520"/>
                <a:gd name="connsiteX6" fmla="*/ 188171 w 364545"/>
                <a:gd name="connsiteY6" fmla="*/ 453860 h 602520"/>
                <a:gd name="connsiteX7" fmla="*/ 181459 w 364545"/>
                <a:gd name="connsiteY7" fmla="*/ 451942 h 602520"/>
                <a:gd name="connsiteX8" fmla="*/ 192966 w 364545"/>
                <a:gd name="connsiteY8" fmla="*/ 434680 h 602520"/>
                <a:gd name="connsiteX9" fmla="*/ 198720 w 364545"/>
                <a:gd name="connsiteY9" fmla="*/ 419337 h 602520"/>
                <a:gd name="connsiteX10" fmla="*/ 232283 w 364545"/>
                <a:gd name="connsiteY10" fmla="*/ 386732 h 602520"/>
                <a:gd name="connsiteX11" fmla="*/ 211186 w 364545"/>
                <a:gd name="connsiteY11" fmla="*/ 365635 h 602520"/>
                <a:gd name="connsiteX12" fmla="*/ 212145 w 364545"/>
                <a:gd name="connsiteY12" fmla="*/ 333031 h 602520"/>
                <a:gd name="connsiteX13" fmla="*/ 196802 w 364545"/>
                <a:gd name="connsiteY13" fmla="*/ 303303 h 602520"/>
                <a:gd name="connsiteX14" fmla="*/ 201597 w 364545"/>
                <a:gd name="connsiteY14" fmla="*/ 304262 h 602520"/>
                <a:gd name="connsiteX15" fmla="*/ 223653 w 364545"/>
                <a:gd name="connsiteY15" fmla="*/ 310016 h 602520"/>
                <a:gd name="connsiteX16" fmla="*/ 260093 w 364545"/>
                <a:gd name="connsiteY16" fmla="*/ 296590 h 602520"/>
                <a:gd name="connsiteX17" fmla="*/ 256257 w 364545"/>
                <a:gd name="connsiteY17" fmla="*/ 261109 h 602520"/>
                <a:gd name="connsiteX18" fmla="*/ 282149 w 364545"/>
                <a:gd name="connsiteY18" fmla="*/ 239053 h 602520"/>
                <a:gd name="connsiteX19" fmla="*/ 278313 w 364545"/>
                <a:gd name="connsiteY19" fmla="*/ 227546 h 602520"/>
                <a:gd name="connsiteX20" fmla="*/ 284067 w 364545"/>
                <a:gd name="connsiteY20" fmla="*/ 222751 h 602520"/>
                <a:gd name="connsiteX21" fmla="*/ 287903 w 364545"/>
                <a:gd name="connsiteY21" fmla="*/ 203572 h 602520"/>
                <a:gd name="connsiteX22" fmla="*/ 293657 w 364545"/>
                <a:gd name="connsiteY22" fmla="*/ 181515 h 602520"/>
                <a:gd name="connsiteX23" fmla="*/ 285985 w 364545"/>
                <a:gd name="connsiteY23" fmla="*/ 159459 h 602520"/>
                <a:gd name="connsiteX24" fmla="*/ 298452 w 364545"/>
                <a:gd name="connsiteY24" fmla="*/ 160418 h 602520"/>
                <a:gd name="connsiteX25" fmla="*/ 317631 w 364545"/>
                <a:gd name="connsiteY25" fmla="*/ 140280 h 602520"/>
                <a:gd name="connsiteX26" fmla="*/ 363661 w 364545"/>
                <a:gd name="connsiteY26" fmla="*/ 112471 h 602520"/>
                <a:gd name="connsiteX27" fmla="*/ 339687 w 364545"/>
                <a:gd name="connsiteY27" fmla="*/ 95209 h 602520"/>
                <a:gd name="connsiteX28" fmla="*/ 339687 w 364545"/>
                <a:gd name="connsiteY28" fmla="*/ 58769 h 602520"/>
                <a:gd name="connsiteX29" fmla="*/ 298452 w 364545"/>
                <a:gd name="connsiteY29" fmla="*/ 50138 h 602520"/>
                <a:gd name="connsiteX30" fmla="*/ 287903 w 364545"/>
                <a:gd name="connsiteY30" fmla="*/ 44384 h 602520"/>
                <a:gd name="connsiteX31" fmla="*/ 287903 w 364545"/>
                <a:gd name="connsiteY31" fmla="*/ 52056 h 602520"/>
                <a:gd name="connsiteX32" fmla="*/ 258175 w 364545"/>
                <a:gd name="connsiteY32" fmla="*/ 49179 h 602520"/>
                <a:gd name="connsiteX33" fmla="*/ 247627 w 364545"/>
                <a:gd name="connsiteY33" fmla="*/ 50138 h 602520"/>
                <a:gd name="connsiteX34" fmla="*/ 251463 w 364545"/>
                <a:gd name="connsiteY34" fmla="*/ 45343 h 602520"/>
                <a:gd name="connsiteX35" fmla="*/ 242832 w 364545"/>
                <a:gd name="connsiteY35" fmla="*/ 40549 h 602520"/>
                <a:gd name="connsiteX36" fmla="*/ 225571 w 364545"/>
                <a:gd name="connsiteY36" fmla="*/ 40549 h 602520"/>
                <a:gd name="connsiteX37" fmla="*/ 226530 w 364545"/>
                <a:gd name="connsiteY37" fmla="*/ 35754 h 602520"/>
                <a:gd name="connsiteX38" fmla="*/ 226530 w 364545"/>
                <a:gd name="connsiteY38" fmla="*/ 31918 h 602520"/>
                <a:gd name="connsiteX39" fmla="*/ 203515 w 364545"/>
                <a:gd name="connsiteY39" fmla="*/ 39590 h 602520"/>
                <a:gd name="connsiteX40" fmla="*/ 213104 w 364545"/>
                <a:gd name="connsiteY40" fmla="*/ 9862 h 602520"/>
                <a:gd name="connsiteX41" fmla="*/ 205432 w 364545"/>
                <a:gd name="connsiteY41" fmla="*/ 7944 h 602520"/>
                <a:gd name="connsiteX42" fmla="*/ 207350 w 364545"/>
                <a:gd name="connsiteY42" fmla="*/ 1231 h 602520"/>
                <a:gd name="connsiteX43" fmla="*/ 155567 w 364545"/>
                <a:gd name="connsiteY43" fmla="*/ 9862 h 602520"/>
                <a:gd name="connsiteX44" fmla="*/ 136387 w 364545"/>
                <a:gd name="connsiteY44" fmla="*/ 31918 h 602520"/>
                <a:gd name="connsiteX45" fmla="*/ 152690 w 364545"/>
                <a:gd name="connsiteY45" fmla="*/ 39590 h 602520"/>
                <a:gd name="connsiteX46" fmla="*/ 140223 w 364545"/>
                <a:gd name="connsiteY46" fmla="*/ 42466 h 602520"/>
                <a:gd name="connsiteX47" fmla="*/ 137346 w 364545"/>
                <a:gd name="connsiteY47" fmla="*/ 99045 h 602520"/>
                <a:gd name="connsiteX48" fmla="*/ 142141 w 364545"/>
                <a:gd name="connsiteY48" fmla="*/ 106717 h 602520"/>
                <a:gd name="connsiteX49" fmla="*/ 128716 w 364545"/>
                <a:gd name="connsiteY49" fmla="*/ 143157 h 602520"/>
                <a:gd name="connsiteX50" fmla="*/ 121044 w 364545"/>
                <a:gd name="connsiteY50" fmla="*/ 159459 h 602520"/>
                <a:gd name="connsiteX51" fmla="*/ 133511 w 364545"/>
                <a:gd name="connsiteY51" fmla="*/ 142198 h 602520"/>
                <a:gd name="connsiteX52" fmla="*/ 139264 w 364545"/>
                <a:gd name="connsiteY52" fmla="*/ 153706 h 602520"/>
                <a:gd name="connsiteX53" fmla="*/ 117208 w 364545"/>
                <a:gd name="connsiteY53" fmla="*/ 164254 h 602520"/>
                <a:gd name="connsiteX54" fmla="*/ 99947 w 364545"/>
                <a:gd name="connsiteY54" fmla="*/ 198777 h 602520"/>
                <a:gd name="connsiteX55" fmla="*/ 92275 w 364545"/>
                <a:gd name="connsiteY55" fmla="*/ 210284 h 602520"/>
                <a:gd name="connsiteX56" fmla="*/ 101865 w 364545"/>
                <a:gd name="connsiteY56" fmla="*/ 220833 h 602520"/>
                <a:gd name="connsiteX57" fmla="*/ 94193 w 364545"/>
                <a:gd name="connsiteY57" fmla="*/ 216997 h 602520"/>
                <a:gd name="connsiteX58" fmla="*/ 84604 w 364545"/>
                <a:gd name="connsiteY58" fmla="*/ 232340 h 602520"/>
                <a:gd name="connsiteX59" fmla="*/ 54876 w 364545"/>
                <a:gd name="connsiteY59" fmla="*/ 277411 h 602520"/>
                <a:gd name="connsiteX60" fmla="*/ 43368 w 364545"/>
                <a:gd name="connsiteY60" fmla="*/ 286042 h 602520"/>
                <a:gd name="connsiteX61" fmla="*/ 46245 w 364545"/>
                <a:gd name="connsiteY61" fmla="*/ 290837 h 602520"/>
                <a:gd name="connsiteX62" fmla="*/ 25148 w 364545"/>
                <a:gd name="connsiteY62" fmla="*/ 290837 h 602520"/>
                <a:gd name="connsiteX63" fmla="*/ 27066 w 364545"/>
                <a:gd name="connsiteY63" fmla="*/ 308098 h 602520"/>
                <a:gd name="connsiteX64" fmla="*/ 215 w 364545"/>
                <a:gd name="connsiteY64" fmla="*/ 363717 h 602520"/>
                <a:gd name="connsiteX65" fmla="*/ 9805 w 364545"/>
                <a:gd name="connsiteY65" fmla="*/ 381938 h 602520"/>
                <a:gd name="connsiteX66" fmla="*/ 15559 w 364545"/>
                <a:gd name="connsiteY66" fmla="*/ 403994 h 602520"/>
                <a:gd name="connsiteX67" fmla="*/ 37615 w 364545"/>
                <a:gd name="connsiteY67" fmla="*/ 403994 h 602520"/>
                <a:gd name="connsiteX68" fmla="*/ 46245 w 364545"/>
                <a:gd name="connsiteY68" fmla="*/ 400158 h 602520"/>
                <a:gd name="connsiteX69" fmla="*/ 55835 w 364545"/>
                <a:gd name="connsiteY69" fmla="*/ 406871 h 602520"/>
                <a:gd name="connsiteX70" fmla="*/ 60630 w 364545"/>
                <a:gd name="connsiteY70" fmla="*/ 398240 h 602520"/>
                <a:gd name="connsiteX71" fmla="*/ 60630 w 364545"/>
                <a:gd name="connsiteY71" fmla="*/ 412624 h 602520"/>
                <a:gd name="connsiteX72" fmla="*/ 72137 w 364545"/>
                <a:gd name="connsiteY72" fmla="*/ 420296 h 602520"/>
                <a:gd name="connsiteX73" fmla="*/ 42410 w 364545"/>
                <a:gd name="connsiteY73" fmla="*/ 403994 h 602520"/>
                <a:gd name="connsiteX74" fmla="*/ 50081 w 364545"/>
                <a:gd name="connsiteY74" fmla="*/ 416460 h 602520"/>
                <a:gd name="connsiteX75" fmla="*/ 49122 w 364545"/>
                <a:gd name="connsiteY75" fmla="*/ 434680 h 602520"/>
                <a:gd name="connsiteX76" fmla="*/ 31861 w 364545"/>
                <a:gd name="connsiteY76" fmla="*/ 466326 h 602520"/>
                <a:gd name="connsiteX77" fmla="*/ 37615 w 364545"/>
                <a:gd name="connsiteY77" fmla="*/ 475916 h 602520"/>
                <a:gd name="connsiteX78" fmla="*/ 34738 w 364545"/>
                <a:gd name="connsiteY78" fmla="*/ 496054 h 602520"/>
                <a:gd name="connsiteX79" fmla="*/ 41451 w 364545"/>
                <a:gd name="connsiteY79" fmla="*/ 495095 h 602520"/>
                <a:gd name="connsiteX80" fmla="*/ 32820 w 364545"/>
                <a:gd name="connsiteY80" fmla="*/ 498931 h 602520"/>
                <a:gd name="connsiteX81" fmla="*/ 26107 w 364545"/>
                <a:gd name="connsiteY81" fmla="*/ 527699 h 602520"/>
                <a:gd name="connsiteX82" fmla="*/ 3092 w 364545"/>
                <a:gd name="connsiteY82" fmla="*/ 574688 h 602520"/>
                <a:gd name="connsiteX83" fmla="*/ 13641 w 364545"/>
                <a:gd name="connsiteY83" fmla="*/ 570853 h 602520"/>
                <a:gd name="connsiteX84" fmla="*/ 29943 w 364545"/>
                <a:gd name="connsiteY84" fmla="*/ 570853 h 602520"/>
                <a:gd name="connsiteX85" fmla="*/ 37615 w 364545"/>
                <a:gd name="connsiteY85" fmla="*/ 568935 h 602520"/>
                <a:gd name="connsiteX86" fmla="*/ 104742 w 364545"/>
                <a:gd name="connsiteY86" fmla="*/ 602498 h 602520"/>
                <a:gd name="connsiteX87" fmla="*/ 137346 w 364545"/>
                <a:gd name="connsiteY87" fmla="*/ 588114 h 602520"/>
                <a:gd name="connsiteX88" fmla="*/ 148854 w 364545"/>
                <a:gd name="connsiteY88" fmla="*/ 593868 h 602520"/>
                <a:gd name="connsiteX89" fmla="*/ 148854 w 364545"/>
                <a:gd name="connsiteY89" fmla="*/ 593868 h 602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364545" h="602520">
                  <a:moveTo>
                    <a:pt x="148854" y="593868"/>
                  </a:moveTo>
                  <a:cubicBezTo>
                    <a:pt x="150772" y="556468"/>
                    <a:pt x="141182" y="549755"/>
                    <a:pt x="170910" y="523864"/>
                  </a:cubicBezTo>
                  <a:cubicBezTo>
                    <a:pt x="176664" y="519069"/>
                    <a:pt x="175705" y="509479"/>
                    <a:pt x="180500" y="506602"/>
                  </a:cubicBezTo>
                  <a:cubicBezTo>
                    <a:pt x="182417" y="505643"/>
                    <a:pt x="226530" y="504684"/>
                    <a:pt x="215981" y="486464"/>
                  </a:cubicBezTo>
                  <a:cubicBezTo>
                    <a:pt x="213104" y="481670"/>
                    <a:pt x="204474" y="489341"/>
                    <a:pt x="199679" y="486464"/>
                  </a:cubicBezTo>
                  <a:cubicBezTo>
                    <a:pt x="194884" y="482628"/>
                    <a:pt x="195843" y="475916"/>
                    <a:pt x="193925" y="470162"/>
                  </a:cubicBezTo>
                  <a:cubicBezTo>
                    <a:pt x="192007" y="464408"/>
                    <a:pt x="192007" y="458654"/>
                    <a:pt x="188171" y="453860"/>
                  </a:cubicBezTo>
                  <a:cubicBezTo>
                    <a:pt x="187212" y="451942"/>
                    <a:pt x="181459" y="453860"/>
                    <a:pt x="181459" y="451942"/>
                  </a:cubicBezTo>
                  <a:cubicBezTo>
                    <a:pt x="184335" y="445229"/>
                    <a:pt x="190089" y="441393"/>
                    <a:pt x="192966" y="434680"/>
                  </a:cubicBezTo>
                  <a:cubicBezTo>
                    <a:pt x="198720" y="424132"/>
                    <a:pt x="183376" y="431804"/>
                    <a:pt x="198720" y="419337"/>
                  </a:cubicBezTo>
                  <a:cubicBezTo>
                    <a:pt x="212145" y="408789"/>
                    <a:pt x="230365" y="410706"/>
                    <a:pt x="232283" y="386732"/>
                  </a:cubicBezTo>
                  <a:cubicBezTo>
                    <a:pt x="232283" y="384815"/>
                    <a:pt x="215022" y="373307"/>
                    <a:pt x="211186" y="365635"/>
                  </a:cubicBezTo>
                  <a:cubicBezTo>
                    <a:pt x="205432" y="354128"/>
                    <a:pt x="212145" y="334949"/>
                    <a:pt x="212145" y="333031"/>
                  </a:cubicBezTo>
                  <a:cubicBezTo>
                    <a:pt x="211186" y="332072"/>
                    <a:pt x="196802" y="304262"/>
                    <a:pt x="196802" y="303303"/>
                  </a:cubicBezTo>
                  <a:cubicBezTo>
                    <a:pt x="195843" y="301385"/>
                    <a:pt x="199679" y="304262"/>
                    <a:pt x="201597" y="304262"/>
                  </a:cubicBezTo>
                  <a:cubicBezTo>
                    <a:pt x="209268" y="307139"/>
                    <a:pt x="215022" y="308098"/>
                    <a:pt x="223653" y="310016"/>
                  </a:cubicBezTo>
                  <a:cubicBezTo>
                    <a:pt x="244750" y="315770"/>
                    <a:pt x="248586" y="317688"/>
                    <a:pt x="260093" y="296590"/>
                  </a:cubicBezTo>
                  <a:cubicBezTo>
                    <a:pt x="272560" y="271657"/>
                    <a:pt x="259134" y="280288"/>
                    <a:pt x="256257" y="261109"/>
                  </a:cubicBezTo>
                  <a:cubicBezTo>
                    <a:pt x="253380" y="243848"/>
                    <a:pt x="281190" y="252478"/>
                    <a:pt x="282149" y="239053"/>
                  </a:cubicBezTo>
                  <a:cubicBezTo>
                    <a:pt x="283108" y="230422"/>
                    <a:pt x="273519" y="238094"/>
                    <a:pt x="278313" y="227546"/>
                  </a:cubicBezTo>
                  <a:cubicBezTo>
                    <a:pt x="279272" y="225627"/>
                    <a:pt x="283108" y="225627"/>
                    <a:pt x="284067" y="222751"/>
                  </a:cubicBezTo>
                  <a:cubicBezTo>
                    <a:pt x="286944" y="216038"/>
                    <a:pt x="286944" y="210284"/>
                    <a:pt x="287903" y="203572"/>
                  </a:cubicBezTo>
                  <a:cubicBezTo>
                    <a:pt x="288862" y="195900"/>
                    <a:pt x="294616" y="189187"/>
                    <a:pt x="293657" y="181515"/>
                  </a:cubicBezTo>
                  <a:lnTo>
                    <a:pt x="285985" y="159459"/>
                  </a:lnTo>
                  <a:cubicBezTo>
                    <a:pt x="288862" y="156582"/>
                    <a:pt x="294616" y="162336"/>
                    <a:pt x="298452" y="160418"/>
                  </a:cubicBezTo>
                  <a:lnTo>
                    <a:pt x="317631" y="140280"/>
                  </a:lnTo>
                  <a:cubicBezTo>
                    <a:pt x="331056" y="132608"/>
                    <a:pt x="355989" y="132608"/>
                    <a:pt x="363661" y="112471"/>
                  </a:cubicBezTo>
                  <a:cubicBezTo>
                    <a:pt x="369414" y="94250"/>
                    <a:pt x="345440" y="96168"/>
                    <a:pt x="339687" y="95209"/>
                  </a:cubicBezTo>
                  <a:cubicBezTo>
                    <a:pt x="334892" y="94250"/>
                    <a:pt x="343523" y="59728"/>
                    <a:pt x="339687" y="58769"/>
                  </a:cubicBezTo>
                  <a:cubicBezTo>
                    <a:pt x="322425" y="50138"/>
                    <a:pt x="318590" y="57810"/>
                    <a:pt x="298452" y="50138"/>
                  </a:cubicBezTo>
                  <a:cubicBezTo>
                    <a:pt x="294616" y="48220"/>
                    <a:pt x="295575" y="39590"/>
                    <a:pt x="287903" y="44384"/>
                  </a:cubicBezTo>
                  <a:cubicBezTo>
                    <a:pt x="285985" y="46302"/>
                    <a:pt x="289821" y="51097"/>
                    <a:pt x="287903" y="52056"/>
                  </a:cubicBezTo>
                  <a:cubicBezTo>
                    <a:pt x="275436" y="62605"/>
                    <a:pt x="262011" y="50138"/>
                    <a:pt x="258175" y="49179"/>
                  </a:cubicBezTo>
                  <a:cubicBezTo>
                    <a:pt x="254339" y="47261"/>
                    <a:pt x="250504" y="52056"/>
                    <a:pt x="247627" y="50138"/>
                  </a:cubicBezTo>
                  <a:cubicBezTo>
                    <a:pt x="245709" y="49179"/>
                    <a:pt x="253380" y="47261"/>
                    <a:pt x="251463" y="45343"/>
                  </a:cubicBezTo>
                  <a:cubicBezTo>
                    <a:pt x="250504" y="41507"/>
                    <a:pt x="245709" y="40549"/>
                    <a:pt x="242832" y="40549"/>
                  </a:cubicBezTo>
                  <a:cubicBezTo>
                    <a:pt x="237078" y="39590"/>
                    <a:pt x="231324" y="41507"/>
                    <a:pt x="225571" y="40549"/>
                  </a:cubicBezTo>
                  <a:cubicBezTo>
                    <a:pt x="224612" y="39590"/>
                    <a:pt x="226530" y="37672"/>
                    <a:pt x="226530" y="35754"/>
                  </a:cubicBezTo>
                  <a:cubicBezTo>
                    <a:pt x="226530" y="34795"/>
                    <a:pt x="227489" y="30959"/>
                    <a:pt x="226530" y="31918"/>
                  </a:cubicBezTo>
                  <a:cubicBezTo>
                    <a:pt x="221735" y="32877"/>
                    <a:pt x="211186" y="45343"/>
                    <a:pt x="203515" y="39590"/>
                  </a:cubicBezTo>
                  <a:cubicBezTo>
                    <a:pt x="181459" y="24246"/>
                    <a:pt x="224612" y="20410"/>
                    <a:pt x="213104" y="9862"/>
                  </a:cubicBezTo>
                  <a:cubicBezTo>
                    <a:pt x="211186" y="7944"/>
                    <a:pt x="207350" y="9862"/>
                    <a:pt x="205432" y="7944"/>
                  </a:cubicBezTo>
                  <a:cubicBezTo>
                    <a:pt x="204474" y="6026"/>
                    <a:pt x="209268" y="2190"/>
                    <a:pt x="207350" y="1231"/>
                  </a:cubicBezTo>
                  <a:cubicBezTo>
                    <a:pt x="191048" y="-2605"/>
                    <a:pt x="168992" y="3149"/>
                    <a:pt x="155567" y="9862"/>
                  </a:cubicBezTo>
                  <a:cubicBezTo>
                    <a:pt x="153649" y="18492"/>
                    <a:pt x="131593" y="23287"/>
                    <a:pt x="136387" y="31918"/>
                  </a:cubicBezTo>
                  <a:cubicBezTo>
                    <a:pt x="140223" y="36713"/>
                    <a:pt x="150772" y="34795"/>
                    <a:pt x="152690" y="39590"/>
                  </a:cubicBezTo>
                  <a:cubicBezTo>
                    <a:pt x="154608" y="44384"/>
                    <a:pt x="143100" y="38631"/>
                    <a:pt x="140223" y="42466"/>
                  </a:cubicBezTo>
                  <a:cubicBezTo>
                    <a:pt x="134470" y="50138"/>
                    <a:pt x="135429" y="89455"/>
                    <a:pt x="137346" y="99045"/>
                  </a:cubicBezTo>
                  <a:cubicBezTo>
                    <a:pt x="137346" y="101922"/>
                    <a:pt x="142141" y="102881"/>
                    <a:pt x="142141" y="106717"/>
                  </a:cubicBezTo>
                  <a:cubicBezTo>
                    <a:pt x="141182" y="122060"/>
                    <a:pt x="134470" y="130691"/>
                    <a:pt x="128716" y="143157"/>
                  </a:cubicBezTo>
                  <a:cubicBezTo>
                    <a:pt x="125839" y="148911"/>
                    <a:pt x="114331" y="160418"/>
                    <a:pt x="121044" y="159459"/>
                  </a:cubicBezTo>
                  <a:cubicBezTo>
                    <a:pt x="127757" y="157541"/>
                    <a:pt x="127757" y="144116"/>
                    <a:pt x="133511" y="142198"/>
                  </a:cubicBezTo>
                  <a:cubicBezTo>
                    <a:pt x="138305" y="141239"/>
                    <a:pt x="141182" y="149870"/>
                    <a:pt x="139264" y="153706"/>
                  </a:cubicBezTo>
                  <a:cubicBezTo>
                    <a:pt x="134470" y="160418"/>
                    <a:pt x="122003" y="157541"/>
                    <a:pt x="117208" y="164254"/>
                  </a:cubicBezTo>
                  <a:cubicBezTo>
                    <a:pt x="110496" y="174803"/>
                    <a:pt x="107619" y="187269"/>
                    <a:pt x="99947" y="198777"/>
                  </a:cubicBezTo>
                  <a:cubicBezTo>
                    <a:pt x="97070" y="203572"/>
                    <a:pt x="92275" y="206448"/>
                    <a:pt x="92275" y="210284"/>
                  </a:cubicBezTo>
                  <a:cubicBezTo>
                    <a:pt x="92275" y="215079"/>
                    <a:pt x="99947" y="216997"/>
                    <a:pt x="101865" y="220833"/>
                  </a:cubicBezTo>
                  <a:cubicBezTo>
                    <a:pt x="102824" y="222751"/>
                    <a:pt x="97070" y="215079"/>
                    <a:pt x="94193" y="216997"/>
                  </a:cubicBezTo>
                  <a:cubicBezTo>
                    <a:pt x="89398" y="219874"/>
                    <a:pt x="87481" y="226587"/>
                    <a:pt x="84604" y="232340"/>
                  </a:cubicBezTo>
                  <a:cubicBezTo>
                    <a:pt x="75973" y="246725"/>
                    <a:pt x="65425" y="264945"/>
                    <a:pt x="54876" y="277411"/>
                  </a:cubicBezTo>
                  <a:cubicBezTo>
                    <a:pt x="51999" y="281247"/>
                    <a:pt x="47204" y="282206"/>
                    <a:pt x="43368" y="286042"/>
                  </a:cubicBezTo>
                  <a:cubicBezTo>
                    <a:pt x="42410" y="287001"/>
                    <a:pt x="48163" y="289878"/>
                    <a:pt x="46245" y="290837"/>
                  </a:cubicBezTo>
                  <a:cubicBezTo>
                    <a:pt x="38574" y="292755"/>
                    <a:pt x="29943" y="286042"/>
                    <a:pt x="25148" y="290837"/>
                  </a:cubicBezTo>
                  <a:cubicBezTo>
                    <a:pt x="20353" y="295631"/>
                    <a:pt x="28984" y="302344"/>
                    <a:pt x="27066" y="308098"/>
                  </a:cubicBezTo>
                  <a:cubicBezTo>
                    <a:pt x="24189" y="316729"/>
                    <a:pt x="-2662" y="355087"/>
                    <a:pt x="215" y="363717"/>
                  </a:cubicBezTo>
                  <a:cubicBezTo>
                    <a:pt x="2133" y="370430"/>
                    <a:pt x="6928" y="375225"/>
                    <a:pt x="9805" y="381938"/>
                  </a:cubicBezTo>
                  <a:cubicBezTo>
                    <a:pt x="18436" y="397281"/>
                    <a:pt x="15559" y="403994"/>
                    <a:pt x="15559" y="403994"/>
                  </a:cubicBezTo>
                  <a:cubicBezTo>
                    <a:pt x="23230" y="405912"/>
                    <a:pt x="30902" y="404953"/>
                    <a:pt x="37615" y="403994"/>
                  </a:cubicBezTo>
                  <a:cubicBezTo>
                    <a:pt x="41451" y="403994"/>
                    <a:pt x="43368" y="399199"/>
                    <a:pt x="46245" y="400158"/>
                  </a:cubicBezTo>
                  <a:cubicBezTo>
                    <a:pt x="50081" y="400158"/>
                    <a:pt x="51999" y="405912"/>
                    <a:pt x="55835" y="406871"/>
                  </a:cubicBezTo>
                  <a:cubicBezTo>
                    <a:pt x="58712" y="407830"/>
                    <a:pt x="58712" y="395363"/>
                    <a:pt x="60630" y="398240"/>
                  </a:cubicBezTo>
                  <a:cubicBezTo>
                    <a:pt x="63507" y="403035"/>
                    <a:pt x="58712" y="408789"/>
                    <a:pt x="60630" y="412624"/>
                  </a:cubicBezTo>
                  <a:cubicBezTo>
                    <a:pt x="63507" y="416460"/>
                    <a:pt x="75973" y="418378"/>
                    <a:pt x="72137" y="420296"/>
                  </a:cubicBezTo>
                  <a:cubicBezTo>
                    <a:pt x="48163" y="431804"/>
                    <a:pt x="62548" y="401117"/>
                    <a:pt x="42410" y="403994"/>
                  </a:cubicBezTo>
                  <a:cubicBezTo>
                    <a:pt x="36656" y="404953"/>
                    <a:pt x="49122" y="411665"/>
                    <a:pt x="50081" y="416460"/>
                  </a:cubicBezTo>
                  <a:cubicBezTo>
                    <a:pt x="51040" y="422214"/>
                    <a:pt x="50081" y="427968"/>
                    <a:pt x="49122" y="434680"/>
                  </a:cubicBezTo>
                  <a:cubicBezTo>
                    <a:pt x="47204" y="446188"/>
                    <a:pt x="31861" y="456737"/>
                    <a:pt x="31861" y="466326"/>
                  </a:cubicBezTo>
                  <a:cubicBezTo>
                    <a:pt x="31861" y="470162"/>
                    <a:pt x="37615" y="473039"/>
                    <a:pt x="37615" y="475916"/>
                  </a:cubicBezTo>
                  <a:cubicBezTo>
                    <a:pt x="38574" y="482628"/>
                    <a:pt x="28984" y="494136"/>
                    <a:pt x="34738" y="496054"/>
                  </a:cubicBezTo>
                  <a:cubicBezTo>
                    <a:pt x="36656" y="496054"/>
                    <a:pt x="42410" y="493177"/>
                    <a:pt x="41451" y="495095"/>
                  </a:cubicBezTo>
                  <a:cubicBezTo>
                    <a:pt x="39533" y="497972"/>
                    <a:pt x="33779" y="496054"/>
                    <a:pt x="32820" y="498931"/>
                  </a:cubicBezTo>
                  <a:cubicBezTo>
                    <a:pt x="28025" y="507561"/>
                    <a:pt x="30902" y="519069"/>
                    <a:pt x="26107" y="527699"/>
                  </a:cubicBezTo>
                  <a:cubicBezTo>
                    <a:pt x="22271" y="535371"/>
                    <a:pt x="1174" y="564140"/>
                    <a:pt x="3092" y="574688"/>
                  </a:cubicBezTo>
                  <a:cubicBezTo>
                    <a:pt x="4051" y="578524"/>
                    <a:pt x="10764" y="570853"/>
                    <a:pt x="13641" y="570853"/>
                  </a:cubicBezTo>
                  <a:cubicBezTo>
                    <a:pt x="19395" y="569894"/>
                    <a:pt x="24189" y="571812"/>
                    <a:pt x="29943" y="570853"/>
                  </a:cubicBezTo>
                  <a:cubicBezTo>
                    <a:pt x="32820" y="570853"/>
                    <a:pt x="35697" y="567976"/>
                    <a:pt x="37615" y="568935"/>
                  </a:cubicBezTo>
                  <a:cubicBezTo>
                    <a:pt x="51999" y="572771"/>
                    <a:pt x="98988" y="603457"/>
                    <a:pt x="104742" y="602498"/>
                  </a:cubicBezTo>
                  <a:cubicBezTo>
                    <a:pt x="107619" y="602498"/>
                    <a:pt x="135429" y="589073"/>
                    <a:pt x="137346" y="588114"/>
                  </a:cubicBezTo>
                  <a:cubicBezTo>
                    <a:pt x="140223" y="593868"/>
                    <a:pt x="145018" y="593868"/>
                    <a:pt x="148854" y="593868"/>
                  </a:cubicBezTo>
                  <a:lnTo>
                    <a:pt x="148854" y="593868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94" name="Freeform: Shape 293">
              <a:extLst>
                <a:ext uri="{FF2B5EF4-FFF2-40B4-BE49-F238E27FC236}">
                  <a16:creationId xmlns:a16="http://schemas.microsoft.com/office/drawing/2014/main" id="{F825040E-97EE-8ADC-E0C8-C1B2F462E46D}"/>
                </a:ext>
              </a:extLst>
            </p:cNvPr>
            <p:cNvSpPr/>
            <p:nvPr/>
          </p:nvSpPr>
          <p:spPr>
            <a:xfrm>
              <a:off x="4253588" y="4612429"/>
              <a:ext cx="1163623" cy="1117655"/>
            </a:xfrm>
            <a:custGeom>
              <a:avLst/>
              <a:gdLst>
                <a:gd name="connsiteX0" fmla="*/ 932941 w 1134830"/>
                <a:gd name="connsiteY0" fmla="*/ 307490 h 1089999"/>
                <a:gd name="connsiteX1" fmla="*/ 951161 w 1134830"/>
                <a:gd name="connsiteY1" fmla="*/ 315161 h 1089999"/>
                <a:gd name="connsiteX2" fmla="*/ 958833 w 1134830"/>
                <a:gd name="connsiteY2" fmla="*/ 325710 h 1089999"/>
                <a:gd name="connsiteX3" fmla="*/ 980889 w 1134830"/>
                <a:gd name="connsiteY3" fmla="*/ 319956 h 1089999"/>
                <a:gd name="connsiteX4" fmla="*/ 1014453 w 1134830"/>
                <a:gd name="connsiteY4" fmla="*/ 335299 h 1089999"/>
                <a:gd name="connsiteX5" fmla="*/ 1017330 w 1134830"/>
                <a:gd name="connsiteY5" fmla="*/ 325710 h 1089999"/>
                <a:gd name="connsiteX6" fmla="*/ 1061442 w 1134830"/>
                <a:gd name="connsiteY6" fmla="*/ 328587 h 1089999"/>
                <a:gd name="connsiteX7" fmla="*/ 1065278 w 1134830"/>
                <a:gd name="connsiteY7" fmla="*/ 328587 h 1089999"/>
                <a:gd name="connsiteX8" fmla="*/ 1071990 w 1134830"/>
                <a:gd name="connsiteY8" fmla="*/ 342971 h 1089999"/>
                <a:gd name="connsiteX9" fmla="*/ 1053770 w 1134830"/>
                <a:gd name="connsiteY9" fmla="*/ 352561 h 1089999"/>
                <a:gd name="connsiteX10" fmla="*/ 1055688 w 1134830"/>
                <a:gd name="connsiteY10" fmla="*/ 391878 h 1089999"/>
                <a:gd name="connsiteX11" fmla="*/ 1001986 w 1134830"/>
                <a:gd name="connsiteY11" fmla="*/ 421606 h 1089999"/>
                <a:gd name="connsiteX12" fmla="*/ 969382 w 1134830"/>
                <a:gd name="connsiteY12" fmla="*/ 435031 h 1089999"/>
                <a:gd name="connsiteX13" fmla="*/ 947326 w 1134830"/>
                <a:gd name="connsiteY13" fmla="*/ 454210 h 1089999"/>
                <a:gd name="connsiteX14" fmla="*/ 838004 w 1134830"/>
                <a:gd name="connsiteY14" fmla="*/ 476266 h 1089999"/>
                <a:gd name="connsiteX15" fmla="*/ 820743 w 1134830"/>
                <a:gd name="connsiteY15" fmla="*/ 494486 h 1089999"/>
                <a:gd name="connsiteX16" fmla="*/ 836086 w 1134830"/>
                <a:gd name="connsiteY16" fmla="*/ 505994 h 1089999"/>
                <a:gd name="connsiteX17" fmla="*/ 806359 w 1134830"/>
                <a:gd name="connsiteY17" fmla="*/ 515584 h 1089999"/>
                <a:gd name="connsiteX18" fmla="*/ 783344 w 1134830"/>
                <a:gd name="connsiteY18" fmla="*/ 548188 h 1089999"/>
                <a:gd name="connsiteX19" fmla="*/ 708545 w 1134830"/>
                <a:gd name="connsiteY19" fmla="*/ 632576 h 1089999"/>
                <a:gd name="connsiteX20" fmla="*/ 719093 w 1134830"/>
                <a:gd name="connsiteY20" fmla="*/ 700663 h 1089999"/>
                <a:gd name="connsiteX21" fmla="*/ 746903 w 1134830"/>
                <a:gd name="connsiteY21" fmla="*/ 728472 h 1089999"/>
                <a:gd name="connsiteX22" fmla="*/ 719093 w 1134830"/>
                <a:gd name="connsiteY22" fmla="*/ 739980 h 1089999"/>
                <a:gd name="connsiteX23" fmla="*/ 715258 w 1134830"/>
                <a:gd name="connsiteY23" fmla="*/ 747651 h 1089999"/>
                <a:gd name="connsiteX24" fmla="*/ 708545 w 1134830"/>
                <a:gd name="connsiteY24" fmla="*/ 746692 h 1089999"/>
                <a:gd name="connsiteX25" fmla="*/ 686489 w 1134830"/>
                <a:gd name="connsiteY25" fmla="*/ 754364 h 1089999"/>
                <a:gd name="connsiteX26" fmla="*/ 681694 w 1134830"/>
                <a:gd name="connsiteY26" fmla="*/ 765872 h 1089999"/>
                <a:gd name="connsiteX27" fmla="*/ 673063 w 1134830"/>
                <a:gd name="connsiteY27" fmla="*/ 765872 h 1089999"/>
                <a:gd name="connsiteX28" fmla="*/ 669228 w 1134830"/>
                <a:gd name="connsiteY28" fmla="*/ 781215 h 1089999"/>
                <a:gd name="connsiteX29" fmla="*/ 655802 w 1134830"/>
                <a:gd name="connsiteY29" fmla="*/ 786010 h 1089999"/>
                <a:gd name="connsiteX30" fmla="*/ 654843 w 1134830"/>
                <a:gd name="connsiteY30" fmla="*/ 805189 h 1089999"/>
                <a:gd name="connsiteX31" fmla="*/ 630869 w 1134830"/>
                <a:gd name="connsiteY31" fmla="*/ 831081 h 1089999"/>
                <a:gd name="connsiteX32" fmla="*/ 643336 w 1134830"/>
                <a:gd name="connsiteY32" fmla="*/ 847383 h 1089999"/>
                <a:gd name="connsiteX33" fmla="*/ 623198 w 1134830"/>
                <a:gd name="connsiteY33" fmla="*/ 852178 h 1089999"/>
                <a:gd name="connsiteX34" fmla="*/ 609772 w 1134830"/>
                <a:gd name="connsiteY34" fmla="*/ 846424 h 1089999"/>
                <a:gd name="connsiteX35" fmla="*/ 552235 w 1134830"/>
                <a:gd name="connsiteY35" fmla="*/ 860809 h 1089999"/>
                <a:gd name="connsiteX36" fmla="*/ 495656 w 1134830"/>
                <a:gd name="connsiteY36" fmla="*/ 927936 h 1089999"/>
                <a:gd name="connsiteX37" fmla="*/ 454421 w 1134830"/>
                <a:gd name="connsiteY37" fmla="*/ 911633 h 1089999"/>
                <a:gd name="connsiteX38" fmla="*/ 440036 w 1134830"/>
                <a:gd name="connsiteY38" fmla="*/ 922182 h 1089999"/>
                <a:gd name="connsiteX39" fmla="*/ 404555 w 1134830"/>
                <a:gd name="connsiteY39" fmla="*/ 908757 h 1089999"/>
                <a:gd name="connsiteX40" fmla="*/ 370032 w 1134830"/>
                <a:gd name="connsiteY40" fmla="*/ 910674 h 1089999"/>
                <a:gd name="connsiteX41" fmla="*/ 353730 w 1134830"/>
                <a:gd name="connsiteY41" fmla="*/ 902044 h 1089999"/>
                <a:gd name="connsiteX42" fmla="*/ 278931 w 1134830"/>
                <a:gd name="connsiteY42" fmla="*/ 891495 h 1089999"/>
                <a:gd name="connsiteX43" fmla="*/ 253039 w 1134830"/>
                <a:gd name="connsiteY43" fmla="*/ 912592 h 1089999"/>
                <a:gd name="connsiteX44" fmla="*/ 201256 w 1134830"/>
                <a:gd name="connsiteY44" fmla="*/ 911633 h 1089999"/>
                <a:gd name="connsiteX45" fmla="*/ 179200 w 1134830"/>
                <a:gd name="connsiteY45" fmla="*/ 938484 h 1089999"/>
                <a:gd name="connsiteX46" fmla="*/ 169610 w 1134830"/>
                <a:gd name="connsiteY46" fmla="*/ 936566 h 1089999"/>
                <a:gd name="connsiteX47" fmla="*/ 152349 w 1134830"/>
                <a:gd name="connsiteY47" fmla="*/ 950951 h 1089999"/>
                <a:gd name="connsiteX48" fmla="*/ 146595 w 1134830"/>
                <a:gd name="connsiteY48" fmla="*/ 943279 h 1089999"/>
                <a:gd name="connsiteX49" fmla="*/ 135088 w 1134830"/>
                <a:gd name="connsiteY49" fmla="*/ 936566 h 1089999"/>
                <a:gd name="connsiteX50" fmla="*/ 126457 w 1134830"/>
                <a:gd name="connsiteY50" fmla="*/ 922182 h 1089999"/>
                <a:gd name="connsiteX51" fmla="*/ 115908 w 1134830"/>
                <a:gd name="connsiteY51" fmla="*/ 919305 h 1089999"/>
                <a:gd name="connsiteX52" fmla="*/ 98647 w 1134830"/>
                <a:gd name="connsiteY52" fmla="*/ 874234 h 1089999"/>
                <a:gd name="connsiteX53" fmla="*/ 110155 w 1134830"/>
                <a:gd name="connsiteY53" fmla="*/ 879029 h 1089999"/>
                <a:gd name="connsiteX54" fmla="*/ 103442 w 1134830"/>
                <a:gd name="connsiteY54" fmla="*/ 877111 h 1089999"/>
                <a:gd name="connsiteX55" fmla="*/ 106319 w 1134830"/>
                <a:gd name="connsiteY55" fmla="*/ 871357 h 1089999"/>
                <a:gd name="connsiteX56" fmla="*/ 90975 w 1134830"/>
                <a:gd name="connsiteY56" fmla="*/ 848342 h 1089999"/>
                <a:gd name="connsiteX57" fmla="*/ 117826 w 1134830"/>
                <a:gd name="connsiteY57" fmla="*/ 830122 h 1089999"/>
                <a:gd name="connsiteX58" fmla="*/ 98647 w 1134830"/>
                <a:gd name="connsiteY58" fmla="*/ 841630 h 1089999"/>
                <a:gd name="connsiteX59" fmla="*/ 91934 w 1134830"/>
                <a:gd name="connsiteY59" fmla="*/ 824368 h 1089999"/>
                <a:gd name="connsiteX60" fmla="*/ 82345 w 1134830"/>
                <a:gd name="connsiteY60" fmla="*/ 809984 h 1089999"/>
                <a:gd name="connsiteX61" fmla="*/ 58371 w 1134830"/>
                <a:gd name="connsiteY61" fmla="*/ 786969 h 1089999"/>
                <a:gd name="connsiteX62" fmla="*/ 58371 w 1134830"/>
                <a:gd name="connsiteY62" fmla="*/ 785051 h 1089999"/>
                <a:gd name="connsiteX63" fmla="*/ 54535 w 1134830"/>
                <a:gd name="connsiteY63" fmla="*/ 787928 h 1089999"/>
                <a:gd name="connsiteX64" fmla="*/ 42069 w 1134830"/>
                <a:gd name="connsiteY64" fmla="*/ 779297 h 1089999"/>
                <a:gd name="connsiteX65" fmla="*/ 10423 w 1134830"/>
                <a:gd name="connsiteY65" fmla="*/ 774502 h 1089999"/>
                <a:gd name="connsiteX66" fmla="*/ 32479 w 1134830"/>
                <a:gd name="connsiteY66" fmla="*/ 704498 h 1089999"/>
                <a:gd name="connsiteX67" fmla="*/ 42069 w 1134830"/>
                <a:gd name="connsiteY67" fmla="*/ 687237 h 1089999"/>
                <a:gd name="connsiteX68" fmla="*/ 77550 w 1134830"/>
                <a:gd name="connsiteY68" fmla="*/ 667099 h 1089999"/>
                <a:gd name="connsiteX69" fmla="*/ 61248 w 1134830"/>
                <a:gd name="connsiteY69" fmla="*/ 667099 h 1089999"/>
                <a:gd name="connsiteX70" fmla="*/ 55494 w 1134830"/>
                <a:gd name="connsiteY70" fmla="*/ 650797 h 1089999"/>
                <a:gd name="connsiteX71" fmla="*/ 49740 w 1134830"/>
                <a:gd name="connsiteY71" fmla="*/ 634494 h 1089999"/>
                <a:gd name="connsiteX72" fmla="*/ 43028 w 1134830"/>
                <a:gd name="connsiteY72" fmla="*/ 632576 h 1089999"/>
                <a:gd name="connsiteX73" fmla="*/ 54535 w 1134830"/>
                <a:gd name="connsiteY73" fmla="*/ 615315 h 1089999"/>
                <a:gd name="connsiteX74" fmla="*/ 60289 w 1134830"/>
                <a:gd name="connsiteY74" fmla="*/ 599972 h 1089999"/>
                <a:gd name="connsiteX75" fmla="*/ 93852 w 1134830"/>
                <a:gd name="connsiteY75" fmla="*/ 567367 h 1089999"/>
                <a:gd name="connsiteX76" fmla="*/ 72755 w 1134830"/>
                <a:gd name="connsiteY76" fmla="*/ 546270 h 1089999"/>
                <a:gd name="connsiteX77" fmla="*/ 73714 w 1134830"/>
                <a:gd name="connsiteY77" fmla="*/ 513666 h 1089999"/>
                <a:gd name="connsiteX78" fmla="*/ 58371 w 1134830"/>
                <a:gd name="connsiteY78" fmla="*/ 483938 h 1089999"/>
                <a:gd name="connsiteX79" fmla="*/ 63166 w 1134830"/>
                <a:gd name="connsiteY79" fmla="*/ 484897 h 1089999"/>
                <a:gd name="connsiteX80" fmla="*/ 85222 w 1134830"/>
                <a:gd name="connsiteY80" fmla="*/ 490651 h 1089999"/>
                <a:gd name="connsiteX81" fmla="*/ 121662 w 1134830"/>
                <a:gd name="connsiteY81" fmla="*/ 477225 h 1089999"/>
                <a:gd name="connsiteX82" fmla="*/ 117826 w 1134830"/>
                <a:gd name="connsiteY82" fmla="*/ 441744 h 1089999"/>
                <a:gd name="connsiteX83" fmla="*/ 143718 w 1134830"/>
                <a:gd name="connsiteY83" fmla="*/ 419688 h 1089999"/>
                <a:gd name="connsiteX84" fmla="*/ 139882 w 1134830"/>
                <a:gd name="connsiteY84" fmla="*/ 408180 h 1089999"/>
                <a:gd name="connsiteX85" fmla="*/ 145636 w 1134830"/>
                <a:gd name="connsiteY85" fmla="*/ 403385 h 1089999"/>
                <a:gd name="connsiteX86" fmla="*/ 149472 w 1134830"/>
                <a:gd name="connsiteY86" fmla="*/ 384206 h 1089999"/>
                <a:gd name="connsiteX87" fmla="*/ 155226 w 1134830"/>
                <a:gd name="connsiteY87" fmla="*/ 362150 h 1089999"/>
                <a:gd name="connsiteX88" fmla="*/ 147554 w 1134830"/>
                <a:gd name="connsiteY88" fmla="*/ 340094 h 1089999"/>
                <a:gd name="connsiteX89" fmla="*/ 160020 w 1134830"/>
                <a:gd name="connsiteY89" fmla="*/ 341053 h 1089999"/>
                <a:gd name="connsiteX90" fmla="*/ 179200 w 1134830"/>
                <a:gd name="connsiteY90" fmla="*/ 320915 h 1089999"/>
                <a:gd name="connsiteX91" fmla="*/ 225230 w 1134830"/>
                <a:gd name="connsiteY91" fmla="*/ 293105 h 1089999"/>
                <a:gd name="connsiteX92" fmla="*/ 201256 w 1134830"/>
                <a:gd name="connsiteY92" fmla="*/ 275844 h 1089999"/>
                <a:gd name="connsiteX93" fmla="*/ 201256 w 1134830"/>
                <a:gd name="connsiteY93" fmla="*/ 239403 h 1089999"/>
                <a:gd name="connsiteX94" fmla="*/ 160020 w 1134830"/>
                <a:gd name="connsiteY94" fmla="*/ 230773 h 1089999"/>
                <a:gd name="connsiteX95" fmla="*/ 149472 w 1134830"/>
                <a:gd name="connsiteY95" fmla="*/ 225019 h 1089999"/>
                <a:gd name="connsiteX96" fmla="*/ 149472 w 1134830"/>
                <a:gd name="connsiteY96" fmla="*/ 232691 h 1089999"/>
                <a:gd name="connsiteX97" fmla="*/ 119744 w 1134830"/>
                <a:gd name="connsiteY97" fmla="*/ 229814 h 1089999"/>
                <a:gd name="connsiteX98" fmla="*/ 109196 w 1134830"/>
                <a:gd name="connsiteY98" fmla="*/ 230773 h 1089999"/>
                <a:gd name="connsiteX99" fmla="*/ 113032 w 1134830"/>
                <a:gd name="connsiteY99" fmla="*/ 225978 h 1089999"/>
                <a:gd name="connsiteX100" fmla="*/ 104401 w 1134830"/>
                <a:gd name="connsiteY100" fmla="*/ 221183 h 1089999"/>
                <a:gd name="connsiteX101" fmla="*/ 87140 w 1134830"/>
                <a:gd name="connsiteY101" fmla="*/ 221183 h 1089999"/>
                <a:gd name="connsiteX102" fmla="*/ 88099 w 1134830"/>
                <a:gd name="connsiteY102" fmla="*/ 216388 h 1089999"/>
                <a:gd name="connsiteX103" fmla="*/ 88099 w 1134830"/>
                <a:gd name="connsiteY103" fmla="*/ 212553 h 1089999"/>
                <a:gd name="connsiteX104" fmla="*/ 65084 w 1134830"/>
                <a:gd name="connsiteY104" fmla="*/ 220224 h 1089999"/>
                <a:gd name="connsiteX105" fmla="*/ 74673 w 1134830"/>
                <a:gd name="connsiteY105" fmla="*/ 190496 h 1089999"/>
                <a:gd name="connsiteX106" fmla="*/ 67001 w 1134830"/>
                <a:gd name="connsiteY106" fmla="*/ 188579 h 1089999"/>
                <a:gd name="connsiteX107" fmla="*/ 68919 w 1134830"/>
                <a:gd name="connsiteY107" fmla="*/ 181866 h 1089999"/>
                <a:gd name="connsiteX108" fmla="*/ 17136 w 1134830"/>
                <a:gd name="connsiteY108" fmla="*/ 190496 h 1089999"/>
                <a:gd name="connsiteX109" fmla="*/ 9464 w 1134830"/>
                <a:gd name="connsiteY109" fmla="*/ 169400 h 1089999"/>
                <a:gd name="connsiteX110" fmla="*/ 16177 w 1134830"/>
                <a:gd name="connsiteY110" fmla="*/ 171317 h 1089999"/>
                <a:gd name="connsiteX111" fmla="*/ 15218 w 1134830"/>
                <a:gd name="connsiteY111" fmla="*/ 164605 h 1089999"/>
                <a:gd name="connsiteX112" fmla="*/ 37274 w 1134830"/>
                <a:gd name="connsiteY112" fmla="*/ 154056 h 1089999"/>
                <a:gd name="connsiteX113" fmla="*/ 40151 w 1134830"/>
                <a:gd name="connsiteY113" fmla="*/ 149261 h 1089999"/>
                <a:gd name="connsiteX114" fmla="*/ 23848 w 1134830"/>
                <a:gd name="connsiteY114" fmla="*/ 156933 h 1089999"/>
                <a:gd name="connsiteX115" fmla="*/ 20971 w 1134830"/>
                <a:gd name="connsiteY115" fmla="*/ 146385 h 1089999"/>
                <a:gd name="connsiteX116" fmla="*/ 40151 w 1134830"/>
                <a:gd name="connsiteY116" fmla="*/ 138713 h 1089999"/>
                <a:gd name="connsiteX117" fmla="*/ 23848 w 1134830"/>
                <a:gd name="connsiteY117" fmla="*/ 138713 h 1089999"/>
                <a:gd name="connsiteX118" fmla="*/ 16177 w 1134830"/>
                <a:gd name="connsiteY118" fmla="*/ 129123 h 1089999"/>
                <a:gd name="connsiteX119" fmla="*/ 24807 w 1134830"/>
                <a:gd name="connsiteY119" fmla="*/ 131041 h 1089999"/>
                <a:gd name="connsiteX120" fmla="*/ 27684 w 1134830"/>
                <a:gd name="connsiteY120" fmla="*/ 119534 h 1089999"/>
                <a:gd name="connsiteX121" fmla="*/ 39192 w 1134830"/>
                <a:gd name="connsiteY121" fmla="*/ 108985 h 1089999"/>
                <a:gd name="connsiteX122" fmla="*/ 833 w 1134830"/>
                <a:gd name="connsiteY122" fmla="*/ 72545 h 1089999"/>
                <a:gd name="connsiteX123" fmla="*/ 21930 w 1134830"/>
                <a:gd name="connsiteY123" fmla="*/ 47612 h 1089999"/>
                <a:gd name="connsiteX124" fmla="*/ 12341 w 1134830"/>
                <a:gd name="connsiteY124" fmla="*/ 45694 h 1089999"/>
                <a:gd name="connsiteX125" fmla="*/ 16177 w 1134830"/>
                <a:gd name="connsiteY125" fmla="*/ 41858 h 1089999"/>
                <a:gd name="connsiteX126" fmla="*/ 38233 w 1134830"/>
                <a:gd name="connsiteY126" fmla="*/ 41858 h 1089999"/>
                <a:gd name="connsiteX127" fmla="*/ 114949 w 1134830"/>
                <a:gd name="connsiteY127" fmla="*/ 11171 h 1089999"/>
                <a:gd name="connsiteX128" fmla="*/ 139882 w 1134830"/>
                <a:gd name="connsiteY128" fmla="*/ 1582 h 1089999"/>
                <a:gd name="connsiteX129" fmla="*/ 138923 w 1134830"/>
                <a:gd name="connsiteY129" fmla="*/ 15966 h 1089999"/>
                <a:gd name="connsiteX130" fmla="*/ 158103 w 1134830"/>
                <a:gd name="connsiteY130" fmla="*/ 4459 h 1089999"/>
                <a:gd name="connsiteX131" fmla="*/ 203174 w 1134830"/>
                <a:gd name="connsiteY131" fmla="*/ 52406 h 1089999"/>
                <a:gd name="connsiteX132" fmla="*/ 213722 w 1134830"/>
                <a:gd name="connsiteY132" fmla="*/ 44735 h 1089999"/>
                <a:gd name="connsiteX133" fmla="*/ 250163 w 1134830"/>
                <a:gd name="connsiteY133" fmla="*/ 55284 h 1089999"/>
                <a:gd name="connsiteX134" fmla="*/ 273178 w 1134830"/>
                <a:gd name="connsiteY134" fmla="*/ 54325 h 1089999"/>
                <a:gd name="connsiteX135" fmla="*/ 286603 w 1134830"/>
                <a:gd name="connsiteY135" fmla="*/ 61996 h 1089999"/>
                <a:gd name="connsiteX136" fmla="*/ 307700 w 1134830"/>
                <a:gd name="connsiteY136" fmla="*/ 54325 h 1089999"/>
                <a:gd name="connsiteX137" fmla="*/ 320167 w 1134830"/>
                <a:gd name="connsiteY137" fmla="*/ 71586 h 1089999"/>
                <a:gd name="connsiteX138" fmla="*/ 342223 w 1134830"/>
                <a:gd name="connsiteY138" fmla="*/ 76380 h 1089999"/>
                <a:gd name="connsiteX139" fmla="*/ 340305 w 1134830"/>
                <a:gd name="connsiteY139" fmla="*/ 82134 h 1089999"/>
                <a:gd name="connsiteX140" fmla="*/ 349894 w 1134830"/>
                <a:gd name="connsiteY140" fmla="*/ 80216 h 1089999"/>
                <a:gd name="connsiteX141" fmla="*/ 460175 w 1134830"/>
                <a:gd name="connsiteY141" fmla="*/ 115698 h 1089999"/>
                <a:gd name="connsiteX142" fmla="*/ 464010 w 1134830"/>
                <a:gd name="connsiteY142" fmla="*/ 109944 h 1089999"/>
                <a:gd name="connsiteX143" fmla="*/ 474559 w 1134830"/>
                <a:gd name="connsiteY143" fmla="*/ 109944 h 1089999"/>
                <a:gd name="connsiteX144" fmla="*/ 506205 w 1134830"/>
                <a:gd name="connsiteY144" fmla="*/ 119534 h 1089999"/>
                <a:gd name="connsiteX145" fmla="*/ 504287 w 1134830"/>
                <a:gd name="connsiteY145" fmla="*/ 123369 h 1089999"/>
                <a:gd name="connsiteX146" fmla="*/ 538809 w 1134830"/>
                <a:gd name="connsiteY146" fmla="*/ 144467 h 1089999"/>
                <a:gd name="connsiteX147" fmla="*/ 538809 w 1134830"/>
                <a:gd name="connsiteY147" fmla="*/ 136795 h 1089999"/>
                <a:gd name="connsiteX148" fmla="*/ 547440 w 1134830"/>
                <a:gd name="connsiteY148" fmla="*/ 132000 h 1089999"/>
                <a:gd name="connsiteX149" fmla="*/ 567578 w 1134830"/>
                <a:gd name="connsiteY149" fmla="*/ 143508 h 1089999"/>
                <a:gd name="connsiteX150" fmla="*/ 581962 w 1134830"/>
                <a:gd name="connsiteY150" fmla="*/ 144467 h 1089999"/>
                <a:gd name="connsiteX151" fmla="*/ 594429 w 1134830"/>
                <a:gd name="connsiteY151" fmla="*/ 155974 h 1089999"/>
                <a:gd name="connsiteX152" fmla="*/ 648131 w 1134830"/>
                <a:gd name="connsiteY152" fmla="*/ 156933 h 1089999"/>
                <a:gd name="connsiteX153" fmla="*/ 663474 w 1134830"/>
                <a:gd name="connsiteY153" fmla="*/ 171317 h 1089999"/>
                <a:gd name="connsiteX154" fmla="*/ 665392 w 1134830"/>
                <a:gd name="connsiteY154" fmla="*/ 167482 h 1089999"/>
                <a:gd name="connsiteX155" fmla="*/ 677858 w 1134830"/>
                <a:gd name="connsiteY155" fmla="*/ 174194 h 1089999"/>
                <a:gd name="connsiteX156" fmla="*/ 671146 w 1134830"/>
                <a:gd name="connsiteY156" fmla="*/ 199127 h 1089999"/>
                <a:gd name="connsiteX157" fmla="*/ 683612 w 1134830"/>
                <a:gd name="connsiteY157" fmla="*/ 192415 h 1089999"/>
                <a:gd name="connsiteX158" fmla="*/ 683612 w 1134830"/>
                <a:gd name="connsiteY158" fmla="*/ 200086 h 1089999"/>
                <a:gd name="connsiteX159" fmla="*/ 727724 w 1134830"/>
                <a:gd name="connsiteY159" fmla="*/ 216388 h 1089999"/>
                <a:gd name="connsiteX160" fmla="*/ 738273 w 1134830"/>
                <a:gd name="connsiteY160" fmla="*/ 238444 h 1089999"/>
                <a:gd name="connsiteX161" fmla="*/ 774713 w 1134830"/>
                <a:gd name="connsiteY161" fmla="*/ 242280 h 1089999"/>
                <a:gd name="connsiteX162" fmla="*/ 788138 w 1134830"/>
                <a:gd name="connsiteY162" fmla="*/ 259542 h 1089999"/>
                <a:gd name="connsiteX163" fmla="*/ 802523 w 1134830"/>
                <a:gd name="connsiteY163" fmla="*/ 255706 h 1089999"/>
                <a:gd name="connsiteX164" fmla="*/ 815948 w 1134830"/>
                <a:gd name="connsiteY164" fmla="*/ 263377 h 1089999"/>
                <a:gd name="connsiteX165" fmla="*/ 821702 w 1134830"/>
                <a:gd name="connsiteY165" fmla="*/ 257624 h 1089999"/>
                <a:gd name="connsiteX166" fmla="*/ 848553 w 1134830"/>
                <a:gd name="connsiteY166" fmla="*/ 265295 h 1089999"/>
                <a:gd name="connsiteX167" fmla="*/ 855266 w 1134830"/>
                <a:gd name="connsiteY167" fmla="*/ 246116 h 1089999"/>
                <a:gd name="connsiteX168" fmla="*/ 889788 w 1134830"/>
                <a:gd name="connsiteY168" fmla="*/ 268172 h 1089999"/>
                <a:gd name="connsiteX169" fmla="*/ 895542 w 1134830"/>
                <a:gd name="connsiteY169" fmla="*/ 268172 h 1089999"/>
                <a:gd name="connsiteX170" fmla="*/ 908008 w 1134830"/>
                <a:gd name="connsiteY170" fmla="*/ 272008 h 1089999"/>
                <a:gd name="connsiteX171" fmla="*/ 914721 w 1134830"/>
                <a:gd name="connsiteY171" fmla="*/ 286392 h 1089999"/>
                <a:gd name="connsiteX172" fmla="*/ 914721 w 1134830"/>
                <a:gd name="connsiteY172" fmla="*/ 287351 h 1089999"/>
                <a:gd name="connsiteX173" fmla="*/ 932941 w 1134830"/>
                <a:gd name="connsiteY173" fmla="*/ 307490 h 1089999"/>
                <a:gd name="connsiteX174" fmla="*/ 932941 w 1134830"/>
                <a:gd name="connsiteY174" fmla="*/ 307490 h 1089999"/>
                <a:gd name="connsiteX175" fmla="*/ 149472 w 1134830"/>
                <a:gd name="connsiteY175" fmla="*/ 973007 h 1089999"/>
                <a:gd name="connsiteX176" fmla="*/ 156185 w 1134830"/>
                <a:gd name="connsiteY176" fmla="*/ 998899 h 1089999"/>
                <a:gd name="connsiteX177" fmla="*/ 176323 w 1134830"/>
                <a:gd name="connsiteY177" fmla="*/ 998899 h 1089999"/>
                <a:gd name="connsiteX178" fmla="*/ 175364 w 1134830"/>
                <a:gd name="connsiteY178" fmla="*/ 991227 h 1089999"/>
                <a:gd name="connsiteX179" fmla="*/ 174405 w 1134830"/>
                <a:gd name="connsiteY179" fmla="*/ 974925 h 1089999"/>
                <a:gd name="connsiteX180" fmla="*/ 182077 w 1134830"/>
                <a:gd name="connsiteY180" fmla="*/ 968212 h 1089999"/>
                <a:gd name="connsiteX181" fmla="*/ 149472 w 1134830"/>
                <a:gd name="connsiteY181" fmla="*/ 973007 h 1089999"/>
                <a:gd name="connsiteX182" fmla="*/ 149472 w 1134830"/>
                <a:gd name="connsiteY182" fmla="*/ 973007 h 1089999"/>
                <a:gd name="connsiteX183" fmla="*/ 149472 w 1134830"/>
                <a:gd name="connsiteY183" fmla="*/ 973007 h 1089999"/>
                <a:gd name="connsiteX184" fmla="*/ 381540 w 1134830"/>
                <a:gd name="connsiteY184" fmla="*/ 1081369 h 1089999"/>
                <a:gd name="connsiteX185" fmla="*/ 394965 w 1134830"/>
                <a:gd name="connsiteY185" fmla="*/ 1090000 h 1089999"/>
                <a:gd name="connsiteX186" fmla="*/ 395924 w 1134830"/>
                <a:gd name="connsiteY186" fmla="*/ 1066026 h 1089999"/>
                <a:gd name="connsiteX187" fmla="*/ 381540 w 1134830"/>
                <a:gd name="connsiteY187" fmla="*/ 1081369 h 1089999"/>
                <a:gd name="connsiteX188" fmla="*/ 381540 w 1134830"/>
                <a:gd name="connsiteY188" fmla="*/ 1081369 h 1089999"/>
                <a:gd name="connsiteX189" fmla="*/ 398801 w 1134830"/>
                <a:gd name="connsiteY189" fmla="*/ 1089041 h 1089999"/>
                <a:gd name="connsiteX190" fmla="*/ 400719 w 1134830"/>
                <a:gd name="connsiteY190" fmla="*/ 1086164 h 1089999"/>
                <a:gd name="connsiteX191" fmla="*/ 398801 w 1134830"/>
                <a:gd name="connsiteY191" fmla="*/ 1089041 h 1089999"/>
                <a:gd name="connsiteX192" fmla="*/ 398801 w 1134830"/>
                <a:gd name="connsiteY192" fmla="*/ 1089041 h 1089999"/>
                <a:gd name="connsiteX193" fmla="*/ 1032673 w 1134830"/>
                <a:gd name="connsiteY193" fmla="*/ 617233 h 1089999"/>
                <a:gd name="connsiteX194" fmla="*/ 1057606 w 1134830"/>
                <a:gd name="connsiteY194" fmla="*/ 649838 h 1089999"/>
                <a:gd name="connsiteX195" fmla="*/ 1014453 w 1134830"/>
                <a:gd name="connsiteY195" fmla="*/ 698744 h 1089999"/>
                <a:gd name="connsiteX196" fmla="*/ 1006781 w 1134830"/>
                <a:gd name="connsiteY196" fmla="*/ 686278 h 1089999"/>
                <a:gd name="connsiteX197" fmla="*/ 987602 w 1134830"/>
                <a:gd name="connsiteY197" fmla="*/ 678607 h 1089999"/>
                <a:gd name="connsiteX198" fmla="*/ 982807 w 1134830"/>
                <a:gd name="connsiteY198" fmla="*/ 660386 h 1089999"/>
                <a:gd name="connsiteX199" fmla="*/ 970341 w 1134830"/>
                <a:gd name="connsiteY199" fmla="*/ 662304 h 1089999"/>
                <a:gd name="connsiteX200" fmla="*/ 952120 w 1134830"/>
                <a:gd name="connsiteY200" fmla="*/ 654633 h 1089999"/>
                <a:gd name="connsiteX201" fmla="*/ 954038 w 1134830"/>
                <a:gd name="connsiteY201" fmla="*/ 650797 h 1089999"/>
                <a:gd name="connsiteX202" fmla="*/ 1032673 w 1134830"/>
                <a:gd name="connsiteY202" fmla="*/ 617233 h 1089999"/>
                <a:gd name="connsiteX203" fmla="*/ 1032673 w 1134830"/>
                <a:gd name="connsiteY203" fmla="*/ 617233 h 1089999"/>
                <a:gd name="connsiteX204" fmla="*/ 1126651 w 1134830"/>
                <a:gd name="connsiteY204" fmla="*/ 617233 h 1089999"/>
                <a:gd name="connsiteX205" fmla="*/ 1110349 w 1134830"/>
                <a:gd name="connsiteY205" fmla="*/ 626823 h 1089999"/>
                <a:gd name="connsiteX206" fmla="*/ 1092128 w 1134830"/>
                <a:gd name="connsiteY206" fmla="*/ 625864 h 1089999"/>
                <a:gd name="connsiteX207" fmla="*/ 1126651 w 1134830"/>
                <a:gd name="connsiteY207" fmla="*/ 617233 h 1089999"/>
                <a:gd name="connsiteX208" fmla="*/ 1126651 w 1134830"/>
                <a:gd name="connsiteY208" fmla="*/ 617233 h 1089999"/>
                <a:gd name="connsiteX209" fmla="*/ 966505 w 1134830"/>
                <a:gd name="connsiteY209" fmla="*/ 702581 h 1089999"/>
                <a:gd name="connsiteX210" fmla="*/ 953079 w 1134830"/>
                <a:gd name="connsiteY210" fmla="*/ 712170 h 1089999"/>
                <a:gd name="connsiteX211" fmla="*/ 960751 w 1134830"/>
                <a:gd name="connsiteY211" fmla="*/ 722718 h 1089999"/>
                <a:gd name="connsiteX212" fmla="*/ 977053 w 1134830"/>
                <a:gd name="connsiteY212" fmla="*/ 716006 h 1089999"/>
                <a:gd name="connsiteX213" fmla="*/ 977053 w 1134830"/>
                <a:gd name="connsiteY213" fmla="*/ 705457 h 1089999"/>
                <a:gd name="connsiteX214" fmla="*/ 966505 w 1134830"/>
                <a:gd name="connsiteY214" fmla="*/ 702581 h 1089999"/>
                <a:gd name="connsiteX215" fmla="*/ 966505 w 1134830"/>
                <a:gd name="connsiteY215" fmla="*/ 702581 h 1089999"/>
                <a:gd name="connsiteX216" fmla="*/ 945408 w 1134830"/>
                <a:gd name="connsiteY216" fmla="*/ 675730 h 1089999"/>
                <a:gd name="connsiteX217" fmla="*/ 932941 w 1134830"/>
                <a:gd name="connsiteY217" fmla="*/ 686278 h 1089999"/>
                <a:gd name="connsiteX218" fmla="*/ 931982 w 1134830"/>
                <a:gd name="connsiteY218" fmla="*/ 703539 h 1089999"/>
                <a:gd name="connsiteX219" fmla="*/ 953079 w 1134830"/>
                <a:gd name="connsiteY219" fmla="*/ 693950 h 1089999"/>
                <a:gd name="connsiteX220" fmla="*/ 960751 w 1134830"/>
                <a:gd name="connsiteY220" fmla="*/ 683401 h 1089999"/>
                <a:gd name="connsiteX221" fmla="*/ 954038 w 1134830"/>
                <a:gd name="connsiteY221" fmla="*/ 675730 h 1089999"/>
                <a:gd name="connsiteX222" fmla="*/ 945408 w 1134830"/>
                <a:gd name="connsiteY222" fmla="*/ 675730 h 1089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</a:cxnLst>
              <a:rect l="l" t="t" r="r" b="b"/>
              <a:pathLst>
                <a:path w="1134830" h="1089999">
                  <a:moveTo>
                    <a:pt x="932941" y="307490"/>
                  </a:moveTo>
                  <a:cubicBezTo>
                    <a:pt x="939654" y="310366"/>
                    <a:pt x="946367" y="312284"/>
                    <a:pt x="951161" y="315161"/>
                  </a:cubicBezTo>
                  <a:cubicBezTo>
                    <a:pt x="953079" y="317079"/>
                    <a:pt x="954038" y="326669"/>
                    <a:pt x="958833" y="325710"/>
                  </a:cubicBezTo>
                  <a:cubicBezTo>
                    <a:pt x="966505" y="324751"/>
                    <a:pt x="972259" y="319956"/>
                    <a:pt x="980889" y="319956"/>
                  </a:cubicBezTo>
                  <a:cubicBezTo>
                    <a:pt x="989520" y="319956"/>
                    <a:pt x="1004863" y="338176"/>
                    <a:pt x="1014453" y="335299"/>
                  </a:cubicBezTo>
                  <a:cubicBezTo>
                    <a:pt x="1018289" y="334340"/>
                    <a:pt x="1014453" y="327628"/>
                    <a:pt x="1017330" y="325710"/>
                  </a:cubicBezTo>
                  <a:cubicBezTo>
                    <a:pt x="1030755" y="317079"/>
                    <a:pt x="1047057" y="324751"/>
                    <a:pt x="1061442" y="328587"/>
                  </a:cubicBezTo>
                  <a:lnTo>
                    <a:pt x="1065278" y="328587"/>
                  </a:lnTo>
                  <a:cubicBezTo>
                    <a:pt x="1070072" y="333382"/>
                    <a:pt x="1072949" y="337217"/>
                    <a:pt x="1071990" y="342971"/>
                  </a:cubicBezTo>
                  <a:cubicBezTo>
                    <a:pt x="1070072" y="350643"/>
                    <a:pt x="1058565" y="348725"/>
                    <a:pt x="1053770" y="352561"/>
                  </a:cubicBezTo>
                  <a:cubicBezTo>
                    <a:pt x="1049934" y="356396"/>
                    <a:pt x="1064319" y="376535"/>
                    <a:pt x="1055688" y="391878"/>
                  </a:cubicBezTo>
                  <a:cubicBezTo>
                    <a:pt x="1050893" y="401467"/>
                    <a:pt x="1012535" y="416811"/>
                    <a:pt x="1001986" y="421606"/>
                  </a:cubicBezTo>
                  <a:cubicBezTo>
                    <a:pt x="992397" y="425441"/>
                    <a:pt x="977053" y="429277"/>
                    <a:pt x="969382" y="435031"/>
                  </a:cubicBezTo>
                  <a:cubicBezTo>
                    <a:pt x="963628" y="438867"/>
                    <a:pt x="955956" y="452292"/>
                    <a:pt x="947326" y="454210"/>
                  </a:cubicBezTo>
                  <a:cubicBezTo>
                    <a:pt x="916639" y="462841"/>
                    <a:pt x="861978" y="457087"/>
                    <a:pt x="838004" y="476266"/>
                  </a:cubicBezTo>
                  <a:cubicBezTo>
                    <a:pt x="831292" y="482020"/>
                    <a:pt x="818825" y="485856"/>
                    <a:pt x="820743" y="494486"/>
                  </a:cubicBezTo>
                  <a:cubicBezTo>
                    <a:pt x="823620" y="501199"/>
                    <a:pt x="837045" y="500240"/>
                    <a:pt x="836086" y="505994"/>
                  </a:cubicBezTo>
                  <a:cubicBezTo>
                    <a:pt x="836086" y="508871"/>
                    <a:pt x="808277" y="514625"/>
                    <a:pt x="806359" y="515584"/>
                  </a:cubicBezTo>
                  <a:cubicBezTo>
                    <a:pt x="795810" y="523255"/>
                    <a:pt x="791974" y="538599"/>
                    <a:pt x="783344" y="548188"/>
                  </a:cubicBezTo>
                  <a:cubicBezTo>
                    <a:pt x="758411" y="574080"/>
                    <a:pt x="724847" y="599013"/>
                    <a:pt x="708545" y="632576"/>
                  </a:cubicBezTo>
                  <a:cubicBezTo>
                    <a:pt x="700873" y="646002"/>
                    <a:pt x="711422" y="689155"/>
                    <a:pt x="719093" y="700663"/>
                  </a:cubicBezTo>
                  <a:cubicBezTo>
                    <a:pt x="721970" y="704498"/>
                    <a:pt x="755534" y="722718"/>
                    <a:pt x="746903" y="728472"/>
                  </a:cubicBezTo>
                  <a:cubicBezTo>
                    <a:pt x="740191" y="734226"/>
                    <a:pt x="724847" y="736144"/>
                    <a:pt x="719093" y="739980"/>
                  </a:cubicBezTo>
                  <a:cubicBezTo>
                    <a:pt x="717176" y="741898"/>
                    <a:pt x="717176" y="746692"/>
                    <a:pt x="715258" y="747651"/>
                  </a:cubicBezTo>
                  <a:cubicBezTo>
                    <a:pt x="713340" y="749569"/>
                    <a:pt x="710463" y="746692"/>
                    <a:pt x="708545" y="746692"/>
                  </a:cubicBezTo>
                  <a:cubicBezTo>
                    <a:pt x="700873" y="748610"/>
                    <a:pt x="693202" y="749569"/>
                    <a:pt x="686489" y="754364"/>
                  </a:cubicBezTo>
                  <a:cubicBezTo>
                    <a:pt x="683612" y="757241"/>
                    <a:pt x="685530" y="762995"/>
                    <a:pt x="681694" y="765872"/>
                  </a:cubicBezTo>
                  <a:cubicBezTo>
                    <a:pt x="678817" y="767790"/>
                    <a:pt x="674022" y="763954"/>
                    <a:pt x="673063" y="765872"/>
                  </a:cubicBezTo>
                  <a:cubicBezTo>
                    <a:pt x="669228" y="770666"/>
                    <a:pt x="672104" y="777379"/>
                    <a:pt x="669228" y="781215"/>
                  </a:cubicBezTo>
                  <a:cubicBezTo>
                    <a:pt x="665392" y="785051"/>
                    <a:pt x="658679" y="781215"/>
                    <a:pt x="655802" y="786010"/>
                  </a:cubicBezTo>
                  <a:cubicBezTo>
                    <a:pt x="651966" y="791764"/>
                    <a:pt x="657720" y="799435"/>
                    <a:pt x="654843" y="805189"/>
                  </a:cubicBezTo>
                  <a:cubicBezTo>
                    <a:pt x="647172" y="823409"/>
                    <a:pt x="631828" y="802312"/>
                    <a:pt x="630869" y="831081"/>
                  </a:cubicBezTo>
                  <a:cubicBezTo>
                    <a:pt x="630869" y="838752"/>
                    <a:pt x="645254" y="840671"/>
                    <a:pt x="643336" y="847383"/>
                  </a:cubicBezTo>
                  <a:cubicBezTo>
                    <a:pt x="640459" y="854096"/>
                    <a:pt x="630869" y="853137"/>
                    <a:pt x="623198" y="852178"/>
                  </a:cubicBezTo>
                  <a:cubicBezTo>
                    <a:pt x="618403" y="852178"/>
                    <a:pt x="614567" y="847383"/>
                    <a:pt x="609772" y="846424"/>
                  </a:cubicBezTo>
                  <a:cubicBezTo>
                    <a:pt x="590593" y="840671"/>
                    <a:pt x="568537" y="850260"/>
                    <a:pt x="552235" y="860809"/>
                  </a:cubicBezTo>
                  <a:cubicBezTo>
                    <a:pt x="524425" y="879029"/>
                    <a:pt x="524425" y="913551"/>
                    <a:pt x="495656" y="927936"/>
                  </a:cubicBezTo>
                  <a:cubicBezTo>
                    <a:pt x="485108" y="934648"/>
                    <a:pt x="481272" y="904921"/>
                    <a:pt x="454421" y="911633"/>
                  </a:cubicBezTo>
                  <a:cubicBezTo>
                    <a:pt x="448667" y="913551"/>
                    <a:pt x="446749" y="920264"/>
                    <a:pt x="440036" y="922182"/>
                  </a:cubicBezTo>
                  <a:cubicBezTo>
                    <a:pt x="432365" y="925059"/>
                    <a:pt x="413186" y="909715"/>
                    <a:pt x="404555" y="908757"/>
                  </a:cubicBezTo>
                  <a:cubicBezTo>
                    <a:pt x="394006" y="905880"/>
                    <a:pt x="382499" y="912592"/>
                    <a:pt x="370032" y="910674"/>
                  </a:cubicBezTo>
                  <a:cubicBezTo>
                    <a:pt x="363320" y="908757"/>
                    <a:pt x="360443" y="903003"/>
                    <a:pt x="353730" y="902044"/>
                  </a:cubicBezTo>
                  <a:cubicBezTo>
                    <a:pt x="342223" y="897249"/>
                    <a:pt x="288521" y="889577"/>
                    <a:pt x="278931" y="891495"/>
                  </a:cubicBezTo>
                  <a:cubicBezTo>
                    <a:pt x="268383" y="894372"/>
                    <a:pt x="262629" y="907798"/>
                    <a:pt x="253039" y="912592"/>
                  </a:cubicBezTo>
                  <a:cubicBezTo>
                    <a:pt x="238655" y="918346"/>
                    <a:pt x="220435" y="902044"/>
                    <a:pt x="201256" y="911633"/>
                  </a:cubicBezTo>
                  <a:cubicBezTo>
                    <a:pt x="184953" y="919305"/>
                    <a:pt x="186871" y="926977"/>
                    <a:pt x="179200" y="938484"/>
                  </a:cubicBezTo>
                  <a:cubicBezTo>
                    <a:pt x="178241" y="939443"/>
                    <a:pt x="172487" y="933689"/>
                    <a:pt x="169610" y="936566"/>
                  </a:cubicBezTo>
                  <a:cubicBezTo>
                    <a:pt x="163856" y="941361"/>
                    <a:pt x="160020" y="948074"/>
                    <a:pt x="152349" y="950951"/>
                  </a:cubicBezTo>
                  <a:cubicBezTo>
                    <a:pt x="149472" y="951910"/>
                    <a:pt x="149472" y="945197"/>
                    <a:pt x="146595" y="943279"/>
                  </a:cubicBezTo>
                  <a:cubicBezTo>
                    <a:pt x="142759" y="940402"/>
                    <a:pt x="137964" y="939443"/>
                    <a:pt x="135088" y="936566"/>
                  </a:cubicBezTo>
                  <a:cubicBezTo>
                    <a:pt x="131252" y="931772"/>
                    <a:pt x="130293" y="926018"/>
                    <a:pt x="126457" y="922182"/>
                  </a:cubicBezTo>
                  <a:cubicBezTo>
                    <a:pt x="123580" y="919305"/>
                    <a:pt x="118785" y="922182"/>
                    <a:pt x="115908" y="919305"/>
                  </a:cubicBezTo>
                  <a:cubicBezTo>
                    <a:pt x="109196" y="912592"/>
                    <a:pt x="100565" y="882865"/>
                    <a:pt x="98647" y="874234"/>
                  </a:cubicBezTo>
                  <a:cubicBezTo>
                    <a:pt x="98647" y="873275"/>
                    <a:pt x="112073" y="886700"/>
                    <a:pt x="110155" y="879029"/>
                  </a:cubicBezTo>
                  <a:cubicBezTo>
                    <a:pt x="110155" y="876152"/>
                    <a:pt x="104401" y="879029"/>
                    <a:pt x="103442" y="877111"/>
                  </a:cubicBezTo>
                  <a:cubicBezTo>
                    <a:pt x="102483" y="875193"/>
                    <a:pt x="107278" y="873275"/>
                    <a:pt x="106319" y="871357"/>
                  </a:cubicBezTo>
                  <a:cubicBezTo>
                    <a:pt x="103442" y="856014"/>
                    <a:pt x="90017" y="874234"/>
                    <a:pt x="90975" y="848342"/>
                  </a:cubicBezTo>
                  <a:cubicBezTo>
                    <a:pt x="90975" y="848342"/>
                    <a:pt x="126457" y="832040"/>
                    <a:pt x="117826" y="830122"/>
                  </a:cubicBezTo>
                  <a:cubicBezTo>
                    <a:pt x="110155" y="828204"/>
                    <a:pt x="106319" y="843547"/>
                    <a:pt x="98647" y="841630"/>
                  </a:cubicBezTo>
                  <a:cubicBezTo>
                    <a:pt x="91934" y="840671"/>
                    <a:pt x="94811" y="830122"/>
                    <a:pt x="91934" y="824368"/>
                  </a:cubicBezTo>
                  <a:cubicBezTo>
                    <a:pt x="89058" y="818614"/>
                    <a:pt x="85222" y="814779"/>
                    <a:pt x="82345" y="809984"/>
                  </a:cubicBezTo>
                  <a:lnTo>
                    <a:pt x="58371" y="786969"/>
                  </a:lnTo>
                  <a:cubicBezTo>
                    <a:pt x="58371" y="786010"/>
                    <a:pt x="58371" y="786010"/>
                    <a:pt x="58371" y="785051"/>
                  </a:cubicBezTo>
                  <a:cubicBezTo>
                    <a:pt x="57412" y="786969"/>
                    <a:pt x="56453" y="787928"/>
                    <a:pt x="54535" y="787928"/>
                  </a:cubicBezTo>
                  <a:cubicBezTo>
                    <a:pt x="48781" y="788887"/>
                    <a:pt x="46863" y="781215"/>
                    <a:pt x="42069" y="779297"/>
                  </a:cubicBezTo>
                  <a:cubicBezTo>
                    <a:pt x="38233" y="777379"/>
                    <a:pt x="21930" y="774502"/>
                    <a:pt x="10423" y="774502"/>
                  </a:cubicBezTo>
                  <a:cubicBezTo>
                    <a:pt x="12341" y="737103"/>
                    <a:pt x="2751" y="730390"/>
                    <a:pt x="32479" y="704498"/>
                  </a:cubicBezTo>
                  <a:cubicBezTo>
                    <a:pt x="38233" y="699704"/>
                    <a:pt x="37274" y="690114"/>
                    <a:pt x="42069" y="687237"/>
                  </a:cubicBezTo>
                  <a:cubicBezTo>
                    <a:pt x="43986" y="686278"/>
                    <a:pt x="88099" y="685319"/>
                    <a:pt x="77550" y="667099"/>
                  </a:cubicBezTo>
                  <a:cubicBezTo>
                    <a:pt x="74673" y="662304"/>
                    <a:pt x="66043" y="669976"/>
                    <a:pt x="61248" y="667099"/>
                  </a:cubicBezTo>
                  <a:cubicBezTo>
                    <a:pt x="56453" y="663263"/>
                    <a:pt x="57412" y="656550"/>
                    <a:pt x="55494" y="650797"/>
                  </a:cubicBezTo>
                  <a:cubicBezTo>
                    <a:pt x="53576" y="645043"/>
                    <a:pt x="53576" y="639289"/>
                    <a:pt x="49740" y="634494"/>
                  </a:cubicBezTo>
                  <a:cubicBezTo>
                    <a:pt x="48781" y="632576"/>
                    <a:pt x="43028" y="634494"/>
                    <a:pt x="43028" y="632576"/>
                  </a:cubicBezTo>
                  <a:cubicBezTo>
                    <a:pt x="45904" y="625864"/>
                    <a:pt x="51658" y="622028"/>
                    <a:pt x="54535" y="615315"/>
                  </a:cubicBezTo>
                  <a:cubicBezTo>
                    <a:pt x="60289" y="604767"/>
                    <a:pt x="44945" y="612438"/>
                    <a:pt x="60289" y="599972"/>
                  </a:cubicBezTo>
                  <a:cubicBezTo>
                    <a:pt x="73714" y="589423"/>
                    <a:pt x="91934" y="591341"/>
                    <a:pt x="93852" y="567367"/>
                  </a:cubicBezTo>
                  <a:cubicBezTo>
                    <a:pt x="93852" y="565449"/>
                    <a:pt x="76591" y="553942"/>
                    <a:pt x="72755" y="546270"/>
                  </a:cubicBezTo>
                  <a:cubicBezTo>
                    <a:pt x="67001" y="534763"/>
                    <a:pt x="73714" y="515584"/>
                    <a:pt x="73714" y="513666"/>
                  </a:cubicBezTo>
                  <a:cubicBezTo>
                    <a:pt x="72755" y="512707"/>
                    <a:pt x="58371" y="484897"/>
                    <a:pt x="58371" y="483938"/>
                  </a:cubicBezTo>
                  <a:cubicBezTo>
                    <a:pt x="57412" y="482020"/>
                    <a:pt x="61248" y="484897"/>
                    <a:pt x="63166" y="484897"/>
                  </a:cubicBezTo>
                  <a:cubicBezTo>
                    <a:pt x="70837" y="487774"/>
                    <a:pt x="76591" y="488733"/>
                    <a:pt x="85222" y="490651"/>
                  </a:cubicBezTo>
                  <a:cubicBezTo>
                    <a:pt x="106319" y="496404"/>
                    <a:pt x="110155" y="498322"/>
                    <a:pt x="121662" y="477225"/>
                  </a:cubicBezTo>
                  <a:cubicBezTo>
                    <a:pt x="134129" y="452292"/>
                    <a:pt x="120703" y="460923"/>
                    <a:pt x="117826" y="441744"/>
                  </a:cubicBezTo>
                  <a:cubicBezTo>
                    <a:pt x="114949" y="424483"/>
                    <a:pt x="142759" y="433113"/>
                    <a:pt x="143718" y="419688"/>
                  </a:cubicBezTo>
                  <a:cubicBezTo>
                    <a:pt x="144677" y="411057"/>
                    <a:pt x="135088" y="418729"/>
                    <a:pt x="139882" y="408180"/>
                  </a:cubicBezTo>
                  <a:cubicBezTo>
                    <a:pt x="140841" y="406262"/>
                    <a:pt x="144677" y="406262"/>
                    <a:pt x="145636" y="403385"/>
                  </a:cubicBezTo>
                  <a:cubicBezTo>
                    <a:pt x="148513" y="396673"/>
                    <a:pt x="148513" y="390919"/>
                    <a:pt x="149472" y="384206"/>
                  </a:cubicBezTo>
                  <a:cubicBezTo>
                    <a:pt x="150431" y="376535"/>
                    <a:pt x="156185" y="369822"/>
                    <a:pt x="155226" y="362150"/>
                  </a:cubicBezTo>
                  <a:lnTo>
                    <a:pt x="147554" y="340094"/>
                  </a:lnTo>
                  <a:cubicBezTo>
                    <a:pt x="150431" y="337217"/>
                    <a:pt x="156185" y="342971"/>
                    <a:pt x="160020" y="341053"/>
                  </a:cubicBezTo>
                  <a:lnTo>
                    <a:pt x="179200" y="320915"/>
                  </a:lnTo>
                  <a:cubicBezTo>
                    <a:pt x="192625" y="313243"/>
                    <a:pt x="217558" y="313243"/>
                    <a:pt x="225230" y="293105"/>
                  </a:cubicBezTo>
                  <a:cubicBezTo>
                    <a:pt x="230983" y="274885"/>
                    <a:pt x="207009" y="276803"/>
                    <a:pt x="201256" y="275844"/>
                  </a:cubicBezTo>
                  <a:cubicBezTo>
                    <a:pt x="196461" y="274885"/>
                    <a:pt x="205092" y="240362"/>
                    <a:pt x="201256" y="239403"/>
                  </a:cubicBezTo>
                  <a:cubicBezTo>
                    <a:pt x="183994" y="230773"/>
                    <a:pt x="180159" y="238444"/>
                    <a:pt x="160020" y="230773"/>
                  </a:cubicBezTo>
                  <a:cubicBezTo>
                    <a:pt x="156185" y="228855"/>
                    <a:pt x="157144" y="220224"/>
                    <a:pt x="149472" y="225019"/>
                  </a:cubicBezTo>
                  <a:cubicBezTo>
                    <a:pt x="147554" y="226937"/>
                    <a:pt x="151390" y="231732"/>
                    <a:pt x="149472" y="232691"/>
                  </a:cubicBezTo>
                  <a:cubicBezTo>
                    <a:pt x="137005" y="243239"/>
                    <a:pt x="123580" y="230773"/>
                    <a:pt x="119744" y="229814"/>
                  </a:cubicBezTo>
                  <a:cubicBezTo>
                    <a:pt x="115908" y="227896"/>
                    <a:pt x="112073" y="232691"/>
                    <a:pt x="109196" y="230773"/>
                  </a:cubicBezTo>
                  <a:cubicBezTo>
                    <a:pt x="107278" y="229814"/>
                    <a:pt x="114949" y="227896"/>
                    <a:pt x="113032" y="225978"/>
                  </a:cubicBezTo>
                  <a:cubicBezTo>
                    <a:pt x="112073" y="222142"/>
                    <a:pt x="107278" y="221183"/>
                    <a:pt x="104401" y="221183"/>
                  </a:cubicBezTo>
                  <a:cubicBezTo>
                    <a:pt x="98647" y="220224"/>
                    <a:pt x="92893" y="222142"/>
                    <a:pt x="87140" y="221183"/>
                  </a:cubicBezTo>
                  <a:cubicBezTo>
                    <a:pt x="86181" y="220224"/>
                    <a:pt x="88099" y="218306"/>
                    <a:pt x="88099" y="216388"/>
                  </a:cubicBezTo>
                  <a:cubicBezTo>
                    <a:pt x="88099" y="215429"/>
                    <a:pt x="89058" y="211594"/>
                    <a:pt x="88099" y="212553"/>
                  </a:cubicBezTo>
                  <a:cubicBezTo>
                    <a:pt x="83304" y="213512"/>
                    <a:pt x="72755" y="225978"/>
                    <a:pt x="65084" y="220224"/>
                  </a:cubicBezTo>
                  <a:cubicBezTo>
                    <a:pt x="43028" y="204881"/>
                    <a:pt x="86181" y="201045"/>
                    <a:pt x="74673" y="190496"/>
                  </a:cubicBezTo>
                  <a:cubicBezTo>
                    <a:pt x="72755" y="188579"/>
                    <a:pt x="68919" y="190496"/>
                    <a:pt x="67001" y="188579"/>
                  </a:cubicBezTo>
                  <a:cubicBezTo>
                    <a:pt x="66043" y="186661"/>
                    <a:pt x="70837" y="182825"/>
                    <a:pt x="68919" y="181866"/>
                  </a:cubicBezTo>
                  <a:cubicBezTo>
                    <a:pt x="52617" y="178030"/>
                    <a:pt x="30561" y="183784"/>
                    <a:pt x="17136" y="190496"/>
                  </a:cubicBezTo>
                  <a:cubicBezTo>
                    <a:pt x="19054" y="182825"/>
                    <a:pt x="9464" y="177071"/>
                    <a:pt x="9464" y="169400"/>
                  </a:cubicBezTo>
                  <a:cubicBezTo>
                    <a:pt x="8505" y="166523"/>
                    <a:pt x="14259" y="173235"/>
                    <a:pt x="16177" y="171317"/>
                  </a:cubicBezTo>
                  <a:cubicBezTo>
                    <a:pt x="18095" y="170359"/>
                    <a:pt x="14259" y="166523"/>
                    <a:pt x="15218" y="164605"/>
                  </a:cubicBezTo>
                  <a:cubicBezTo>
                    <a:pt x="17136" y="156933"/>
                    <a:pt x="30561" y="158851"/>
                    <a:pt x="37274" y="154056"/>
                  </a:cubicBezTo>
                  <a:cubicBezTo>
                    <a:pt x="39192" y="153097"/>
                    <a:pt x="43028" y="148302"/>
                    <a:pt x="40151" y="149261"/>
                  </a:cubicBezTo>
                  <a:cubicBezTo>
                    <a:pt x="34397" y="150220"/>
                    <a:pt x="29602" y="155974"/>
                    <a:pt x="23848" y="156933"/>
                  </a:cubicBezTo>
                  <a:cubicBezTo>
                    <a:pt x="19054" y="157892"/>
                    <a:pt x="17136" y="149261"/>
                    <a:pt x="20971" y="146385"/>
                  </a:cubicBezTo>
                  <a:cubicBezTo>
                    <a:pt x="26725" y="142549"/>
                    <a:pt x="38233" y="145426"/>
                    <a:pt x="40151" y="138713"/>
                  </a:cubicBezTo>
                  <a:cubicBezTo>
                    <a:pt x="41110" y="132959"/>
                    <a:pt x="28643" y="140631"/>
                    <a:pt x="23848" y="138713"/>
                  </a:cubicBezTo>
                  <a:cubicBezTo>
                    <a:pt x="20013" y="136795"/>
                    <a:pt x="17136" y="132000"/>
                    <a:pt x="16177" y="129123"/>
                  </a:cubicBezTo>
                  <a:cubicBezTo>
                    <a:pt x="15218" y="120493"/>
                    <a:pt x="23848" y="132000"/>
                    <a:pt x="24807" y="131041"/>
                  </a:cubicBezTo>
                  <a:cubicBezTo>
                    <a:pt x="26725" y="127205"/>
                    <a:pt x="24807" y="123369"/>
                    <a:pt x="27684" y="119534"/>
                  </a:cubicBezTo>
                  <a:cubicBezTo>
                    <a:pt x="30561" y="114739"/>
                    <a:pt x="38233" y="113780"/>
                    <a:pt x="39192" y="108985"/>
                  </a:cubicBezTo>
                  <a:cubicBezTo>
                    <a:pt x="43986" y="64873"/>
                    <a:pt x="7546" y="115698"/>
                    <a:pt x="833" y="72545"/>
                  </a:cubicBezTo>
                  <a:cubicBezTo>
                    <a:pt x="-4920" y="42817"/>
                    <a:pt x="20971" y="51447"/>
                    <a:pt x="21930" y="47612"/>
                  </a:cubicBezTo>
                  <a:cubicBezTo>
                    <a:pt x="22889" y="44735"/>
                    <a:pt x="14259" y="47612"/>
                    <a:pt x="12341" y="45694"/>
                  </a:cubicBezTo>
                  <a:cubicBezTo>
                    <a:pt x="11382" y="43776"/>
                    <a:pt x="15218" y="41858"/>
                    <a:pt x="16177" y="41858"/>
                  </a:cubicBezTo>
                  <a:cubicBezTo>
                    <a:pt x="25766" y="39940"/>
                    <a:pt x="31520" y="42817"/>
                    <a:pt x="38233" y="41858"/>
                  </a:cubicBezTo>
                  <a:cubicBezTo>
                    <a:pt x="61248" y="39940"/>
                    <a:pt x="92893" y="19802"/>
                    <a:pt x="114949" y="11171"/>
                  </a:cubicBezTo>
                  <a:cubicBezTo>
                    <a:pt x="122621" y="7336"/>
                    <a:pt x="132211" y="-4172"/>
                    <a:pt x="139882" y="1582"/>
                  </a:cubicBezTo>
                  <a:cubicBezTo>
                    <a:pt x="143718" y="4459"/>
                    <a:pt x="134129" y="15007"/>
                    <a:pt x="138923" y="15966"/>
                  </a:cubicBezTo>
                  <a:cubicBezTo>
                    <a:pt x="146595" y="16925"/>
                    <a:pt x="150431" y="4459"/>
                    <a:pt x="158103" y="4459"/>
                  </a:cubicBezTo>
                  <a:cubicBezTo>
                    <a:pt x="182077" y="4459"/>
                    <a:pt x="180159" y="46653"/>
                    <a:pt x="203174" y="52406"/>
                  </a:cubicBezTo>
                  <a:cubicBezTo>
                    <a:pt x="207968" y="53366"/>
                    <a:pt x="209886" y="43776"/>
                    <a:pt x="213722" y="44735"/>
                  </a:cubicBezTo>
                  <a:cubicBezTo>
                    <a:pt x="238655" y="51447"/>
                    <a:pt x="225230" y="52406"/>
                    <a:pt x="250163" y="55284"/>
                  </a:cubicBezTo>
                  <a:cubicBezTo>
                    <a:pt x="256875" y="56242"/>
                    <a:pt x="268383" y="53366"/>
                    <a:pt x="273178" y="54325"/>
                  </a:cubicBezTo>
                  <a:cubicBezTo>
                    <a:pt x="278931" y="56242"/>
                    <a:pt x="280849" y="61996"/>
                    <a:pt x="286603" y="61996"/>
                  </a:cubicBezTo>
                  <a:cubicBezTo>
                    <a:pt x="294275" y="61996"/>
                    <a:pt x="300028" y="53366"/>
                    <a:pt x="307700" y="54325"/>
                  </a:cubicBezTo>
                  <a:cubicBezTo>
                    <a:pt x="314413" y="56242"/>
                    <a:pt x="315372" y="66791"/>
                    <a:pt x="320167" y="71586"/>
                  </a:cubicBezTo>
                  <a:cubicBezTo>
                    <a:pt x="325920" y="76380"/>
                    <a:pt x="336469" y="70627"/>
                    <a:pt x="342223" y="76380"/>
                  </a:cubicBezTo>
                  <a:cubicBezTo>
                    <a:pt x="344141" y="78298"/>
                    <a:pt x="338387" y="81175"/>
                    <a:pt x="340305" y="82134"/>
                  </a:cubicBezTo>
                  <a:cubicBezTo>
                    <a:pt x="342223" y="85011"/>
                    <a:pt x="347976" y="78298"/>
                    <a:pt x="349894" y="80216"/>
                  </a:cubicBezTo>
                  <a:cubicBezTo>
                    <a:pt x="371950" y="95560"/>
                    <a:pt x="430447" y="124328"/>
                    <a:pt x="460175" y="115698"/>
                  </a:cubicBezTo>
                  <a:cubicBezTo>
                    <a:pt x="462093" y="114739"/>
                    <a:pt x="462093" y="110903"/>
                    <a:pt x="464010" y="109944"/>
                  </a:cubicBezTo>
                  <a:cubicBezTo>
                    <a:pt x="467846" y="108985"/>
                    <a:pt x="471682" y="109944"/>
                    <a:pt x="474559" y="109944"/>
                  </a:cubicBezTo>
                  <a:cubicBezTo>
                    <a:pt x="482231" y="110903"/>
                    <a:pt x="500451" y="108985"/>
                    <a:pt x="506205" y="119534"/>
                  </a:cubicBezTo>
                  <a:cubicBezTo>
                    <a:pt x="506205" y="120493"/>
                    <a:pt x="505246" y="122411"/>
                    <a:pt x="504287" y="123369"/>
                  </a:cubicBezTo>
                  <a:cubicBezTo>
                    <a:pt x="511958" y="125287"/>
                    <a:pt x="531138" y="144467"/>
                    <a:pt x="538809" y="144467"/>
                  </a:cubicBezTo>
                  <a:cubicBezTo>
                    <a:pt x="541686" y="144467"/>
                    <a:pt x="536891" y="137754"/>
                    <a:pt x="538809" y="136795"/>
                  </a:cubicBezTo>
                  <a:cubicBezTo>
                    <a:pt x="540727" y="133918"/>
                    <a:pt x="544563" y="132959"/>
                    <a:pt x="547440" y="132000"/>
                  </a:cubicBezTo>
                  <a:cubicBezTo>
                    <a:pt x="573332" y="128164"/>
                    <a:pt x="556070" y="131041"/>
                    <a:pt x="567578" y="143508"/>
                  </a:cubicBezTo>
                  <a:cubicBezTo>
                    <a:pt x="571414" y="147343"/>
                    <a:pt x="578127" y="141590"/>
                    <a:pt x="581962" y="144467"/>
                  </a:cubicBezTo>
                  <a:cubicBezTo>
                    <a:pt x="587716" y="147343"/>
                    <a:pt x="589634" y="153097"/>
                    <a:pt x="594429" y="155974"/>
                  </a:cubicBezTo>
                  <a:cubicBezTo>
                    <a:pt x="605936" y="162687"/>
                    <a:pt x="630869" y="161728"/>
                    <a:pt x="648131" y="156933"/>
                  </a:cubicBezTo>
                  <a:cubicBezTo>
                    <a:pt x="653884" y="162687"/>
                    <a:pt x="663474" y="171317"/>
                    <a:pt x="663474" y="171317"/>
                  </a:cubicBezTo>
                  <a:cubicBezTo>
                    <a:pt x="665392" y="172276"/>
                    <a:pt x="664433" y="167482"/>
                    <a:pt x="665392" y="167482"/>
                  </a:cubicBezTo>
                  <a:cubicBezTo>
                    <a:pt x="670187" y="168441"/>
                    <a:pt x="674981" y="170359"/>
                    <a:pt x="677858" y="174194"/>
                  </a:cubicBezTo>
                  <a:cubicBezTo>
                    <a:pt x="685530" y="182825"/>
                    <a:pt x="659638" y="194333"/>
                    <a:pt x="671146" y="199127"/>
                  </a:cubicBezTo>
                  <a:cubicBezTo>
                    <a:pt x="676899" y="201045"/>
                    <a:pt x="681694" y="191455"/>
                    <a:pt x="683612" y="192415"/>
                  </a:cubicBezTo>
                  <a:cubicBezTo>
                    <a:pt x="684571" y="194333"/>
                    <a:pt x="681694" y="199127"/>
                    <a:pt x="683612" y="200086"/>
                  </a:cubicBezTo>
                  <a:cubicBezTo>
                    <a:pt x="696078" y="211594"/>
                    <a:pt x="716217" y="207758"/>
                    <a:pt x="727724" y="216388"/>
                  </a:cubicBezTo>
                  <a:cubicBezTo>
                    <a:pt x="728683" y="217347"/>
                    <a:pt x="737314" y="238444"/>
                    <a:pt x="738273" y="238444"/>
                  </a:cubicBezTo>
                  <a:cubicBezTo>
                    <a:pt x="749780" y="247075"/>
                    <a:pt x="761288" y="230773"/>
                    <a:pt x="774713" y="242280"/>
                  </a:cubicBezTo>
                  <a:cubicBezTo>
                    <a:pt x="781426" y="248034"/>
                    <a:pt x="776631" y="259542"/>
                    <a:pt x="788138" y="259542"/>
                  </a:cubicBezTo>
                  <a:cubicBezTo>
                    <a:pt x="793892" y="260501"/>
                    <a:pt x="796769" y="254747"/>
                    <a:pt x="802523" y="255706"/>
                  </a:cubicBezTo>
                  <a:cubicBezTo>
                    <a:pt x="808277" y="256665"/>
                    <a:pt x="810195" y="263377"/>
                    <a:pt x="815948" y="263377"/>
                  </a:cubicBezTo>
                  <a:cubicBezTo>
                    <a:pt x="818825" y="263377"/>
                    <a:pt x="818825" y="257624"/>
                    <a:pt x="821702" y="257624"/>
                  </a:cubicBezTo>
                  <a:cubicBezTo>
                    <a:pt x="830333" y="256665"/>
                    <a:pt x="838963" y="264336"/>
                    <a:pt x="848553" y="265295"/>
                  </a:cubicBezTo>
                  <a:cubicBezTo>
                    <a:pt x="848553" y="265295"/>
                    <a:pt x="843758" y="244198"/>
                    <a:pt x="855266" y="246116"/>
                  </a:cubicBezTo>
                  <a:cubicBezTo>
                    <a:pt x="870609" y="248993"/>
                    <a:pt x="879240" y="259542"/>
                    <a:pt x="889788" y="268172"/>
                  </a:cubicBezTo>
                  <a:cubicBezTo>
                    <a:pt x="890747" y="269131"/>
                    <a:pt x="893624" y="268172"/>
                    <a:pt x="895542" y="268172"/>
                  </a:cubicBezTo>
                  <a:cubicBezTo>
                    <a:pt x="900337" y="269131"/>
                    <a:pt x="905131" y="269131"/>
                    <a:pt x="908008" y="272008"/>
                  </a:cubicBezTo>
                  <a:cubicBezTo>
                    <a:pt x="912803" y="275844"/>
                    <a:pt x="909926" y="283516"/>
                    <a:pt x="914721" y="286392"/>
                  </a:cubicBezTo>
                  <a:lnTo>
                    <a:pt x="914721" y="287351"/>
                  </a:lnTo>
                  <a:cubicBezTo>
                    <a:pt x="907049" y="302695"/>
                    <a:pt x="905131" y="315161"/>
                    <a:pt x="932941" y="307490"/>
                  </a:cubicBezTo>
                  <a:lnTo>
                    <a:pt x="932941" y="307490"/>
                  </a:lnTo>
                  <a:close/>
                  <a:moveTo>
                    <a:pt x="149472" y="973007"/>
                  </a:moveTo>
                  <a:lnTo>
                    <a:pt x="156185" y="998899"/>
                  </a:lnTo>
                  <a:lnTo>
                    <a:pt x="176323" y="998899"/>
                  </a:lnTo>
                  <a:cubicBezTo>
                    <a:pt x="176323" y="996022"/>
                    <a:pt x="175364" y="994104"/>
                    <a:pt x="175364" y="991227"/>
                  </a:cubicBezTo>
                  <a:cubicBezTo>
                    <a:pt x="174405" y="985473"/>
                    <a:pt x="172487" y="980679"/>
                    <a:pt x="174405" y="974925"/>
                  </a:cubicBezTo>
                  <a:cubicBezTo>
                    <a:pt x="175364" y="972048"/>
                    <a:pt x="183036" y="971089"/>
                    <a:pt x="182077" y="968212"/>
                  </a:cubicBezTo>
                  <a:cubicBezTo>
                    <a:pt x="176323" y="956705"/>
                    <a:pt x="151390" y="972048"/>
                    <a:pt x="149472" y="973007"/>
                  </a:cubicBezTo>
                  <a:lnTo>
                    <a:pt x="149472" y="973007"/>
                  </a:lnTo>
                  <a:lnTo>
                    <a:pt x="149472" y="973007"/>
                  </a:lnTo>
                  <a:close/>
                  <a:moveTo>
                    <a:pt x="381540" y="1081369"/>
                  </a:moveTo>
                  <a:lnTo>
                    <a:pt x="394965" y="1090000"/>
                  </a:lnTo>
                  <a:cubicBezTo>
                    <a:pt x="394965" y="1082328"/>
                    <a:pt x="396883" y="1072738"/>
                    <a:pt x="395924" y="1066026"/>
                  </a:cubicBezTo>
                  <a:cubicBezTo>
                    <a:pt x="394006" y="1059313"/>
                    <a:pt x="386335" y="1077533"/>
                    <a:pt x="381540" y="1081369"/>
                  </a:cubicBezTo>
                  <a:lnTo>
                    <a:pt x="381540" y="1081369"/>
                  </a:lnTo>
                  <a:close/>
                  <a:moveTo>
                    <a:pt x="398801" y="1089041"/>
                  </a:moveTo>
                  <a:lnTo>
                    <a:pt x="400719" y="1086164"/>
                  </a:lnTo>
                  <a:cubicBezTo>
                    <a:pt x="399760" y="1086164"/>
                    <a:pt x="398801" y="1086164"/>
                    <a:pt x="398801" y="1089041"/>
                  </a:cubicBezTo>
                  <a:cubicBezTo>
                    <a:pt x="398801" y="1089041"/>
                    <a:pt x="398801" y="1089041"/>
                    <a:pt x="398801" y="1089041"/>
                  </a:cubicBezTo>
                  <a:close/>
                  <a:moveTo>
                    <a:pt x="1032673" y="617233"/>
                  </a:moveTo>
                  <a:cubicBezTo>
                    <a:pt x="1019248" y="663263"/>
                    <a:pt x="1035550" y="630659"/>
                    <a:pt x="1057606" y="649838"/>
                  </a:cubicBezTo>
                  <a:cubicBezTo>
                    <a:pt x="1064319" y="655591"/>
                    <a:pt x="1018289" y="699704"/>
                    <a:pt x="1014453" y="698744"/>
                  </a:cubicBezTo>
                  <a:cubicBezTo>
                    <a:pt x="1009658" y="698744"/>
                    <a:pt x="1010617" y="689155"/>
                    <a:pt x="1006781" y="686278"/>
                  </a:cubicBezTo>
                  <a:cubicBezTo>
                    <a:pt x="993356" y="678607"/>
                    <a:pt x="992397" y="692991"/>
                    <a:pt x="987602" y="678607"/>
                  </a:cubicBezTo>
                  <a:cubicBezTo>
                    <a:pt x="985684" y="671894"/>
                    <a:pt x="987602" y="664222"/>
                    <a:pt x="982807" y="660386"/>
                  </a:cubicBezTo>
                  <a:cubicBezTo>
                    <a:pt x="978971" y="656550"/>
                    <a:pt x="974176" y="663263"/>
                    <a:pt x="970341" y="662304"/>
                  </a:cubicBezTo>
                  <a:cubicBezTo>
                    <a:pt x="963628" y="661345"/>
                    <a:pt x="957874" y="658468"/>
                    <a:pt x="952120" y="654633"/>
                  </a:cubicBezTo>
                  <a:cubicBezTo>
                    <a:pt x="951161" y="653674"/>
                    <a:pt x="953079" y="651756"/>
                    <a:pt x="954038" y="650797"/>
                  </a:cubicBezTo>
                  <a:cubicBezTo>
                    <a:pt x="977053" y="633535"/>
                    <a:pt x="1004863" y="622028"/>
                    <a:pt x="1032673" y="617233"/>
                  </a:cubicBezTo>
                  <a:lnTo>
                    <a:pt x="1032673" y="617233"/>
                  </a:lnTo>
                  <a:close/>
                  <a:moveTo>
                    <a:pt x="1126651" y="617233"/>
                  </a:moveTo>
                  <a:cubicBezTo>
                    <a:pt x="1147748" y="669017"/>
                    <a:pt x="1122815" y="633535"/>
                    <a:pt x="1110349" y="626823"/>
                  </a:cubicBezTo>
                  <a:cubicBezTo>
                    <a:pt x="1104595" y="624905"/>
                    <a:pt x="1097882" y="629700"/>
                    <a:pt x="1092128" y="625864"/>
                  </a:cubicBezTo>
                  <a:cubicBezTo>
                    <a:pt x="1070072" y="611480"/>
                    <a:pt x="1099800" y="604767"/>
                    <a:pt x="1126651" y="617233"/>
                  </a:cubicBezTo>
                  <a:lnTo>
                    <a:pt x="1126651" y="617233"/>
                  </a:lnTo>
                  <a:close/>
                  <a:moveTo>
                    <a:pt x="966505" y="702581"/>
                  </a:moveTo>
                  <a:cubicBezTo>
                    <a:pt x="960751" y="708334"/>
                    <a:pt x="953079" y="708334"/>
                    <a:pt x="953079" y="712170"/>
                  </a:cubicBezTo>
                  <a:cubicBezTo>
                    <a:pt x="953079" y="716006"/>
                    <a:pt x="956915" y="722718"/>
                    <a:pt x="960751" y="722718"/>
                  </a:cubicBezTo>
                  <a:cubicBezTo>
                    <a:pt x="966505" y="722718"/>
                    <a:pt x="969382" y="722718"/>
                    <a:pt x="977053" y="716006"/>
                  </a:cubicBezTo>
                  <a:cubicBezTo>
                    <a:pt x="984725" y="709293"/>
                    <a:pt x="977053" y="705457"/>
                    <a:pt x="977053" y="705457"/>
                  </a:cubicBezTo>
                  <a:lnTo>
                    <a:pt x="966505" y="702581"/>
                  </a:lnTo>
                  <a:lnTo>
                    <a:pt x="966505" y="702581"/>
                  </a:lnTo>
                  <a:close/>
                  <a:moveTo>
                    <a:pt x="945408" y="675730"/>
                  </a:moveTo>
                  <a:cubicBezTo>
                    <a:pt x="937736" y="677648"/>
                    <a:pt x="936777" y="682442"/>
                    <a:pt x="932941" y="686278"/>
                  </a:cubicBezTo>
                  <a:cubicBezTo>
                    <a:pt x="929105" y="692032"/>
                    <a:pt x="924311" y="699704"/>
                    <a:pt x="931982" y="703539"/>
                  </a:cubicBezTo>
                  <a:cubicBezTo>
                    <a:pt x="936777" y="706416"/>
                    <a:pt x="950203" y="698744"/>
                    <a:pt x="953079" y="693950"/>
                  </a:cubicBezTo>
                  <a:cubicBezTo>
                    <a:pt x="954997" y="689155"/>
                    <a:pt x="960751" y="688196"/>
                    <a:pt x="960751" y="683401"/>
                  </a:cubicBezTo>
                  <a:cubicBezTo>
                    <a:pt x="960751" y="678607"/>
                    <a:pt x="954038" y="675730"/>
                    <a:pt x="954038" y="675730"/>
                  </a:cubicBezTo>
                  <a:lnTo>
                    <a:pt x="945408" y="675730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95" name="Freeform: Shape 294">
              <a:extLst>
                <a:ext uri="{FF2B5EF4-FFF2-40B4-BE49-F238E27FC236}">
                  <a16:creationId xmlns:a16="http://schemas.microsoft.com/office/drawing/2014/main" id="{CC2BFBD2-14E7-1ED3-4F69-77B404C78EED}"/>
                </a:ext>
              </a:extLst>
            </p:cNvPr>
            <p:cNvSpPr/>
            <p:nvPr/>
          </p:nvSpPr>
          <p:spPr>
            <a:xfrm>
              <a:off x="5656524" y="4412478"/>
              <a:ext cx="1090567" cy="1243352"/>
            </a:xfrm>
            <a:custGeom>
              <a:avLst/>
              <a:gdLst>
                <a:gd name="connsiteX0" fmla="*/ 813286 w 1063581"/>
                <a:gd name="connsiteY0" fmla="*/ 1022250 h 1212586"/>
                <a:gd name="connsiteX1" fmla="*/ 772051 w 1063581"/>
                <a:gd name="connsiteY1" fmla="*/ 1134448 h 1212586"/>
                <a:gd name="connsiteX2" fmla="*/ 788353 w 1063581"/>
                <a:gd name="connsiteY2" fmla="*/ 1143078 h 1212586"/>
                <a:gd name="connsiteX3" fmla="*/ 781640 w 1063581"/>
                <a:gd name="connsiteY3" fmla="*/ 1143078 h 1212586"/>
                <a:gd name="connsiteX4" fmla="*/ 780681 w 1063581"/>
                <a:gd name="connsiteY4" fmla="*/ 1149791 h 1212586"/>
                <a:gd name="connsiteX5" fmla="*/ 796025 w 1063581"/>
                <a:gd name="connsiteY5" fmla="*/ 1168011 h 1212586"/>
                <a:gd name="connsiteX6" fmla="*/ 791230 w 1063581"/>
                <a:gd name="connsiteY6" fmla="*/ 1170888 h 1212586"/>
                <a:gd name="connsiteX7" fmla="*/ 779722 w 1063581"/>
                <a:gd name="connsiteY7" fmla="*/ 1180478 h 1212586"/>
                <a:gd name="connsiteX8" fmla="*/ 774928 w 1063581"/>
                <a:gd name="connsiteY8" fmla="*/ 1194862 h 1212586"/>
                <a:gd name="connsiteX9" fmla="*/ 774928 w 1063581"/>
                <a:gd name="connsiteY9" fmla="*/ 1212124 h 1212586"/>
                <a:gd name="connsiteX10" fmla="*/ 752871 w 1063581"/>
                <a:gd name="connsiteY10" fmla="*/ 1204452 h 1212586"/>
                <a:gd name="connsiteX11" fmla="*/ 716431 w 1063581"/>
                <a:gd name="connsiteY11" fmla="*/ 1200616 h 1212586"/>
                <a:gd name="connsiteX12" fmla="*/ 691498 w 1063581"/>
                <a:gd name="connsiteY12" fmla="*/ 1168970 h 1212586"/>
                <a:gd name="connsiteX13" fmla="*/ 642591 w 1063581"/>
                <a:gd name="connsiteY13" fmla="*/ 1161299 h 1212586"/>
                <a:gd name="connsiteX14" fmla="*/ 634919 w 1063581"/>
                <a:gd name="connsiteY14" fmla="*/ 1157463 h 1212586"/>
                <a:gd name="connsiteX15" fmla="*/ 625330 w 1063581"/>
                <a:gd name="connsiteY15" fmla="*/ 1146914 h 1212586"/>
                <a:gd name="connsiteX16" fmla="*/ 612863 w 1063581"/>
                <a:gd name="connsiteY16" fmla="*/ 1144996 h 1212586"/>
                <a:gd name="connsiteX17" fmla="*/ 562039 w 1063581"/>
                <a:gd name="connsiteY17" fmla="*/ 1116228 h 1212586"/>
                <a:gd name="connsiteX18" fmla="*/ 537106 w 1063581"/>
                <a:gd name="connsiteY18" fmla="*/ 1119104 h 1212586"/>
                <a:gd name="connsiteX19" fmla="*/ 515050 w 1063581"/>
                <a:gd name="connsiteY19" fmla="*/ 1091295 h 1212586"/>
                <a:gd name="connsiteX20" fmla="*/ 520803 w 1063581"/>
                <a:gd name="connsiteY20" fmla="*/ 1083623 h 1212586"/>
                <a:gd name="connsiteX21" fmla="*/ 517927 w 1063581"/>
                <a:gd name="connsiteY21" fmla="*/ 1076910 h 1212586"/>
                <a:gd name="connsiteX22" fmla="*/ 522721 w 1063581"/>
                <a:gd name="connsiteY22" fmla="*/ 1065403 h 1212586"/>
                <a:gd name="connsiteX23" fmla="*/ 534229 w 1063581"/>
                <a:gd name="connsiteY23" fmla="*/ 1057731 h 1212586"/>
                <a:gd name="connsiteX24" fmla="*/ 546695 w 1063581"/>
                <a:gd name="connsiteY24" fmla="*/ 1045265 h 1212586"/>
                <a:gd name="connsiteX25" fmla="*/ 559162 w 1063581"/>
                <a:gd name="connsiteY25" fmla="*/ 1065403 h 1212586"/>
                <a:gd name="connsiteX26" fmla="*/ 597520 w 1063581"/>
                <a:gd name="connsiteY26" fmla="*/ 1040470 h 1212586"/>
                <a:gd name="connsiteX27" fmla="*/ 605192 w 1063581"/>
                <a:gd name="connsiteY27" fmla="*/ 1053895 h 1212586"/>
                <a:gd name="connsiteX28" fmla="*/ 618617 w 1063581"/>
                <a:gd name="connsiteY28" fmla="*/ 1052936 h 1212586"/>
                <a:gd name="connsiteX29" fmla="*/ 622453 w 1063581"/>
                <a:gd name="connsiteY29" fmla="*/ 1060608 h 1212586"/>
                <a:gd name="connsiteX30" fmla="*/ 641632 w 1063581"/>
                <a:gd name="connsiteY30" fmla="*/ 1068280 h 1212586"/>
                <a:gd name="connsiteX31" fmla="*/ 664647 w 1063581"/>
                <a:gd name="connsiteY31" fmla="*/ 1057731 h 1212586"/>
                <a:gd name="connsiteX32" fmla="*/ 698211 w 1063581"/>
                <a:gd name="connsiteY32" fmla="*/ 1059649 h 1212586"/>
                <a:gd name="connsiteX33" fmla="*/ 731774 w 1063581"/>
                <a:gd name="connsiteY33" fmla="*/ 1039511 h 1212586"/>
                <a:gd name="connsiteX34" fmla="*/ 765338 w 1063581"/>
                <a:gd name="connsiteY34" fmla="*/ 1043347 h 1212586"/>
                <a:gd name="connsiteX35" fmla="*/ 777804 w 1063581"/>
                <a:gd name="connsiteY35" fmla="*/ 1025127 h 1212586"/>
                <a:gd name="connsiteX36" fmla="*/ 783558 w 1063581"/>
                <a:gd name="connsiteY36" fmla="*/ 1032798 h 1212586"/>
                <a:gd name="connsiteX37" fmla="*/ 813286 w 1063581"/>
                <a:gd name="connsiteY37" fmla="*/ 1022250 h 1212586"/>
                <a:gd name="connsiteX38" fmla="*/ 219690 w 1063581"/>
                <a:gd name="connsiteY38" fmla="*/ 690450 h 1212586"/>
                <a:gd name="connsiteX39" fmla="*/ 256131 w 1063581"/>
                <a:gd name="connsiteY39" fmla="*/ 720178 h 1212586"/>
                <a:gd name="connsiteX40" fmla="*/ 241746 w 1063581"/>
                <a:gd name="connsiteY40" fmla="*/ 729768 h 1212586"/>
                <a:gd name="connsiteX41" fmla="*/ 260926 w 1063581"/>
                <a:gd name="connsiteY41" fmla="*/ 739357 h 1212586"/>
                <a:gd name="connsiteX42" fmla="*/ 256131 w 1063581"/>
                <a:gd name="connsiteY42" fmla="*/ 745111 h 1212586"/>
                <a:gd name="connsiteX43" fmla="*/ 271474 w 1063581"/>
                <a:gd name="connsiteY43" fmla="*/ 774838 h 1212586"/>
                <a:gd name="connsiteX44" fmla="*/ 251336 w 1063581"/>
                <a:gd name="connsiteY44" fmla="*/ 808402 h 1212586"/>
                <a:gd name="connsiteX45" fmla="*/ 261885 w 1063581"/>
                <a:gd name="connsiteY45" fmla="*/ 830458 h 1212586"/>
                <a:gd name="connsiteX46" fmla="*/ 257090 w 1063581"/>
                <a:gd name="connsiteY46" fmla="*/ 841965 h 1212586"/>
                <a:gd name="connsiteX47" fmla="*/ 240788 w 1063581"/>
                <a:gd name="connsiteY47" fmla="*/ 942656 h 1212586"/>
                <a:gd name="connsiteX48" fmla="*/ 238869 w 1063581"/>
                <a:gd name="connsiteY48" fmla="*/ 938820 h 1212586"/>
                <a:gd name="connsiteX49" fmla="*/ 194757 w 1063581"/>
                <a:gd name="connsiteY49" fmla="*/ 922518 h 1212586"/>
                <a:gd name="connsiteX50" fmla="*/ 201470 w 1063581"/>
                <a:gd name="connsiteY50" fmla="*/ 929231 h 1212586"/>
                <a:gd name="connsiteX51" fmla="*/ 194757 w 1063581"/>
                <a:gd name="connsiteY51" fmla="*/ 938820 h 1212586"/>
                <a:gd name="connsiteX52" fmla="*/ 178455 w 1063581"/>
                <a:gd name="connsiteY52" fmla="*/ 967589 h 1212586"/>
                <a:gd name="connsiteX53" fmla="*/ 147768 w 1063581"/>
                <a:gd name="connsiteY53" fmla="*/ 943615 h 1212586"/>
                <a:gd name="connsiteX54" fmla="*/ 133384 w 1063581"/>
                <a:gd name="connsiteY54" fmla="*/ 949369 h 1212586"/>
                <a:gd name="connsiteX55" fmla="*/ 144892 w 1063581"/>
                <a:gd name="connsiteY55" fmla="*/ 943615 h 1212586"/>
                <a:gd name="connsiteX56" fmla="*/ 134343 w 1063581"/>
                <a:gd name="connsiteY56" fmla="*/ 928272 h 1212586"/>
                <a:gd name="connsiteX57" fmla="*/ 143933 w 1063581"/>
                <a:gd name="connsiteY57" fmla="*/ 883201 h 1212586"/>
                <a:gd name="connsiteX58" fmla="*/ 142974 w 1063581"/>
                <a:gd name="connsiteY58" fmla="*/ 864980 h 1212586"/>
                <a:gd name="connsiteX59" fmla="*/ 151604 w 1063581"/>
                <a:gd name="connsiteY59" fmla="*/ 851555 h 1212586"/>
                <a:gd name="connsiteX60" fmla="*/ 138179 w 1063581"/>
                <a:gd name="connsiteY60" fmla="*/ 847719 h 1212586"/>
                <a:gd name="connsiteX61" fmla="*/ 140097 w 1063581"/>
                <a:gd name="connsiteY61" fmla="*/ 833335 h 1212586"/>
                <a:gd name="connsiteX62" fmla="*/ 137220 w 1063581"/>
                <a:gd name="connsiteY62" fmla="*/ 831417 h 1212586"/>
                <a:gd name="connsiteX63" fmla="*/ 145851 w 1063581"/>
                <a:gd name="connsiteY63" fmla="*/ 825663 h 1212586"/>
                <a:gd name="connsiteX64" fmla="*/ 130507 w 1063581"/>
                <a:gd name="connsiteY64" fmla="*/ 766208 h 1212586"/>
                <a:gd name="connsiteX65" fmla="*/ 115164 w 1063581"/>
                <a:gd name="connsiteY65" fmla="*/ 747988 h 1212586"/>
                <a:gd name="connsiteX66" fmla="*/ 122836 w 1063581"/>
                <a:gd name="connsiteY66" fmla="*/ 730726 h 1212586"/>
                <a:gd name="connsiteX67" fmla="*/ 121877 w 1063581"/>
                <a:gd name="connsiteY67" fmla="*/ 721137 h 1212586"/>
                <a:gd name="connsiteX68" fmla="*/ 144892 w 1063581"/>
                <a:gd name="connsiteY68" fmla="*/ 739357 h 1212586"/>
                <a:gd name="connsiteX69" fmla="*/ 219690 w 1063581"/>
                <a:gd name="connsiteY69" fmla="*/ 690450 h 1212586"/>
                <a:gd name="connsiteX70" fmla="*/ 589848 w 1063581"/>
                <a:gd name="connsiteY70" fmla="*/ 60414 h 1212586"/>
                <a:gd name="connsiteX71" fmla="*/ 563957 w 1063581"/>
                <a:gd name="connsiteY71" fmla="*/ 89183 h 1212586"/>
                <a:gd name="connsiteX72" fmla="*/ 586972 w 1063581"/>
                <a:gd name="connsiteY72" fmla="*/ 101650 h 1212586"/>
                <a:gd name="connsiteX73" fmla="*/ 573546 w 1063581"/>
                <a:gd name="connsiteY73" fmla="*/ 122747 h 1212586"/>
                <a:gd name="connsiteX74" fmla="*/ 586013 w 1063581"/>
                <a:gd name="connsiteY74" fmla="*/ 126582 h 1212586"/>
                <a:gd name="connsiteX75" fmla="*/ 594643 w 1063581"/>
                <a:gd name="connsiteY75" fmla="*/ 140008 h 1212586"/>
                <a:gd name="connsiteX76" fmla="*/ 597520 w 1063581"/>
                <a:gd name="connsiteY76" fmla="*/ 171654 h 1212586"/>
                <a:gd name="connsiteX77" fmla="*/ 595602 w 1063581"/>
                <a:gd name="connsiteY77" fmla="*/ 159187 h 1212586"/>
                <a:gd name="connsiteX78" fmla="*/ 569710 w 1063581"/>
                <a:gd name="connsiteY78" fmla="*/ 163023 h 1212586"/>
                <a:gd name="connsiteX79" fmla="*/ 570669 w 1063581"/>
                <a:gd name="connsiteY79" fmla="*/ 161105 h 1212586"/>
                <a:gd name="connsiteX80" fmla="*/ 545736 w 1063581"/>
                <a:gd name="connsiteY80" fmla="*/ 153433 h 1212586"/>
                <a:gd name="connsiteX81" fmla="*/ 541901 w 1063581"/>
                <a:gd name="connsiteY81" fmla="*/ 169735 h 1212586"/>
                <a:gd name="connsiteX82" fmla="*/ 526557 w 1063581"/>
                <a:gd name="connsiteY82" fmla="*/ 172613 h 1212586"/>
                <a:gd name="connsiteX83" fmla="*/ 488199 w 1063581"/>
                <a:gd name="connsiteY83" fmla="*/ 194668 h 1212586"/>
                <a:gd name="connsiteX84" fmla="*/ 475732 w 1063581"/>
                <a:gd name="connsiteY84" fmla="*/ 193709 h 1212586"/>
                <a:gd name="connsiteX85" fmla="*/ 473814 w 1063581"/>
                <a:gd name="connsiteY85" fmla="*/ 203299 h 1212586"/>
                <a:gd name="connsiteX86" fmla="*/ 468061 w 1063581"/>
                <a:gd name="connsiteY86" fmla="*/ 211930 h 1212586"/>
                <a:gd name="connsiteX87" fmla="*/ 469979 w 1063581"/>
                <a:gd name="connsiteY87" fmla="*/ 210012 h 1212586"/>
                <a:gd name="connsiteX88" fmla="*/ 474773 w 1063581"/>
                <a:gd name="connsiteY88" fmla="*/ 221519 h 1212586"/>
                <a:gd name="connsiteX89" fmla="*/ 479568 w 1063581"/>
                <a:gd name="connsiteY89" fmla="*/ 217683 h 1212586"/>
                <a:gd name="connsiteX90" fmla="*/ 481486 w 1063581"/>
                <a:gd name="connsiteY90" fmla="*/ 231109 h 1212586"/>
                <a:gd name="connsiteX91" fmla="*/ 479568 w 1063581"/>
                <a:gd name="connsiteY91" fmla="*/ 235904 h 1212586"/>
                <a:gd name="connsiteX92" fmla="*/ 484363 w 1063581"/>
                <a:gd name="connsiteY92" fmla="*/ 234945 h 1212586"/>
                <a:gd name="connsiteX93" fmla="*/ 499706 w 1063581"/>
                <a:gd name="connsiteY93" fmla="*/ 248370 h 1212586"/>
                <a:gd name="connsiteX94" fmla="*/ 477650 w 1063581"/>
                <a:gd name="connsiteY94" fmla="*/ 279057 h 1212586"/>
                <a:gd name="connsiteX95" fmla="*/ 490117 w 1063581"/>
                <a:gd name="connsiteY95" fmla="*/ 337553 h 1212586"/>
                <a:gd name="connsiteX96" fmla="*/ 570669 w 1063581"/>
                <a:gd name="connsiteY96" fmla="*/ 398927 h 1212586"/>
                <a:gd name="connsiteX97" fmla="*/ 598479 w 1063581"/>
                <a:gd name="connsiteY97" fmla="*/ 411393 h 1212586"/>
                <a:gd name="connsiteX98" fmla="*/ 637796 w 1063581"/>
                <a:gd name="connsiteY98" fmla="*/ 511125 h 1212586"/>
                <a:gd name="connsiteX99" fmla="*/ 684785 w 1063581"/>
                <a:gd name="connsiteY99" fmla="*/ 560032 h 1212586"/>
                <a:gd name="connsiteX100" fmla="*/ 703006 w 1063581"/>
                <a:gd name="connsiteY100" fmla="*/ 568662 h 1212586"/>
                <a:gd name="connsiteX101" fmla="*/ 704924 w 1063581"/>
                <a:gd name="connsiteY101" fmla="*/ 577293 h 1212586"/>
                <a:gd name="connsiteX102" fmla="*/ 803696 w 1063581"/>
                <a:gd name="connsiteY102" fmla="*/ 589760 h 1212586"/>
                <a:gd name="connsiteX103" fmla="*/ 831506 w 1063581"/>
                <a:gd name="connsiteY103" fmla="*/ 587841 h 1212586"/>
                <a:gd name="connsiteX104" fmla="*/ 820958 w 1063581"/>
                <a:gd name="connsiteY104" fmla="*/ 645379 h 1212586"/>
                <a:gd name="connsiteX105" fmla="*/ 931238 w 1063581"/>
                <a:gd name="connsiteY105" fmla="*/ 681820 h 1212586"/>
                <a:gd name="connsiteX106" fmla="*/ 960966 w 1063581"/>
                <a:gd name="connsiteY106" fmla="*/ 702916 h 1212586"/>
                <a:gd name="connsiteX107" fmla="*/ 1010831 w 1063581"/>
                <a:gd name="connsiteY107" fmla="*/ 719219 h 1212586"/>
                <a:gd name="connsiteX108" fmla="*/ 1013708 w 1063581"/>
                <a:gd name="connsiteY108" fmla="*/ 730726 h 1212586"/>
                <a:gd name="connsiteX109" fmla="*/ 1062615 w 1063581"/>
                <a:gd name="connsiteY109" fmla="*/ 774838 h 1212586"/>
                <a:gd name="connsiteX110" fmla="*/ 1054943 w 1063581"/>
                <a:gd name="connsiteY110" fmla="*/ 791141 h 1212586"/>
                <a:gd name="connsiteX111" fmla="*/ 1052067 w 1063581"/>
                <a:gd name="connsiteY111" fmla="*/ 815115 h 1212586"/>
                <a:gd name="connsiteX112" fmla="*/ 1036723 w 1063581"/>
                <a:gd name="connsiteY112" fmla="*/ 812238 h 1212586"/>
                <a:gd name="connsiteX113" fmla="*/ 1006036 w 1063581"/>
                <a:gd name="connsiteY113" fmla="*/ 766208 h 1212586"/>
                <a:gd name="connsiteX114" fmla="*/ 958089 w 1063581"/>
                <a:gd name="connsiteY114" fmla="*/ 761413 h 1212586"/>
                <a:gd name="connsiteX115" fmla="*/ 913018 w 1063581"/>
                <a:gd name="connsiteY115" fmla="*/ 752782 h 1212586"/>
                <a:gd name="connsiteX116" fmla="*/ 889044 w 1063581"/>
                <a:gd name="connsiteY116" fmla="*/ 802648 h 1212586"/>
                <a:gd name="connsiteX117" fmla="*/ 892879 w 1063581"/>
                <a:gd name="connsiteY117" fmla="*/ 811279 h 1212586"/>
                <a:gd name="connsiteX118" fmla="*/ 886167 w 1063581"/>
                <a:gd name="connsiteY118" fmla="*/ 847719 h 1212586"/>
                <a:gd name="connsiteX119" fmla="*/ 908223 w 1063581"/>
                <a:gd name="connsiteY119" fmla="*/ 851555 h 1212586"/>
                <a:gd name="connsiteX120" fmla="*/ 936033 w 1063581"/>
                <a:gd name="connsiteY120" fmla="*/ 870734 h 1212586"/>
                <a:gd name="connsiteX121" fmla="*/ 946581 w 1063581"/>
                <a:gd name="connsiteY121" fmla="*/ 874570 h 1212586"/>
                <a:gd name="connsiteX122" fmla="*/ 942745 w 1063581"/>
                <a:gd name="connsiteY122" fmla="*/ 884160 h 1212586"/>
                <a:gd name="connsiteX123" fmla="*/ 953294 w 1063581"/>
                <a:gd name="connsiteY123" fmla="*/ 918682 h 1212586"/>
                <a:gd name="connsiteX124" fmla="*/ 900551 w 1063581"/>
                <a:gd name="connsiteY124" fmla="*/ 949369 h 1212586"/>
                <a:gd name="connsiteX125" fmla="*/ 900551 w 1063581"/>
                <a:gd name="connsiteY125" fmla="*/ 992522 h 1212586"/>
                <a:gd name="connsiteX126" fmla="*/ 879454 w 1063581"/>
                <a:gd name="connsiteY126" fmla="*/ 1009783 h 1212586"/>
                <a:gd name="connsiteX127" fmla="*/ 828629 w 1063581"/>
                <a:gd name="connsiteY127" fmla="*/ 1059649 h 1212586"/>
                <a:gd name="connsiteX128" fmla="*/ 815204 w 1063581"/>
                <a:gd name="connsiteY128" fmla="*/ 1023209 h 1212586"/>
                <a:gd name="connsiteX129" fmla="*/ 832465 w 1063581"/>
                <a:gd name="connsiteY129" fmla="*/ 1014578 h 1212586"/>
                <a:gd name="connsiteX130" fmla="*/ 836301 w 1063581"/>
                <a:gd name="connsiteY130" fmla="*/ 1001153 h 1212586"/>
                <a:gd name="connsiteX131" fmla="*/ 840137 w 1063581"/>
                <a:gd name="connsiteY131" fmla="*/ 988686 h 1212586"/>
                <a:gd name="connsiteX132" fmla="*/ 831506 w 1063581"/>
                <a:gd name="connsiteY132" fmla="*/ 975261 h 1212586"/>
                <a:gd name="connsiteX133" fmla="*/ 863152 w 1063581"/>
                <a:gd name="connsiteY133" fmla="*/ 958959 h 1212586"/>
                <a:gd name="connsiteX134" fmla="*/ 853562 w 1063581"/>
                <a:gd name="connsiteY134" fmla="*/ 928272 h 1212586"/>
                <a:gd name="connsiteX135" fmla="*/ 844932 w 1063581"/>
                <a:gd name="connsiteY135" fmla="*/ 890872 h 1212586"/>
                <a:gd name="connsiteX136" fmla="*/ 834383 w 1063581"/>
                <a:gd name="connsiteY136" fmla="*/ 871693 h 1212586"/>
                <a:gd name="connsiteX137" fmla="*/ 827670 w 1063581"/>
                <a:gd name="connsiteY137" fmla="*/ 867857 h 1212586"/>
                <a:gd name="connsiteX138" fmla="*/ 818081 w 1063581"/>
                <a:gd name="connsiteY138" fmla="*/ 831417 h 1212586"/>
                <a:gd name="connsiteX139" fmla="*/ 769174 w 1063581"/>
                <a:gd name="connsiteY139" fmla="*/ 816074 h 1212586"/>
                <a:gd name="connsiteX140" fmla="*/ 769174 w 1063581"/>
                <a:gd name="connsiteY140" fmla="*/ 811279 h 1212586"/>
                <a:gd name="connsiteX141" fmla="*/ 755748 w 1063581"/>
                <a:gd name="connsiteY141" fmla="*/ 800730 h 1212586"/>
                <a:gd name="connsiteX142" fmla="*/ 735610 w 1063581"/>
                <a:gd name="connsiteY142" fmla="*/ 794018 h 1212586"/>
                <a:gd name="connsiteX143" fmla="*/ 742323 w 1063581"/>
                <a:gd name="connsiteY143" fmla="*/ 773879 h 1212586"/>
                <a:gd name="connsiteX144" fmla="*/ 732733 w 1063581"/>
                <a:gd name="connsiteY144" fmla="*/ 754700 h 1212586"/>
                <a:gd name="connsiteX145" fmla="*/ 681909 w 1063581"/>
                <a:gd name="connsiteY145" fmla="*/ 757577 h 1212586"/>
                <a:gd name="connsiteX146" fmla="*/ 689580 w 1063581"/>
                <a:gd name="connsiteY146" fmla="*/ 735521 h 1212586"/>
                <a:gd name="connsiteX147" fmla="*/ 653140 w 1063581"/>
                <a:gd name="connsiteY147" fmla="*/ 731685 h 1212586"/>
                <a:gd name="connsiteX148" fmla="*/ 652181 w 1063581"/>
                <a:gd name="connsiteY148" fmla="*/ 724014 h 1212586"/>
                <a:gd name="connsiteX149" fmla="*/ 620535 w 1063581"/>
                <a:gd name="connsiteY149" fmla="*/ 680861 h 1212586"/>
                <a:gd name="connsiteX150" fmla="*/ 607110 w 1063581"/>
                <a:gd name="connsiteY150" fmla="*/ 687573 h 1212586"/>
                <a:gd name="connsiteX151" fmla="*/ 583136 w 1063581"/>
                <a:gd name="connsiteY151" fmla="*/ 677025 h 1212586"/>
                <a:gd name="connsiteX152" fmla="*/ 561080 w 1063581"/>
                <a:gd name="connsiteY152" fmla="*/ 687573 h 1212586"/>
                <a:gd name="connsiteX153" fmla="*/ 548613 w 1063581"/>
                <a:gd name="connsiteY153" fmla="*/ 668394 h 1212586"/>
                <a:gd name="connsiteX154" fmla="*/ 520803 w 1063581"/>
                <a:gd name="connsiteY154" fmla="*/ 660722 h 1212586"/>
                <a:gd name="connsiteX155" fmla="*/ 507378 w 1063581"/>
                <a:gd name="connsiteY155" fmla="*/ 641543 h 1212586"/>
                <a:gd name="connsiteX156" fmla="*/ 485322 w 1063581"/>
                <a:gd name="connsiteY156" fmla="*/ 629077 h 1212586"/>
                <a:gd name="connsiteX157" fmla="*/ 474773 w 1063581"/>
                <a:gd name="connsiteY157" fmla="*/ 606062 h 1212586"/>
                <a:gd name="connsiteX158" fmla="*/ 456553 w 1063581"/>
                <a:gd name="connsiteY158" fmla="*/ 594554 h 1212586"/>
                <a:gd name="connsiteX159" fmla="*/ 448882 w 1063581"/>
                <a:gd name="connsiteY159" fmla="*/ 595513 h 1212586"/>
                <a:gd name="connsiteX160" fmla="*/ 428743 w 1063581"/>
                <a:gd name="connsiteY160" fmla="*/ 563868 h 1212586"/>
                <a:gd name="connsiteX161" fmla="*/ 382713 w 1063581"/>
                <a:gd name="connsiteY161" fmla="*/ 553319 h 1212586"/>
                <a:gd name="connsiteX162" fmla="*/ 389426 w 1063581"/>
                <a:gd name="connsiteY162" fmla="*/ 547565 h 1212586"/>
                <a:gd name="connsiteX163" fmla="*/ 381754 w 1063581"/>
                <a:gd name="connsiteY163" fmla="*/ 525509 h 1212586"/>
                <a:gd name="connsiteX164" fmla="*/ 374083 w 1063581"/>
                <a:gd name="connsiteY164" fmla="*/ 523591 h 1212586"/>
                <a:gd name="connsiteX165" fmla="*/ 367370 w 1063581"/>
                <a:gd name="connsiteY165" fmla="*/ 512084 h 1212586"/>
                <a:gd name="connsiteX166" fmla="*/ 350109 w 1063581"/>
                <a:gd name="connsiteY166" fmla="*/ 505371 h 1212586"/>
                <a:gd name="connsiteX167" fmla="*/ 351068 w 1063581"/>
                <a:gd name="connsiteY167" fmla="*/ 491946 h 1212586"/>
                <a:gd name="connsiteX168" fmla="*/ 329012 w 1063581"/>
                <a:gd name="connsiteY168" fmla="*/ 490028 h 1212586"/>
                <a:gd name="connsiteX169" fmla="*/ 331889 w 1063581"/>
                <a:gd name="connsiteY169" fmla="*/ 474684 h 1212586"/>
                <a:gd name="connsiteX170" fmla="*/ 322299 w 1063581"/>
                <a:gd name="connsiteY170" fmla="*/ 435367 h 1212586"/>
                <a:gd name="connsiteX171" fmla="*/ 294489 w 1063581"/>
                <a:gd name="connsiteY171" fmla="*/ 363445 h 1212586"/>
                <a:gd name="connsiteX172" fmla="*/ 286817 w 1063581"/>
                <a:gd name="connsiteY172" fmla="*/ 358650 h 1212586"/>
                <a:gd name="connsiteX173" fmla="*/ 283941 w 1063581"/>
                <a:gd name="connsiteY173" fmla="*/ 360568 h 1212586"/>
                <a:gd name="connsiteX174" fmla="*/ 272433 w 1063581"/>
                <a:gd name="connsiteY174" fmla="*/ 352897 h 1212586"/>
                <a:gd name="connsiteX175" fmla="*/ 272433 w 1063581"/>
                <a:gd name="connsiteY175" fmla="*/ 360568 h 1212586"/>
                <a:gd name="connsiteX176" fmla="*/ 253254 w 1063581"/>
                <a:gd name="connsiteY176" fmla="*/ 349061 h 1212586"/>
                <a:gd name="connsiteX177" fmla="*/ 220649 w 1063581"/>
                <a:gd name="connsiteY177" fmla="*/ 324128 h 1212586"/>
                <a:gd name="connsiteX178" fmla="*/ 219690 w 1063581"/>
                <a:gd name="connsiteY178" fmla="*/ 329882 h 1212586"/>
                <a:gd name="connsiteX179" fmla="*/ 213937 w 1063581"/>
                <a:gd name="connsiteY179" fmla="*/ 327964 h 1212586"/>
                <a:gd name="connsiteX180" fmla="*/ 181332 w 1063581"/>
                <a:gd name="connsiteY180" fmla="*/ 313579 h 1212586"/>
                <a:gd name="connsiteX181" fmla="*/ 152563 w 1063581"/>
                <a:gd name="connsiteY181" fmla="*/ 330841 h 1212586"/>
                <a:gd name="connsiteX182" fmla="*/ 150645 w 1063581"/>
                <a:gd name="connsiteY182" fmla="*/ 342348 h 1212586"/>
                <a:gd name="connsiteX183" fmla="*/ 138179 w 1063581"/>
                <a:gd name="connsiteY183" fmla="*/ 348102 h 1212586"/>
                <a:gd name="connsiteX184" fmla="*/ 119959 w 1063581"/>
                <a:gd name="connsiteY184" fmla="*/ 374953 h 1212586"/>
                <a:gd name="connsiteX185" fmla="*/ 73929 w 1063581"/>
                <a:gd name="connsiteY185" fmla="*/ 387419 h 1212586"/>
                <a:gd name="connsiteX186" fmla="*/ 86395 w 1063581"/>
                <a:gd name="connsiteY186" fmla="*/ 340430 h 1212586"/>
                <a:gd name="connsiteX187" fmla="*/ 70093 w 1063581"/>
                <a:gd name="connsiteY187" fmla="*/ 342348 h 1212586"/>
                <a:gd name="connsiteX188" fmla="*/ 52832 w 1063581"/>
                <a:gd name="connsiteY188" fmla="*/ 343307 h 1212586"/>
                <a:gd name="connsiteX189" fmla="*/ 20227 w 1063581"/>
                <a:gd name="connsiteY189" fmla="*/ 310703 h 1212586"/>
                <a:gd name="connsiteX190" fmla="*/ 25022 w 1063581"/>
                <a:gd name="connsiteY190" fmla="*/ 306867 h 1212586"/>
                <a:gd name="connsiteX191" fmla="*/ 17350 w 1063581"/>
                <a:gd name="connsiteY191" fmla="*/ 296318 h 1212586"/>
                <a:gd name="connsiteX192" fmla="*/ 27899 w 1063581"/>
                <a:gd name="connsiteY192" fmla="*/ 285770 h 1212586"/>
                <a:gd name="connsiteX193" fmla="*/ 26940 w 1063581"/>
                <a:gd name="connsiteY193" fmla="*/ 280975 h 1212586"/>
                <a:gd name="connsiteX194" fmla="*/ 36529 w 1063581"/>
                <a:gd name="connsiteY194" fmla="*/ 280016 h 1212586"/>
                <a:gd name="connsiteX195" fmla="*/ 32693 w 1063581"/>
                <a:gd name="connsiteY195" fmla="*/ 259878 h 1212586"/>
                <a:gd name="connsiteX196" fmla="*/ 89 w 1063581"/>
                <a:gd name="connsiteY196" fmla="*/ 226314 h 1212586"/>
                <a:gd name="connsiteX197" fmla="*/ 12555 w 1063581"/>
                <a:gd name="connsiteY197" fmla="*/ 220560 h 1212586"/>
                <a:gd name="connsiteX198" fmla="*/ 20227 w 1063581"/>
                <a:gd name="connsiteY198" fmla="*/ 225355 h 1212586"/>
                <a:gd name="connsiteX199" fmla="*/ 48996 w 1063581"/>
                <a:gd name="connsiteY199" fmla="*/ 192751 h 1212586"/>
                <a:gd name="connsiteX200" fmla="*/ 34611 w 1063581"/>
                <a:gd name="connsiteY200" fmla="*/ 180284 h 1212586"/>
                <a:gd name="connsiteX201" fmla="*/ 33652 w 1063581"/>
                <a:gd name="connsiteY201" fmla="*/ 166859 h 1212586"/>
                <a:gd name="connsiteX202" fmla="*/ 39406 w 1063581"/>
                <a:gd name="connsiteY202" fmla="*/ 131377 h 1212586"/>
                <a:gd name="connsiteX203" fmla="*/ 84477 w 1063581"/>
                <a:gd name="connsiteY203" fmla="*/ 126582 h 1212586"/>
                <a:gd name="connsiteX204" fmla="*/ 106533 w 1063581"/>
                <a:gd name="connsiteY204" fmla="*/ 135213 h 1212586"/>
                <a:gd name="connsiteX205" fmla="*/ 132425 w 1063581"/>
                <a:gd name="connsiteY205" fmla="*/ 104526 h 1212586"/>
                <a:gd name="connsiteX206" fmla="*/ 125712 w 1063581"/>
                <a:gd name="connsiteY206" fmla="*/ 94937 h 1212586"/>
                <a:gd name="connsiteX207" fmla="*/ 139138 w 1063581"/>
                <a:gd name="connsiteY207" fmla="*/ 84388 h 1212586"/>
                <a:gd name="connsiteX208" fmla="*/ 151604 w 1063581"/>
                <a:gd name="connsiteY208" fmla="*/ 73840 h 1212586"/>
                <a:gd name="connsiteX209" fmla="*/ 156399 w 1063581"/>
                <a:gd name="connsiteY209" fmla="*/ 71922 h 1212586"/>
                <a:gd name="connsiteX210" fmla="*/ 157358 w 1063581"/>
                <a:gd name="connsiteY210" fmla="*/ 88224 h 1212586"/>
                <a:gd name="connsiteX211" fmla="*/ 155440 w 1063581"/>
                <a:gd name="connsiteY211" fmla="*/ 97814 h 1212586"/>
                <a:gd name="connsiteX212" fmla="*/ 186127 w 1063581"/>
                <a:gd name="connsiteY212" fmla="*/ 116034 h 1212586"/>
                <a:gd name="connsiteX213" fmla="*/ 189004 w 1063581"/>
                <a:gd name="connsiteY213" fmla="*/ 119870 h 1212586"/>
                <a:gd name="connsiteX214" fmla="*/ 182291 w 1063581"/>
                <a:gd name="connsiteY214" fmla="*/ 129459 h 1212586"/>
                <a:gd name="connsiteX215" fmla="*/ 191881 w 1063581"/>
                <a:gd name="connsiteY215" fmla="*/ 134254 h 1212586"/>
                <a:gd name="connsiteX216" fmla="*/ 202429 w 1063581"/>
                <a:gd name="connsiteY216" fmla="*/ 149598 h 1212586"/>
                <a:gd name="connsiteX217" fmla="*/ 199552 w 1063581"/>
                <a:gd name="connsiteY217" fmla="*/ 132336 h 1212586"/>
                <a:gd name="connsiteX218" fmla="*/ 224485 w 1063581"/>
                <a:gd name="connsiteY218" fmla="*/ 91101 h 1212586"/>
                <a:gd name="connsiteX219" fmla="*/ 230239 w 1063581"/>
                <a:gd name="connsiteY219" fmla="*/ 68086 h 1212586"/>
                <a:gd name="connsiteX220" fmla="*/ 251336 w 1063581"/>
                <a:gd name="connsiteY220" fmla="*/ 93019 h 1212586"/>
                <a:gd name="connsiteX221" fmla="*/ 278187 w 1063581"/>
                <a:gd name="connsiteY221" fmla="*/ 84388 h 1212586"/>
                <a:gd name="connsiteX222" fmla="*/ 287776 w 1063581"/>
                <a:gd name="connsiteY222" fmla="*/ 103567 h 1212586"/>
                <a:gd name="connsiteX223" fmla="*/ 297366 w 1063581"/>
                <a:gd name="connsiteY223" fmla="*/ 97814 h 1212586"/>
                <a:gd name="connsiteX224" fmla="*/ 290653 w 1063581"/>
                <a:gd name="connsiteY224" fmla="*/ 90142 h 1212586"/>
                <a:gd name="connsiteX225" fmla="*/ 295448 w 1063581"/>
                <a:gd name="connsiteY225" fmla="*/ 80552 h 1212586"/>
                <a:gd name="connsiteX226" fmla="*/ 289694 w 1063581"/>
                <a:gd name="connsiteY226" fmla="*/ 57538 h 1212586"/>
                <a:gd name="connsiteX227" fmla="*/ 318463 w 1063581"/>
                <a:gd name="connsiteY227" fmla="*/ 67127 h 1212586"/>
                <a:gd name="connsiteX228" fmla="*/ 311750 w 1063581"/>
                <a:gd name="connsiteY228" fmla="*/ 48907 h 1212586"/>
                <a:gd name="connsiteX229" fmla="*/ 317504 w 1063581"/>
                <a:gd name="connsiteY229" fmla="*/ 39317 h 1212586"/>
                <a:gd name="connsiteX230" fmla="*/ 319422 w 1063581"/>
                <a:gd name="connsiteY230" fmla="*/ 27810 h 1212586"/>
                <a:gd name="connsiteX231" fmla="*/ 319422 w 1063581"/>
                <a:gd name="connsiteY231" fmla="*/ 27810 h 1212586"/>
                <a:gd name="connsiteX232" fmla="*/ 335724 w 1063581"/>
                <a:gd name="connsiteY232" fmla="*/ 27810 h 1212586"/>
                <a:gd name="connsiteX233" fmla="*/ 364493 w 1063581"/>
                <a:gd name="connsiteY233" fmla="*/ 39317 h 1212586"/>
                <a:gd name="connsiteX234" fmla="*/ 376001 w 1063581"/>
                <a:gd name="connsiteY234" fmla="*/ 15343 h 1212586"/>
                <a:gd name="connsiteX235" fmla="*/ 422990 w 1063581"/>
                <a:gd name="connsiteY235" fmla="*/ 12466 h 1212586"/>
                <a:gd name="connsiteX236" fmla="*/ 460389 w 1063581"/>
                <a:gd name="connsiteY236" fmla="*/ 0 h 1212586"/>
                <a:gd name="connsiteX237" fmla="*/ 452717 w 1063581"/>
                <a:gd name="connsiteY237" fmla="*/ 7672 h 1212586"/>
                <a:gd name="connsiteX238" fmla="*/ 467102 w 1063581"/>
                <a:gd name="connsiteY238" fmla="*/ 24933 h 1212586"/>
                <a:gd name="connsiteX239" fmla="*/ 466143 w 1063581"/>
                <a:gd name="connsiteY239" fmla="*/ 34523 h 1212586"/>
                <a:gd name="connsiteX240" fmla="*/ 471896 w 1063581"/>
                <a:gd name="connsiteY240" fmla="*/ 34523 h 1212586"/>
                <a:gd name="connsiteX241" fmla="*/ 516968 w 1063581"/>
                <a:gd name="connsiteY241" fmla="*/ 52743 h 1212586"/>
                <a:gd name="connsiteX242" fmla="*/ 589848 w 1063581"/>
                <a:gd name="connsiteY242" fmla="*/ 60414 h 1212586"/>
                <a:gd name="connsiteX243" fmla="*/ 589848 w 1063581"/>
                <a:gd name="connsiteY243" fmla="*/ 60414 h 1212586"/>
                <a:gd name="connsiteX244" fmla="*/ 492035 w 1063581"/>
                <a:gd name="connsiteY244" fmla="*/ 373994 h 1212586"/>
                <a:gd name="connsiteX245" fmla="*/ 496829 w 1063581"/>
                <a:gd name="connsiteY245" fmla="*/ 366322 h 1212586"/>
                <a:gd name="connsiteX246" fmla="*/ 492035 w 1063581"/>
                <a:gd name="connsiteY246" fmla="*/ 373994 h 1212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</a:cxnLst>
              <a:rect l="l" t="t" r="r" b="b"/>
              <a:pathLst>
                <a:path w="1063581" h="1212586">
                  <a:moveTo>
                    <a:pt x="813286" y="1022250"/>
                  </a:moveTo>
                  <a:cubicBezTo>
                    <a:pt x="801778" y="1028962"/>
                    <a:pt x="762461" y="1121982"/>
                    <a:pt x="772051" y="1134448"/>
                  </a:cubicBezTo>
                  <a:cubicBezTo>
                    <a:pt x="775886" y="1140202"/>
                    <a:pt x="794107" y="1140202"/>
                    <a:pt x="788353" y="1143078"/>
                  </a:cubicBezTo>
                  <a:cubicBezTo>
                    <a:pt x="783558" y="1145955"/>
                    <a:pt x="784517" y="1136366"/>
                    <a:pt x="781640" y="1143078"/>
                  </a:cubicBezTo>
                  <a:cubicBezTo>
                    <a:pt x="781640" y="1144996"/>
                    <a:pt x="779722" y="1146914"/>
                    <a:pt x="780681" y="1149791"/>
                  </a:cubicBezTo>
                  <a:cubicBezTo>
                    <a:pt x="782599" y="1157463"/>
                    <a:pt x="793148" y="1160340"/>
                    <a:pt x="796025" y="1168011"/>
                  </a:cubicBezTo>
                  <a:cubicBezTo>
                    <a:pt x="796984" y="1169929"/>
                    <a:pt x="793148" y="1168970"/>
                    <a:pt x="791230" y="1170888"/>
                  </a:cubicBezTo>
                  <a:cubicBezTo>
                    <a:pt x="786435" y="1173765"/>
                    <a:pt x="782599" y="1176642"/>
                    <a:pt x="779722" y="1180478"/>
                  </a:cubicBezTo>
                  <a:cubicBezTo>
                    <a:pt x="776845" y="1185273"/>
                    <a:pt x="775886" y="1190068"/>
                    <a:pt x="774928" y="1194862"/>
                  </a:cubicBezTo>
                  <a:cubicBezTo>
                    <a:pt x="773969" y="1200616"/>
                    <a:pt x="777804" y="1207329"/>
                    <a:pt x="774928" y="1212124"/>
                  </a:cubicBezTo>
                  <a:cubicBezTo>
                    <a:pt x="773010" y="1215000"/>
                    <a:pt x="770133" y="1203493"/>
                    <a:pt x="752871" y="1204452"/>
                  </a:cubicBezTo>
                  <a:cubicBezTo>
                    <a:pt x="733692" y="1206370"/>
                    <a:pt x="742323" y="1212124"/>
                    <a:pt x="716431" y="1200616"/>
                  </a:cubicBezTo>
                  <a:cubicBezTo>
                    <a:pt x="705883" y="1195821"/>
                    <a:pt x="703006" y="1176642"/>
                    <a:pt x="691498" y="1168970"/>
                  </a:cubicBezTo>
                  <a:cubicBezTo>
                    <a:pt x="675196" y="1159381"/>
                    <a:pt x="660811" y="1168970"/>
                    <a:pt x="642591" y="1161299"/>
                  </a:cubicBezTo>
                  <a:cubicBezTo>
                    <a:pt x="639714" y="1160340"/>
                    <a:pt x="636837" y="1159381"/>
                    <a:pt x="634919" y="1157463"/>
                  </a:cubicBezTo>
                  <a:cubicBezTo>
                    <a:pt x="631084" y="1154586"/>
                    <a:pt x="629166" y="1148832"/>
                    <a:pt x="625330" y="1146914"/>
                  </a:cubicBezTo>
                  <a:cubicBezTo>
                    <a:pt x="621494" y="1144037"/>
                    <a:pt x="617658" y="1146914"/>
                    <a:pt x="612863" y="1144996"/>
                  </a:cubicBezTo>
                  <a:cubicBezTo>
                    <a:pt x="594643" y="1138284"/>
                    <a:pt x="582177" y="1121982"/>
                    <a:pt x="562039" y="1116228"/>
                  </a:cubicBezTo>
                  <a:cubicBezTo>
                    <a:pt x="554367" y="1114310"/>
                    <a:pt x="544777" y="1122941"/>
                    <a:pt x="537106" y="1119104"/>
                  </a:cubicBezTo>
                  <a:cubicBezTo>
                    <a:pt x="535188" y="1118146"/>
                    <a:pt x="514091" y="1095130"/>
                    <a:pt x="515050" y="1091295"/>
                  </a:cubicBezTo>
                  <a:cubicBezTo>
                    <a:pt x="515050" y="1087459"/>
                    <a:pt x="520803" y="1085541"/>
                    <a:pt x="520803" y="1083623"/>
                  </a:cubicBezTo>
                  <a:cubicBezTo>
                    <a:pt x="521762" y="1080746"/>
                    <a:pt x="517927" y="1079787"/>
                    <a:pt x="517927" y="1076910"/>
                  </a:cubicBezTo>
                  <a:cubicBezTo>
                    <a:pt x="517927" y="1073075"/>
                    <a:pt x="519844" y="1069239"/>
                    <a:pt x="522721" y="1065403"/>
                  </a:cubicBezTo>
                  <a:cubicBezTo>
                    <a:pt x="525598" y="1061567"/>
                    <a:pt x="530393" y="1060608"/>
                    <a:pt x="534229" y="1057731"/>
                  </a:cubicBezTo>
                  <a:cubicBezTo>
                    <a:pt x="539024" y="1053895"/>
                    <a:pt x="542860" y="1040470"/>
                    <a:pt x="546695" y="1045265"/>
                  </a:cubicBezTo>
                  <a:cubicBezTo>
                    <a:pt x="548613" y="1048142"/>
                    <a:pt x="551490" y="1066362"/>
                    <a:pt x="559162" y="1065403"/>
                  </a:cubicBezTo>
                  <a:cubicBezTo>
                    <a:pt x="589848" y="1060608"/>
                    <a:pt x="559162" y="1038552"/>
                    <a:pt x="597520" y="1040470"/>
                  </a:cubicBezTo>
                  <a:cubicBezTo>
                    <a:pt x="607110" y="1040470"/>
                    <a:pt x="599438" y="1051019"/>
                    <a:pt x="605192" y="1053895"/>
                  </a:cubicBezTo>
                  <a:cubicBezTo>
                    <a:pt x="609028" y="1055813"/>
                    <a:pt x="613822" y="1051019"/>
                    <a:pt x="618617" y="1052936"/>
                  </a:cubicBezTo>
                  <a:cubicBezTo>
                    <a:pt x="621494" y="1053895"/>
                    <a:pt x="620535" y="1059649"/>
                    <a:pt x="622453" y="1060608"/>
                  </a:cubicBezTo>
                  <a:cubicBezTo>
                    <a:pt x="628207" y="1064444"/>
                    <a:pt x="634919" y="1068280"/>
                    <a:pt x="641632" y="1068280"/>
                  </a:cubicBezTo>
                  <a:cubicBezTo>
                    <a:pt x="642591" y="1068280"/>
                    <a:pt x="664647" y="1057731"/>
                    <a:pt x="664647" y="1057731"/>
                  </a:cubicBezTo>
                  <a:cubicBezTo>
                    <a:pt x="672319" y="1056772"/>
                    <a:pt x="686703" y="1062526"/>
                    <a:pt x="698211" y="1059649"/>
                  </a:cubicBezTo>
                  <a:cubicBezTo>
                    <a:pt x="720267" y="1054854"/>
                    <a:pt x="720267" y="1046224"/>
                    <a:pt x="731774" y="1039511"/>
                  </a:cubicBezTo>
                  <a:cubicBezTo>
                    <a:pt x="758625" y="1025127"/>
                    <a:pt x="739446" y="1045265"/>
                    <a:pt x="765338" y="1043347"/>
                  </a:cubicBezTo>
                  <a:cubicBezTo>
                    <a:pt x="783558" y="1042388"/>
                    <a:pt x="771092" y="1032798"/>
                    <a:pt x="777804" y="1025127"/>
                  </a:cubicBezTo>
                  <a:cubicBezTo>
                    <a:pt x="780681" y="1022250"/>
                    <a:pt x="780681" y="1032798"/>
                    <a:pt x="783558" y="1032798"/>
                  </a:cubicBezTo>
                  <a:cubicBezTo>
                    <a:pt x="798901" y="1027045"/>
                    <a:pt x="798901" y="1012660"/>
                    <a:pt x="813286" y="1022250"/>
                  </a:cubicBezTo>
                  <a:moveTo>
                    <a:pt x="219690" y="690450"/>
                  </a:moveTo>
                  <a:cubicBezTo>
                    <a:pt x="222567" y="702916"/>
                    <a:pt x="261885" y="700040"/>
                    <a:pt x="256131" y="720178"/>
                  </a:cubicBezTo>
                  <a:cubicBezTo>
                    <a:pt x="255172" y="725931"/>
                    <a:pt x="239829" y="724014"/>
                    <a:pt x="241746" y="729768"/>
                  </a:cubicBezTo>
                  <a:cubicBezTo>
                    <a:pt x="243664" y="736480"/>
                    <a:pt x="256131" y="734562"/>
                    <a:pt x="260926" y="739357"/>
                  </a:cubicBezTo>
                  <a:cubicBezTo>
                    <a:pt x="262843" y="741275"/>
                    <a:pt x="256131" y="742234"/>
                    <a:pt x="256131" y="745111"/>
                  </a:cubicBezTo>
                  <a:cubicBezTo>
                    <a:pt x="261885" y="777715"/>
                    <a:pt x="269556" y="731685"/>
                    <a:pt x="271474" y="774838"/>
                  </a:cubicBezTo>
                  <a:cubicBezTo>
                    <a:pt x="272433" y="790182"/>
                    <a:pt x="256131" y="795936"/>
                    <a:pt x="251336" y="808402"/>
                  </a:cubicBezTo>
                  <a:cubicBezTo>
                    <a:pt x="246541" y="819910"/>
                    <a:pt x="259967" y="819910"/>
                    <a:pt x="261885" y="830458"/>
                  </a:cubicBezTo>
                  <a:cubicBezTo>
                    <a:pt x="261885" y="834294"/>
                    <a:pt x="257090" y="838130"/>
                    <a:pt x="257090" y="841965"/>
                  </a:cubicBezTo>
                  <a:cubicBezTo>
                    <a:pt x="254213" y="871693"/>
                    <a:pt x="258049" y="912928"/>
                    <a:pt x="240788" y="942656"/>
                  </a:cubicBezTo>
                  <a:cubicBezTo>
                    <a:pt x="239829" y="944574"/>
                    <a:pt x="240788" y="939779"/>
                    <a:pt x="238869" y="938820"/>
                  </a:cubicBezTo>
                  <a:cubicBezTo>
                    <a:pt x="226403" y="934026"/>
                    <a:pt x="210101" y="921559"/>
                    <a:pt x="194757" y="922518"/>
                  </a:cubicBezTo>
                  <a:cubicBezTo>
                    <a:pt x="191881" y="922518"/>
                    <a:pt x="201470" y="926354"/>
                    <a:pt x="201470" y="929231"/>
                  </a:cubicBezTo>
                  <a:cubicBezTo>
                    <a:pt x="200511" y="933067"/>
                    <a:pt x="195716" y="934985"/>
                    <a:pt x="194757" y="938820"/>
                  </a:cubicBezTo>
                  <a:cubicBezTo>
                    <a:pt x="189004" y="959918"/>
                    <a:pt x="203388" y="956081"/>
                    <a:pt x="178455" y="967589"/>
                  </a:cubicBezTo>
                  <a:cubicBezTo>
                    <a:pt x="142974" y="983892"/>
                    <a:pt x="165030" y="950328"/>
                    <a:pt x="147768" y="943615"/>
                  </a:cubicBezTo>
                  <a:cubicBezTo>
                    <a:pt x="142974" y="941697"/>
                    <a:pt x="139138" y="949369"/>
                    <a:pt x="133384" y="949369"/>
                  </a:cubicBezTo>
                  <a:cubicBezTo>
                    <a:pt x="129548" y="949369"/>
                    <a:pt x="143933" y="948410"/>
                    <a:pt x="144892" y="943615"/>
                  </a:cubicBezTo>
                  <a:cubicBezTo>
                    <a:pt x="144892" y="936902"/>
                    <a:pt x="136261" y="934026"/>
                    <a:pt x="134343" y="928272"/>
                  </a:cubicBezTo>
                  <a:cubicBezTo>
                    <a:pt x="128589" y="910052"/>
                    <a:pt x="142015" y="898544"/>
                    <a:pt x="143933" y="883201"/>
                  </a:cubicBezTo>
                  <a:cubicBezTo>
                    <a:pt x="144892" y="876488"/>
                    <a:pt x="141056" y="871693"/>
                    <a:pt x="142974" y="864980"/>
                  </a:cubicBezTo>
                  <a:cubicBezTo>
                    <a:pt x="143933" y="859227"/>
                    <a:pt x="153522" y="857309"/>
                    <a:pt x="151604" y="851555"/>
                  </a:cubicBezTo>
                  <a:cubicBezTo>
                    <a:pt x="150645" y="846760"/>
                    <a:pt x="141056" y="851555"/>
                    <a:pt x="138179" y="847719"/>
                  </a:cubicBezTo>
                  <a:cubicBezTo>
                    <a:pt x="135302" y="842924"/>
                    <a:pt x="140097" y="838130"/>
                    <a:pt x="140097" y="833335"/>
                  </a:cubicBezTo>
                  <a:cubicBezTo>
                    <a:pt x="140097" y="832376"/>
                    <a:pt x="136261" y="832376"/>
                    <a:pt x="137220" y="831417"/>
                  </a:cubicBezTo>
                  <a:cubicBezTo>
                    <a:pt x="139138" y="828540"/>
                    <a:pt x="144892" y="829499"/>
                    <a:pt x="145851" y="825663"/>
                  </a:cubicBezTo>
                  <a:cubicBezTo>
                    <a:pt x="149686" y="817032"/>
                    <a:pt x="136261" y="772921"/>
                    <a:pt x="130507" y="766208"/>
                  </a:cubicBezTo>
                  <a:cubicBezTo>
                    <a:pt x="119959" y="754700"/>
                    <a:pt x="112287" y="793059"/>
                    <a:pt x="115164" y="747988"/>
                  </a:cubicBezTo>
                  <a:cubicBezTo>
                    <a:pt x="116123" y="741275"/>
                    <a:pt x="122836" y="737439"/>
                    <a:pt x="122836" y="730726"/>
                  </a:cubicBezTo>
                  <a:cubicBezTo>
                    <a:pt x="123794" y="726890"/>
                    <a:pt x="119000" y="723055"/>
                    <a:pt x="121877" y="721137"/>
                  </a:cubicBezTo>
                  <a:cubicBezTo>
                    <a:pt x="122836" y="720178"/>
                    <a:pt x="129548" y="739357"/>
                    <a:pt x="144892" y="739357"/>
                  </a:cubicBezTo>
                  <a:cubicBezTo>
                    <a:pt x="162153" y="740316"/>
                    <a:pt x="211060" y="700040"/>
                    <a:pt x="219690" y="690450"/>
                  </a:cubicBezTo>
                  <a:moveTo>
                    <a:pt x="589848" y="60414"/>
                  </a:moveTo>
                  <a:cubicBezTo>
                    <a:pt x="587931" y="78634"/>
                    <a:pt x="565874" y="74799"/>
                    <a:pt x="563957" y="89183"/>
                  </a:cubicBezTo>
                  <a:cubicBezTo>
                    <a:pt x="562039" y="99732"/>
                    <a:pt x="583136" y="97814"/>
                    <a:pt x="586972" y="101650"/>
                  </a:cubicBezTo>
                  <a:cubicBezTo>
                    <a:pt x="593684" y="107403"/>
                    <a:pt x="576423" y="114116"/>
                    <a:pt x="573546" y="122747"/>
                  </a:cubicBezTo>
                  <a:cubicBezTo>
                    <a:pt x="569710" y="134254"/>
                    <a:pt x="584095" y="121788"/>
                    <a:pt x="586013" y="126582"/>
                  </a:cubicBezTo>
                  <a:cubicBezTo>
                    <a:pt x="587931" y="131377"/>
                    <a:pt x="588889" y="136172"/>
                    <a:pt x="594643" y="140008"/>
                  </a:cubicBezTo>
                  <a:cubicBezTo>
                    <a:pt x="603274" y="145762"/>
                    <a:pt x="629166" y="173572"/>
                    <a:pt x="597520" y="171654"/>
                  </a:cubicBezTo>
                  <a:cubicBezTo>
                    <a:pt x="599438" y="166859"/>
                    <a:pt x="599438" y="163982"/>
                    <a:pt x="595602" y="159187"/>
                  </a:cubicBezTo>
                  <a:cubicBezTo>
                    <a:pt x="578341" y="142885"/>
                    <a:pt x="579300" y="150556"/>
                    <a:pt x="569710" y="163023"/>
                  </a:cubicBezTo>
                  <a:cubicBezTo>
                    <a:pt x="570669" y="162064"/>
                    <a:pt x="570669" y="161105"/>
                    <a:pt x="570669" y="161105"/>
                  </a:cubicBezTo>
                  <a:cubicBezTo>
                    <a:pt x="570669" y="152474"/>
                    <a:pt x="553408" y="150556"/>
                    <a:pt x="545736" y="153433"/>
                  </a:cubicBezTo>
                  <a:cubicBezTo>
                    <a:pt x="540942" y="156310"/>
                    <a:pt x="545736" y="165900"/>
                    <a:pt x="541901" y="169735"/>
                  </a:cubicBezTo>
                  <a:cubicBezTo>
                    <a:pt x="538065" y="173572"/>
                    <a:pt x="532311" y="170695"/>
                    <a:pt x="526557" y="172613"/>
                  </a:cubicBezTo>
                  <a:cubicBezTo>
                    <a:pt x="514091" y="178366"/>
                    <a:pt x="502583" y="192751"/>
                    <a:pt x="488199" y="194668"/>
                  </a:cubicBezTo>
                  <a:cubicBezTo>
                    <a:pt x="483404" y="195627"/>
                    <a:pt x="479568" y="190833"/>
                    <a:pt x="475732" y="193709"/>
                  </a:cubicBezTo>
                  <a:cubicBezTo>
                    <a:pt x="471896" y="194668"/>
                    <a:pt x="475732" y="200422"/>
                    <a:pt x="473814" y="203299"/>
                  </a:cubicBezTo>
                  <a:cubicBezTo>
                    <a:pt x="472856" y="206176"/>
                    <a:pt x="469979" y="210012"/>
                    <a:pt x="468061" y="211930"/>
                  </a:cubicBezTo>
                  <a:cubicBezTo>
                    <a:pt x="469020" y="210971"/>
                    <a:pt x="469020" y="210012"/>
                    <a:pt x="469979" y="210012"/>
                  </a:cubicBezTo>
                  <a:cubicBezTo>
                    <a:pt x="474773" y="210012"/>
                    <a:pt x="470938" y="219601"/>
                    <a:pt x="474773" y="221519"/>
                  </a:cubicBezTo>
                  <a:cubicBezTo>
                    <a:pt x="476691" y="222478"/>
                    <a:pt x="477650" y="215766"/>
                    <a:pt x="479568" y="217683"/>
                  </a:cubicBezTo>
                  <a:cubicBezTo>
                    <a:pt x="481486" y="221519"/>
                    <a:pt x="485322" y="228232"/>
                    <a:pt x="481486" y="231109"/>
                  </a:cubicBezTo>
                  <a:cubicBezTo>
                    <a:pt x="479568" y="232068"/>
                    <a:pt x="478609" y="233986"/>
                    <a:pt x="479568" y="235904"/>
                  </a:cubicBezTo>
                  <a:cubicBezTo>
                    <a:pt x="480527" y="236863"/>
                    <a:pt x="482445" y="234945"/>
                    <a:pt x="484363" y="234945"/>
                  </a:cubicBezTo>
                  <a:cubicBezTo>
                    <a:pt x="490117" y="239740"/>
                    <a:pt x="498747" y="242616"/>
                    <a:pt x="499706" y="248370"/>
                  </a:cubicBezTo>
                  <a:cubicBezTo>
                    <a:pt x="505460" y="273303"/>
                    <a:pt x="483404" y="263714"/>
                    <a:pt x="477650" y="279057"/>
                  </a:cubicBezTo>
                  <a:cubicBezTo>
                    <a:pt x="475732" y="283852"/>
                    <a:pt x="487240" y="331800"/>
                    <a:pt x="490117" y="337553"/>
                  </a:cubicBezTo>
                  <a:cubicBezTo>
                    <a:pt x="495870" y="346184"/>
                    <a:pt x="558203" y="391255"/>
                    <a:pt x="570669" y="398927"/>
                  </a:cubicBezTo>
                  <a:cubicBezTo>
                    <a:pt x="583136" y="406598"/>
                    <a:pt x="586972" y="401804"/>
                    <a:pt x="598479" y="411393"/>
                  </a:cubicBezTo>
                  <a:cubicBezTo>
                    <a:pt x="610946" y="421942"/>
                    <a:pt x="628207" y="492905"/>
                    <a:pt x="637796" y="511125"/>
                  </a:cubicBezTo>
                  <a:cubicBezTo>
                    <a:pt x="647386" y="530304"/>
                    <a:pt x="668483" y="547565"/>
                    <a:pt x="684785" y="560032"/>
                  </a:cubicBezTo>
                  <a:cubicBezTo>
                    <a:pt x="690539" y="563868"/>
                    <a:pt x="698211" y="564827"/>
                    <a:pt x="703006" y="568662"/>
                  </a:cubicBezTo>
                  <a:cubicBezTo>
                    <a:pt x="705883" y="570580"/>
                    <a:pt x="703006" y="576334"/>
                    <a:pt x="704924" y="577293"/>
                  </a:cubicBezTo>
                  <a:cubicBezTo>
                    <a:pt x="728897" y="602226"/>
                    <a:pt x="774928" y="594554"/>
                    <a:pt x="803696" y="589760"/>
                  </a:cubicBezTo>
                  <a:cubicBezTo>
                    <a:pt x="810409" y="588800"/>
                    <a:pt x="823834" y="579211"/>
                    <a:pt x="831506" y="587841"/>
                  </a:cubicBezTo>
                  <a:cubicBezTo>
                    <a:pt x="853562" y="612774"/>
                    <a:pt x="786435" y="622364"/>
                    <a:pt x="820958" y="645379"/>
                  </a:cubicBezTo>
                  <a:cubicBezTo>
                    <a:pt x="853562" y="667435"/>
                    <a:pt x="898633" y="665517"/>
                    <a:pt x="931238" y="681820"/>
                  </a:cubicBezTo>
                  <a:cubicBezTo>
                    <a:pt x="942745" y="688532"/>
                    <a:pt x="947540" y="698122"/>
                    <a:pt x="960966" y="702916"/>
                  </a:cubicBezTo>
                  <a:cubicBezTo>
                    <a:pt x="971514" y="707711"/>
                    <a:pt x="1001242" y="711547"/>
                    <a:pt x="1010831" y="719219"/>
                  </a:cubicBezTo>
                  <a:cubicBezTo>
                    <a:pt x="1014667" y="722096"/>
                    <a:pt x="1010831" y="727849"/>
                    <a:pt x="1013708" y="730726"/>
                  </a:cubicBezTo>
                  <a:cubicBezTo>
                    <a:pt x="1024257" y="746070"/>
                    <a:pt x="1053025" y="743193"/>
                    <a:pt x="1062615" y="774838"/>
                  </a:cubicBezTo>
                  <a:cubicBezTo>
                    <a:pt x="1066451" y="786346"/>
                    <a:pt x="1057820" y="782510"/>
                    <a:pt x="1054943" y="791141"/>
                  </a:cubicBezTo>
                  <a:cubicBezTo>
                    <a:pt x="1053025" y="795936"/>
                    <a:pt x="1055902" y="813197"/>
                    <a:pt x="1052067" y="815115"/>
                  </a:cubicBezTo>
                  <a:cubicBezTo>
                    <a:pt x="1048231" y="817992"/>
                    <a:pt x="1042477" y="815115"/>
                    <a:pt x="1036723" y="812238"/>
                  </a:cubicBezTo>
                  <a:cubicBezTo>
                    <a:pt x="1008914" y="801689"/>
                    <a:pt x="1020421" y="785387"/>
                    <a:pt x="1006036" y="766208"/>
                  </a:cubicBezTo>
                  <a:cubicBezTo>
                    <a:pt x="998365" y="755659"/>
                    <a:pt x="971514" y="766208"/>
                    <a:pt x="958089" y="761413"/>
                  </a:cubicBezTo>
                  <a:cubicBezTo>
                    <a:pt x="939868" y="754700"/>
                    <a:pt x="930279" y="734562"/>
                    <a:pt x="913018" y="752782"/>
                  </a:cubicBezTo>
                  <a:cubicBezTo>
                    <a:pt x="911100" y="755659"/>
                    <a:pt x="889044" y="800730"/>
                    <a:pt x="889044" y="802648"/>
                  </a:cubicBezTo>
                  <a:cubicBezTo>
                    <a:pt x="889044" y="805525"/>
                    <a:pt x="893838" y="808402"/>
                    <a:pt x="892879" y="811279"/>
                  </a:cubicBezTo>
                  <a:cubicBezTo>
                    <a:pt x="889044" y="828540"/>
                    <a:pt x="870823" y="827581"/>
                    <a:pt x="886167" y="847719"/>
                  </a:cubicBezTo>
                  <a:cubicBezTo>
                    <a:pt x="894797" y="858268"/>
                    <a:pt x="897674" y="848678"/>
                    <a:pt x="908223" y="851555"/>
                  </a:cubicBezTo>
                  <a:cubicBezTo>
                    <a:pt x="918771" y="855391"/>
                    <a:pt x="926443" y="865939"/>
                    <a:pt x="936033" y="870734"/>
                  </a:cubicBezTo>
                  <a:cubicBezTo>
                    <a:pt x="939868" y="872652"/>
                    <a:pt x="944663" y="870734"/>
                    <a:pt x="946581" y="874570"/>
                  </a:cubicBezTo>
                  <a:cubicBezTo>
                    <a:pt x="948499" y="877447"/>
                    <a:pt x="942745" y="881283"/>
                    <a:pt x="942745" y="884160"/>
                  </a:cubicBezTo>
                  <a:cubicBezTo>
                    <a:pt x="943704" y="909093"/>
                    <a:pt x="955212" y="886078"/>
                    <a:pt x="953294" y="918682"/>
                  </a:cubicBezTo>
                  <a:cubicBezTo>
                    <a:pt x="952335" y="937861"/>
                    <a:pt x="916853" y="930190"/>
                    <a:pt x="900551" y="949369"/>
                  </a:cubicBezTo>
                  <a:cubicBezTo>
                    <a:pt x="889044" y="962794"/>
                    <a:pt x="904387" y="976220"/>
                    <a:pt x="900551" y="992522"/>
                  </a:cubicBezTo>
                  <a:cubicBezTo>
                    <a:pt x="897674" y="1005947"/>
                    <a:pt x="889044" y="1002112"/>
                    <a:pt x="879454" y="1009783"/>
                  </a:cubicBezTo>
                  <a:cubicBezTo>
                    <a:pt x="857398" y="1028962"/>
                    <a:pt x="872741" y="1072116"/>
                    <a:pt x="828629" y="1059649"/>
                  </a:cubicBezTo>
                  <a:cubicBezTo>
                    <a:pt x="819999" y="1056772"/>
                    <a:pt x="809450" y="1033757"/>
                    <a:pt x="815204" y="1023209"/>
                  </a:cubicBezTo>
                  <a:cubicBezTo>
                    <a:pt x="819040" y="1017455"/>
                    <a:pt x="827670" y="1018414"/>
                    <a:pt x="832465" y="1014578"/>
                  </a:cubicBezTo>
                  <a:cubicBezTo>
                    <a:pt x="835342" y="1010742"/>
                    <a:pt x="835342" y="1005947"/>
                    <a:pt x="836301" y="1001153"/>
                  </a:cubicBezTo>
                  <a:cubicBezTo>
                    <a:pt x="837260" y="996358"/>
                    <a:pt x="841096" y="993481"/>
                    <a:pt x="840137" y="988686"/>
                  </a:cubicBezTo>
                  <a:cubicBezTo>
                    <a:pt x="839178" y="982932"/>
                    <a:pt x="830547" y="981014"/>
                    <a:pt x="831506" y="975261"/>
                  </a:cubicBezTo>
                  <a:cubicBezTo>
                    <a:pt x="835342" y="958959"/>
                    <a:pt x="856439" y="967589"/>
                    <a:pt x="863152" y="958959"/>
                  </a:cubicBezTo>
                  <a:cubicBezTo>
                    <a:pt x="878495" y="940738"/>
                    <a:pt x="860275" y="937861"/>
                    <a:pt x="853562" y="928272"/>
                  </a:cubicBezTo>
                  <a:cubicBezTo>
                    <a:pt x="845890" y="917723"/>
                    <a:pt x="849726" y="902380"/>
                    <a:pt x="844932" y="890872"/>
                  </a:cubicBezTo>
                  <a:cubicBezTo>
                    <a:pt x="842055" y="883201"/>
                    <a:pt x="838219" y="877447"/>
                    <a:pt x="834383" y="871693"/>
                  </a:cubicBezTo>
                  <a:cubicBezTo>
                    <a:pt x="833424" y="869775"/>
                    <a:pt x="829588" y="869775"/>
                    <a:pt x="827670" y="867857"/>
                  </a:cubicBezTo>
                  <a:cubicBezTo>
                    <a:pt x="811368" y="843884"/>
                    <a:pt x="828629" y="858268"/>
                    <a:pt x="818081" y="831417"/>
                  </a:cubicBezTo>
                  <a:cubicBezTo>
                    <a:pt x="804655" y="796895"/>
                    <a:pt x="796025" y="814156"/>
                    <a:pt x="769174" y="816074"/>
                  </a:cubicBezTo>
                  <a:cubicBezTo>
                    <a:pt x="768215" y="816074"/>
                    <a:pt x="770133" y="813197"/>
                    <a:pt x="769174" y="811279"/>
                  </a:cubicBezTo>
                  <a:cubicBezTo>
                    <a:pt x="765338" y="807443"/>
                    <a:pt x="761502" y="803607"/>
                    <a:pt x="755748" y="800730"/>
                  </a:cubicBezTo>
                  <a:cubicBezTo>
                    <a:pt x="749995" y="797853"/>
                    <a:pt x="739446" y="800730"/>
                    <a:pt x="735610" y="794018"/>
                  </a:cubicBezTo>
                  <a:cubicBezTo>
                    <a:pt x="731774" y="787305"/>
                    <a:pt x="743282" y="781551"/>
                    <a:pt x="742323" y="773879"/>
                  </a:cubicBezTo>
                  <a:cubicBezTo>
                    <a:pt x="741364" y="766208"/>
                    <a:pt x="735610" y="760454"/>
                    <a:pt x="732733" y="754700"/>
                  </a:cubicBezTo>
                  <a:cubicBezTo>
                    <a:pt x="710677" y="724973"/>
                    <a:pt x="707800" y="766208"/>
                    <a:pt x="681909" y="757577"/>
                  </a:cubicBezTo>
                  <a:cubicBezTo>
                    <a:pt x="679032" y="756618"/>
                    <a:pt x="699170" y="742234"/>
                    <a:pt x="689580" y="735521"/>
                  </a:cubicBezTo>
                  <a:cubicBezTo>
                    <a:pt x="656976" y="712506"/>
                    <a:pt x="688621" y="736480"/>
                    <a:pt x="653140" y="731685"/>
                  </a:cubicBezTo>
                  <a:cubicBezTo>
                    <a:pt x="650263" y="730726"/>
                    <a:pt x="653140" y="725931"/>
                    <a:pt x="652181" y="724014"/>
                  </a:cubicBezTo>
                  <a:cubicBezTo>
                    <a:pt x="648345" y="713465"/>
                    <a:pt x="630125" y="684696"/>
                    <a:pt x="620535" y="680861"/>
                  </a:cubicBezTo>
                  <a:cubicBezTo>
                    <a:pt x="596561" y="672230"/>
                    <a:pt x="614781" y="688532"/>
                    <a:pt x="607110" y="687573"/>
                  </a:cubicBezTo>
                  <a:cubicBezTo>
                    <a:pt x="599438" y="685655"/>
                    <a:pt x="591766" y="676066"/>
                    <a:pt x="583136" y="677025"/>
                  </a:cubicBezTo>
                  <a:cubicBezTo>
                    <a:pt x="575464" y="678943"/>
                    <a:pt x="568751" y="689491"/>
                    <a:pt x="561080" y="687573"/>
                  </a:cubicBezTo>
                  <a:cubicBezTo>
                    <a:pt x="553408" y="685655"/>
                    <a:pt x="553408" y="674148"/>
                    <a:pt x="548613" y="668394"/>
                  </a:cubicBezTo>
                  <a:cubicBezTo>
                    <a:pt x="541901" y="662640"/>
                    <a:pt x="526557" y="664558"/>
                    <a:pt x="520803" y="660722"/>
                  </a:cubicBezTo>
                  <a:lnTo>
                    <a:pt x="507378" y="641543"/>
                  </a:lnTo>
                  <a:cubicBezTo>
                    <a:pt x="500665" y="635789"/>
                    <a:pt x="491076" y="634830"/>
                    <a:pt x="485322" y="629077"/>
                  </a:cubicBezTo>
                  <a:cubicBezTo>
                    <a:pt x="474773" y="612774"/>
                    <a:pt x="487240" y="615651"/>
                    <a:pt x="474773" y="606062"/>
                  </a:cubicBezTo>
                  <a:cubicBezTo>
                    <a:pt x="469020" y="601267"/>
                    <a:pt x="463266" y="598390"/>
                    <a:pt x="456553" y="594554"/>
                  </a:cubicBezTo>
                  <a:cubicBezTo>
                    <a:pt x="454635" y="593595"/>
                    <a:pt x="450799" y="596472"/>
                    <a:pt x="448882" y="595513"/>
                  </a:cubicBezTo>
                  <a:cubicBezTo>
                    <a:pt x="439292" y="587841"/>
                    <a:pt x="439292" y="572498"/>
                    <a:pt x="428743" y="563868"/>
                  </a:cubicBezTo>
                  <a:cubicBezTo>
                    <a:pt x="411482" y="549483"/>
                    <a:pt x="400934" y="560032"/>
                    <a:pt x="382713" y="553319"/>
                  </a:cubicBezTo>
                  <a:cubicBezTo>
                    <a:pt x="379837" y="552360"/>
                    <a:pt x="387508" y="549483"/>
                    <a:pt x="389426" y="547565"/>
                  </a:cubicBezTo>
                  <a:cubicBezTo>
                    <a:pt x="395180" y="539894"/>
                    <a:pt x="383672" y="528386"/>
                    <a:pt x="381754" y="525509"/>
                  </a:cubicBezTo>
                  <a:cubicBezTo>
                    <a:pt x="379837" y="523591"/>
                    <a:pt x="376001" y="525509"/>
                    <a:pt x="374083" y="523591"/>
                  </a:cubicBezTo>
                  <a:cubicBezTo>
                    <a:pt x="371206" y="519755"/>
                    <a:pt x="371206" y="514961"/>
                    <a:pt x="367370" y="512084"/>
                  </a:cubicBezTo>
                  <a:cubicBezTo>
                    <a:pt x="362575" y="508248"/>
                    <a:pt x="353945" y="511125"/>
                    <a:pt x="350109" y="505371"/>
                  </a:cubicBezTo>
                  <a:cubicBezTo>
                    <a:pt x="347232" y="501535"/>
                    <a:pt x="355863" y="494823"/>
                    <a:pt x="351068" y="491946"/>
                  </a:cubicBezTo>
                  <a:cubicBezTo>
                    <a:pt x="345314" y="487151"/>
                    <a:pt x="336683" y="492905"/>
                    <a:pt x="329012" y="490028"/>
                  </a:cubicBezTo>
                  <a:cubicBezTo>
                    <a:pt x="324217" y="488110"/>
                    <a:pt x="331889" y="480438"/>
                    <a:pt x="331889" y="474684"/>
                  </a:cubicBezTo>
                  <a:cubicBezTo>
                    <a:pt x="334765" y="456464"/>
                    <a:pt x="331889" y="450711"/>
                    <a:pt x="322299" y="435367"/>
                  </a:cubicBezTo>
                  <a:cubicBezTo>
                    <a:pt x="303120" y="408516"/>
                    <a:pt x="316545" y="384542"/>
                    <a:pt x="294489" y="363445"/>
                  </a:cubicBezTo>
                  <a:cubicBezTo>
                    <a:pt x="292571" y="360568"/>
                    <a:pt x="288735" y="359609"/>
                    <a:pt x="286817" y="358650"/>
                  </a:cubicBezTo>
                  <a:cubicBezTo>
                    <a:pt x="285859" y="358650"/>
                    <a:pt x="284900" y="361527"/>
                    <a:pt x="283941" y="360568"/>
                  </a:cubicBezTo>
                  <a:cubicBezTo>
                    <a:pt x="279146" y="358650"/>
                    <a:pt x="276269" y="352897"/>
                    <a:pt x="272433" y="352897"/>
                  </a:cubicBezTo>
                  <a:cubicBezTo>
                    <a:pt x="269556" y="352897"/>
                    <a:pt x="275310" y="360568"/>
                    <a:pt x="272433" y="360568"/>
                  </a:cubicBezTo>
                  <a:cubicBezTo>
                    <a:pt x="264761" y="358650"/>
                    <a:pt x="259967" y="352897"/>
                    <a:pt x="253254" y="349061"/>
                  </a:cubicBezTo>
                  <a:cubicBezTo>
                    <a:pt x="250377" y="347143"/>
                    <a:pt x="228321" y="324128"/>
                    <a:pt x="220649" y="324128"/>
                  </a:cubicBezTo>
                  <a:cubicBezTo>
                    <a:pt x="218731" y="324128"/>
                    <a:pt x="221608" y="328923"/>
                    <a:pt x="219690" y="329882"/>
                  </a:cubicBezTo>
                  <a:cubicBezTo>
                    <a:pt x="217772" y="330841"/>
                    <a:pt x="214896" y="329882"/>
                    <a:pt x="213937" y="327964"/>
                  </a:cubicBezTo>
                  <a:cubicBezTo>
                    <a:pt x="209142" y="322210"/>
                    <a:pt x="190922" y="313579"/>
                    <a:pt x="181332" y="313579"/>
                  </a:cubicBezTo>
                  <a:cubicBezTo>
                    <a:pt x="177496" y="313579"/>
                    <a:pt x="154481" y="327005"/>
                    <a:pt x="152563" y="330841"/>
                  </a:cubicBezTo>
                  <a:cubicBezTo>
                    <a:pt x="150645" y="334676"/>
                    <a:pt x="153522" y="339471"/>
                    <a:pt x="150645" y="342348"/>
                  </a:cubicBezTo>
                  <a:cubicBezTo>
                    <a:pt x="147768" y="346184"/>
                    <a:pt x="141056" y="345225"/>
                    <a:pt x="138179" y="348102"/>
                  </a:cubicBezTo>
                  <a:cubicBezTo>
                    <a:pt x="131466" y="354815"/>
                    <a:pt x="127630" y="369199"/>
                    <a:pt x="119959" y="374953"/>
                  </a:cubicBezTo>
                  <a:cubicBezTo>
                    <a:pt x="108451" y="386460"/>
                    <a:pt x="87354" y="385501"/>
                    <a:pt x="73929" y="387419"/>
                  </a:cubicBezTo>
                  <a:cubicBezTo>
                    <a:pt x="69134" y="371117"/>
                    <a:pt x="99820" y="350979"/>
                    <a:pt x="86395" y="340430"/>
                  </a:cubicBezTo>
                  <a:cubicBezTo>
                    <a:pt x="81600" y="337553"/>
                    <a:pt x="75847" y="341389"/>
                    <a:pt x="70093" y="342348"/>
                  </a:cubicBezTo>
                  <a:cubicBezTo>
                    <a:pt x="64339" y="342348"/>
                    <a:pt x="58585" y="345225"/>
                    <a:pt x="52832" y="343307"/>
                  </a:cubicBezTo>
                  <a:cubicBezTo>
                    <a:pt x="43242" y="340430"/>
                    <a:pt x="19268" y="323169"/>
                    <a:pt x="20227" y="310703"/>
                  </a:cubicBezTo>
                  <a:cubicBezTo>
                    <a:pt x="20227" y="308784"/>
                    <a:pt x="25022" y="308784"/>
                    <a:pt x="25022" y="306867"/>
                  </a:cubicBezTo>
                  <a:cubicBezTo>
                    <a:pt x="24063" y="303990"/>
                    <a:pt x="15432" y="301113"/>
                    <a:pt x="17350" y="296318"/>
                  </a:cubicBezTo>
                  <a:cubicBezTo>
                    <a:pt x="21186" y="292482"/>
                    <a:pt x="25022" y="289605"/>
                    <a:pt x="27899" y="285770"/>
                  </a:cubicBezTo>
                  <a:cubicBezTo>
                    <a:pt x="28858" y="284811"/>
                    <a:pt x="25981" y="282893"/>
                    <a:pt x="26940" y="280975"/>
                  </a:cubicBezTo>
                  <a:cubicBezTo>
                    <a:pt x="27899" y="278098"/>
                    <a:pt x="35570" y="282893"/>
                    <a:pt x="36529" y="280016"/>
                  </a:cubicBezTo>
                  <a:cubicBezTo>
                    <a:pt x="36529" y="272344"/>
                    <a:pt x="35570" y="265631"/>
                    <a:pt x="32693" y="259878"/>
                  </a:cubicBezTo>
                  <a:cubicBezTo>
                    <a:pt x="27899" y="252206"/>
                    <a:pt x="-1829" y="240699"/>
                    <a:pt x="89" y="226314"/>
                  </a:cubicBezTo>
                  <a:cubicBezTo>
                    <a:pt x="89" y="221519"/>
                    <a:pt x="7761" y="221519"/>
                    <a:pt x="12555" y="220560"/>
                  </a:cubicBezTo>
                  <a:cubicBezTo>
                    <a:pt x="15432" y="220560"/>
                    <a:pt x="17350" y="226314"/>
                    <a:pt x="20227" y="225355"/>
                  </a:cubicBezTo>
                  <a:cubicBezTo>
                    <a:pt x="25022" y="224396"/>
                    <a:pt x="53791" y="201381"/>
                    <a:pt x="48996" y="192751"/>
                  </a:cubicBezTo>
                  <a:cubicBezTo>
                    <a:pt x="46119" y="186997"/>
                    <a:pt x="37488" y="186038"/>
                    <a:pt x="34611" y="180284"/>
                  </a:cubicBezTo>
                  <a:cubicBezTo>
                    <a:pt x="31734" y="176448"/>
                    <a:pt x="35570" y="170695"/>
                    <a:pt x="33652" y="166859"/>
                  </a:cubicBezTo>
                  <a:cubicBezTo>
                    <a:pt x="21186" y="144803"/>
                    <a:pt x="-2788" y="156310"/>
                    <a:pt x="39406" y="131377"/>
                  </a:cubicBezTo>
                  <a:cubicBezTo>
                    <a:pt x="48037" y="147680"/>
                    <a:pt x="72970" y="129459"/>
                    <a:pt x="84477" y="126582"/>
                  </a:cubicBezTo>
                  <a:cubicBezTo>
                    <a:pt x="92149" y="124665"/>
                    <a:pt x="98862" y="135213"/>
                    <a:pt x="106533" y="135213"/>
                  </a:cubicBezTo>
                  <a:cubicBezTo>
                    <a:pt x="107492" y="135213"/>
                    <a:pt x="132425" y="109321"/>
                    <a:pt x="132425" y="104526"/>
                  </a:cubicBezTo>
                  <a:cubicBezTo>
                    <a:pt x="133384" y="99732"/>
                    <a:pt x="124753" y="97814"/>
                    <a:pt x="125712" y="94937"/>
                  </a:cubicBezTo>
                  <a:cubicBezTo>
                    <a:pt x="127630" y="89183"/>
                    <a:pt x="134343" y="87265"/>
                    <a:pt x="139138" y="84388"/>
                  </a:cubicBezTo>
                  <a:cubicBezTo>
                    <a:pt x="143933" y="80552"/>
                    <a:pt x="146810" y="76717"/>
                    <a:pt x="151604" y="73840"/>
                  </a:cubicBezTo>
                  <a:cubicBezTo>
                    <a:pt x="153522" y="72881"/>
                    <a:pt x="155440" y="70963"/>
                    <a:pt x="156399" y="71922"/>
                  </a:cubicBezTo>
                  <a:cubicBezTo>
                    <a:pt x="158317" y="77676"/>
                    <a:pt x="157358" y="82470"/>
                    <a:pt x="157358" y="88224"/>
                  </a:cubicBezTo>
                  <a:cubicBezTo>
                    <a:pt x="157358" y="91101"/>
                    <a:pt x="154481" y="94937"/>
                    <a:pt x="155440" y="97814"/>
                  </a:cubicBezTo>
                  <a:cubicBezTo>
                    <a:pt x="162153" y="109321"/>
                    <a:pt x="176537" y="112198"/>
                    <a:pt x="186127" y="116034"/>
                  </a:cubicBezTo>
                  <a:cubicBezTo>
                    <a:pt x="187086" y="116034"/>
                    <a:pt x="189004" y="117952"/>
                    <a:pt x="189004" y="119870"/>
                  </a:cubicBezTo>
                  <a:cubicBezTo>
                    <a:pt x="188045" y="123706"/>
                    <a:pt x="181332" y="126582"/>
                    <a:pt x="182291" y="129459"/>
                  </a:cubicBezTo>
                  <a:cubicBezTo>
                    <a:pt x="183250" y="133295"/>
                    <a:pt x="189963" y="131377"/>
                    <a:pt x="191881" y="134254"/>
                  </a:cubicBezTo>
                  <a:cubicBezTo>
                    <a:pt x="195716" y="139049"/>
                    <a:pt x="197634" y="154392"/>
                    <a:pt x="202429" y="149598"/>
                  </a:cubicBezTo>
                  <a:cubicBezTo>
                    <a:pt x="217772" y="138090"/>
                    <a:pt x="199552" y="141926"/>
                    <a:pt x="199552" y="132336"/>
                  </a:cubicBezTo>
                  <a:cubicBezTo>
                    <a:pt x="199552" y="112198"/>
                    <a:pt x="221608" y="107403"/>
                    <a:pt x="224485" y="91101"/>
                  </a:cubicBezTo>
                  <a:cubicBezTo>
                    <a:pt x="224485" y="89183"/>
                    <a:pt x="214896" y="65209"/>
                    <a:pt x="230239" y="68086"/>
                  </a:cubicBezTo>
                  <a:cubicBezTo>
                    <a:pt x="241746" y="70004"/>
                    <a:pt x="227362" y="88224"/>
                    <a:pt x="251336" y="93019"/>
                  </a:cubicBezTo>
                  <a:cubicBezTo>
                    <a:pt x="265720" y="97814"/>
                    <a:pt x="254213" y="79593"/>
                    <a:pt x="278187" y="84388"/>
                  </a:cubicBezTo>
                  <a:cubicBezTo>
                    <a:pt x="285859" y="85347"/>
                    <a:pt x="282023" y="99732"/>
                    <a:pt x="287776" y="103567"/>
                  </a:cubicBezTo>
                  <a:cubicBezTo>
                    <a:pt x="291612" y="105485"/>
                    <a:pt x="298325" y="101650"/>
                    <a:pt x="297366" y="97814"/>
                  </a:cubicBezTo>
                  <a:cubicBezTo>
                    <a:pt x="295448" y="94937"/>
                    <a:pt x="291612" y="93019"/>
                    <a:pt x="290653" y="90142"/>
                  </a:cubicBezTo>
                  <a:cubicBezTo>
                    <a:pt x="290653" y="86306"/>
                    <a:pt x="296407" y="83429"/>
                    <a:pt x="295448" y="80552"/>
                  </a:cubicBezTo>
                  <a:cubicBezTo>
                    <a:pt x="293530" y="75758"/>
                    <a:pt x="277228" y="66168"/>
                    <a:pt x="289694" y="57538"/>
                  </a:cubicBezTo>
                  <a:cubicBezTo>
                    <a:pt x="305997" y="46030"/>
                    <a:pt x="299284" y="71922"/>
                    <a:pt x="318463" y="67127"/>
                  </a:cubicBezTo>
                  <a:cubicBezTo>
                    <a:pt x="329012" y="63291"/>
                    <a:pt x="311750" y="50825"/>
                    <a:pt x="311750" y="48907"/>
                  </a:cubicBezTo>
                  <a:cubicBezTo>
                    <a:pt x="313668" y="45071"/>
                    <a:pt x="316545" y="42194"/>
                    <a:pt x="317504" y="39317"/>
                  </a:cubicBezTo>
                  <a:cubicBezTo>
                    <a:pt x="319422" y="35481"/>
                    <a:pt x="318463" y="31646"/>
                    <a:pt x="319422" y="27810"/>
                  </a:cubicBezTo>
                  <a:lnTo>
                    <a:pt x="319422" y="27810"/>
                  </a:lnTo>
                  <a:cubicBezTo>
                    <a:pt x="333806" y="35481"/>
                    <a:pt x="321340" y="25892"/>
                    <a:pt x="335724" y="27810"/>
                  </a:cubicBezTo>
                  <a:cubicBezTo>
                    <a:pt x="343396" y="28769"/>
                    <a:pt x="350109" y="47948"/>
                    <a:pt x="364493" y="39317"/>
                  </a:cubicBezTo>
                  <a:lnTo>
                    <a:pt x="376001" y="15343"/>
                  </a:lnTo>
                  <a:cubicBezTo>
                    <a:pt x="383672" y="9590"/>
                    <a:pt x="414359" y="13425"/>
                    <a:pt x="422990" y="12466"/>
                  </a:cubicBezTo>
                  <a:cubicBezTo>
                    <a:pt x="436415" y="11507"/>
                    <a:pt x="446964" y="0"/>
                    <a:pt x="460389" y="0"/>
                  </a:cubicBezTo>
                  <a:cubicBezTo>
                    <a:pt x="464225" y="0"/>
                    <a:pt x="453676" y="4795"/>
                    <a:pt x="452717" y="7672"/>
                  </a:cubicBezTo>
                  <a:cubicBezTo>
                    <a:pt x="447923" y="26851"/>
                    <a:pt x="460389" y="14384"/>
                    <a:pt x="467102" y="24933"/>
                  </a:cubicBezTo>
                  <a:cubicBezTo>
                    <a:pt x="469020" y="27810"/>
                    <a:pt x="464225" y="31646"/>
                    <a:pt x="466143" y="34523"/>
                  </a:cubicBezTo>
                  <a:cubicBezTo>
                    <a:pt x="467102" y="36440"/>
                    <a:pt x="469979" y="32605"/>
                    <a:pt x="471896" y="34523"/>
                  </a:cubicBezTo>
                  <a:cubicBezTo>
                    <a:pt x="489158" y="46989"/>
                    <a:pt x="493953" y="48907"/>
                    <a:pt x="516968" y="52743"/>
                  </a:cubicBezTo>
                  <a:cubicBezTo>
                    <a:pt x="544777" y="57538"/>
                    <a:pt x="567792" y="58497"/>
                    <a:pt x="589848" y="60414"/>
                  </a:cubicBezTo>
                  <a:lnTo>
                    <a:pt x="589848" y="60414"/>
                  </a:lnTo>
                  <a:close/>
                  <a:moveTo>
                    <a:pt x="492035" y="373994"/>
                  </a:moveTo>
                  <a:cubicBezTo>
                    <a:pt x="493953" y="371117"/>
                    <a:pt x="493953" y="367281"/>
                    <a:pt x="496829" y="366322"/>
                  </a:cubicBezTo>
                  <a:cubicBezTo>
                    <a:pt x="503542" y="358650"/>
                    <a:pt x="501624" y="386460"/>
                    <a:pt x="492035" y="373994"/>
                  </a:cubicBez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96" name="Freeform: Shape 295">
              <a:extLst>
                <a:ext uri="{FF2B5EF4-FFF2-40B4-BE49-F238E27FC236}">
                  <a16:creationId xmlns:a16="http://schemas.microsoft.com/office/drawing/2014/main" id="{F0E8BD2A-4DC6-46C9-69E2-46CF056F01CA}"/>
                </a:ext>
              </a:extLst>
            </p:cNvPr>
            <p:cNvSpPr/>
            <p:nvPr/>
          </p:nvSpPr>
          <p:spPr>
            <a:xfrm>
              <a:off x="6230856" y="3444151"/>
              <a:ext cx="805315" cy="664126"/>
            </a:xfrm>
            <a:custGeom>
              <a:avLst/>
              <a:gdLst>
                <a:gd name="connsiteX0" fmla="*/ 90142 w 785387"/>
                <a:gd name="connsiteY0" fmla="*/ 488860 h 647693"/>
                <a:gd name="connsiteX1" fmla="*/ 111239 w 785387"/>
                <a:gd name="connsiteY1" fmla="*/ 469681 h 647693"/>
                <a:gd name="connsiteX2" fmla="*/ 123706 w 785387"/>
                <a:gd name="connsiteY2" fmla="*/ 485983 h 647693"/>
                <a:gd name="connsiteX3" fmla="*/ 161105 w 785387"/>
                <a:gd name="connsiteY3" fmla="*/ 496532 h 647693"/>
                <a:gd name="connsiteX4" fmla="*/ 165900 w 785387"/>
                <a:gd name="connsiteY4" fmla="*/ 506121 h 647693"/>
                <a:gd name="connsiteX5" fmla="*/ 169736 w 785387"/>
                <a:gd name="connsiteY5" fmla="*/ 504204 h 647693"/>
                <a:gd name="connsiteX6" fmla="*/ 176448 w 785387"/>
                <a:gd name="connsiteY6" fmla="*/ 503245 h 647693"/>
                <a:gd name="connsiteX7" fmla="*/ 179325 w 785387"/>
                <a:gd name="connsiteY7" fmla="*/ 512834 h 647693"/>
                <a:gd name="connsiteX8" fmla="*/ 203299 w 785387"/>
                <a:gd name="connsiteY8" fmla="*/ 505162 h 647693"/>
                <a:gd name="connsiteX9" fmla="*/ 195628 w 785387"/>
                <a:gd name="connsiteY9" fmla="*/ 532972 h 647693"/>
                <a:gd name="connsiteX10" fmla="*/ 216725 w 785387"/>
                <a:gd name="connsiteY10" fmla="*/ 545439 h 647693"/>
                <a:gd name="connsiteX11" fmla="*/ 238781 w 785387"/>
                <a:gd name="connsiteY11" fmla="*/ 567495 h 647693"/>
                <a:gd name="connsiteX12" fmla="*/ 244534 w 785387"/>
                <a:gd name="connsiteY12" fmla="*/ 556946 h 647693"/>
                <a:gd name="connsiteX13" fmla="*/ 260837 w 785387"/>
                <a:gd name="connsiteY13" fmla="*/ 549275 h 647693"/>
                <a:gd name="connsiteX14" fmla="*/ 247411 w 785387"/>
                <a:gd name="connsiteY14" fmla="*/ 527219 h 647693"/>
                <a:gd name="connsiteX15" fmla="*/ 283852 w 785387"/>
                <a:gd name="connsiteY15" fmla="*/ 541603 h 647693"/>
                <a:gd name="connsiteX16" fmla="*/ 295359 w 785387"/>
                <a:gd name="connsiteY16" fmla="*/ 540644 h 647693"/>
                <a:gd name="connsiteX17" fmla="*/ 306867 w 785387"/>
                <a:gd name="connsiteY17" fmla="*/ 540644 h 647693"/>
                <a:gd name="connsiteX18" fmla="*/ 308785 w 785387"/>
                <a:gd name="connsiteY18" fmla="*/ 533931 h 647693"/>
                <a:gd name="connsiteX19" fmla="*/ 311662 w 785387"/>
                <a:gd name="connsiteY19" fmla="*/ 533931 h 647693"/>
                <a:gd name="connsiteX20" fmla="*/ 303990 w 785387"/>
                <a:gd name="connsiteY20" fmla="*/ 553110 h 647693"/>
                <a:gd name="connsiteX21" fmla="*/ 316456 w 785387"/>
                <a:gd name="connsiteY21" fmla="*/ 559823 h 647693"/>
                <a:gd name="connsiteX22" fmla="*/ 321251 w 785387"/>
                <a:gd name="connsiteY22" fmla="*/ 569413 h 647693"/>
                <a:gd name="connsiteX23" fmla="*/ 327964 w 785387"/>
                <a:gd name="connsiteY23" fmla="*/ 572290 h 647693"/>
                <a:gd name="connsiteX24" fmla="*/ 339471 w 785387"/>
                <a:gd name="connsiteY24" fmla="*/ 561741 h 647693"/>
                <a:gd name="connsiteX25" fmla="*/ 343307 w 785387"/>
                <a:gd name="connsiteY25" fmla="*/ 565577 h 647693"/>
                <a:gd name="connsiteX26" fmla="*/ 361528 w 785387"/>
                <a:gd name="connsiteY26" fmla="*/ 572290 h 647693"/>
                <a:gd name="connsiteX27" fmla="*/ 379748 w 785387"/>
                <a:gd name="connsiteY27" fmla="*/ 575167 h 647693"/>
                <a:gd name="connsiteX28" fmla="*/ 389337 w 785387"/>
                <a:gd name="connsiteY28" fmla="*/ 598182 h 647693"/>
                <a:gd name="connsiteX29" fmla="*/ 403722 w 785387"/>
                <a:gd name="connsiteY29" fmla="*/ 602017 h 647693"/>
                <a:gd name="connsiteX30" fmla="*/ 408516 w 785387"/>
                <a:gd name="connsiteY30" fmla="*/ 619279 h 647693"/>
                <a:gd name="connsiteX31" fmla="*/ 419065 w 785387"/>
                <a:gd name="connsiteY31" fmla="*/ 620237 h 647693"/>
                <a:gd name="connsiteX32" fmla="*/ 420024 w 785387"/>
                <a:gd name="connsiteY32" fmla="*/ 631745 h 647693"/>
                <a:gd name="connsiteX33" fmla="*/ 455505 w 785387"/>
                <a:gd name="connsiteY33" fmla="*/ 603935 h 647693"/>
                <a:gd name="connsiteX34" fmla="*/ 465095 w 785387"/>
                <a:gd name="connsiteY34" fmla="*/ 620237 h 647693"/>
                <a:gd name="connsiteX35" fmla="*/ 470849 w 785387"/>
                <a:gd name="connsiteY35" fmla="*/ 619279 h 647693"/>
                <a:gd name="connsiteX36" fmla="*/ 469890 w 785387"/>
                <a:gd name="connsiteY36" fmla="*/ 625991 h 647693"/>
                <a:gd name="connsiteX37" fmla="*/ 482356 w 785387"/>
                <a:gd name="connsiteY37" fmla="*/ 624074 h 647693"/>
                <a:gd name="connsiteX38" fmla="*/ 483315 w 785387"/>
                <a:gd name="connsiteY38" fmla="*/ 646129 h 647693"/>
                <a:gd name="connsiteX39" fmla="*/ 495782 w 785387"/>
                <a:gd name="connsiteY39" fmla="*/ 642294 h 647693"/>
                <a:gd name="connsiteX40" fmla="*/ 506330 w 785387"/>
                <a:gd name="connsiteY40" fmla="*/ 647088 h 647693"/>
                <a:gd name="connsiteX41" fmla="*/ 530304 w 785387"/>
                <a:gd name="connsiteY41" fmla="*/ 615443 h 647693"/>
                <a:gd name="connsiteX42" fmla="*/ 540853 w 785387"/>
                <a:gd name="connsiteY42" fmla="*/ 618320 h 647693"/>
                <a:gd name="connsiteX43" fmla="*/ 549484 w 785387"/>
                <a:gd name="connsiteY43" fmla="*/ 612566 h 647693"/>
                <a:gd name="connsiteX44" fmla="*/ 568663 w 785387"/>
                <a:gd name="connsiteY44" fmla="*/ 623115 h 647693"/>
                <a:gd name="connsiteX45" fmla="*/ 581129 w 785387"/>
                <a:gd name="connsiteY45" fmla="*/ 613525 h 647693"/>
                <a:gd name="connsiteX46" fmla="*/ 576334 w 785387"/>
                <a:gd name="connsiteY46" fmla="*/ 609689 h 647693"/>
                <a:gd name="connsiteX47" fmla="*/ 587842 w 785387"/>
                <a:gd name="connsiteY47" fmla="*/ 607771 h 647693"/>
                <a:gd name="connsiteX48" fmla="*/ 593595 w 785387"/>
                <a:gd name="connsiteY48" fmla="*/ 601058 h 647693"/>
                <a:gd name="connsiteX49" fmla="*/ 649215 w 785387"/>
                <a:gd name="connsiteY49" fmla="*/ 607771 h 647693"/>
                <a:gd name="connsiteX50" fmla="*/ 654969 w 785387"/>
                <a:gd name="connsiteY50" fmla="*/ 618320 h 647693"/>
                <a:gd name="connsiteX51" fmla="*/ 673189 w 785387"/>
                <a:gd name="connsiteY51" fmla="*/ 624074 h 647693"/>
                <a:gd name="connsiteX52" fmla="*/ 706753 w 785387"/>
                <a:gd name="connsiteY52" fmla="*/ 630786 h 647693"/>
                <a:gd name="connsiteX53" fmla="*/ 720178 w 785387"/>
                <a:gd name="connsiteY53" fmla="*/ 629827 h 647693"/>
                <a:gd name="connsiteX54" fmla="*/ 724973 w 785387"/>
                <a:gd name="connsiteY54" fmla="*/ 633663 h 647693"/>
                <a:gd name="connsiteX55" fmla="*/ 707712 w 785387"/>
                <a:gd name="connsiteY55" fmla="*/ 616402 h 647693"/>
                <a:gd name="connsiteX56" fmla="*/ 710588 w 785387"/>
                <a:gd name="connsiteY56" fmla="*/ 602017 h 647693"/>
                <a:gd name="connsiteX57" fmla="*/ 697163 w 785387"/>
                <a:gd name="connsiteY57" fmla="*/ 576126 h 647693"/>
                <a:gd name="connsiteX58" fmla="*/ 756618 w 785387"/>
                <a:gd name="connsiteY58" fmla="*/ 461051 h 647693"/>
                <a:gd name="connsiteX59" fmla="*/ 785387 w 785387"/>
                <a:gd name="connsiteY59" fmla="*/ 435159 h 647693"/>
                <a:gd name="connsiteX60" fmla="*/ 766208 w 785387"/>
                <a:gd name="connsiteY60" fmla="*/ 411185 h 647693"/>
                <a:gd name="connsiteX61" fmla="*/ 779634 w 785387"/>
                <a:gd name="connsiteY61" fmla="*/ 400636 h 647693"/>
                <a:gd name="connsiteX62" fmla="*/ 730727 w 785387"/>
                <a:gd name="connsiteY62" fmla="*/ 355565 h 647693"/>
                <a:gd name="connsiteX63" fmla="*/ 730727 w 785387"/>
                <a:gd name="connsiteY63" fmla="*/ 339263 h 647693"/>
                <a:gd name="connsiteX64" fmla="*/ 717301 w 785387"/>
                <a:gd name="connsiteY64" fmla="*/ 322001 h 647693"/>
                <a:gd name="connsiteX65" fmla="*/ 710588 w 785387"/>
                <a:gd name="connsiteY65" fmla="*/ 260628 h 647693"/>
                <a:gd name="connsiteX66" fmla="*/ 686615 w 785387"/>
                <a:gd name="connsiteY66" fmla="*/ 251997 h 647693"/>
                <a:gd name="connsiteX67" fmla="*/ 680861 w 785387"/>
                <a:gd name="connsiteY67" fmla="*/ 254874 h 647693"/>
                <a:gd name="connsiteX68" fmla="*/ 717301 w 785387"/>
                <a:gd name="connsiteY68" fmla="*/ 190624 h 647693"/>
                <a:gd name="connsiteX69" fmla="*/ 720178 w 785387"/>
                <a:gd name="connsiteY69" fmla="*/ 185829 h 647693"/>
                <a:gd name="connsiteX70" fmla="*/ 661682 w 785387"/>
                <a:gd name="connsiteY70" fmla="*/ 47739 h 647693"/>
                <a:gd name="connsiteX71" fmla="*/ 655928 w 785387"/>
                <a:gd name="connsiteY71" fmla="*/ 26642 h 647693"/>
                <a:gd name="connsiteX72" fmla="*/ 624282 w 785387"/>
                <a:gd name="connsiteY72" fmla="*/ 12258 h 647693"/>
                <a:gd name="connsiteX73" fmla="*/ 607980 w 785387"/>
                <a:gd name="connsiteY73" fmla="*/ 1709 h 647693"/>
                <a:gd name="connsiteX74" fmla="*/ 602226 w 785387"/>
                <a:gd name="connsiteY74" fmla="*/ 9381 h 647693"/>
                <a:gd name="connsiteX75" fmla="*/ 388378 w 785387"/>
                <a:gd name="connsiteY75" fmla="*/ 31437 h 647693"/>
                <a:gd name="connsiteX76" fmla="*/ 326046 w 785387"/>
                <a:gd name="connsiteY76" fmla="*/ 50616 h 647693"/>
                <a:gd name="connsiteX77" fmla="*/ 305908 w 785387"/>
                <a:gd name="connsiteY77" fmla="*/ 15135 h 647693"/>
                <a:gd name="connsiteX78" fmla="*/ 301113 w 785387"/>
                <a:gd name="connsiteY78" fmla="*/ 6504 h 647693"/>
                <a:gd name="connsiteX79" fmla="*/ 308785 w 785387"/>
                <a:gd name="connsiteY79" fmla="*/ 7463 h 647693"/>
                <a:gd name="connsiteX80" fmla="*/ 293441 w 785387"/>
                <a:gd name="connsiteY80" fmla="*/ 750 h 647693"/>
                <a:gd name="connsiteX81" fmla="*/ 200422 w 785387"/>
                <a:gd name="connsiteY81" fmla="*/ 38150 h 647693"/>
                <a:gd name="connsiteX82" fmla="*/ 176448 w 785387"/>
                <a:gd name="connsiteY82" fmla="*/ 45821 h 647693"/>
                <a:gd name="connsiteX83" fmla="*/ 153433 w 785387"/>
                <a:gd name="connsiteY83" fmla="*/ 82262 h 647693"/>
                <a:gd name="connsiteX84" fmla="*/ 57538 w 785387"/>
                <a:gd name="connsiteY84" fmla="*/ 117743 h 647693"/>
                <a:gd name="connsiteX85" fmla="*/ 35482 w 785387"/>
                <a:gd name="connsiteY85" fmla="*/ 133087 h 647693"/>
                <a:gd name="connsiteX86" fmla="*/ 22056 w 785387"/>
                <a:gd name="connsiteY86" fmla="*/ 132128 h 647693"/>
                <a:gd name="connsiteX87" fmla="*/ 24933 w 785387"/>
                <a:gd name="connsiteY87" fmla="*/ 158020 h 647693"/>
                <a:gd name="connsiteX88" fmla="*/ 43153 w 785387"/>
                <a:gd name="connsiteY88" fmla="*/ 208844 h 647693"/>
                <a:gd name="connsiteX89" fmla="*/ 23015 w 785387"/>
                <a:gd name="connsiteY89" fmla="*/ 261587 h 647693"/>
                <a:gd name="connsiteX90" fmla="*/ 60414 w 785387"/>
                <a:gd name="connsiteY90" fmla="*/ 290356 h 647693"/>
                <a:gd name="connsiteX91" fmla="*/ 57538 w 785387"/>
                <a:gd name="connsiteY91" fmla="*/ 318166 h 647693"/>
                <a:gd name="connsiteX92" fmla="*/ 68086 w 785387"/>
                <a:gd name="connsiteY92" fmla="*/ 329673 h 647693"/>
                <a:gd name="connsiteX93" fmla="*/ 68086 w 785387"/>
                <a:gd name="connsiteY93" fmla="*/ 345017 h 647693"/>
                <a:gd name="connsiteX94" fmla="*/ 73840 w 785387"/>
                <a:gd name="connsiteY94" fmla="*/ 348852 h 647693"/>
                <a:gd name="connsiteX95" fmla="*/ 65209 w 785387"/>
                <a:gd name="connsiteY95" fmla="*/ 375703 h 647693"/>
                <a:gd name="connsiteX96" fmla="*/ 75758 w 785387"/>
                <a:gd name="connsiteY96" fmla="*/ 396800 h 647693"/>
                <a:gd name="connsiteX97" fmla="*/ 73840 w 785387"/>
                <a:gd name="connsiteY97" fmla="*/ 410226 h 647693"/>
                <a:gd name="connsiteX98" fmla="*/ 89183 w 785387"/>
                <a:gd name="connsiteY98" fmla="*/ 417897 h 647693"/>
                <a:gd name="connsiteX99" fmla="*/ 90142 w 785387"/>
                <a:gd name="connsiteY99" fmla="*/ 488860 h 647693"/>
                <a:gd name="connsiteX100" fmla="*/ 90142 w 785387"/>
                <a:gd name="connsiteY100" fmla="*/ 488860 h 647693"/>
                <a:gd name="connsiteX101" fmla="*/ 0 w 785387"/>
                <a:gd name="connsiteY101" fmla="*/ 149389 h 647693"/>
                <a:gd name="connsiteX102" fmla="*/ 0 w 785387"/>
                <a:gd name="connsiteY102" fmla="*/ 149389 h 647693"/>
                <a:gd name="connsiteX103" fmla="*/ 959 w 785387"/>
                <a:gd name="connsiteY103" fmla="*/ 149389 h 647693"/>
                <a:gd name="connsiteX104" fmla="*/ 3836 w 785387"/>
                <a:gd name="connsiteY104" fmla="*/ 151307 h 647693"/>
                <a:gd name="connsiteX105" fmla="*/ 959 w 785387"/>
                <a:gd name="connsiteY105" fmla="*/ 149389 h 647693"/>
                <a:gd name="connsiteX106" fmla="*/ 5754 w 785387"/>
                <a:gd name="connsiteY106" fmla="*/ 151307 h 647693"/>
                <a:gd name="connsiteX107" fmla="*/ 5754 w 785387"/>
                <a:gd name="connsiteY107" fmla="*/ 151307 h 647693"/>
                <a:gd name="connsiteX108" fmla="*/ 5754 w 785387"/>
                <a:gd name="connsiteY108" fmla="*/ 151307 h 647693"/>
                <a:gd name="connsiteX109" fmla="*/ 5754 w 785387"/>
                <a:gd name="connsiteY109" fmla="*/ 151307 h 647693"/>
                <a:gd name="connsiteX110" fmla="*/ 5754 w 785387"/>
                <a:gd name="connsiteY110" fmla="*/ 151307 h 647693"/>
                <a:gd name="connsiteX111" fmla="*/ 5754 w 785387"/>
                <a:gd name="connsiteY111" fmla="*/ 151307 h 647693"/>
                <a:gd name="connsiteX112" fmla="*/ 5754 w 785387"/>
                <a:gd name="connsiteY112" fmla="*/ 151307 h 647693"/>
                <a:gd name="connsiteX113" fmla="*/ 5754 w 785387"/>
                <a:gd name="connsiteY113" fmla="*/ 151307 h 647693"/>
                <a:gd name="connsiteX114" fmla="*/ 6713 w 785387"/>
                <a:gd name="connsiteY114" fmla="*/ 152266 h 647693"/>
                <a:gd name="connsiteX115" fmla="*/ 6713 w 785387"/>
                <a:gd name="connsiteY115" fmla="*/ 152266 h 647693"/>
                <a:gd name="connsiteX116" fmla="*/ 6713 w 785387"/>
                <a:gd name="connsiteY116" fmla="*/ 152266 h 647693"/>
                <a:gd name="connsiteX117" fmla="*/ 8631 w 785387"/>
                <a:gd name="connsiteY117" fmla="*/ 152266 h 647693"/>
                <a:gd name="connsiteX118" fmla="*/ 8631 w 785387"/>
                <a:gd name="connsiteY118" fmla="*/ 152266 h 647693"/>
                <a:gd name="connsiteX119" fmla="*/ 8631 w 785387"/>
                <a:gd name="connsiteY119" fmla="*/ 152266 h 647693"/>
                <a:gd name="connsiteX120" fmla="*/ 9590 w 785387"/>
                <a:gd name="connsiteY120" fmla="*/ 153225 h 647693"/>
                <a:gd name="connsiteX121" fmla="*/ 9590 w 785387"/>
                <a:gd name="connsiteY121" fmla="*/ 153225 h 647693"/>
                <a:gd name="connsiteX122" fmla="*/ 9590 w 785387"/>
                <a:gd name="connsiteY122" fmla="*/ 153225 h 647693"/>
                <a:gd name="connsiteX123" fmla="*/ 9590 w 785387"/>
                <a:gd name="connsiteY123" fmla="*/ 153225 h 647693"/>
                <a:gd name="connsiteX124" fmla="*/ 10549 w 785387"/>
                <a:gd name="connsiteY124" fmla="*/ 153225 h 647693"/>
                <a:gd name="connsiteX125" fmla="*/ 10549 w 785387"/>
                <a:gd name="connsiteY125" fmla="*/ 153225 h 647693"/>
                <a:gd name="connsiteX126" fmla="*/ 10549 w 785387"/>
                <a:gd name="connsiteY126" fmla="*/ 153225 h 647693"/>
                <a:gd name="connsiteX127" fmla="*/ 10549 w 785387"/>
                <a:gd name="connsiteY127" fmla="*/ 154184 h 647693"/>
                <a:gd name="connsiteX128" fmla="*/ 10549 w 785387"/>
                <a:gd name="connsiteY128" fmla="*/ 154184 h 647693"/>
                <a:gd name="connsiteX129" fmla="*/ 11508 w 785387"/>
                <a:gd name="connsiteY129" fmla="*/ 154184 h 647693"/>
                <a:gd name="connsiteX130" fmla="*/ 11508 w 785387"/>
                <a:gd name="connsiteY130" fmla="*/ 154184 h 647693"/>
                <a:gd name="connsiteX131" fmla="*/ 11508 w 785387"/>
                <a:gd name="connsiteY131" fmla="*/ 154184 h 647693"/>
                <a:gd name="connsiteX132" fmla="*/ 20138 w 785387"/>
                <a:gd name="connsiteY132" fmla="*/ 156102 h 647693"/>
                <a:gd name="connsiteX133" fmla="*/ 20138 w 785387"/>
                <a:gd name="connsiteY133" fmla="*/ 156102 h 647693"/>
                <a:gd name="connsiteX134" fmla="*/ 20138 w 785387"/>
                <a:gd name="connsiteY134" fmla="*/ 156102 h 647693"/>
                <a:gd name="connsiteX135" fmla="*/ 20138 w 785387"/>
                <a:gd name="connsiteY135" fmla="*/ 156102 h 647693"/>
                <a:gd name="connsiteX136" fmla="*/ 20138 w 785387"/>
                <a:gd name="connsiteY136" fmla="*/ 156102 h 647693"/>
                <a:gd name="connsiteX137" fmla="*/ 20138 w 785387"/>
                <a:gd name="connsiteY137" fmla="*/ 156102 h 647693"/>
                <a:gd name="connsiteX138" fmla="*/ 319333 w 785387"/>
                <a:gd name="connsiteY138" fmla="*/ 11299 h 647693"/>
                <a:gd name="connsiteX139" fmla="*/ 328923 w 785387"/>
                <a:gd name="connsiteY139" fmla="*/ 18971 h 647693"/>
                <a:gd name="connsiteX140" fmla="*/ 327964 w 785387"/>
                <a:gd name="connsiteY140" fmla="*/ 22806 h 647693"/>
                <a:gd name="connsiteX141" fmla="*/ 319333 w 785387"/>
                <a:gd name="connsiteY141" fmla="*/ 11299 h 647693"/>
                <a:gd name="connsiteX142" fmla="*/ 319333 w 785387"/>
                <a:gd name="connsiteY142" fmla="*/ 11299 h 647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</a:cxnLst>
              <a:rect l="l" t="t" r="r" b="b"/>
              <a:pathLst>
                <a:path w="785387" h="647693">
                  <a:moveTo>
                    <a:pt x="90142" y="488860"/>
                  </a:moveTo>
                  <a:cubicBezTo>
                    <a:pt x="114116" y="485025"/>
                    <a:pt x="85347" y="465845"/>
                    <a:pt x="111239" y="469681"/>
                  </a:cubicBezTo>
                  <a:cubicBezTo>
                    <a:pt x="127542" y="471599"/>
                    <a:pt x="114116" y="478312"/>
                    <a:pt x="123706" y="485983"/>
                  </a:cubicBezTo>
                  <a:cubicBezTo>
                    <a:pt x="138090" y="497491"/>
                    <a:pt x="149598" y="489819"/>
                    <a:pt x="161105" y="496532"/>
                  </a:cubicBezTo>
                  <a:cubicBezTo>
                    <a:pt x="164941" y="499409"/>
                    <a:pt x="163982" y="504204"/>
                    <a:pt x="165900" y="506121"/>
                  </a:cubicBezTo>
                  <a:cubicBezTo>
                    <a:pt x="167818" y="507080"/>
                    <a:pt x="168777" y="504204"/>
                    <a:pt x="169736" y="504204"/>
                  </a:cubicBezTo>
                  <a:cubicBezTo>
                    <a:pt x="172613" y="503245"/>
                    <a:pt x="175489" y="501327"/>
                    <a:pt x="176448" y="503245"/>
                  </a:cubicBezTo>
                  <a:cubicBezTo>
                    <a:pt x="179325" y="506121"/>
                    <a:pt x="176448" y="510916"/>
                    <a:pt x="179325" y="512834"/>
                  </a:cubicBezTo>
                  <a:cubicBezTo>
                    <a:pt x="179325" y="512834"/>
                    <a:pt x="199463" y="502286"/>
                    <a:pt x="203299" y="505162"/>
                  </a:cubicBezTo>
                  <a:cubicBezTo>
                    <a:pt x="227273" y="516670"/>
                    <a:pt x="193710" y="521465"/>
                    <a:pt x="195628" y="532972"/>
                  </a:cubicBezTo>
                  <a:lnTo>
                    <a:pt x="216725" y="545439"/>
                  </a:lnTo>
                  <a:cubicBezTo>
                    <a:pt x="219602" y="549275"/>
                    <a:pt x="224396" y="572290"/>
                    <a:pt x="238781" y="567495"/>
                  </a:cubicBezTo>
                  <a:cubicBezTo>
                    <a:pt x="242617" y="565577"/>
                    <a:pt x="241658" y="559823"/>
                    <a:pt x="244534" y="556946"/>
                  </a:cubicBezTo>
                  <a:cubicBezTo>
                    <a:pt x="249329" y="553110"/>
                    <a:pt x="257960" y="555028"/>
                    <a:pt x="260837" y="549275"/>
                  </a:cubicBezTo>
                  <a:cubicBezTo>
                    <a:pt x="261796" y="547357"/>
                    <a:pt x="241658" y="527219"/>
                    <a:pt x="247411" y="527219"/>
                  </a:cubicBezTo>
                  <a:cubicBezTo>
                    <a:pt x="260837" y="525301"/>
                    <a:pt x="276180" y="538726"/>
                    <a:pt x="283852" y="541603"/>
                  </a:cubicBezTo>
                  <a:cubicBezTo>
                    <a:pt x="287688" y="542562"/>
                    <a:pt x="291524" y="540644"/>
                    <a:pt x="295359" y="540644"/>
                  </a:cubicBezTo>
                  <a:cubicBezTo>
                    <a:pt x="299195" y="540644"/>
                    <a:pt x="303031" y="542562"/>
                    <a:pt x="306867" y="540644"/>
                  </a:cubicBezTo>
                  <a:cubicBezTo>
                    <a:pt x="308785" y="539685"/>
                    <a:pt x="307826" y="535849"/>
                    <a:pt x="308785" y="533931"/>
                  </a:cubicBezTo>
                  <a:cubicBezTo>
                    <a:pt x="309744" y="532972"/>
                    <a:pt x="311662" y="532972"/>
                    <a:pt x="311662" y="533931"/>
                  </a:cubicBezTo>
                  <a:cubicBezTo>
                    <a:pt x="322210" y="555987"/>
                    <a:pt x="315498" y="541603"/>
                    <a:pt x="303990" y="553110"/>
                  </a:cubicBezTo>
                  <a:cubicBezTo>
                    <a:pt x="300154" y="555987"/>
                    <a:pt x="312621" y="556946"/>
                    <a:pt x="316456" y="559823"/>
                  </a:cubicBezTo>
                  <a:cubicBezTo>
                    <a:pt x="319333" y="562700"/>
                    <a:pt x="318374" y="567495"/>
                    <a:pt x="321251" y="569413"/>
                  </a:cubicBezTo>
                  <a:cubicBezTo>
                    <a:pt x="323169" y="571331"/>
                    <a:pt x="326046" y="572290"/>
                    <a:pt x="327964" y="572290"/>
                  </a:cubicBezTo>
                  <a:cubicBezTo>
                    <a:pt x="353856" y="569413"/>
                    <a:pt x="324128" y="567495"/>
                    <a:pt x="339471" y="561741"/>
                  </a:cubicBezTo>
                  <a:cubicBezTo>
                    <a:pt x="341389" y="560782"/>
                    <a:pt x="341389" y="564618"/>
                    <a:pt x="343307" y="565577"/>
                  </a:cubicBezTo>
                  <a:cubicBezTo>
                    <a:pt x="347143" y="568454"/>
                    <a:pt x="356733" y="571331"/>
                    <a:pt x="361528" y="572290"/>
                  </a:cubicBezTo>
                  <a:cubicBezTo>
                    <a:pt x="367281" y="574208"/>
                    <a:pt x="374953" y="571331"/>
                    <a:pt x="379748" y="575167"/>
                  </a:cubicBezTo>
                  <a:cubicBezTo>
                    <a:pt x="380707" y="576126"/>
                    <a:pt x="388378" y="597223"/>
                    <a:pt x="389337" y="598182"/>
                  </a:cubicBezTo>
                  <a:cubicBezTo>
                    <a:pt x="393173" y="601058"/>
                    <a:pt x="399886" y="598182"/>
                    <a:pt x="403722" y="602017"/>
                  </a:cubicBezTo>
                  <a:cubicBezTo>
                    <a:pt x="407557" y="606812"/>
                    <a:pt x="404681" y="614484"/>
                    <a:pt x="408516" y="619279"/>
                  </a:cubicBezTo>
                  <a:cubicBezTo>
                    <a:pt x="410435" y="622156"/>
                    <a:pt x="416188" y="617361"/>
                    <a:pt x="419065" y="620237"/>
                  </a:cubicBezTo>
                  <a:cubicBezTo>
                    <a:pt x="421942" y="623115"/>
                    <a:pt x="417147" y="628868"/>
                    <a:pt x="420024" y="631745"/>
                  </a:cubicBezTo>
                  <a:cubicBezTo>
                    <a:pt x="434408" y="643253"/>
                    <a:pt x="445916" y="597223"/>
                    <a:pt x="455505" y="603935"/>
                  </a:cubicBezTo>
                  <a:cubicBezTo>
                    <a:pt x="461259" y="607771"/>
                    <a:pt x="461259" y="615443"/>
                    <a:pt x="465095" y="620237"/>
                  </a:cubicBezTo>
                  <a:cubicBezTo>
                    <a:pt x="466054" y="621197"/>
                    <a:pt x="469890" y="618320"/>
                    <a:pt x="470849" y="619279"/>
                  </a:cubicBezTo>
                  <a:cubicBezTo>
                    <a:pt x="471808" y="621197"/>
                    <a:pt x="467972" y="625032"/>
                    <a:pt x="469890" y="625991"/>
                  </a:cubicBezTo>
                  <a:cubicBezTo>
                    <a:pt x="474685" y="626950"/>
                    <a:pt x="478520" y="622156"/>
                    <a:pt x="482356" y="624074"/>
                  </a:cubicBezTo>
                  <a:cubicBezTo>
                    <a:pt x="489069" y="626950"/>
                    <a:pt x="483315" y="644211"/>
                    <a:pt x="483315" y="646129"/>
                  </a:cubicBezTo>
                  <a:cubicBezTo>
                    <a:pt x="483315" y="650924"/>
                    <a:pt x="490987" y="643253"/>
                    <a:pt x="495782" y="642294"/>
                  </a:cubicBezTo>
                  <a:cubicBezTo>
                    <a:pt x="499618" y="641335"/>
                    <a:pt x="503453" y="649006"/>
                    <a:pt x="506330" y="647088"/>
                  </a:cubicBezTo>
                  <a:cubicBezTo>
                    <a:pt x="507289" y="646129"/>
                    <a:pt x="517838" y="618320"/>
                    <a:pt x="530304" y="615443"/>
                  </a:cubicBezTo>
                  <a:cubicBezTo>
                    <a:pt x="534140" y="614484"/>
                    <a:pt x="537976" y="618320"/>
                    <a:pt x="540853" y="618320"/>
                  </a:cubicBezTo>
                  <a:cubicBezTo>
                    <a:pt x="544689" y="617361"/>
                    <a:pt x="546606" y="611607"/>
                    <a:pt x="549484" y="612566"/>
                  </a:cubicBezTo>
                  <a:cubicBezTo>
                    <a:pt x="557155" y="613525"/>
                    <a:pt x="560991" y="623115"/>
                    <a:pt x="568663" y="623115"/>
                  </a:cubicBezTo>
                  <a:cubicBezTo>
                    <a:pt x="574416" y="623115"/>
                    <a:pt x="578252" y="617361"/>
                    <a:pt x="581129" y="613525"/>
                  </a:cubicBezTo>
                  <a:cubicBezTo>
                    <a:pt x="582088" y="611607"/>
                    <a:pt x="576334" y="611607"/>
                    <a:pt x="576334" y="609689"/>
                  </a:cubicBezTo>
                  <a:cubicBezTo>
                    <a:pt x="579211" y="597223"/>
                    <a:pt x="584006" y="609689"/>
                    <a:pt x="587842" y="607771"/>
                  </a:cubicBezTo>
                  <a:cubicBezTo>
                    <a:pt x="590719" y="606812"/>
                    <a:pt x="590719" y="601058"/>
                    <a:pt x="593595" y="601058"/>
                  </a:cubicBezTo>
                  <a:cubicBezTo>
                    <a:pt x="607021" y="597223"/>
                    <a:pt x="637708" y="598182"/>
                    <a:pt x="649215" y="607771"/>
                  </a:cubicBezTo>
                  <a:cubicBezTo>
                    <a:pt x="652092" y="610648"/>
                    <a:pt x="651133" y="616402"/>
                    <a:pt x="654969" y="618320"/>
                  </a:cubicBezTo>
                  <a:cubicBezTo>
                    <a:pt x="660723" y="622156"/>
                    <a:pt x="666476" y="622156"/>
                    <a:pt x="673189" y="624074"/>
                  </a:cubicBezTo>
                  <a:cubicBezTo>
                    <a:pt x="684696" y="627909"/>
                    <a:pt x="695245" y="628868"/>
                    <a:pt x="706753" y="630786"/>
                  </a:cubicBezTo>
                  <a:cubicBezTo>
                    <a:pt x="711548" y="630786"/>
                    <a:pt x="715383" y="628868"/>
                    <a:pt x="720178" y="629827"/>
                  </a:cubicBezTo>
                  <a:cubicBezTo>
                    <a:pt x="722096" y="630786"/>
                    <a:pt x="725932" y="635581"/>
                    <a:pt x="724973" y="633663"/>
                  </a:cubicBezTo>
                  <a:cubicBezTo>
                    <a:pt x="714424" y="599141"/>
                    <a:pt x="723055" y="635581"/>
                    <a:pt x="707712" y="616402"/>
                  </a:cubicBezTo>
                  <a:cubicBezTo>
                    <a:pt x="703876" y="612566"/>
                    <a:pt x="711548" y="606812"/>
                    <a:pt x="710588" y="602017"/>
                  </a:cubicBezTo>
                  <a:cubicBezTo>
                    <a:pt x="707712" y="593387"/>
                    <a:pt x="699081" y="585715"/>
                    <a:pt x="697163" y="576126"/>
                  </a:cubicBezTo>
                  <a:cubicBezTo>
                    <a:pt x="694286" y="568454"/>
                    <a:pt x="748947" y="467763"/>
                    <a:pt x="756618" y="461051"/>
                  </a:cubicBezTo>
                  <a:cubicBezTo>
                    <a:pt x="772921" y="447625"/>
                    <a:pt x="782510" y="467763"/>
                    <a:pt x="785387" y="435159"/>
                  </a:cubicBezTo>
                  <a:cubicBezTo>
                    <a:pt x="785387" y="427487"/>
                    <a:pt x="767167" y="412144"/>
                    <a:pt x="766208" y="411185"/>
                  </a:cubicBezTo>
                  <a:cubicBezTo>
                    <a:pt x="761413" y="402554"/>
                    <a:pt x="782510" y="403513"/>
                    <a:pt x="779634" y="400636"/>
                  </a:cubicBezTo>
                  <a:cubicBezTo>
                    <a:pt x="765249" y="390088"/>
                    <a:pt x="739357" y="372826"/>
                    <a:pt x="730727" y="355565"/>
                  </a:cubicBezTo>
                  <a:cubicBezTo>
                    <a:pt x="728809" y="350770"/>
                    <a:pt x="732644" y="345017"/>
                    <a:pt x="730727" y="339263"/>
                  </a:cubicBezTo>
                  <a:cubicBezTo>
                    <a:pt x="727850" y="332550"/>
                    <a:pt x="720178" y="328714"/>
                    <a:pt x="717301" y="322001"/>
                  </a:cubicBezTo>
                  <a:cubicBezTo>
                    <a:pt x="709629" y="305699"/>
                    <a:pt x="728809" y="275013"/>
                    <a:pt x="710588" y="260628"/>
                  </a:cubicBezTo>
                  <a:cubicBezTo>
                    <a:pt x="702917" y="254874"/>
                    <a:pt x="694286" y="252956"/>
                    <a:pt x="686615" y="251997"/>
                  </a:cubicBezTo>
                  <a:cubicBezTo>
                    <a:pt x="684696" y="251039"/>
                    <a:pt x="682779" y="255833"/>
                    <a:pt x="680861" y="254874"/>
                  </a:cubicBezTo>
                  <a:cubicBezTo>
                    <a:pt x="654969" y="245285"/>
                    <a:pt x="711548" y="197337"/>
                    <a:pt x="717301" y="190624"/>
                  </a:cubicBezTo>
                  <a:cubicBezTo>
                    <a:pt x="718260" y="189665"/>
                    <a:pt x="720178" y="187747"/>
                    <a:pt x="720178" y="185829"/>
                  </a:cubicBezTo>
                  <a:cubicBezTo>
                    <a:pt x="717301" y="135964"/>
                    <a:pt x="677984" y="93769"/>
                    <a:pt x="661682" y="47739"/>
                  </a:cubicBezTo>
                  <a:cubicBezTo>
                    <a:pt x="655928" y="43903"/>
                    <a:pt x="661682" y="34314"/>
                    <a:pt x="655928" y="26642"/>
                  </a:cubicBezTo>
                  <a:cubicBezTo>
                    <a:pt x="639626" y="3627"/>
                    <a:pt x="649215" y="22806"/>
                    <a:pt x="624282" y="12258"/>
                  </a:cubicBezTo>
                  <a:cubicBezTo>
                    <a:pt x="615652" y="8422"/>
                    <a:pt x="621405" y="-3085"/>
                    <a:pt x="607980" y="1709"/>
                  </a:cubicBezTo>
                  <a:cubicBezTo>
                    <a:pt x="605103" y="2668"/>
                    <a:pt x="605103" y="7463"/>
                    <a:pt x="602226" y="9381"/>
                  </a:cubicBezTo>
                  <a:cubicBezTo>
                    <a:pt x="560991" y="33355"/>
                    <a:pt x="439203" y="38150"/>
                    <a:pt x="388378" y="31437"/>
                  </a:cubicBezTo>
                  <a:cubicBezTo>
                    <a:pt x="372076" y="48698"/>
                    <a:pt x="347143" y="58288"/>
                    <a:pt x="326046" y="50616"/>
                  </a:cubicBezTo>
                  <a:cubicBezTo>
                    <a:pt x="307826" y="42945"/>
                    <a:pt x="311662" y="26642"/>
                    <a:pt x="305908" y="15135"/>
                  </a:cubicBezTo>
                  <a:cubicBezTo>
                    <a:pt x="303990" y="12258"/>
                    <a:pt x="298236" y="5545"/>
                    <a:pt x="301113" y="6504"/>
                  </a:cubicBezTo>
                  <a:cubicBezTo>
                    <a:pt x="303990" y="6504"/>
                    <a:pt x="306867" y="6504"/>
                    <a:pt x="308785" y="7463"/>
                  </a:cubicBezTo>
                  <a:cubicBezTo>
                    <a:pt x="303990" y="4586"/>
                    <a:pt x="299195" y="1709"/>
                    <a:pt x="293441" y="750"/>
                  </a:cubicBezTo>
                  <a:cubicBezTo>
                    <a:pt x="260837" y="-5003"/>
                    <a:pt x="225355" y="23765"/>
                    <a:pt x="200422" y="38150"/>
                  </a:cubicBezTo>
                  <a:cubicBezTo>
                    <a:pt x="192751" y="42945"/>
                    <a:pt x="182202" y="41027"/>
                    <a:pt x="176448" y="45821"/>
                  </a:cubicBezTo>
                  <a:cubicBezTo>
                    <a:pt x="161105" y="59247"/>
                    <a:pt x="157269" y="81303"/>
                    <a:pt x="153433" y="82262"/>
                  </a:cubicBezTo>
                  <a:cubicBezTo>
                    <a:pt x="119870" y="89934"/>
                    <a:pt x="88224" y="104318"/>
                    <a:pt x="57538" y="117743"/>
                  </a:cubicBezTo>
                  <a:cubicBezTo>
                    <a:pt x="49866" y="121579"/>
                    <a:pt x="44112" y="131169"/>
                    <a:pt x="35482" y="133087"/>
                  </a:cubicBezTo>
                  <a:cubicBezTo>
                    <a:pt x="30687" y="135005"/>
                    <a:pt x="26851" y="130210"/>
                    <a:pt x="22056" y="132128"/>
                  </a:cubicBezTo>
                  <a:cubicBezTo>
                    <a:pt x="14384" y="136922"/>
                    <a:pt x="32605" y="156102"/>
                    <a:pt x="24933" y="158020"/>
                  </a:cubicBezTo>
                  <a:cubicBezTo>
                    <a:pt x="26851" y="172404"/>
                    <a:pt x="41235" y="200214"/>
                    <a:pt x="43153" y="208844"/>
                  </a:cubicBezTo>
                  <a:cubicBezTo>
                    <a:pt x="46030" y="230900"/>
                    <a:pt x="17261" y="245285"/>
                    <a:pt x="23015" y="261587"/>
                  </a:cubicBezTo>
                  <a:cubicBezTo>
                    <a:pt x="26851" y="272136"/>
                    <a:pt x="60414" y="276930"/>
                    <a:pt x="60414" y="290356"/>
                  </a:cubicBezTo>
                  <a:cubicBezTo>
                    <a:pt x="60414" y="303781"/>
                    <a:pt x="49866" y="308576"/>
                    <a:pt x="57538" y="318166"/>
                  </a:cubicBezTo>
                  <a:cubicBezTo>
                    <a:pt x="60414" y="322960"/>
                    <a:pt x="66168" y="324878"/>
                    <a:pt x="68086" y="329673"/>
                  </a:cubicBezTo>
                  <a:cubicBezTo>
                    <a:pt x="70963" y="334468"/>
                    <a:pt x="67127" y="340222"/>
                    <a:pt x="68086" y="345017"/>
                  </a:cubicBezTo>
                  <a:cubicBezTo>
                    <a:pt x="69045" y="347893"/>
                    <a:pt x="72881" y="346934"/>
                    <a:pt x="73840" y="348852"/>
                  </a:cubicBezTo>
                  <a:cubicBezTo>
                    <a:pt x="78635" y="355565"/>
                    <a:pt x="67127" y="370908"/>
                    <a:pt x="65209" y="375703"/>
                  </a:cubicBezTo>
                  <a:cubicBezTo>
                    <a:pt x="59456" y="383375"/>
                    <a:pt x="72881" y="388170"/>
                    <a:pt x="75758" y="396800"/>
                  </a:cubicBezTo>
                  <a:cubicBezTo>
                    <a:pt x="77676" y="401595"/>
                    <a:pt x="70963" y="406390"/>
                    <a:pt x="73840" y="410226"/>
                  </a:cubicBezTo>
                  <a:cubicBezTo>
                    <a:pt x="77676" y="415979"/>
                    <a:pt x="85347" y="414062"/>
                    <a:pt x="89183" y="417897"/>
                  </a:cubicBezTo>
                  <a:cubicBezTo>
                    <a:pt x="98773" y="425569"/>
                    <a:pt x="97814" y="471599"/>
                    <a:pt x="90142" y="488860"/>
                  </a:cubicBezTo>
                  <a:lnTo>
                    <a:pt x="90142" y="488860"/>
                  </a:lnTo>
                  <a:close/>
                  <a:moveTo>
                    <a:pt x="0" y="149389"/>
                  </a:moveTo>
                  <a:lnTo>
                    <a:pt x="0" y="149389"/>
                  </a:lnTo>
                  <a:moveTo>
                    <a:pt x="959" y="149389"/>
                  </a:moveTo>
                  <a:cubicBezTo>
                    <a:pt x="1918" y="150348"/>
                    <a:pt x="2877" y="150348"/>
                    <a:pt x="3836" y="151307"/>
                  </a:cubicBezTo>
                  <a:cubicBezTo>
                    <a:pt x="2877" y="150348"/>
                    <a:pt x="1918" y="150348"/>
                    <a:pt x="959" y="149389"/>
                  </a:cubicBezTo>
                  <a:close/>
                  <a:moveTo>
                    <a:pt x="5754" y="151307"/>
                  </a:moveTo>
                  <a:lnTo>
                    <a:pt x="5754" y="151307"/>
                  </a:lnTo>
                  <a:lnTo>
                    <a:pt x="5754" y="151307"/>
                  </a:lnTo>
                  <a:lnTo>
                    <a:pt x="5754" y="151307"/>
                  </a:lnTo>
                  <a:lnTo>
                    <a:pt x="5754" y="151307"/>
                  </a:lnTo>
                  <a:cubicBezTo>
                    <a:pt x="5754" y="152266"/>
                    <a:pt x="5754" y="152266"/>
                    <a:pt x="5754" y="151307"/>
                  </a:cubicBezTo>
                  <a:lnTo>
                    <a:pt x="5754" y="151307"/>
                  </a:lnTo>
                  <a:cubicBezTo>
                    <a:pt x="6713" y="152266"/>
                    <a:pt x="6713" y="152266"/>
                    <a:pt x="5754" y="151307"/>
                  </a:cubicBezTo>
                  <a:moveTo>
                    <a:pt x="6713" y="152266"/>
                  </a:moveTo>
                  <a:cubicBezTo>
                    <a:pt x="6713" y="152266"/>
                    <a:pt x="6713" y="152266"/>
                    <a:pt x="6713" y="152266"/>
                  </a:cubicBezTo>
                  <a:cubicBezTo>
                    <a:pt x="6713" y="152266"/>
                    <a:pt x="6713" y="152266"/>
                    <a:pt x="6713" y="152266"/>
                  </a:cubicBezTo>
                  <a:close/>
                  <a:moveTo>
                    <a:pt x="8631" y="152266"/>
                  </a:moveTo>
                  <a:cubicBezTo>
                    <a:pt x="8631" y="152266"/>
                    <a:pt x="8631" y="153225"/>
                    <a:pt x="8631" y="152266"/>
                  </a:cubicBezTo>
                  <a:cubicBezTo>
                    <a:pt x="8631" y="153225"/>
                    <a:pt x="8631" y="152266"/>
                    <a:pt x="8631" y="152266"/>
                  </a:cubicBezTo>
                  <a:close/>
                  <a:moveTo>
                    <a:pt x="9590" y="153225"/>
                  </a:moveTo>
                  <a:lnTo>
                    <a:pt x="9590" y="153225"/>
                  </a:lnTo>
                  <a:cubicBezTo>
                    <a:pt x="10549" y="153225"/>
                    <a:pt x="10549" y="153225"/>
                    <a:pt x="9590" y="153225"/>
                  </a:cubicBezTo>
                  <a:lnTo>
                    <a:pt x="9590" y="153225"/>
                  </a:lnTo>
                  <a:moveTo>
                    <a:pt x="10549" y="153225"/>
                  </a:moveTo>
                  <a:cubicBezTo>
                    <a:pt x="10549" y="153225"/>
                    <a:pt x="10549" y="153225"/>
                    <a:pt x="10549" y="153225"/>
                  </a:cubicBezTo>
                  <a:cubicBezTo>
                    <a:pt x="10549" y="153225"/>
                    <a:pt x="10549" y="153225"/>
                    <a:pt x="10549" y="153225"/>
                  </a:cubicBezTo>
                  <a:close/>
                  <a:moveTo>
                    <a:pt x="10549" y="154184"/>
                  </a:moveTo>
                  <a:cubicBezTo>
                    <a:pt x="11508" y="154184"/>
                    <a:pt x="11508" y="154184"/>
                    <a:pt x="10549" y="154184"/>
                  </a:cubicBezTo>
                  <a:moveTo>
                    <a:pt x="11508" y="154184"/>
                  </a:moveTo>
                  <a:cubicBezTo>
                    <a:pt x="12466" y="154184"/>
                    <a:pt x="12466" y="154184"/>
                    <a:pt x="11508" y="154184"/>
                  </a:cubicBezTo>
                  <a:cubicBezTo>
                    <a:pt x="12466" y="154184"/>
                    <a:pt x="12466" y="154184"/>
                    <a:pt x="11508" y="154184"/>
                  </a:cubicBezTo>
                  <a:close/>
                  <a:moveTo>
                    <a:pt x="20138" y="156102"/>
                  </a:moveTo>
                  <a:lnTo>
                    <a:pt x="20138" y="156102"/>
                  </a:lnTo>
                  <a:lnTo>
                    <a:pt x="20138" y="156102"/>
                  </a:lnTo>
                  <a:close/>
                  <a:moveTo>
                    <a:pt x="20138" y="156102"/>
                  </a:moveTo>
                  <a:cubicBezTo>
                    <a:pt x="20138" y="156102"/>
                    <a:pt x="20138" y="156102"/>
                    <a:pt x="20138" y="156102"/>
                  </a:cubicBezTo>
                  <a:lnTo>
                    <a:pt x="20138" y="156102"/>
                  </a:lnTo>
                  <a:close/>
                  <a:moveTo>
                    <a:pt x="319333" y="11299"/>
                  </a:moveTo>
                  <a:cubicBezTo>
                    <a:pt x="323169" y="13217"/>
                    <a:pt x="327005" y="15135"/>
                    <a:pt x="328923" y="18971"/>
                  </a:cubicBezTo>
                  <a:cubicBezTo>
                    <a:pt x="329882" y="19930"/>
                    <a:pt x="329882" y="23765"/>
                    <a:pt x="327964" y="22806"/>
                  </a:cubicBezTo>
                  <a:cubicBezTo>
                    <a:pt x="322210" y="17053"/>
                    <a:pt x="320292" y="14176"/>
                    <a:pt x="319333" y="11299"/>
                  </a:cubicBezTo>
                  <a:lnTo>
                    <a:pt x="319333" y="11299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97" name="Freeform: Shape 296">
              <a:extLst>
                <a:ext uri="{FF2B5EF4-FFF2-40B4-BE49-F238E27FC236}">
                  <a16:creationId xmlns:a16="http://schemas.microsoft.com/office/drawing/2014/main" id="{8A613319-7F3D-23D7-79AB-82B018138F5D}"/>
                </a:ext>
              </a:extLst>
            </p:cNvPr>
            <p:cNvSpPr/>
            <p:nvPr/>
          </p:nvSpPr>
          <p:spPr>
            <a:xfrm>
              <a:off x="6891628" y="4896256"/>
              <a:ext cx="684505" cy="837221"/>
            </a:xfrm>
            <a:custGeom>
              <a:avLst/>
              <a:gdLst>
                <a:gd name="connsiteX0" fmla="*/ 666476 w 667567"/>
                <a:gd name="connsiteY0" fmla="*/ 738398 h 816504"/>
                <a:gd name="connsiteX1" fmla="*/ 664558 w 667567"/>
                <a:gd name="connsiteY1" fmla="*/ 772921 h 816504"/>
                <a:gd name="connsiteX2" fmla="*/ 584006 w 667567"/>
                <a:gd name="connsiteY2" fmla="*/ 794977 h 816504"/>
                <a:gd name="connsiteX3" fmla="*/ 522633 w 667567"/>
                <a:gd name="connsiteY3" fmla="*/ 816074 h 816504"/>
                <a:gd name="connsiteX4" fmla="*/ 484274 w 667567"/>
                <a:gd name="connsiteY4" fmla="*/ 794018 h 816504"/>
                <a:gd name="connsiteX5" fmla="*/ 452628 w 667567"/>
                <a:gd name="connsiteY5" fmla="*/ 800730 h 816504"/>
                <a:gd name="connsiteX6" fmla="*/ 445916 w 667567"/>
                <a:gd name="connsiteY6" fmla="*/ 795936 h 816504"/>
                <a:gd name="connsiteX7" fmla="*/ 427696 w 667567"/>
                <a:gd name="connsiteY7" fmla="*/ 796895 h 816504"/>
                <a:gd name="connsiteX8" fmla="*/ 407557 w 667567"/>
                <a:gd name="connsiteY8" fmla="*/ 803607 h 816504"/>
                <a:gd name="connsiteX9" fmla="*/ 399886 w 667567"/>
                <a:gd name="connsiteY9" fmla="*/ 781551 h 816504"/>
                <a:gd name="connsiteX10" fmla="*/ 399886 w 667567"/>
                <a:gd name="connsiteY10" fmla="*/ 759495 h 816504"/>
                <a:gd name="connsiteX11" fmla="*/ 424819 w 667567"/>
                <a:gd name="connsiteY11" fmla="*/ 766208 h 816504"/>
                <a:gd name="connsiteX12" fmla="*/ 444957 w 667567"/>
                <a:gd name="connsiteY12" fmla="*/ 762372 h 816504"/>
                <a:gd name="connsiteX13" fmla="*/ 455505 w 667567"/>
                <a:gd name="connsiteY13" fmla="*/ 752782 h 816504"/>
                <a:gd name="connsiteX14" fmla="*/ 446875 w 667567"/>
                <a:gd name="connsiteY14" fmla="*/ 764290 h 816504"/>
                <a:gd name="connsiteX15" fmla="*/ 460300 w 667567"/>
                <a:gd name="connsiteY15" fmla="*/ 768126 h 816504"/>
                <a:gd name="connsiteX16" fmla="*/ 473726 w 667567"/>
                <a:gd name="connsiteY16" fmla="*/ 776756 h 816504"/>
                <a:gd name="connsiteX17" fmla="*/ 486192 w 667567"/>
                <a:gd name="connsiteY17" fmla="*/ 771962 h 816504"/>
                <a:gd name="connsiteX18" fmla="*/ 509207 w 667567"/>
                <a:gd name="connsiteY18" fmla="*/ 759495 h 816504"/>
                <a:gd name="connsiteX19" fmla="*/ 538935 w 667567"/>
                <a:gd name="connsiteY19" fmla="*/ 755660 h 816504"/>
                <a:gd name="connsiteX20" fmla="*/ 545647 w 667567"/>
                <a:gd name="connsiteY20" fmla="*/ 762372 h 816504"/>
                <a:gd name="connsiteX21" fmla="*/ 576334 w 667567"/>
                <a:gd name="connsiteY21" fmla="*/ 757577 h 816504"/>
                <a:gd name="connsiteX22" fmla="*/ 584006 w 667567"/>
                <a:gd name="connsiteY22" fmla="*/ 762372 h 816504"/>
                <a:gd name="connsiteX23" fmla="*/ 612775 w 667567"/>
                <a:gd name="connsiteY23" fmla="*/ 749906 h 816504"/>
                <a:gd name="connsiteX24" fmla="*/ 620446 w 667567"/>
                <a:gd name="connsiteY24" fmla="*/ 775798 h 816504"/>
                <a:gd name="connsiteX25" fmla="*/ 628118 w 667567"/>
                <a:gd name="connsiteY25" fmla="*/ 765249 h 816504"/>
                <a:gd name="connsiteX26" fmla="*/ 666476 w 667567"/>
                <a:gd name="connsiteY26" fmla="*/ 738398 h 816504"/>
                <a:gd name="connsiteX27" fmla="*/ 481397 w 667567"/>
                <a:gd name="connsiteY27" fmla="*/ 57538 h 816504"/>
                <a:gd name="connsiteX28" fmla="*/ 481397 w 667567"/>
                <a:gd name="connsiteY28" fmla="*/ 57538 h 816504"/>
                <a:gd name="connsiteX29" fmla="*/ 481397 w 667567"/>
                <a:gd name="connsiteY29" fmla="*/ 57538 h 816504"/>
                <a:gd name="connsiteX30" fmla="*/ 483315 w 667567"/>
                <a:gd name="connsiteY30" fmla="*/ 56579 h 816504"/>
                <a:gd name="connsiteX31" fmla="*/ 483315 w 667567"/>
                <a:gd name="connsiteY31" fmla="*/ 56579 h 816504"/>
                <a:gd name="connsiteX32" fmla="*/ 483315 w 667567"/>
                <a:gd name="connsiteY32" fmla="*/ 56579 h 816504"/>
                <a:gd name="connsiteX33" fmla="*/ 483315 w 667567"/>
                <a:gd name="connsiteY33" fmla="*/ 56579 h 816504"/>
                <a:gd name="connsiteX34" fmla="*/ 483315 w 667567"/>
                <a:gd name="connsiteY34" fmla="*/ 56579 h 816504"/>
                <a:gd name="connsiteX35" fmla="*/ 483315 w 667567"/>
                <a:gd name="connsiteY35" fmla="*/ 56579 h 816504"/>
                <a:gd name="connsiteX36" fmla="*/ 483315 w 667567"/>
                <a:gd name="connsiteY36" fmla="*/ 56579 h 816504"/>
                <a:gd name="connsiteX37" fmla="*/ 483315 w 667567"/>
                <a:gd name="connsiteY37" fmla="*/ 56579 h 816504"/>
                <a:gd name="connsiteX38" fmla="*/ 483315 w 667567"/>
                <a:gd name="connsiteY38" fmla="*/ 56579 h 816504"/>
                <a:gd name="connsiteX39" fmla="*/ 483315 w 667567"/>
                <a:gd name="connsiteY39" fmla="*/ 56579 h 816504"/>
                <a:gd name="connsiteX40" fmla="*/ 483315 w 667567"/>
                <a:gd name="connsiteY40" fmla="*/ 56579 h 816504"/>
                <a:gd name="connsiteX41" fmla="*/ 483315 w 667567"/>
                <a:gd name="connsiteY41" fmla="*/ 56579 h 816504"/>
                <a:gd name="connsiteX42" fmla="*/ 483315 w 667567"/>
                <a:gd name="connsiteY42" fmla="*/ 56579 h 816504"/>
                <a:gd name="connsiteX43" fmla="*/ 483315 w 667567"/>
                <a:gd name="connsiteY43" fmla="*/ 56579 h 816504"/>
                <a:gd name="connsiteX44" fmla="*/ 483315 w 667567"/>
                <a:gd name="connsiteY44" fmla="*/ 56579 h 816504"/>
                <a:gd name="connsiteX45" fmla="*/ 483315 w 667567"/>
                <a:gd name="connsiteY45" fmla="*/ 56579 h 816504"/>
                <a:gd name="connsiteX46" fmla="*/ 483315 w 667567"/>
                <a:gd name="connsiteY46" fmla="*/ 56579 h 816504"/>
                <a:gd name="connsiteX47" fmla="*/ 483315 w 667567"/>
                <a:gd name="connsiteY47" fmla="*/ 56579 h 816504"/>
                <a:gd name="connsiteX48" fmla="*/ 483315 w 667567"/>
                <a:gd name="connsiteY48" fmla="*/ 56579 h 816504"/>
                <a:gd name="connsiteX49" fmla="*/ 483315 w 667567"/>
                <a:gd name="connsiteY49" fmla="*/ 56579 h 816504"/>
                <a:gd name="connsiteX50" fmla="*/ 512084 w 667567"/>
                <a:gd name="connsiteY50" fmla="*/ 47948 h 816504"/>
                <a:gd name="connsiteX51" fmla="*/ 510166 w 667567"/>
                <a:gd name="connsiteY51" fmla="*/ 0 h 816504"/>
                <a:gd name="connsiteX52" fmla="*/ 510166 w 667567"/>
                <a:gd name="connsiteY52" fmla="*/ 0 h 816504"/>
                <a:gd name="connsiteX53" fmla="*/ 510166 w 667567"/>
                <a:gd name="connsiteY53" fmla="*/ 0 h 816504"/>
                <a:gd name="connsiteX54" fmla="*/ 510166 w 667567"/>
                <a:gd name="connsiteY54" fmla="*/ 0 h 816504"/>
                <a:gd name="connsiteX55" fmla="*/ 511125 w 667567"/>
                <a:gd name="connsiteY55" fmla="*/ 0 h 816504"/>
                <a:gd name="connsiteX56" fmla="*/ 511125 w 667567"/>
                <a:gd name="connsiteY56" fmla="*/ 0 h 816504"/>
                <a:gd name="connsiteX57" fmla="*/ 511125 w 667567"/>
                <a:gd name="connsiteY57" fmla="*/ 0 h 816504"/>
                <a:gd name="connsiteX58" fmla="*/ 511125 w 667567"/>
                <a:gd name="connsiteY58" fmla="*/ 0 h 816504"/>
                <a:gd name="connsiteX59" fmla="*/ 511125 w 667567"/>
                <a:gd name="connsiteY59" fmla="*/ 0 h 816504"/>
                <a:gd name="connsiteX60" fmla="*/ 511125 w 667567"/>
                <a:gd name="connsiteY60" fmla="*/ 0 h 816504"/>
                <a:gd name="connsiteX61" fmla="*/ 514002 w 667567"/>
                <a:gd name="connsiteY61" fmla="*/ 0 h 816504"/>
                <a:gd name="connsiteX62" fmla="*/ 514002 w 667567"/>
                <a:gd name="connsiteY62" fmla="*/ 0 h 816504"/>
                <a:gd name="connsiteX63" fmla="*/ 514961 w 667567"/>
                <a:gd name="connsiteY63" fmla="*/ 0 h 816504"/>
                <a:gd name="connsiteX64" fmla="*/ 514961 w 667567"/>
                <a:gd name="connsiteY64" fmla="*/ 0 h 816504"/>
                <a:gd name="connsiteX65" fmla="*/ 515920 w 667567"/>
                <a:gd name="connsiteY65" fmla="*/ 0 h 816504"/>
                <a:gd name="connsiteX66" fmla="*/ 515920 w 667567"/>
                <a:gd name="connsiteY66" fmla="*/ 0 h 816504"/>
                <a:gd name="connsiteX67" fmla="*/ 515920 w 667567"/>
                <a:gd name="connsiteY67" fmla="*/ 0 h 816504"/>
                <a:gd name="connsiteX68" fmla="*/ 515920 w 667567"/>
                <a:gd name="connsiteY68" fmla="*/ 0 h 816504"/>
                <a:gd name="connsiteX69" fmla="*/ 520714 w 667567"/>
                <a:gd name="connsiteY69" fmla="*/ 959 h 816504"/>
                <a:gd name="connsiteX70" fmla="*/ 520714 w 667567"/>
                <a:gd name="connsiteY70" fmla="*/ 959 h 816504"/>
                <a:gd name="connsiteX71" fmla="*/ 522633 w 667567"/>
                <a:gd name="connsiteY71" fmla="*/ 959 h 816504"/>
                <a:gd name="connsiteX72" fmla="*/ 522633 w 667567"/>
                <a:gd name="connsiteY72" fmla="*/ 959 h 816504"/>
                <a:gd name="connsiteX73" fmla="*/ 556196 w 667567"/>
                <a:gd name="connsiteY73" fmla="*/ 40276 h 816504"/>
                <a:gd name="connsiteX74" fmla="*/ 533181 w 667567"/>
                <a:gd name="connsiteY74" fmla="*/ 63291 h 816504"/>
                <a:gd name="connsiteX75" fmla="*/ 540853 w 667567"/>
                <a:gd name="connsiteY75" fmla="*/ 89183 h 816504"/>
                <a:gd name="connsiteX76" fmla="*/ 520714 w 667567"/>
                <a:gd name="connsiteY76" fmla="*/ 119870 h 816504"/>
                <a:gd name="connsiteX77" fmla="*/ 519755 w 667567"/>
                <a:gd name="connsiteY77" fmla="*/ 129459 h 816504"/>
                <a:gd name="connsiteX78" fmla="*/ 518797 w 667567"/>
                <a:gd name="connsiteY78" fmla="*/ 107403 h 816504"/>
                <a:gd name="connsiteX79" fmla="*/ 473726 w 667567"/>
                <a:gd name="connsiteY79" fmla="*/ 114116 h 816504"/>
                <a:gd name="connsiteX80" fmla="*/ 422901 w 667567"/>
                <a:gd name="connsiteY80" fmla="*/ 116993 h 816504"/>
                <a:gd name="connsiteX81" fmla="*/ 408516 w 667567"/>
                <a:gd name="connsiteY81" fmla="*/ 130418 h 816504"/>
                <a:gd name="connsiteX82" fmla="*/ 372076 w 667567"/>
                <a:gd name="connsiteY82" fmla="*/ 127542 h 816504"/>
                <a:gd name="connsiteX83" fmla="*/ 350020 w 667567"/>
                <a:gd name="connsiteY83" fmla="*/ 158228 h 816504"/>
                <a:gd name="connsiteX84" fmla="*/ 314538 w 667567"/>
                <a:gd name="connsiteY84" fmla="*/ 164941 h 816504"/>
                <a:gd name="connsiteX85" fmla="*/ 322210 w 667567"/>
                <a:gd name="connsiteY85" fmla="*/ 173572 h 816504"/>
                <a:gd name="connsiteX86" fmla="*/ 336595 w 667567"/>
                <a:gd name="connsiteY86" fmla="*/ 198505 h 816504"/>
                <a:gd name="connsiteX87" fmla="*/ 345225 w 667567"/>
                <a:gd name="connsiteY87" fmla="*/ 198505 h 816504"/>
                <a:gd name="connsiteX88" fmla="*/ 348102 w 667567"/>
                <a:gd name="connsiteY88" fmla="*/ 195628 h 816504"/>
                <a:gd name="connsiteX89" fmla="*/ 347143 w 667567"/>
                <a:gd name="connsiteY89" fmla="*/ 189874 h 816504"/>
                <a:gd name="connsiteX90" fmla="*/ 354815 w 667567"/>
                <a:gd name="connsiteY90" fmla="*/ 197546 h 816504"/>
                <a:gd name="connsiteX91" fmla="*/ 389337 w 667567"/>
                <a:gd name="connsiteY91" fmla="*/ 217684 h 816504"/>
                <a:gd name="connsiteX92" fmla="*/ 366322 w 667567"/>
                <a:gd name="connsiteY92" fmla="*/ 206176 h 816504"/>
                <a:gd name="connsiteX93" fmla="*/ 325087 w 667567"/>
                <a:gd name="connsiteY93" fmla="*/ 213848 h 816504"/>
                <a:gd name="connsiteX94" fmla="*/ 352897 w 667567"/>
                <a:gd name="connsiteY94" fmla="*/ 228232 h 816504"/>
                <a:gd name="connsiteX95" fmla="*/ 350979 w 667567"/>
                <a:gd name="connsiteY95" fmla="*/ 249329 h 816504"/>
                <a:gd name="connsiteX96" fmla="*/ 321251 w 667567"/>
                <a:gd name="connsiteY96" fmla="*/ 220560 h 816504"/>
                <a:gd name="connsiteX97" fmla="*/ 310703 w 667567"/>
                <a:gd name="connsiteY97" fmla="*/ 220560 h 816504"/>
                <a:gd name="connsiteX98" fmla="*/ 298236 w 667567"/>
                <a:gd name="connsiteY98" fmla="*/ 219602 h 816504"/>
                <a:gd name="connsiteX99" fmla="*/ 333718 w 667567"/>
                <a:gd name="connsiteY99" fmla="*/ 256042 h 816504"/>
                <a:gd name="connsiteX100" fmla="*/ 301113 w 667567"/>
                <a:gd name="connsiteY100" fmla="*/ 256042 h 816504"/>
                <a:gd name="connsiteX101" fmla="*/ 292482 w 667567"/>
                <a:gd name="connsiteY101" fmla="*/ 226314 h 816504"/>
                <a:gd name="connsiteX102" fmla="*/ 250288 w 667567"/>
                <a:gd name="connsiteY102" fmla="*/ 215766 h 816504"/>
                <a:gd name="connsiteX103" fmla="*/ 250288 w 667567"/>
                <a:gd name="connsiteY103" fmla="*/ 186038 h 816504"/>
                <a:gd name="connsiteX104" fmla="*/ 234945 w 667567"/>
                <a:gd name="connsiteY104" fmla="*/ 196587 h 816504"/>
                <a:gd name="connsiteX105" fmla="*/ 222478 w 667567"/>
                <a:gd name="connsiteY105" fmla="*/ 210971 h 816504"/>
                <a:gd name="connsiteX106" fmla="*/ 231109 w 667567"/>
                <a:gd name="connsiteY106" fmla="*/ 220560 h 816504"/>
                <a:gd name="connsiteX107" fmla="*/ 224396 w 667567"/>
                <a:gd name="connsiteY107" fmla="*/ 247411 h 816504"/>
                <a:gd name="connsiteX108" fmla="*/ 257960 w 667567"/>
                <a:gd name="connsiteY108" fmla="*/ 283852 h 816504"/>
                <a:gd name="connsiteX109" fmla="*/ 269467 w 667567"/>
                <a:gd name="connsiteY109" fmla="*/ 306867 h 816504"/>
                <a:gd name="connsiteX110" fmla="*/ 314538 w 667567"/>
                <a:gd name="connsiteY110" fmla="*/ 346184 h 816504"/>
                <a:gd name="connsiteX111" fmla="*/ 275221 w 667567"/>
                <a:gd name="connsiteY111" fmla="*/ 331800 h 816504"/>
                <a:gd name="connsiteX112" fmla="*/ 275221 w 667567"/>
                <a:gd name="connsiteY112" fmla="*/ 339472 h 816504"/>
                <a:gd name="connsiteX113" fmla="*/ 269467 w 667567"/>
                <a:gd name="connsiteY113" fmla="*/ 358651 h 816504"/>
                <a:gd name="connsiteX114" fmla="*/ 272344 w 667567"/>
                <a:gd name="connsiteY114" fmla="*/ 353856 h 816504"/>
                <a:gd name="connsiteX115" fmla="*/ 277139 w 667567"/>
                <a:gd name="connsiteY115" fmla="*/ 361527 h 816504"/>
                <a:gd name="connsiteX116" fmla="*/ 287688 w 667567"/>
                <a:gd name="connsiteY116" fmla="*/ 379748 h 816504"/>
                <a:gd name="connsiteX117" fmla="*/ 245493 w 667567"/>
                <a:gd name="connsiteY117" fmla="*/ 398927 h 816504"/>
                <a:gd name="connsiteX118" fmla="*/ 253165 w 667567"/>
                <a:gd name="connsiteY118" fmla="*/ 401804 h 816504"/>
                <a:gd name="connsiteX119" fmla="*/ 260837 w 667567"/>
                <a:gd name="connsiteY119" fmla="*/ 396050 h 816504"/>
                <a:gd name="connsiteX120" fmla="*/ 267549 w 667567"/>
                <a:gd name="connsiteY120" fmla="*/ 403722 h 816504"/>
                <a:gd name="connsiteX121" fmla="*/ 273303 w 667567"/>
                <a:gd name="connsiteY121" fmla="*/ 401804 h 816504"/>
                <a:gd name="connsiteX122" fmla="*/ 294400 w 667567"/>
                <a:gd name="connsiteY122" fmla="*/ 402763 h 816504"/>
                <a:gd name="connsiteX123" fmla="*/ 303990 w 667567"/>
                <a:gd name="connsiteY123" fmla="*/ 414270 h 816504"/>
                <a:gd name="connsiteX124" fmla="*/ 322210 w 667567"/>
                <a:gd name="connsiteY124" fmla="*/ 408516 h 816504"/>
                <a:gd name="connsiteX125" fmla="*/ 327005 w 667567"/>
                <a:gd name="connsiteY125" fmla="*/ 425778 h 816504"/>
                <a:gd name="connsiteX126" fmla="*/ 349061 w 667567"/>
                <a:gd name="connsiteY126" fmla="*/ 421942 h 816504"/>
                <a:gd name="connsiteX127" fmla="*/ 363445 w 667567"/>
                <a:gd name="connsiteY127" fmla="*/ 439203 h 816504"/>
                <a:gd name="connsiteX128" fmla="*/ 399886 w 667567"/>
                <a:gd name="connsiteY128" fmla="*/ 447834 h 816504"/>
                <a:gd name="connsiteX129" fmla="*/ 394132 w 667567"/>
                <a:gd name="connsiteY129" fmla="*/ 460300 h 816504"/>
                <a:gd name="connsiteX130" fmla="*/ 400845 w 667567"/>
                <a:gd name="connsiteY130" fmla="*/ 470849 h 816504"/>
                <a:gd name="connsiteX131" fmla="*/ 401804 w 667567"/>
                <a:gd name="connsiteY131" fmla="*/ 484274 h 816504"/>
                <a:gd name="connsiteX132" fmla="*/ 408516 w 667567"/>
                <a:gd name="connsiteY132" fmla="*/ 511125 h 816504"/>
                <a:gd name="connsiteX133" fmla="*/ 400845 w 667567"/>
                <a:gd name="connsiteY133" fmla="*/ 511125 h 816504"/>
                <a:gd name="connsiteX134" fmla="*/ 399886 w 667567"/>
                <a:gd name="connsiteY134" fmla="*/ 504412 h 816504"/>
                <a:gd name="connsiteX135" fmla="*/ 387419 w 667567"/>
                <a:gd name="connsiteY135" fmla="*/ 495782 h 816504"/>
                <a:gd name="connsiteX136" fmla="*/ 382624 w 667567"/>
                <a:gd name="connsiteY136" fmla="*/ 498658 h 816504"/>
                <a:gd name="connsiteX137" fmla="*/ 357691 w 667567"/>
                <a:gd name="connsiteY137" fmla="*/ 473726 h 816504"/>
                <a:gd name="connsiteX138" fmla="*/ 346184 w 667567"/>
                <a:gd name="connsiteY138" fmla="*/ 485233 h 816504"/>
                <a:gd name="connsiteX139" fmla="*/ 307826 w 667567"/>
                <a:gd name="connsiteY139" fmla="*/ 502495 h 816504"/>
                <a:gd name="connsiteX140" fmla="*/ 327964 w 667567"/>
                <a:gd name="connsiteY140" fmla="*/ 509207 h 816504"/>
                <a:gd name="connsiteX141" fmla="*/ 322210 w 667567"/>
                <a:gd name="connsiteY141" fmla="*/ 514961 h 816504"/>
                <a:gd name="connsiteX142" fmla="*/ 327964 w 667567"/>
                <a:gd name="connsiteY142" fmla="*/ 519756 h 816504"/>
                <a:gd name="connsiteX143" fmla="*/ 329882 w 667567"/>
                <a:gd name="connsiteY143" fmla="*/ 531263 h 816504"/>
                <a:gd name="connsiteX144" fmla="*/ 366322 w 667567"/>
                <a:gd name="connsiteY144" fmla="*/ 546606 h 816504"/>
                <a:gd name="connsiteX145" fmla="*/ 344266 w 667567"/>
                <a:gd name="connsiteY145" fmla="*/ 554278 h 816504"/>
                <a:gd name="connsiteX146" fmla="*/ 318374 w 667567"/>
                <a:gd name="connsiteY146" fmla="*/ 553319 h 816504"/>
                <a:gd name="connsiteX147" fmla="*/ 315497 w 667567"/>
                <a:gd name="connsiteY147" fmla="*/ 545648 h 816504"/>
                <a:gd name="connsiteX148" fmla="*/ 310703 w 667567"/>
                <a:gd name="connsiteY148" fmla="*/ 544689 h 816504"/>
                <a:gd name="connsiteX149" fmla="*/ 288647 w 667567"/>
                <a:gd name="connsiteY149" fmla="*/ 544689 h 816504"/>
                <a:gd name="connsiteX150" fmla="*/ 314538 w 667567"/>
                <a:gd name="connsiteY150" fmla="*/ 583047 h 816504"/>
                <a:gd name="connsiteX151" fmla="*/ 313579 w 667567"/>
                <a:gd name="connsiteY151" fmla="*/ 592637 h 816504"/>
                <a:gd name="connsiteX152" fmla="*/ 322210 w 667567"/>
                <a:gd name="connsiteY152" fmla="*/ 595513 h 816504"/>
                <a:gd name="connsiteX153" fmla="*/ 340430 w 667567"/>
                <a:gd name="connsiteY153" fmla="*/ 630036 h 816504"/>
                <a:gd name="connsiteX154" fmla="*/ 332759 w 667567"/>
                <a:gd name="connsiteY154" fmla="*/ 635790 h 816504"/>
                <a:gd name="connsiteX155" fmla="*/ 337553 w 667567"/>
                <a:gd name="connsiteY155" fmla="*/ 641544 h 816504"/>
                <a:gd name="connsiteX156" fmla="*/ 334677 w 667567"/>
                <a:gd name="connsiteY156" fmla="*/ 648256 h 816504"/>
                <a:gd name="connsiteX157" fmla="*/ 354815 w 667567"/>
                <a:gd name="connsiteY157" fmla="*/ 669353 h 816504"/>
                <a:gd name="connsiteX158" fmla="*/ 343307 w 667567"/>
                <a:gd name="connsiteY158" fmla="*/ 671271 h 816504"/>
                <a:gd name="connsiteX159" fmla="*/ 338512 w 667567"/>
                <a:gd name="connsiteY159" fmla="*/ 662640 h 816504"/>
                <a:gd name="connsiteX160" fmla="*/ 330841 w 667567"/>
                <a:gd name="connsiteY160" fmla="*/ 663599 h 816504"/>
                <a:gd name="connsiteX161" fmla="*/ 286729 w 667567"/>
                <a:gd name="connsiteY161" fmla="*/ 647297 h 816504"/>
                <a:gd name="connsiteX162" fmla="*/ 289605 w 667567"/>
                <a:gd name="connsiteY162" fmla="*/ 678943 h 816504"/>
                <a:gd name="connsiteX163" fmla="*/ 287688 w 667567"/>
                <a:gd name="connsiteY163" fmla="*/ 686614 h 816504"/>
                <a:gd name="connsiteX164" fmla="*/ 272344 w 667567"/>
                <a:gd name="connsiteY164" fmla="*/ 651133 h 816504"/>
                <a:gd name="connsiteX165" fmla="*/ 267549 w 667567"/>
                <a:gd name="connsiteY165" fmla="*/ 650174 h 816504"/>
                <a:gd name="connsiteX166" fmla="*/ 255083 w 667567"/>
                <a:gd name="connsiteY166" fmla="*/ 631954 h 816504"/>
                <a:gd name="connsiteX167" fmla="*/ 245493 w 667567"/>
                <a:gd name="connsiteY167" fmla="*/ 618528 h 816504"/>
                <a:gd name="connsiteX168" fmla="*/ 225355 w 667567"/>
                <a:gd name="connsiteY168" fmla="*/ 656887 h 816504"/>
                <a:gd name="connsiteX169" fmla="*/ 205217 w 667567"/>
                <a:gd name="connsiteY169" fmla="*/ 632913 h 816504"/>
                <a:gd name="connsiteX170" fmla="*/ 201381 w 667567"/>
                <a:gd name="connsiteY170" fmla="*/ 630995 h 816504"/>
                <a:gd name="connsiteX171" fmla="*/ 186997 w 667567"/>
                <a:gd name="connsiteY171" fmla="*/ 610857 h 816504"/>
                <a:gd name="connsiteX172" fmla="*/ 197546 w 667567"/>
                <a:gd name="connsiteY172" fmla="*/ 591678 h 816504"/>
                <a:gd name="connsiteX173" fmla="*/ 163023 w 667567"/>
                <a:gd name="connsiteY173" fmla="*/ 555237 h 816504"/>
                <a:gd name="connsiteX174" fmla="*/ 155351 w 667567"/>
                <a:gd name="connsiteY174" fmla="*/ 558114 h 816504"/>
                <a:gd name="connsiteX175" fmla="*/ 150556 w 667567"/>
                <a:gd name="connsiteY175" fmla="*/ 540853 h 816504"/>
                <a:gd name="connsiteX176" fmla="*/ 133295 w 667567"/>
                <a:gd name="connsiteY176" fmla="*/ 525509 h 816504"/>
                <a:gd name="connsiteX177" fmla="*/ 139049 w 667567"/>
                <a:gd name="connsiteY177" fmla="*/ 524550 h 816504"/>
                <a:gd name="connsiteX178" fmla="*/ 150556 w 667567"/>
                <a:gd name="connsiteY178" fmla="*/ 489069 h 816504"/>
                <a:gd name="connsiteX179" fmla="*/ 154392 w 667567"/>
                <a:gd name="connsiteY179" fmla="*/ 492905 h 816504"/>
                <a:gd name="connsiteX180" fmla="*/ 153433 w 667567"/>
                <a:gd name="connsiteY180" fmla="*/ 489069 h 816504"/>
                <a:gd name="connsiteX181" fmla="*/ 178366 w 667567"/>
                <a:gd name="connsiteY181" fmla="*/ 490987 h 816504"/>
                <a:gd name="connsiteX182" fmla="*/ 192751 w 667567"/>
                <a:gd name="connsiteY182" fmla="*/ 468931 h 816504"/>
                <a:gd name="connsiteX183" fmla="*/ 224396 w 667567"/>
                <a:gd name="connsiteY183" fmla="*/ 477562 h 816504"/>
                <a:gd name="connsiteX184" fmla="*/ 271385 w 667567"/>
                <a:gd name="connsiteY184" fmla="*/ 485233 h 816504"/>
                <a:gd name="connsiteX185" fmla="*/ 294400 w 667567"/>
                <a:gd name="connsiteY185" fmla="*/ 498658 h 816504"/>
                <a:gd name="connsiteX186" fmla="*/ 303990 w 667567"/>
                <a:gd name="connsiteY186" fmla="*/ 490987 h 816504"/>
                <a:gd name="connsiteX187" fmla="*/ 290564 w 667567"/>
                <a:gd name="connsiteY187" fmla="*/ 487151 h 816504"/>
                <a:gd name="connsiteX188" fmla="*/ 324128 w 667567"/>
                <a:gd name="connsiteY188" fmla="*/ 467013 h 816504"/>
                <a:gd name="connsiteX189" fmla="*/ 314538 w 667567"/>
                <a:gd name="connsiteY189" fmla="*/ 467013 h 816504"/>
                <a:gd name="connsiteX190" fmla="*/ 312621 w 667567"/>
                <a:gd name="connsiteY190" fmla="*/ 461259 h 816504"/>
                <a:gd name="connsiteX191" fmla="*/ 304949 w 667567"/>
                <a:gd name="connsiteY191" fmla="*/ 467013 h 816504"/>
                <a:gd name="connsiteX192" fmla="*/ 280975 w 667567"/>
                <a:gd name="connsiteY192" fmla="*/ 465095 h 816504"/>
                <a:gd name="connsiteX193" fmla="*/ 265631 w 667567"/>
                <a:gd name="connsiteY193" fmla="*/ 449752 h 816504"/>
                <a:gd name="connsiteX194" fmla="*/ 257960 w 667567"/>
                <a:gd name="connsiteY194" fmla="*/ 463177 h 816504"/>
                <a:gd name="connsiteX195" fmla="*/ 240699 w 667567"/>
                <a:gd name="connsiteY195" fmla="*/ 445916 h 816504"/>
                <a:gd name="connsiteX196" fmla="*/ 241657 w 667567"/>
                <a:gd name="connsiteY196" fmla="*/ 459341 h 816504"/>
                <a:gd name="connsiteX197" fmla="*/ 200422 w 667567"/>
                <a:gd name="connsiteY197" fmla="*/ 456464 h 816504"/>
                <a:gd name="connsiteX198" fmla="*/ 163023 w 667567"/>
                <a:gd name="connsiteY198" fmla="*/ 476603 h 816504"/>
                <a:gd name="connsiteX199" fmla="*/ 144803 w 667567"/>
                <a:gd name="connsiteY199" fmla="*/ 461259 h 816504"/>
                <a:gd name="connsiteX200" fmla="*/ 143844 w 667567"/>
                <a:gd name="connsiteY200" fmla="*/ 468931 h 816504"/>
                <a:gd name="connsiteX201" fmla="*/ 128500 w 667567"/>
                <a:gd name="connsiteY201" fmla="*/ 481397 h 816504"/>
                <a:gd name="connsiteX202" fmla="*/ 126582 w 667567"/>
                <a:gd name="connsiteY202" fmla="*/ 477562 h 816504"/>
                <a:gd name="connsiteX203" fmla="*/ 119870 w 667567"/>
                <a:gd name="connsiteY203" fmla="*/ 455505 h 816504"/>
                <a:gd name="connsiteX204" fmla="*/ 106444 w 667567"/>
                <a:gd name="connsiteY204" fmla="*/ 441121 h 816504"/>
                <a:gd name="connsiteX205" fmla="*/ 100691 w 667567"/>
                <a:gd name="connsiteY205" fmla="*/ 442080 h 816504"/>
                <a:gd name="connsiteX206" fmla="*/ 93019 w 667567"/>
                <a:gd name="connsiteY206" fmla="*/ 427696 h 816504"/>
                <a:gd name="connsiteX207" fmla="*/ 81511 w 667567"/>
                <a:gd name="connsiteY207" fmla="*/ 412352 h 816504"/>
                <a:gd name="connsiteX208" fmla="*/ 74799 w 667567"/>
                <a:gd name="connsiteY208" fmla="*/ 408516 h 816504"/>
                <a:gd name="connsiteX209" fmla="*/ 71922 w 667567"/>
                <a:gd name="connsiteY209" fmla="*/ 398927 h 816504"/>
                <a:gd name="connsiteX210" fmla="*/ 25892 w 667567"/>
                <a:gd name="connsiteY210" fmla="*/ 365363 h 816504"/>
                <a:gd name="connsiteX211" fmla="*/ 24933 w 667567"/>
                <a:gd name="connsiteY211" fmla="*/ 351938 h 816504"/>
                <a:gd name="connsiteX212" fmla="*/ 0 w 667567"/>
                <a:gd name="connsiteY212" fmla="*/ 337554 h 816504"/>
                <a:gd name="connsiteX213" fmla="*/ 1918 w 667567"/>
                <a:gd name="connsiteY213" fmla="*/ 335635 h 816504"/>
                <a:gd name="connsiteX214" fmla="*/ 1918 w 667567"/>
                <a:gd name="connsiteY214" fmla="*/ 333718 h 816504"/>
                <a:gd name="connsiteX215" fmla="*/ 25892 w 667567"/>
                <a:gd name="connsiteY215" fmla="*/ 320292 h 816504"/>
                <a:gd name="connsiteX216" fmla="*/ 35481 w 667567"/>
                <a:gd name="connsiteY216" fmla="*/ 314539 h 816504"/>
                <a:gd name="connsiteX217" fmla="*/ 23974 w 667567"/>
                <a:gd name="connsiteY217" fmla="*/ 296318 h 816504"/>
                <a:gd name="connsiteX218" fmla="*/ 54660 w 667567"/>
                <a:gd name="connsiteY218" fmla="*/ 278098 h 816504"/>
                <a:gd name="connsiteX219" fmla="*/ 60414 w 667567"/>
                <a:gd name="connsiteY219" fmla="*/ 241658 h 816504"/>
                <a:gd name="connsiteX220" fmla="*/ 81511 w 667567"/>
                <a:gd name="connsiteY220" fmla="*/ 212889 h 816504"/>
                <a:gd name="connsiteX221" fmla="*/ 71922 w 667567"/>
                <a:gd name="connsiteY221" fmla="*/ 186997 h 816504"/>
                <a:gd name="connsiteX222" fmla="*/ 141926 w 667567"/>
                <a:gd name="connsiteY222" fmla="*/ 165900 h 816504"/>
                <a:gd name="connsiteX223" fmla="*/ 163023 w 667567"/>
                <a:gd name="connsiteY223" fmla="*/ 134254 h 816504"/>
                <a:gd name="connsiteX224" fmla="*/ 210012 w 667567"/>
                <a:gd name="connsiteY224" fmla="*/ 132336 h 816504"/>
                <a:gd name="connsiteX225" fmla="*/ 214807 w 667567"/>
                <a:gd name="connsiteY225" fmla="*/ 123706 h 816504"/>
                <a:gd name="connsiteX226" fmla="*/ 221520 w 667567"/>
                <a:gd name="connsiteY226" fmla="*/ 126583 h 816504"/>
                <a:gd name="connsiteX227" fmla="*/ 236863 w 667567"/>
                <a:gd name="connsiteY227" fmla="*/ 99732 h 816504"/>
                <a:gd name="connsiteX228" fmla="*/ 236863 w 667567"/>
                <a:gd name="connsiteY228" fmla="*/ 99732 h 816504"/>
                <a:gd name="connsiteX229" fmla="*/ 236863 w 667567"/>
                <a:gd name="connsiteY229" fmla="*/ 102609 h 816504"/>
                <a:gd name="connsiteX230" fmla="*/ 237822 w 667567"/>
                <a:gd name="connsiteY230" fmla="*/ 88224 h 816504"/>
                <a:gd name="connsiteX231" fmla="*/ 237822 w 667567"/>
                <a:gd name="connsiteY231" fmla="*/ 99732 h 816504"/>
                <a:gd name="connsiteX232" fmla="*/ 236863 w 667567"/>
                <a:gd name="connsiteY232" fmla="*/ 99732 h 816504"/>
                <a:gd name="connsiteX233" fmla="*/ 248370 w 667567"/>
                <a:gd name="connsiteY233" fmla="*/ 99732 h 816504"/>
                <a:gd name="connsiteX234" fmla="*/ 258919 w 667567"/>
                <a:gd name="connsiteY234" fmla="*/ 99732 h 816504"/>
                <a:gd name="connsiteX235" fmla="*/ 266590 w 667567"/>
                <a:gd name="connsiteY235" fmla="*/ 89183 h 816504"/>
                <a:gd name="connsiteX236" fmla="*/ 301113 w 667567"/>
                <a:gd name="connsiteY236" fmla="*/ 82470 h 816504"/>
                <a:gd name="connsiteX237" fmla="*/ 349061 w 667567"/>
                <a:gd name="connsiteY237" fmla="*/ 52743 h 816504"/>
                <a:gd name="connsiteX238" fmla="*/ 359610 w 667567"/>
                <a:gd name="connsiteY238" fmla="*/ 56579 h 816504"/>
                <a:gd name="connsiteX239" fmla="*/ 373035 w 667567"/>
                <a:gd name="connsiteY239" fmla="*/ 48907 h 816504"/>
                <a:gd name="connsiteX240" fmla="*/ 388378 w 667567"/>
                <a:gd name="connsiteY240" fmla="*/ 63291 h 816504"/>
                <a:gd name="connsiteX241" fmla="*/ 394132 w 667567"/>
                <a:gd name="connsiteY241" fmla="*/ 62332 h 816504"/>
                <a:gd name="connsiteX242" fmla="*/ 401804 w 667567"/>
                <a:gd name="connsiteY242" fmla="*/ 69045 h 816504"/>
                <a:gd name="connsiteX243" fmla="*/ 409475 w 667567"/>
                <a:gd name="connsiteY243" fmla="*/ 60415 h 816504"/>
                <a:gd name="connsiteX244" fmla="*/ 440162 w 667567"/>
                <a:gd name="connsiteY244" fmla="*/ 68086 h 816504"/>
                <a:gd name="connsiteX245" fmla="*/ 443039 w 667567"/>
                <a:gd name="connsiteY245" fmla="*/ 73840 h 816504"/>
                <a:gd name="connsiteX246" fmla="*/ 481397 w 667567"/>
                <a:gd name="connsiteY246" fmla="*/ 57538 h 816504"/>
                <a:gd name="connsiteX247" fmla="*/ 481397 w 667567"/>
                <a:gd name="connsiteY247" fmla="*/ 57538 h 816504"/>
                <a:gd name="connsiteX248" fmla="*/ 481397 w 667567"/>
                <a:gd name="connsiteY248" fmla="*/ 57538 h 816504"/>
                <a:gd name="connsiteX249" fmla="*/ 481397 w 667567"/>
                <a:gd name="connsiteY249" fmla="*/ 57538 h 816504"/>
                <a:gd name="connsiteX250" fmla="*/ 115075 w 667567"/>
                <a:gd name="connsiteY250" fmla="*/ 405640 h 816504"/>
                <a:gd name="connsiteX251" fmla="*/ 97814 w 667567"/>
                <a:gd name="connsiteY251" fmla="*/ 406599 h 816504"/>
                <a:gd name="connsiteX252" fmla="*/ 80552 w 667567"/>
                <a:gd name="connsiteY252" fmla="*/ 396050 h 816504"/>
                <a:gd name="connsiteX253" fmla="*/ 84388 w 667567"/>
                <a:gd name="connsiteY253" fmla="*/ 415229 h 816504"/>
                <a:gd name="connsiteX254" fmla="*/ 115075 w 667567"/>
                <a:gd name="connsiteY254" fmla="*/ 405640 h 816504"/>
                <a:gd name="connsiteX255" fmla="*/ 115075 w 667567"/>
                <a:gd name="connsiteY255" fmla="*/ 405640 h 816504"/>
                <a:gd name="connsiteX256" fmla="*/ 99732 w 667567"/>
                <a:gd name="connsiteY256" fmla="*/ 513043 h 816504"/>
                <a:gd name="connsiteX257" fmla="*/ 83429 w 667567"/>
                <a:gd name="connsiteY257" fmla="*/ 509207 h 816504"/>
                <a:gd name="connsiteX258" fmla="*/ 72881 w 667567"/>
                <a:gd name="connsiteY258" fmla="*/ 513043 h 816504"/>
                <a:gd name="connsiteX259" fmla="*/ 64250 w 667567"/>
                <a:gd name="connsiteY259" fmla="*/ 494823 h 816504"/>
                <a:gd name="connsiteX260" fmla="*/ 64250 w 667567"/>
                <a:gd name="connsiteY260" fmla="*/ 506330 h 816504"/>
                <a:gd name="connsiteX261" fmla="*/ 71922 w 667567"/>
                <a:gd name="connsiteY261" fmla="*/ 469890 h 816504"/>
                <a:gd name="connsiteX262" fmla="*/ 79593 w 667567"/>
                <a:gd name="connsiteY262" fmla="*/ 484274 h 816504"/>
                <a:gd name="connsiteX263" fmla="*/ 81511 w 667567"/>
                <a:gd name="connsiteY263" fmla="*/ 493864 h 816504"/>
                <a:gd name="connsiteX264" fmla="*/ 99732 w 667567"/>
                <a:gd name="connsiteY264" fmla="*/ 513043 h 816504"/>
                <a:gd name="connsiteX265" fmla="*/ 99732 w 667567"/>
                <a:gd name="connsiteY265" fmla="*/ 513043 h 816504"/>
                <a:gd name="connsiteX266" fmla="*/ 407557 w 667567"/>
                <a:gd name="connsiteY266" fmla="*/ 436326 h 816504"/>
                <a:gd name="connsiteX267" fmla="*/ 389337 w 667567"/>
                <a:gd name="connsiteY267" fmla="*/ 423860 h 816504"/>
                <a:gd name="connsiteX268" fmla="*/ 351938 w 667567"/>
                <a:gd name="connsiteY268" fmla="*/ 425778 h 816504"/>
                <a:gd name="connsiteX269" fmla="*/ 353856 w 667567"/>
                <a:gd name="connsiteY269" fmla="*/ 417147 h 816504"/>
                <a:gd name="connsiteX270" fmla="*/ 288647 w 667567"/>
                <a:gd name="connsiteY270" fmla="*/ 385501 h 816504"/>
                <a:gd name="connsiteX271" fmla="*/ 276180 w 667567"/>
                <a:gd name="connsiteY271" fmla="*/ 396050 h 816504"/>
                <a:gd name="connsiteX272" fmla="*/ 280016 w 667567"/>
                <a:gd name="connsiteY272" fmla="*/ 388378 h 816504"/>
                <a:gd name="connsiteX273" fmla="*/ 288647 w 667567"/>
                <a:gd name="connsiteY273" fmla="*/ 380707 h 816504"/>
                <a:gd name="connsiteX274" fmla="*/ 298236 w 667567"/>
                <a:gd name="connsiteY274" fmla="*/ 372076 h 816504"/>
                <a:gd name="connsiteX275" fmla="*/ 314538 w 667567"/>
                <a:gd name="connsiteY275" fmla="*/ 363446 h 816504"/>
                <a:gd name="connsiteX276" fmla="*/ 343307 w 667567"/>
                <a:gd name="connsiteY276" fmla="*/ 387419 h 816504"/>
                <a:gd name="connsiteX277" fmla="*/ 352897 w 667567"/>
                <a:gd name="connsiteY277" fmla="*/ 390296 h 816504"/>
                <a:gd name="connsiteX278" fmla="*/ 357691 w 667567"/>
                <a:gd name="connsiteY278" fmla="*/ 387419 h 816504"/>
                <a:gd name="connsiteX279" fmla="*/ 371117 w 667567"/>
                <a:gd name="connsiteY279" fmla="*/ 396050 h 816504"/>
                <a:gd name="connsiteX280" fmla="*/ 398927 w 667567"/>
                <a:gd name="connsiteY280" fmla="*/ 392214 h 816504"/>
                <a:gd name="connsiteX281" fmla="*/ 397968 w 667567"/>
                <a:gd name="connsiteY281" fmla="*/ 395091 h 816504"/>
                <a:gd name="connsiteX282" fmla="*/ 397009 w 667567"/>
                <a:gd name="connsiteY282" fmla="*/ 398927 h 816504"/>
                <a:gd name="connsiteX283" fmla="*/ 409475 w 667567"/>
                <a:gd name="connsiteY283" fmla="*/ 406599 h 816504"/>
                <a:gd name="connsiteX284" fmla="*/ 417147 w 667567"/>
                <a:gd name="connsiteY284" fmla="*/ 441121 h 816504"/>
                <a:gd name="connsiteX285" fmla="*/ 451670 w 667567"/>
                <a:gd name="connsiteY285" fmla="*/ 462218 h 816504"/>
                <a:gd name="connsiteX286" fmla="*/ 413311 w 667567"/>
                <a:gd name="connsiteY286" fmla="*/ 452629 h 816504"/>
                <a:gd name="connsiteX287" fmla="*/ 416188 w 667567"/>
                <a:gd name="connsiteY287" fmla="*/ 447834 h 816504"/>
                <a:gd name="connsiteX288" fmla="*/ 409475 w 667567"/>
                <a:gd name="connsiteY288" fmla="*/ 440162 h 816504"/>
                <a:gd name="connsiteX289" fmla="*/ 404680 w 667567"/>
                <a:gd name="connsiteY289" fmla="*/ 443039 h 816504"/>
                <a:gd name="connsiteX290" fmla="*/ 407557 w 667567"/>
                <a:gd name="connsiteY290" fmla="*/ 436326 h 816504"/>
                <a:gd name="connsiteX291" fmla="*/ 407557 w 667567"/>
                <a:gd name="connsiteY291" fmla="*/ 436326 h 816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</a:cxnLst>
              <a:rect l="l" t="t" r="r" b="b"/>
              <a:pathLst>
                <a:path w="667567" h="816504">
                  <a:moveTo>
                    <a:pt x="666476" y="738398"/>
                  </a:moveTo>
                  <a:cubicBezTo>
                    <a:pt x="656887" y="757577"/>
                    <a:pt x="674148" y="745111"/>
                    <a:pt x="664558" y="772921"/>
                  </a:cubicBezTo>
                  <a:cubicBezTo>
                    <a:pt x="663599" y="775798"/>
                    <a:pt x="590719" y="792100"/>
                    <a:pt x="584006" y="794977"/>
                  </a:cubicBezTo>
                  <a:cubicBezTo>
                    <a:pt x="578252" y="796895"/>
                    <a:pt x="528386" y="819910"/>
                    <a:pt x="522633" y="816074"/>
                  </a:cubicBezTo>
                  <a:cubicBezTo>
                    <a:pt x="506330" y="797854"/>
                    <a:pt x="535099" y="799772"/>
                    <a:pt x="484274" y="794018"/>
                  </a:cubicBezTo>
                  <a:cubicBezTo>
                    <a:pt x="432490" y="787305"/>
                    <a:pt x="496741" y="800730"/>
                    <a:pt x="452628" y="800730"/>
                  </a:cubicBezTo>
                  <a:cubicBezTo>
                    <a:pt x="449752" y="800730"/>
                    <a:pt x="448793" y="795936"/>
                    <a:pt x="445916" y="795936"/>
                  </a:cubicBezTo>
                  <a:cubicBezTo>
                    <a:pt x="440162" y="794977"/>
                    <a:pt x="434408" y="795936"/>
                    <a:pt x="427696" y="796895"/>
                  </a:cubicBezTo>
                  <a:cubicBezTo>
                    <a:pt x="420983" y="798813"/>
                    <a:pt x="414270" y="802648"/>
                    <a:pt x="407557" y="803607"/>
                  </a:cubicBezTo>
                  <a:cubicBezTo>
                    <a:pt x="394132" y="803607"/>
                    <a:pt x="399886" y="786346"/>
                    <a:pt x="399886" y="781551"/>
                  </a:cubicBezTo>
                  <a:cubicBezTo>
                    <a:pt x="399886" y="773880"/>
                    <a:pt x="397009" y="766208"/>
                    <a:pt x="399886" y="759495"/>
                  </a:cubicBezTo>
                  <a:cubicBezTo>
                    <a:pt x="409475" y="731686"/>
                    <a:pt x="419065" y="763331"/>
                    <a:pt x="424819" y="766208"/>
                  </a:cubicBezTo>
                  <a:cubicBezTo>
                    <a:pt x="431531" y="769085"/>
                    <a:pt x="438244" y="765249"/>
                    <a:pt x="444957" y="762372"/>
                  </a:cubicBezTo>
                  <a:cubicBezTo>
                    <a:pt x="449752" y="760454"/>
                    <a:pt x="452628" y="748947"/>
                    <a:pt x="455505" y="752782"/>
                  </a:cubicBezTo>
                  <a:cubicBezTo>
                    <a:pt x="460300" y="756619"/>
                    <a:pt x="444957" y="760454"/>
                    <a:pt x="446875" y="764290"/>
                  </a:cubicBezTo>
                  <a:cubicBezTo>
                    <a:pt x="447834" y="769085"/>
                    <a:pt x="455505" y="766208"/>
                    <a:pt x="460300" y="768126"/>
                  </a:cubicBezTo>
                  <a:cubicBezTo>
                    <a:pt x="465095" y="770044"/>
                    <a:pt x="467972" y="775798"/>
                    <a:pt x="473726" y="776756"/>
                  </a:cubicBezTo>
                  <a:cubicBezTo>
                    <a:pt x="478520" y="777715"/>
                    <a:pt x="481397" y="773880"/>
                    <a:pt x="486192" y="771962"/>
                  </a:cubicBezTo>
                  <a:cubicBezTo>
                    <a:pt x="494823" y="769085"/>
                    <a:pt x="501535" y="762372"/>
                    <a:pt x="509207" y="759495"/>
                  </a:cubicBezTo>
                  <a:cubicBezTo>
                    <a:pt x="518797" y="756619"/>
                    <a:pt x="529345" y="757577"/>
                    <a:pt x="538935" y="755660"/>
                  </a:cubicBezTo>
                  <a:cubicBezTo>
                    <a:pt x="545647" y="753741"/>
                    <a:pt x="539894" y="761413"/>
                    <a:pt x="545647" y="762372"/>
                  </a:cubicBezTo>
                  <a:cubicBezTo>
                    <a:pt x="555237" y="765249"/>
                    <a:pt x="565786" y="756619"/>
                    <a:pt x="576334" y="757577"/>
                  </a:cubicBezTo>
                  <a:cubicBezTo>
                    <a:pt x="579211" y="757577"/>
                    <a:pt x="581129" y="763331"/>
                    <a:pt x="584006" y="762372"/>
                  </a:cubicBezTo>
                  <a:cubicBezTo>
                    <a:pt x="588801" y="761413"/>
                    <a:pt x="605103" y="747988"/>
                    <a:pt x="612775" y="749906"/>
                  </a:cubicBezTo>
                  <a:cubicBezTo>
                    <a:pt x="614693" y="750865"/>
                    <a:pt x="599349" y="770044"/>
                    <a:pt x="620446" y="775798"/>
                  </a:cubicBezTo>
                  <a:cubicBezTo>
                    <a:pt x="625241" y="777715"/>
                    <a:pt x="625241" y="768126"/>
                    <a:pt x="628118" y="765249"/>
                  </a:cubicBezTo>
                  <a:cubicBezTo>
                    <a:pt x="648256" y="744152"/>
                    <a:pt x="645379" y="768126"/>
                    <a:pt x="666476" y="738398"/>
                  </a:cubicBezTo>
                  <a:moveTo>
                    <a:pt x="481397" y="57538"/>
                  </a:moveTo>
                  <a:cubicBezTo>
                    <a:pt x="482356" y="56579"/>
                    <a:pt x="482356" y="56579"/>
                    <a:pt x="481397" y="57538"/>
                  </a:cubicBezTo>
                  <a:lnTo>
                    <a:pt x="481397" y="57538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cubicBezTo>
                    <a:pt x="484274" y="56579"/>
                    <a:pt x="512084" y="47948"/>
                    <a:pt x="512084" y="47948"/>
                  </a:cubicBezTo>
                  <a:cubicBezTo>
                    <a:pt x="532222" y="32605"/>
                    <a:pt x="475644" y="7672"/>
                    <a:pt x="510166" y="0"/>
                  </a:cubicBezTo>
                  <a:lnTo>
                    <a:pt x="510166" y="0"/>
                  </a:lnTo>
                  <a:lnTo>
                    <a:pt x="510166" y="0"/>
                  </a:lnTo>
                  <a:lnTo>
                    <a:pt x="510166" y="0"/>
                  </a:lnTo>
                  <a:cubicBezTo>
                    <a:pt x="510166" y="0"/>
                    <a:pt x="510166" y="0"/>
                    <a:pt x="511125" y="0"/>
                  </a:cubicBezTo>
                  <a:lnTo>
                    <a:pt x="511125" y="0"/>
                  </a:lnTo>
                  <a:lnTo>
                    <a:pt x="511125" y="0"/>
                  </a:lnTo>
                  <a:lnTo>
                    <a:pt x="511125" y="0"/>
                  </a:lnTo>
                  <a:lnTo>
                    <a:pt x="511125" y="0"/>
                  </a:lnTo>
                  <a:lnTo>
                    <a:pt x="511125" y="0"/>
                  </a:lnTo>
                  <a:lnTo>
                    <a:pt x="514002" y="0"/>
                  </a:lnTo>
                  <a:lnTo>
                    <a:pt x="514002" y="0"/>
                  </a:lnTo>
                  <a:cubicBezTo>
                    <a:pt x="514961" y="0"/>
                    <a:pt x="514961" y="0"/>
                    <a:pt x="514961" y="0"/>
                  </a:cubicBezTo>
                  <a:lnTo>
                    <a:pt x="514961" y="0"/>
                  </a:lnTo>
                  <a:lnTo>
                    <a:pt x="515920" y="0"/>
                  </a:lnTo>
                  <a:lnTo>
                    <a:pt x="515920" y="0"/>
                  </a:lnTo>
                  <a:lnTo>
                    <a:pt x="515920" y="0"/>
                  </a:lnTo>
                  <a:lnTo>
                    <a:pt x="515920" y="0"/>
                  </a:lnTo>
                  <a:cubicBezTo>
                    <a:pt x="517838" y="0"/>
                    <a:pt x="519755" y="0"/>
                    <a:pt x="520714" y="959"/>
                  </a:cubicBezTo>
                  <a:lnTo>
                    <a:pt x="520714" y="959"/>
                  </a:lnTo>
                  <a:cubicBezTo>
                    <a:pt x="521673" y="959"/>
                    <a:pt x="522633" y="959"/>
                    <a:pt x="522633" y="959"/>
                  </a:cubicBezTo>
                  <a:lnTo>
                    <a:pt x="522633" y="959"/>
                  </a:lnTo>
                  <a:cubicBezTo>
                    <a:pt x="542771" y="5754"/>
                    <a:pt x="569621" y="23974"/>
                    <a:pt x="556196" y="40276"/>
                  </a:cubicBezTo>
                  <a:cubicBezTo>
                    <a:pt x="546606" y="50825"/>
                    <a:pt x="536058" y="46030"/>
                    <a:pt x="533181" y="63291"/>
                  </a:cubicBezTo>
                  <a:lnTo>
                    <a:pt x="540853" y="89183"/>
                  </a:lnTo>
                  <a:cubicBezTo>
                    <a:pt x="539894" y="95896"/>
                    <a:pt x="527427" y="116034"/>
                    <a:pt x="520714" y="119870"/>
                  </a:cubicBezTo>
                  <a:lnTo>
                    <a:pt x="519755" y="129459"/>
                  </a:lnTo>
                  <a:cubicBezTo>
                    <a:pt x="504412" y="121788"/>
                    <a:pt x="533181" y="120829"/>
                    <a:pt x="518797" y="107403"/>
                  </a:cubicBezTo>
                  <a:cubicBezTo>
                    <a:pt x="511125" y="101650"/>
                    <a:pt x="482356" y="115075"/>
                    <a:pt x="473726" y="114116"/>
                  </a:cubicBezTo>
                  <a:cubicBezTo>
                    <a:pt x="444957" y="112198"/>
                    <a:pt x="441121" y="93019"/>
                    <a:pt x="422901" y="116993"/>
                  </a:cubicBezTo>
                  <a:cubicBezTo>
                    <a:pt x="418106" y="122747"/>
                    <a:pt x="414270" y="126583"/>
                    <a:pt x="408516" y="130418"/>
                  </a:cubicBezTo>
                  <a:cubicBezTo>
                    <a:pt x="383584" y="143844"/>
                    <a:pt x="397009" y="112198"/>
                    <a:pt x="372076" y="127542"/>
                  </a:cubicBezTo>
                  <a:cubicBezTo>
                    <a:pt x="362486" y="134254"/>
                    <a:pt x="369199" y="149598"/>
                    <a:pt x="350020" y="158228"/>
                  </a:cubicBezTo>
                  <a:cubicBezTo>
                    <a:pt x="332759" y="165900"/>
                    <a:pt x="330841" y="143844"/>
                    <a:pt x="314538" y="164941"/>
                  </a:cubicBezTo>
                  <a:cubicBezTo>
                    <a:pt x="307826" y="172613"/>
                    <a:pt x="319333" y="172613"/>
                    <a:pt x="322210" y="173572"/>
                  </a:cubicBezTo>
                  <a:cubicBezTo>
                    <a:pt x="329882" y="178366"/>
                    <a:pt x="329882" y="191792"/>
                    <a:pt x="336595" y="198505"/>
                  </a:cubicBezTo>
                  <a:cubicBezTo>
                    <a:pt x="338512" y="200423"/>
                    <a:pt x="342348" y="199464"/>
                    <a:pt x="345225" y="198505"/>
                  </a:cubicBezTo>
                  <a:cubicBezTo>
                    <a:pt x="346184" y="198505"/>
                    <a:pt x="347143" y="197546"/>
                    <a:pt x="348102" y="195628"/>
                  </a:cubicBezTo>
                  <a:cubicBezTo>
                    <a:pt x="348102" y="193710"/>
                    <a:pt x="344266" y="189874"/>
                    <a:pt x="347143" y="189874"/>
                  </a:cubicBezTo>
                  <a:cubicBezTo>
                    <a:pt x="350979" y="188915"/>
                    <a:pt x="350979" y="197546"/>
                    <a:pt x="354815" y="197546"/>
                  </a:cubicBezTo>
                  <a:cubicBezTo>
                    <a:pt x="364404" y="200423"/>
                    <a:pt x="385501" y="204258"/>
                    <a:pt x="389337" y="217684"/>
                  </a:cubicBezTo>
                  <a:cubicBezTo>
                    <a:pt x="397009" y="243576"/>
                    <a:pt x="366322" y="206176"/>
                    <a:pt x="366322" y="206176"/>
                  </a:cubicBezTo>
                  <a:cubicBezTo>
                    <a:pt x="356732" y="200423"/>
                    <a:pt x="327964" y="197546"/>
                    <a:pt x="325087" y="213848"/>
                  </a:cubicBezTo>
                  <a:cubicBezTo>
                    <a:pt x="322210" y="224397"/>
                    <a:pt x="346184" y="221519"/>
                    <a:pt x="352897" y="228232"/>
                  </a:cubicBezTo>
                  <a:cubicBezTo>
                    <a:pt x="358651" y="233986"/>
                    <a:pt x="357691" y="251247"/>
                    <a:pt x="350979" y="249329"/>
                  </a:cubicBezTo>
                  <a:cubicBezTo>
                    <a:pt x="336595" y="243576"/>
                    <a:pt x="335636" y="227273"/>
                    <a:pt x="321251" y="220560"/>
                  </a:cubicBezTo>
                  <a:cubicBezTo>
                    <a:pt x="317415" y="219602"/>
                    <a:pt x="313579" y="221519"/>
                    <a:pt x="310703" y="220560"/>
                  </a:cubicBezTo>
                  <a:cubicBezTo>
                    <a:pt x="305908" y="220560"/>
                    <a:pt x="301113" y="215766"/>
                    <a:pt x="298236" y="219602"/>
                  </a:cubicBezTo>
                  <a:cubicBezTo>
                    <a:pt x="277139" y="241658"/>
                    <a:pt x="337553" y="248370"/>
                    <a:pt x="333718" y="256042"/>
                  </a:cubicBezTo>
                  <a:cubicBezTo>
                    <a:pt x="331800" y="258919"/>
                    <a:pt x="308785" y="257960"/>
                    <a:pt x="301113" y="256042"/>
                  </a:cubicBezTo>
                  <a:cubicBezTo>
                    <a:pt x="298236" y="255083"/>
                    <a:pt x="292482" y="226314"/>
                    <a:pt x="292482" y="226314"/>
                  </a:cubicBezTo>
                  <a:cubicBezTo>
                    <a:pt x="284811" y="217684"/>
                    <a:pt x="259878" y="222478"/>
                    <a:pt x="250288" y="215766"/>
                  </a:cubicBezTo>
                  <a:cubicBezTo>
                    <a:pt x="231109" y="201381"/>
                    <a:pt x="250288" y="204258"/>
                    <a:pt x="250288" y="186038"/>
                  </a:cubicBezTo>
                  <a:cubicBezTo>
                    <a:pt x="250288" y="182202"/>
                    <a:pt x="240699" y="192751"/>
                    <a:pt x="234945" y="196587"/>
                  </a:cubicBezTo>
                  <a:cubicBezTo>
                    <a:pt x="230150" y="201381"/>
                    <a:pt x="223437" y="204258"/>
                    <a:pt x="222478" y="210971"/>
                  </a:cubicBezTo>
                  <a:cubicBezTo>
                    <a:pt x="221520" y="215766"/>
                    <a:pt x="230150" y="216725"/>
                    <a:pt x="231109" y="220560"/>
                  </a:cubicBezTo>
                  <a:lnTo>
                    <a:pt x="224396" y="247411"/>
                  </a:lnTo>
                  <a:cubicBezTo>
                    <a:pt x="227273" y="264673"/>
                    <a:pt x="247411" y="272344"/>
                    <a:pt x="257960" y="283852"/>
                  </a:cubicBezTo>
                  <a:lnTo>
                    <a:pt x="269467" y="306867"/>
                  </a:lnTo>
                  <a:cubicBezTo>
                    <a:pt x="276180" y="313580"/>
                    <a:pt x="321251" y="335635"/>
                    <a:pt x="314538" y="346184"/>
                  </a:cubicBezTo>
                  <a:cubicBezTo>
                    <a:pt x="312621" y="349061"/>
                    <a:pt x="278098" y="330841"/>
                    <a:pt x="275221" y="331800"/>
                  </a:cubicBezTo>
                  <a:cubicBezTo>
                    <a:pt x="272344" y="331800"/>
                    <a:pt x="275221" y="337554"/>
                    <a:pt x="275221" y="339472"/>
                  </a:cubicBezTo>
                  <a:cubicBezTo>
                    <a:pt x="273303" y="346184"/>
                    <a:pt x="263714" y="359609"/>
                    <a:pt x="269467" y="358651"/>
                  </a:cubicBezTo>
                  <a:cubicBezTo>
                    <a:pt x="271385" y="357692"/>
                    <a:pt x="270426" y="352897"/>
                    <a:pt x="272344" y="353856"/>
                  </a:cubicBezTo>
                  <a:cubicBezTo>
                    <a:pt x="275221" y="354815"/>
                    <a:pt x="274262" y="359609"/>
                    <a:pt x="277139" y="361527"/>
                  </a:cubicBezTo>
                  <a:cubicBezTo>
                    <a:pt x="283852" y="366322"/>
                    <a:pt x="303031" y="366322"/>
                    <a:pt x="287688" y="379748"/>
                  </a:cubicBezTo>
                  <a:cubicBezTo>
                    <a:pt x="275221" y="390296"/>
                    <a:pt x="262755" y="391255"/>
                    <a:pt x="245493" y="398927"/>
                  </a:cubicBezTo>
                  <a:cubicBezTo>
                    <a:pt x="242616" y="399886"/>
                    <a:pt x="251247" y="402763"/>
                    <a:pt x="253165" y="401804"/>
                  </a:cubicBezTo>
                  <a:cubicBezTo>
                    <a:pt x="256042" y="400845"/>
                    <a:pt x="257960" y="396050"/>
                    <a:pt x="260837" y="396050"/>
                  </a:cubicBezTo>
                  <a:cubicBezTo>
                    <a:pt x="263714" y="396050"/>
                    <a:pt x="264673" y="401804"/>
                    <a:pt x="267549" y="403722"/>
                  </a:cubicBezTo>
                  <a:cubicBezTo>
                    <a:pt x="269467" y="404681"/>
                    <a:pt x="271385" y="402763"/>
                    <a:pt x="273303" y="401804"/>
                  </a:cubicBezTo>
                  <a:cubicBezTo>
                    <a:pt x="280975" y="401804"/>
                    <a:pt x="287688" y="399886"/>
                    <a:pt x="294400" y="402763"/>
                  </a:cubicBezTo>
                  <a:cubicBezTo>
                    <a:pt x="300154" y="404681"/>
                    <a:pt x="299195" y="413311"/>
                    <a:pt x="303990" y="414270"/>
                  </a:cubicBezTo>
                  <a:cubicBezTo>
                    <a:pt x="310703" y="416188"/>
                    <a:pt x="316456" y="406599"/>
                    <a:pt x="322210" y="408516"/>
                  </a:cubicBezTo>
                  <a:cubicBezTo>
                    <a:pt x="327964" y="411393"/>
                    <a:pt x="321251" y="422901"/>
                    <a:pt x="327005" y="425778"/>
                  </a:cubicBezTo>
                  <a:cubicBezTo>
                    <a:pt x="334677" y="430573"/>
                    <a:pt x="343307" y="418106"/>
                    <a:pt x="349061" y="421942"/>
                  </a:cubicBezTo>
                  <a:cubicBezTo>
                    <a:pt x="352897" y="423860"/>
                    <a:pt x="349061" y="438244"/>
                    <a:pt x="363445" y="439203"/>
                  </a:cubicBezTo>
                  <a:cubicBezTo>
                    <a:pt x="381665" y="440162"/>
                    <a:pt x="386460" y="433449"/>
                    <a:pt x="399886" y="447834"/>
                  </a:cubicBezTo>
                  <a:cubicBezTo>
                    <a:pt x="409475" y="458382"/>
                    <a:pt x="394132" y="454547"/>
                    <a:pt x="394132" y="460300"/>
                  </a:cubicBezTo>
                  <a:cubicBezTo>
                    <a:pt x="394132" y="465095"/>
                    <a:pt x="399886" y="467972"/>
                    <a:pt x="400845" y="470849"/>
                  </a:cubicBezTo>
                  <a:cubicBezTo>
                    <a:pt x="402763" y="475643"/>
                    <a:pt x="399886" y="480438"/>
                    <a:pt x="401804" y="484274"/>
                  </a:cubicBezTo>
                  <a:cubicBezTo>
                    <a:pt x="406598" y="491946"/>
                    <a:pt x="418106" y="495782"/>
                    <a:pt x="408516" y="511125"/>
                  </a:cubicBezTo>
                  <a:cubicBezTo>
                    <a:pt x="406598" y="514002"/>
                    <a:pt x="402763" y="512084"/>
                    <a:pt x="400845" y="511125"/>
                  </a:cubicBezTo>
                  <a:cubicBezTo>
                    <a:pt x="398927" y="509207"/>
                    <a:pt x="400845" y="506330"/>
                    <a:pt x="399886" y="504412"/>
                  </a:cubicBezTo>
                  <a:cubicBezTo>
                    <a:pt x="398927" y="502495"/>
                    <a:pt x="388378" y="495782"/>
                    <a:pt x="387419" y="495782"/>
                  </a:cubicBezTo>
                  <a:cubicBezTo>
                    <a:pt x="385501" y="494823"/>
                    <a:pt x="384543" y="499617"/>
                    <a:pt x="382624" y="498658"/>
                  </a:cubicBezTo>
                  <a:cubicBezTo>
                    <a:pt x="375912" y="493864"/>
                    <a:pt x="366322" y="476603"/>
                    <a:pt x="357691" y="473726"/>
                  </a:cubicBezTo>
                  <a:cubicBezTo>
                    <a:pt x="346184" y="469890"/>
                    <a:pt x="351938" y="483315"/>
                    <a:pt x="346184" y="485233"/>
                  </a:cubicBezTo>
                  <a:cubicBezTo>
                    <a:pt x="335636" y="489069"/>
                    <a:pt x="304949" y="497700"/>
                    <a:pt x="307826" y="502495"/>
                  </a:cubicBezTo>
                  <a:cubicBezTo>
                    <a:pt x="310703" y="509207"/>
                    <a:pt x="321251" y="506330"/>
                    <a:pt x="327964" y="509207"/>
                  </a:cubicBezTo>
                  <a:cubicBezTo>
                    <a:pt x="330841" y="510166"/>
                    <a:pt x="322210" y="512084"/>
                    <a:pt x="322210" y="514961"/>
                  </a:cubicBezTo>
                  <a:cubicBezTo>
                    <a:pt x="322210" y="517838"/>
                    <a:pt x="327005" y="517838"/>
                    <a:pt x="327964" y="519756"/>
                  </a:cubicBezTo>
                  <a:cubicBezTo>
                    <a:pt x="329882" y="523591"/>
                    <a:pt x="327005" y="528386"/>
                    <a:pt x="329882" y="531263"/>
                  </a:cubicBezTo>
                  <a:cubicBezTo>
                    <a:pt x="339471" y="540853"/>
                    <a:pt x="356732" y="536058"/>
                    <a:pt x="366322" y="546606"/>
                  </a:cubicBezTo>
                  <a:cubicBezTo>
                    <a:pt x="372076" y="553319"/>
                    <a:pt x="351938" y="554278"/>
                    <a:pt x="344266" y="554278"/>
                  </a:cubicBezTo>
                  <a:cubicBezTo>
                    <a:pt x="331800" y="555237"/>
                    <a:pt x="322210" y="554278"/>
                    <a:pt x="318374" y="553319"/>
                  </a:cubicBezTo>
                  <a:cubicBezTo>
                    <a:pt x="315497" y="552360"/>
                    <a:pt x="317415" y="547565"/>
                    <a:pt x="315497" y="545648"/>
                  </a:cubicBezTo>
                  <a:cubicBezTo>
                    <a:pt x="314538" y="544689"/>
                    <a:pt x="311662" y="544689"/>
                    <a:pt x="310703" y="544689"/>
                  </a:cubicBezTo>
                  <a:cubicBezTo>
                    <a:pt x="303031" y="544689"/>
                    <a:pt x="293441" y="538935"/>
                    <a:pt x="288647" y="544689"/>
                  </a:cubicBezTo>
                  <a:cubicBezTo>
                    <a:pt x="280975" y="554278"/>
                    <a:pt x="310703" y="577293"/>
                    <a:pt x="314538" y="583047"/>
                  </a:cubicBezTo>
                  <a:cubicBezTo>
                    <a:pt x="315497" y="586883"/>
                    <a:pt x="312621" y="590719"/>
                    <a:pt x="313579" y="592637"/>
                  </a:cubicBezTo>
                  <a:cubicBezTo>
                    <a:pt x="315497" y="595513"/>
                    <a:pt x="321251" y="592637"/>
                    <a:pt x="322210" y="595513"/>
                  </a:cubicBezTo>
                  <a:cubicBezTo>
                    <a:pt x="326046" y="602226"/>
                    <a:pt x="336595" y="621405"/>
                    <a:pt x="340430" y="630036"/>
                  </a:cubicBezTo>
                  <a:cubicBezTo>
                    <a:pt x="344266" y="637707"/>
                    <a:pt x="332759" y="632913"/>
                    <a:pt x="332759" y="635790"/>
                  </a:cubicBezTo>
                  <a:cubicBezTo>
                    <a:pt x="332759" y="638666"/>
                    <a:pt x="336595" y="639625"/>
                    <a:pt x="337553" y="641544"/>
                  </a:cubicBezTo>
                  <a:cubicBezTo>
                    <a:pt x="337553" y="643461"/>
                    <a:pt x="333718" y="646338"/>
                    <a:pt x="334677" y="648256"/>
                  </a:cubicBezTo>
                  <a:cubicBezTo>
                    <a:pt x="335636" y="650174"/>
                    <a:pt x="356732" y="661681"/>
                    <a:pt x="354815" y="669353"/>
                  </a:cubicBezTo>
                  <a:cubicBezTo>
                    <a:pt x="352897" y="672230"/>
                    <a:pt x="347143" y="672230"/>
                    <a:pt x="343307" y="671271"/>
                  </a:cubicBezTo>
                  <a:cubicBezTo>
                    <a:pt x="340430" y="669353"/>
                    <a:pt x="341389" y="663599"/>
                    <a:pt x="338512" y="662640"/>
                  </a:cubicBezTo>
                  <a:cubicBezTo>
                    <a:pt x="336595" y="660723"/>
                    <a:pt x="332759" y="665517"/>
                    <a:pt x="330841" y="663599"/>
                  </a:cubicBezTo>
                  <a:cubicBezTo>
                    <a:pt x="315497" y="652092"/>
                    <a:pt x="308785" y="615652"/>
                    <a:pt x="286729" y="647297"/>
                  </a:cubicBezTo>
                  <a:cubicBezTo>
                    <a:pt x="285770" y="649215"/>
                    <a:pt x="287688" y="668394"/>
                    <a:pt x="289605" y="678943"/>
                  </a:cubicBezTo>
                  <a:cubicBezTo>
                    <a:pt x="290564" y="681820"/>
                    <a:pt x="290564" y="687573"/>
                    <a:pt x="287688" y="686614"/>
                  </a:cubicBezTo>
                  <a:cubicBezTo>
                    <a:pt x="265631" y="683738"/>
                    <a:pt x="280016" y="661681"/>
                    <a:pt x="272344" y="651133"/>
                  </a:cubicBezTo>
                  <a:cubicBezTo>
                    <a:pt x="271385" y="650174"/>
                    <a:pt x="268508" y="651133"/>
                    <a:pt x="267549" y="650174"/>
                  </a:cubicBezTo>
                  <a:cubicBezTo>
                    <a:pt x="261796" y="644420"/>
                    <a:pt x="259878" y="638666"/>
                    <a:pt x="255083" y="631954"/>
                  </a:cubicBezTo>
                  <a:cubicBezTo>
                    <a:pt x="252206" y="627159"/>
                    <a:pt x="250288" y="619487"/>
                    <a:pt x="245493" y="618528"/>
                  </a:cubicBezTo>
                  <a:cubicBezTo>
                    <a:pt x="202340" y="608939"/>
                    <a:pt x="240699" y="650174"/>
                    <a:pt x="225355" y="656887"/>
                  </a:cubicBezTo>
                  <a:cubicBezTo>
                    <a:pt x="199463" y="668394"/>
                    <a:pt x="206176" y="638666"/>
                    <a:pt x="205217" y="632913"/>
                  </a:cubicBezTo>
                  <a:cubicBezTo>
                    <a:pt x="205217" y="630995"/>
                    <a:pt x="202340" y="630995"/>
                    <a:pt x="201381" y="630995"/>
                  </a:cubicBezTo>
                  <a:cubicBezTo>
                    <a:pt x="193709" y="631954"/>
                    <a:pt x="188915" y="621405"/>
                    <a:pt x="186997" y="610857"/>
                  </a:cubicBezTo>
                  <a:cubicBezTo>
                    <a:pt x="185079" y="597431"/>
                    <a:pt x="195628" y="612775"/>
                    <a:pt x="197546" y="591678"/>
                  </a:cubicBezTo>
                  <a:cubicBezTo>
                    <a:pt x="198504" y="577293"/>
                    <a:pt x="175489" y="559073"/>
                    <a:pt x="163023" y="555237"/>
                  </a:cubicBezTo>
                  <a:cubicBezTo>
                    <a:pt x="160146" y="554278"/>
                    <a:pt x="157269" y="560991"/>
                    <a:pt x="155351" y="558114"/>
                  </a:cubicBezTo>
                  <a:cubicBezTo>
                    <a:pt x="151515" y="553319"/>
                    <a:pt x="155351" y="545648"/>
                    <a:pt x="150556" y="540853"/>
                  </a:cubicBezTo>
                  <a:cubicBezTo>
                    <a:pt x="144803" y="535099"/>
                    <a:pt x="120829" y="542771"/>
                    <a:pt x="133295" y="525509"/>
                  </a:cubicBezTo>
                  <a:cubicBezTo>
                    <a:pt x="134254" y="524550"/>
                    <a:pt x="138090" y="526468"/>
                    <a:pt x="139049" y="524550"/>
                  </a:cubicBezTo>
                  <a:cubicBezTo>
                    <a:pt x="153433" y="514961"/>
                    <a:pt x="146721" y="506330"/>
                    <a:pt x="150556" y="489069"/>
                  </a:cubicBezTo>
                  <a:cubicBezTo>
                    <a:pt x="150556" y="487151"/>
                    <a:pt x="152474" y="492905"/>
                    <a:pt x="154392" y="492905"/>
                  </a:cubicBezTo>
                  <a:cubicBezTo>
                    <a:pt x="155351" y="492905"/>
                    <a:pt x="152474" y="489069"/>
                    <a:pt x="153433" y="489069"/>
                  </a:cubicBezTo>
                  <a:cubicBezTo>
                    <a:pt x="162064" y="489069"/>
                    <a:pt x="171654" y="497700"/>
                    <a:pt x="178366" y="490987"/>
                  </a:cubicBezTo>
                  <a:cubicBezTo>
                    <a:pt x="187956" y="481397"/>
                    <a:pt x="174530" y="480438"/>
                    <a:pt x="192751" y="468931"/>
                  </a:cubicBezTo>
                  <a:cubicBezTo>
                    <a:pt x="205217" y="461259"/>
                    <a:pt x="214807" y="474684"/>
                    <a:pt x="224396" y="477562"/>
                  </a:cubicBezTo>
                  <a:cubicBezTo>
                    <a:pt x="238781" y="483315"/>
                    <a:pt x="256042" y="481397"/>
                    <a:pt x="271385" y="485233"/>
                  </a:cubicBezTo>
                  <a:cubicBezTo>
                    <a:pt x="280016" y="487151"/>
                    <a:pt x="285770" y="497700"/>
                    <a:pt x="294400" y="498658"/>
                  </a:cubicBezTo>
                  <a:cubicBezTo>
                    <a:pt x="298236" y="499617"/>
                    <a:pt x="304949" y="494823"/>
                    <a:pt x="303990" y="490987"/>
                  </a:cubicBezTo>
                  <a:cubicBezTo>
                    <a:pt x="302072" y="487151"/>
                    <a:pt x="292482" y="491946"/>
                    <a:pt x="290564" y="487151"/>
                  </a:cubicBezTo>
                  <a:cubicBezTo>
                    <a:pt x="281934" y="466054"/>
                    <a:pt x="312621" y="496741"/>
                    <a:pt x="324128" y="467013"/>
                  </a:cubicBezTo>
                  <a:cubicBezTo>
                    <a:pt x="325087" y="464136"/>
                    <a:pt x="317415" y="468931"/>
                    <a:pt x="314538" y="467013"/>
                  </a:cubicBezTo>
                  <a:cubicBezTo>
                    <a:pt x="312621" y="466054"/>
                    <a:pt x="314538" y="461259"/>
                    <a:pt x="312621" y="461259"/>
                  </a:cubicBezTo>
                  <a:cubicBezTo>
                    <a:pt x="310703" y="461259"/>
                    <a:pt x="309744" y="471808"/>
                    <a:pt x="304949" y="467013"/>
                  </a:cubicBezTo>
                  <a:cubicBezTo>
                    <a:pt x="297277" y="458382"/>
                    <a:pt x="292482" y="470849"/>
                    <a:pt x="280975" y="465095"/>
                  </a:cubicBezTo>
                  <a:cubicBezTo>
                    <a:pt x="274262" y="461259"/>
                    <a:pt x="273303" y="450711"/>
                    <a:pt x="265631" y="449752"/>
                  </a:cubicBezTo>
                  <a:cubicBezTo>
                    <a:pt x="260837" y="448793"/>
                    <a:pt x="263714" y="463177"/>
                    <a:pt x="257960" y="463177"/>
                  </a:cubicBezTo>
                  <a:cubicBezTo>
                    <a:pt x="241657" y="462218"/>
                    <a:pt x="252206" y="425778"/>
                    <a:pt x="240699" y="445916"/>
                  </a:cubicBezTo>
                  <a:cubicBezTo>
                    <a:pt x="238781" y="449752"/>
                    <a:pt x="245493" y="456464"/>
                    <a:pt x="241657" y="459341"/>
                  </a:cubicBezTo>
                  <a:cubicBezTo>
                    <a:pt x="234945" y="466054"/>
                    <a:pt x="206176" y="453588"/>
                    <a:pt x="200422" y="456464"/>
                  </a:cubicBezTo>
                  <a:cubicBezTo>
                    <a:pt x="188915" y="461259"/>
                    <a:pt x="179325" y="471808"/>
                    <a:pt x="163023" y="476603"/>
                  </a:cubicBezTo>
                  <a:cubicBezTo>
                    <a:pt x="153433" y="479479"/>
                    <a:pt x="150556" y="464136"/>
                    <a:pt x="144803" y="461259"/>
                  </a:cubicBezTo>
                  <a:cubicBezTo>
                    <a:pt x="141926" y="460300"/>
                    <a:pt x="145762" y="467972"/>
                    <a:pt x="143844" y="468931"/>
                  </a:cubicBezTo>
                  <a:cubicBezTo>
                    <a:pt x="140008" y="474684"/>
                    <a:pt x="134254" y="478521"/>
                    <a:pt x="128500" y="481397"/>
                  </a:cubicBezTo>
                  <a:cubicBezTo>
                    <a:pt x="126582" y="482356"/>
                    <a:pt x="127541" y="477562"/>
                    <a:pt x="126582" y="477562"/>
                  </a:cubicBezTo>
                  <a:cubicBezTo>
                    <a:pt x="116993" y="472767"/>
                    <a:pt x="126582" y="465095"/>
                    <a:pt x="119870" y="455505"/>
                  </a:cubicBezTo>
                  <a:cubicBezTo>
                    <a:pt x="116034" y="449752"/>
                    <a:pt x="112198" y="444957"/>
                    <a:pt x="106444" y="441121"/>
                  </a:cubicBezTo>
                  <a:cubicBezTo>
                    <a:pt x="104526" y="440162"/>
                    <a:pt x="101650" y="443998"/>
                    <a:pt x="100691" y="442080"/>
                  </a:cubicBezTo>
                  <a:cubicBezTo>
                    <a:pt x="95896" y="438244"/>
                    <a:pt x="97814" y="430573"/>
                    <a:pt x="93019" y="427696"/>
                  </a:cubicBezTo>
                  <a:cubicBezTo>
                    <a:pt x="84388" y="420983"/>
                    <a:pt x="68086" y="445916"/>
                    <a:pt x="81511" y="412352"/>
                  </a:cubicBezTo>
                  <a:cubicBezTo>
                    <a:pt x="79593" y="411393"/>
                    <a:pt x="77676" y="410434"/>
                    <a:pt x="74799" y="408516"/>
                  </a:cubicBezTo>
                  <a:cubicBezTo>
                    <a:pt x="71922" y="405640"/>
                    <a:pt x="73840" y="400845"/>
                    <a:pt x="71922" y="398927"/>
                  </a:cubicBezTo>
                  <a:cubicBezTo>
                    <a:pt x="62332" y="386460"/>
                    <a:pt x="36440" y="374953"/>
                    <a:pt x="25892" y="365363"/>
                  </a:cubicBezTo>
                  <a:cubicBezTo>
                    <a:pt x="22056" y="363446"/>
                    <a:pt x="27810" y="354815"/>
                    <a:pt x="24933" y="351938"/>
                  </a:cubicBezTo>
                  <a:cubicBezTo>
                    <a:pt x="22056" y="349061"/>
                    <a:pt x="8631" y="359609"/>
                    <a:pt x="0" y="337554"/>
                  </a:cubicBezTo>
                  <a:cubicBezTo>
                    <a:pt x="959" y="336595"/>
                    <a:pt x="959" y="336595"/>
                    <a:pt x="1918" y="335635"/>
                  </a:cubicBezTo>
                  <a:cubicBezTo>
                    <a:pt x="2877" y="334677"/>
                    <a:pt x="959" y="333718"/>
                    <a:pt x="1918" y="333718"/>
                  </a:cubicBezTo>
                  <a:cubicBezTo>
                    <a:pt x="17261" y="330841"/>
                    <a:pt x="26851" y="343307"/>
                    <a:pt x="25892" y="320292"/>
                  </a:cubicBezTo>
                  <a:cubicBezTo>
                    <a:pt x="25892" y="314539"/>
                    <a:pt x="38358" y="323169"/>
                    <a:pt x="35481" y="314539"/>
                  </a:cubicBezTo>
                  <a:lnTo>
                    <a:pt x="23974" y="296318"/>
                  </a:lnTo>
                  <a:cubicBezTo>
                    <a:pt x="24933" y="289606"/>
                    <a:pt x="52743" y="280975"/>
                    <a:pt x="54660" y="278098"/>
                  </a:cubicBezTo>
                  <a:cubicBezTo>
                    <a:pt x="54660" y="277139"/>
                    <a:pt x="60414" y="241658"/>
                    <a:pt x="60414" y="241658"/>
                  </a:cubicBezTo>
                  <a:cubicBezTo>
                    <a:pt x="67127" y="217684"/>
                    <a:pt x="71922" y="247411"/>
                    <a:pt x="81511" y="212889"/>
                  </a:cubicBezTo>
                  <a:cubicBezTo>
                    <a:pt x="84388" y="202340"/>
                    <a:pt x="71922" y="198505"/>
                    <a:pt x="71922" y="186997"/>
                  </a:cubicBezTo>
                  <a:cubicBezTo>
                    <a:pt x="78634" y="187956"/>
                    <a:pt x="138090" y="168777"/>
                    <a:pt x="141926" y="165900"/>
                  </a:cubicBezTo>
                  <a:cubicBezTo>
                    <a:pt x="151515" y="155351"/>
                    <a:pt x="144803" y="140967"/>
                    <a:pt x="163023" y="134254"/>
                  </a:cubicBezTo>
                  <a:cubicBezTo>
                    <a:pt x="169736" y="131377"/>
                    <a:pt x="204258" y="136172"/>
                    <a:pt x="210012" y="132336"/>
                  </a:cubicBezTo>
                  <a:cubicBezTo>
                    <a:pt x="212889" y="130418"/>
                    <a:pt x="211930" y="124665"/>
                    <a:pt x="214807" y="123706"/>
                  </a:cubicBezTo>
                  <a:cubicBezTo>
                    <a:pt x="216725" y="122747"/>
                    <a:pt x="219601" y="128501"/>
                    <a:pt x="221520" y="126583"/>
                  </a:cubicBezTo>
                  <a:cubicBezTo>
                    <a:pt x="232068" y="118911"/>
                    <a:pt x="208094" y="104527"/>
                    <a:pt x="236863" y="99732"/>
                  </a:cubicBezTo>
                  <a:lnTo>
                    <a:pt x="236863" y="99732"/>
                  </a:lnTo>
                  <a:cubicBezTo>
                    <a:pt x="235904" y="100691"/>
                    <a:pt x="236863" y="102609"/>
                    <a:pt x="236863" y="102609"/>
                  </a:cubicBezTo>
                  <a:cubicBezTo>
                    <a:pt x="237822" y="100691"/>
                    <a:pt x="237822" y="94937"/>
                    <a:pt x="237822" y="88224"/>
                  </a:cubicBezTo>
                  <a:cubicBezTo>
                    <a:pt x="237822" y="93019"/>
                    <a:pt x="237822" y="96855"/>
                    <a:pt x="237822" y="99732"/>
                  </a:cubicBezTo>
                  <a:lnTo>
                    <a:pt x="236863" y="99732"/>
                  </a:lnTo>
                  <a:cubicBezTo>
                    <a:pt x="240699" y="99732"/>
                    <a:pt x="244534" y="99732"/>
                    <a:pt x="248370" y="99732"/>
                  </a:cubicBezTo>
                  <a:cubicBezTo>
                    <a:pt x="252206" y="99732"/>
                    <a:pt x="256042" y="102609"/>
                    <a:pt x="258919" y="99732"/>
                  </a:cubicBezTo>
                  <a:cubicBezTo>
                    <a:pt x="262755" y="97814"/>
                    <a:pt x="262755" y="91101"/>
                    <a:pt x="266590" y="89183"/>
                  </a:cubicBezTo>
                  <a:cubicBezTo>
                    <a:pt x="276180" y="82470"/>
                    <a:pt x="289605" y="86306"/>
                    <a:pt x="301113" y="82470"/>
                  </a:cubicBezTo>
                  <a:cubicBezTo>
                    <a:pt x="326046" y="73840"/>
                    <a:pt x="332759" y="62332"/>
                    <a:pt x="349061" y="52743"/>
                  </a:cubicBezTo>
                  <a:cubicBezTo>
                    <a:pt x="351938" y="50825"/>
                    <a:pt x="356732" y="58497"/>
                    <a:pt x="359610" y="56579"/>
                  </a:cubicBezTo>
                  <a:cubicBezTo>
                    <a:pt x="365363" y="55620"/>
                    <a:pt x="367281" y="46989"/>
                    <a:pt x="373035" y="48907"/>
                  </a:cubicBezTo>
                  <a:cubicBezTo>
                    <a:pt x="380706" y="49866"/>
                    <a:pt x="381665" y="59456"/>
                    <a:pt x="388378" y="63291"/>
                  </a:cubicBezTo>
                  <a:cubicBezTo>
                    <a:pt x="389337" y="65209"/>
                    <a:pt x="392214" y="61374"/>
                    <a:pt x="394132" y="62332"/>
                  </a:cubicBezTo>
                  <a:cubicBezTo>
                    <a:pt x="397009" y="63291"/>
                    <a:pt x="398927" y="70004"/>
                    <a:pt x="401804" y="69045"/>
                  </a:cubicBezTo>
                  <a:cubicBezTo>
                    <a:pt x="405639" y="68086"/>
                    <a:pt x="405639" y="61374"/>
                    <a:pt x="409475" y="60415"/>
                  </a:cubicBezTo>
                  <a:cubicBezTo>
                    <a:pt x="419065" y="57538"/>
                    <a:pt x="431531" y="63291"/>
                    <a:pt x="440162" y="68086"/>
                  </a:cubicBezTo>
                  <a:cubicBezTo>
                    <a:pt x="442080" y="69045"/>
                    <a:pt x="440162" y="73840"/>
                    <a:pt x="443039" y="73840"/>
                  </a:cubicBezTo>
                  <a:cubicBezTo>
                    <a:pt x="448793" y="77676"/>
                    <a:pt x="468931" y="62332"/>
                    <a:pt x="481397" y="57538"/>
                  </a:cubicBezTo>
                  <a:lnTo>
                    <a:pt x="481397" y="57538"/>
                  </a:lnTo>
                  <a:lnTo>
                    <a:pt x="481397" y="57538"/>
                  </a:lnTo>
                  <a:lnTo>
                    <a:pt x="481397" y="57538"/>
                  </a:lnTo>
                  <a:close/>
                  <a:moveTo>
                    <a:pt x="115075" y="405640"/>
                  </a:moveTo>
                  <a:cubicBezTo>
                    <a:pt x="125624" y="385501"/>
                    <a:pt x="98773" y="407557"/>
                    <a:pt x="97814" y="406599"/>
                  </a:cubicBezTo>
                  <a:cubicBezTo>
                    <a:pt x="91101" y="403722"/>
                    <a:pt x="86306" y="392214"/>
                    <a:pt x="80552" y="396050"/>
                  </a:cubicBezTo>
                  <a:cubicBezTo>
                    <a:pt x="78634" y="396050"/>
                    <a:pt x="85347" y="409475"/>
                    <a:pt x="84388" y="415229"/>
                  </a:cubicBezTo>
                  <a:cubicBezTo>
                    <a:pt x="93019" y="414270"/>
                    <a:pt x="109321" y="414270"/>
                    <a:pt x="115075" y="405640"/>
                  </a:cubicBezTo>
                  <a:lnTo>
                    <a:pt x="115075" y="405640"/>
                  </a:lnTo>
                  <a:close/>
                  <a:moveTo>
                    <a:pt x="99732" y="513043"/>
                  </a:moveTo>
                  <a:cubicBezTo>
                    <a:pt x="92060" y="519756"/>
                    <a:pt x="90142" y="510166"/>
                    <a:pt x="83429" y="509207"/>
                  </a:cubicBezTo>
                  <a:cubicBezTo>
                    <a:pt x="79593" y="509207"/>
                    <a:pt x="75758" y="514002"/>
                    <a:pt x="72881" y="513043"/>
                  </a:cubicBezTo>
                  <a:cubicBezTo>
                    <a:pt x="66168" y="511125"/>
                    <a:pt x="69045" y="490987"/>
                    <a:pt x="64250" y="494823"/>
                  </a:cubicBezTo>
                  <a:cubicBezTo>
                    <a:pt x="61373" y="496741"/>
                    <a:pt x="66168" y="502495"/>
                    <a:pt x="64250" y="506330"/>
                  </a:cubicBezTo>
                  <a:cubicBezTo>
                    <a:pt x="56579" y="521674"/>
                    <a:pt x="52743" y="495782"/>
                    <a:pt x="71922" y="469890"/>
                  </a:cubicBezTo>
                  <a:cubicBezTo>
                    <a:pt x="74799" y="474684"/>
                    <a:pt x="78634" y="478521"/>
                    <a:pt x="79593" y="484274"/>
                  </a:cubicBezTo>
                  <a:cubicBezTo>
                    <a:pt x="79593" y="485233"/>
                    <a:pt x="76717" y="492905"/>
                    <a:pt x="81511" y="493864"/>
                  </a:cubicBezTo>
                  <a:cubicBezTo>
                    <a:pt x="86306" y="494823"/>
                    <a:pt x="109321" y="504412"/>
                    <a:pt x="99732" y="513043"/>
                  </a:cubicBezTo>
                  <a:lnTo>
                    <a:pt x="99732" y="513043"/>
                  </a:lnTo>
                  <a:close/>
                  <a:moveTo>
                    <a:pt x="407557" y="436326"/>
                  </a:moveTo>
                  <a:cubicBezTo>
                    <a:pt x="402763" y="430573"/>
                    <a:pt x="397009" y="426737"/>
                    <a:pt x="389337" y="423860"/>
                  </a:cubicBezTo>
                  <a:cubicBezTo>
                    <a:pt x="378789" y="420024"/>
                    <a:pt x="363445" y="437285"/>
                    <a:pt x="351938" y="425778"/>
                  </a:cubicBezTo>
                  <a:cubicBezTo>
                    <a:pt x="350020" y="422901"/>
                    <a:pt x="355774" y="419065"/>
                    <a:pt x="353856" y="417147"/>
                  </a:cubicBezTo>
                  <a:cubicBezTo>
                    <a:pt x="350979" y="409475"/>
                    <a:pt x="298236" y="383583"/>
                    <a:pt x="288647" y="385501"/>
                  </a:cubicBezTo>
                  <a:cubicBezTo>
                    <a:pt x="282893" y="387419"/>
                    <a:pt x="280975" y="393173"/>
                    <a:pt x="276180" y="396050"/>
                  </a:cubicBezTo>
                  <a:cubicBezTo>
                    <a:pt x="273303" y="397009"/>
                    <a:pt x="278098" y="390296"/>
                    <a:pt x="280016" y="388378"/>
                  </a:cubicBezTo>
                  <a:cubicBezTo>
                    <a:pt x="282893" y="385501"/>
                    <a:pt x="286729" y="382625"/>
                    <a:pt x="288647" y="380707"/>
                  </a:cubicBezTo>
                  <a:cubicBezTo>
                    <a:pt x="292482" y="376871"/>
                    <a:pt x="295359" y="373994"/>
                    <a:pt x="298236" y="372076"/>
                  </a:cubicBezTo>
                  <a:cubicBezTo>
                    <a:pt x="303990" y="368240"/>
                    <a:pt x="308785" y="365363"/>
                    <a:pt x="314538" y="363446"/>
                  </a:cubicBezTo>
                  <a:cubicBezTo>
                    <a:pt x="329882" y="371117"/>
                    <a:pt x="327964" y="379748"/>
                    <a:pt x="343307" y="387419"/>
                  </a:cubicBezTo>
                  <a:cubicBezTo>
                    <a:pt x="346184" y="389337"/>
                    <a:pt x="350020" y="390296"/>
                    <a:pt x="352897" y="390296"/>
                  </a:cubicBezTo>
                  <a:cubicBezTo>
                    <a:pt x="354815" y="390296"/>
                    <a:pt x="355774" y="386460"/>
                    <a:pt x="357691" y="387419"/>
                  </a:cubicBezTo>
                  <a:cubicBezTo>
                    <a:pt x="362486" y="389337"/>
                    <a:pt x="365363" y="395091"/>
                    <a:pt x="371117" y="396050"/>
                  </a:cubicBezTo>
                  <a:cubicBezTo>
                    <a:pt x="376871" y="397009"/>
                    <a:pt x="395091" y="386460"/>
                    <a:pt x="398927" y="392214"/>
                  </a:cubicBezTo>
                  <a:cubicBezTo>
                    <a:pt x="399886" y="393173"/>
                    <a:pt x="397968" y="394132"/>
                    <a:pt x="397968" y="395091"/>
                  </a:cubicBezTo>
                  <a:cubicBezTo>
                    <a:pt x="397009" y="396050"/>
                    <a:pt x="396050" y="397968"/>
                    <a:pt x="397009" y="398927"/>
                  </a:cubicBezTo>
                  <a:cubicBezTo>
                    <a:pt x="400845" y="402763"/>
                    <a:pt x="406598" y="402763"/>
                    <a:pt x="409475" y="406599"/>
                  </a:cubicBezTo>
                  <a:cubicBezTo>
                    <a:pt x="409475" y="407557"/>
                    <a:pt x="407557" y="434408"/>
                    <a:pt x="417147" y="441121"/>
                  </a:cubicBezTo>
                  <a:cubicBezTo>
                    <a:pt x="426737" y="448793"/>
                    <a:pt x="467972" y="434408"/>
                    <a:pt x="451670" y="462218"/>
                  </a:cubicBezTo>
                  <a:cubicBezTo>
                    <a:pt x="443039" y="476603"/>
                    <a:pt x="418106" y="458382"/>
                    <a:pt x="413311" y="452629"/>
                  </a:cubicBezTo>
                  <a:cubicBezTo>
                    <a:pt x="412352" y="450711"/>
                    <a:pt x="416188" y="449752"/>
                    <a:pt x="416188" y="447834"/>
                  </a:cubicBezTo>
                  <a:cubicBezTo>
                    <a:pt x="415229" y="444957"/>
                    <a:pt x="412352" y="442080"/>
                    <a:pt x="409475" y="440162"/>
                  </a:cubicBezTo>
                  <a:cubicBezTo>
                    <a:pt x="407557" y="440162"/>
                    <a:pt x="405639" y="444957"/>
                    <a:pt x="404680" y="443039"/>
                  </a:cubicBezTo>
                  <a:cubicBezTo>
                    <a:pt x="403722" y="441121"/>
                    <a:pt x="409475" y="438244"/>
                    <a:pt x="407557" y="436326"/>
                  </a:cubicBezTo>
                  <a:lnTo>
                    <a:pt x="407557" y="436326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98" name="Freeform: Shape 297">
              <a:extLst>
                <a:ext uri="{FF2B5EF4-FFF2-40B4-BE49-F238E27FC236}">
                  <a16:creationId xmlns:a16="http://schemas.microsoft.com/office/drawing/2014/main" id="{5D54D35C-8465-4218-F3E9-A580CC7350D6}"/>
                </a:ext>
              </a:extLst>
            </p:cNvPr>
            <p:cNvSpPr/>
            <p:nvPr/>
          </p:nvSpPr>
          <p:spPr>
            <a:xfrm>
              <a:off x="6422598" y="1531439"/>
              <a:ext cx="702164" cy="1272485"/>
            </a:xfrm>
            <a:custGeom>
              <a:avLst/>
              <a:gdLst>
                <a:gd name="connsiteX0" fmla="*/ 562909 w 684789"/>
                <a:gd name="connsiteY0" fmla="*/ 1088418 h 1240998"/>
                <a:gd name="connsiteX1" fmla="*/ 596472 w 684789"/>
                <a:gd name="connsiteY1" fmla="*/ 1028004 h 1240998"/>
                <a:gd name="connsiteX2" fmla="*/ 660723 w 684789"/>
                <a:gd name="connsiteY2" fmla="*/ 868816 h 1240998"/>
                <a:gd name="connsiteX3" fmla="*/ 681820 w 684789"/>
                <a:gd name="connsiteY3" fmla="*/ 778674 h 1240998"/>
                <a:gd name="connsiteX4" fmla="*/ 683738 w 684789"/>
                <a:gd name="connsiteY4" fmla="*/ 758536 h 1240998"/>
                <a:gd name="connsiteX5" fmla="*/ 575375 w 684789"/>
                <a:gd name="connsiteY5" fmla="*/ 693327 h 1240998"/>
                <a:gd name="connsiteX6" fmla="*/ 583047 w 684789"/>
                <a:gd name="connsiteY6" fmla="*/ 625241 h 1240998"/>
                <a:gd name="connsiteX7" fmla="*/ 552360 w 684789"/>
                <a:gd name="connsiteY7" fmla="*/ 616610 h 1240998"/>
                <a:gd name="connsiteX8" fmla="*/ 550442 w 684789"/>
                <a:gd name="connsiteY8" fmla="*/ 583047 h 1240998"/>
                <a:gd name="connsiteX9" fmla="*/ 514002 w 684789"/>
                <a:gd name="connsiteY9" fmla="*/ 562909 h 1240998"/>
                <a:gd name="connsiteX10" fmla="*/ 516879 w 684789"/>
                <a:gd name="connsiteY10" fmla="*/ 536058 h 1240998"/>
                <a:gd name="connsiteX11" fmla="*/ 498659 w 684789"/>
                <a:gd name="connsiteY11" fmla="*/ 524550 h 1240998"/>
                <a:gd name="connsiteX12" fmla="*/ 499618 w 684789"/>
                <a:gd name="connsiteY12" fmla="*/ 485233 h 1240998"/>
                <a:gd name="connsiteX13" fmla="*/ 508248 w 684789"/>
                <a:gd name="connsiteY13" fmla="*/ 472767 h 1240998"/>
                <a:gd name="connsiteX14" fmla="*/ 486192 w 684789"/>
                <a:gd name="connsiteY14" fmla="*/ 431531 h 1240998"/>
                <a:gd name="connsiteX15" fmla="*/ 435367 w 684789"/>
                <a:gd name="connsiteY15" fmla="*/ 368240 h 1240998"/>
                <a:gd name="connsiteX16" fmla="*/ 415229 w 684789"/>
                <a:gd name="connsiteY16" fmla="*/ 349061 h 1240998"/>
                <a:gd name="connsiteX17" fmla="*/ 427696 w 684789"/>
                <a:gd name="connsiteY17" fmla="*/ 244534 h 1240998"/>
                <a:gd name="connsiteX18" fmla="*/ 409476 w 684789"/>
                <a:gd name="connsiteY18" fmla="*/ 235904 h 1240998"/>
                <a:gd name="connsiteX19" fmla="*/ 385502 w 684789"/>
                <a:gd name="connsiteY19" fmla="*/ 210012 h 1240998"/>
                <a:gd name="connsiteX20" fmla="*/ 352897 w 684789"/>
                <a:gd name="connsiteY20" fmla="*/ 205217 h 1240998"/>
                <a:gd name="connsiteX21" fmla="*/ 342348 w 684789"/>
                <a:gd name="connsiteY21" fmla="*/ 186997 h 1240998"/>
                <a:gd name="connsiteX22" fmla="*/ 335636 w 684789"/>
                <a:gd name="connsiteY22" fmla="*/ 134254 h 1240998"/>
                <a:gd name="connsiteX23" fmla="*/ 317415 w 684789"/>
                <a:gd name="connsiteY23" fmla="*/ 126583 h 1240998"/>
                <a:gd name="connsiteX24" fmla="*/ 333718 w 684789"/>
                <a:gd name="connsiteY24" fmla="*/ 105485 h 1240998"/>
                <a:gd name="connsiteX25" fmla="*/ 330841 w 684789"/>
                <a:gd name="connsiteY25" fmla="*/ 50825 h 1240998"/>
                <a:gd name="connsiteX26" fmla="*/ 261796 w 684789"/>
                <a:gd name="connsiteY26" fmla="*/ 5754 h 1240998"/>
                <a:gd name="connsiteX27" fmla="*/ 260837 w 684789"/>
                <a:gd name="connsiteY27" fmla="*/ 959 h 1240998"/>
                <a:gd name="connsiteX28" fmla="*/ 257960 w 684789"/>
                <a:gd name="connsiteY28" fmla="*/ 1918 h 1240998"/>
                <a:gd name="connsiteX29" fmla="*/ 257001 w 684789"/>
                <a:gd name="connsiteY29" fmla="*/ 0 h 1240998"/>
                <a:gd name="connsiteX30" fmla="*/ 257001 w 684789"/>
                <a:gd name="connsiteY30" fmla="*/ 1918 h 1240998"/>
                <a:gd name="connsiteX31" fmla="*/ 227273 w 684789"/>
                <a:gd name="connsiteY31" fmla="*/ 30687 h 1240998"/>
                <a:gd name="connsiteX32" fmla="*/ 204258 w 684789"/>
                <a:gd name="connsiteY32" fmla="*/ 32605 h 1240998"/>
                <a:gd name="connsiteX33" fmla="*/ 203299 w 684789"/>
                <a:gd name="connsiteY33" fmla="*/ 43153 h 1240998"/>
                <a:gd name="connsiteX34" fmla="*/ 192751 w 684789"/>
                <a:gd name="connsiteY34" fmla="*/ 64250 h 1240998"/>
                <a:gd name="connsiteX35" fmla="*/ 196587 w 684789"/>
                <a:gd name="connsiteY35" fmla="*/ 100691 h 1240998"/>
                <a:gd name="connsiteX36" fmla="*/ 194669 w 684789"/>
                <a:gd name="connsiteY36" fmla="*/ 108362 h 1240998"/>
                <a:gd name="connsiteX37" fmla="*/ 196587 w 684789"/>
                <a:gd name="connsiteY37" fmla="*/ 123706 h 1240998"/>
                <a:gd name="connsiteX38" fmla="*/ 206176 w 684789"/>
                <a:gd name="connsiteY38" fmla="*/ 143844 h 1240998"/>
                <a:gd name="connsiteX39" fmla="*/ 191792 w 684789"/>
                <a:gd name="connsiteY39" fmla="*/ 163982 h 1240998"/>
                <a:gd name="connsiteX40" fmla="*/ 186997 w 684789"/>
                <a:gd name="connsiteY40" fmla="*/ 195628 h 1240998"/>
                <a:gd name="connsiteX41" fmla="*/ 181243 w 684789"/>
                <a:gd name="connsiteY41" fmla="*/ 204258 h 1240998"/>
                <a:gd name="connsiteX42" fmla="*/ 167818 w 684789"/>
                <a:gd name="connsiteY42" fmla="*/ 193710 h 1240998"/>
                <a:gd name="connsiteX43" fmla="*/ 129459 w 684789"/>
                <a:gd name="connsiteY43" fmla="*/ 184120 h 1240998"/>
                <a:gd name="connsiteX44" fmla="*/ 125624 w 684789"/>
                <a:gd name="connsiteY44" fmla="*/ 198504 h 1240998"/>
                <a:gd name="connsiteX45" fmla="*/ 85347 w 684789"/>
                <a:gd name="connsiteY45" fmla="*/ 208094 h 1240998"/>
                <a:gd name="connsiteX46" fmla="*/ 72881 w 684789"/>
                <a:gd name="connsiteY46" fmla="*/ 210012 h 1240998"/>
                <a:gd name="connsiteX47" fmla="*/ 69045 w 684789"/>
                <a:gd name="connsiteY47" fmla="*/ 207135 h 1240998"/>
                <a:gd name="connsiteX48" fmla="*/ 65209 w 684789"/>
                <a:gd name="connsiteY48" fmla="*/ 194669 h 1240998"/>
                <a:gd name="connsiteX49" fmla="*/ 27810 w 684789"/>
                <a:gd name="connsiteY49" fmla="*/ 149598 h 1240998"/>
                <a:gd name="connsiteX50" fmla="*/ 5754 w 684789"/>
                <a:gd name="connsiteY50" fmla="*/ 169736 h 1240998"/>
                <a:gd name="connsiteX51" fmla="*/ 0 w 684789"/>
                <a:gd name="connsiteY51" fmla="*/ 188915 h 1240998"/>
                <a:gd name="connsiteX52" fmla="*/ 959 w 684789"/>
                <a:gd name="connsiteY52" fmla="*/ 188915 h 1240998"/>
                <a:gd name="connsiteX53" fmla="*/ 0 w 684789"/>
                <a:gd name="connsiteY53" fmla="*/ 189874 h 1240998"/>
                <a:gd name="connsiteX54" fmla="*/ 3836 w 684789"/>
                <a:gd name="connsiteY54" fmla="*/ 194669 h 1240998"/>
                <a:gd name="connsiteX55" fmla="*/ 3836 w 684789"/>
                <a:gd name="connsiteY55" fmla="*/ 200422 h 1240998"/>
                <a:gd name="connsiteX56" fmla="*/ 61373 w 684789"/>
                <a:gd name="connsiteY56" fmla="*/ 240699 h 1240998"/>
                <a:gd name="connsiteX57" fmla="*/ 112198 w 684789"/>
                <a:gd name="connsiteY57" fmla="*/ 258919 h 1240998"/>
                <a:gd name="connsiteX58" fmla="*/ 116993 w 684789"/>
                <a:gd name="connsiteY58" fmla="*/ 271385 h 1240998"/>
                <a:gd name="connsiteX59" fmla="*/ 123706 w 684789"/>
                <a:gd name="connsiteY59" fmla="*/ 268508 h 1240998"/>
                <a:gd name="connsiteX60" fmla="*/ 139049 w 684789"/>
                <a:gd name="connsiteY60" fmla="*/ 285770 h 1240998"/>
                <a:gd name="connsiteX61" fmla="*/ 145762 w 684789"/>
                <a:gd name="connsiteY61" fmla="*/ 290564 h 1240998"/>
                <a:gd name="connsiteX62" fmla="*/ 149598 w 684789"/>
                <a:gd name="connsiteY62" fmla="*/ 331800 h 1240998"/>
                <a:gd name="connsiteX63" fmla="*/ 146721 w 684789"/>
                <a:gd name="connsiteY63" fmla="*/ 342348 h 1240998"/>
                <a:gd name="connsiteX64" fmla="*/ 146721 w 684789"/>
                <a:gd name="connsiteY64" fmla="*/ 342348 h 1240998"/>
                <a:gd name="connsiteX65" fmla="*/ 146721 w 684789"/>
                <a:gd name="connsiteY65" fmla="*/ 342348 h 1240998"/>
                <a:gd name="connsiteX66" fmla="*/ 145762 w 684789"/>
                <a:gd name="connsiteY66" fmla="*/ 343307 h 1240998"/>
                <a:gd name="connsiteX67" fmla="*/ 145762 w 684789"/>
                <a:gd name="connsiteY67" fmla="*/ 343307 h 1240998"/>
                <a:gd name="connsiteX68" fmla="*/ 163023 w 684789"/>
                <a:gd name="connsiteY68" fmla="*/ 349061 h 1240998"/>
                <a:gd name="connsiteX69" fmla="*/ 161105 w 684789"/>
                <a:gd name="connsiteY69" fmla="*/ 379748 h 1240998"/>
                <a:gd name="connsiteX70" fmla="*/ 189874 w 684789"/>
                <a:gd name="connsiteY70" fmla="*/ 418106 h 1240998"/>
                <a:gd name="connsiteX71" fmla="*/ 183161 w 684789"/>
                <a:gd name="connsiteY71" fmla="*/ 467972 h 1240998"/>
                <a:gd name="connsiteX72" fmla="*/ 221520 w 684789"/>
                <a:gd name="connsiteY72" fmla="*/ 530304 h 1240998"/>
                <a:gd name="connsiteX73" fmla="*/ 242617 w 684789"/>
                <a:gd name="connsiteY73" fmla="*/ 525509 h 1240998"/>
                <a:gd name="connsiteX74" fmla="*/ 251247 w 684789"/>
                <a:gd name="connsiteY74" fmla="*/ 545647 h 1240998"/>
                <a:gd name="connsiteX75" fmla="*/ 270426 w 684789"/>
                <a:gd name="connsiteY75" fmla="*/ 543730 h 1240998"/>
                <a:gd name="connsiteX76" fmla="*/ 275221 w 684789"/>
                <a:gd name="connsiteY76" fmla="*/ 551401 h 1240998"/>
                <a:gd name="connsiteX77" fmla="*/ 285770 w 684789"/>
                <a:gd name="connsiteY77" fmla="*/ 552360 h 1240998"/>
                <a:gd name="connsiteX78" fmla="*/ 292482 w 684789"/>
                <a:gd name="connsiteY78" fmla="*/ 600308 h 1240998"/>
                <a:gd name="connsiteX79" fmla="*/ 308785 w 684789"/>
                <a:gd name="connsiteY79" fmla="*/ 616610 h 1240998"/>
                <a:gd name="connsiteX80" fmla="*/ 291523 w 684789"/>
                <a:gd name="connsiteY80" fmla="*/ 624282 h 1240998"/>
                <a:gd name="connsiteX81" fmla="*/ 276180 w 684789"/>
                <a:gd name="connsiteY81" fmla="*/ 635790 h 1240998"/>
                <a:gd name="connsiteX82" fmla="*/ 275221 w 684789"/>
                <a:gd name="connsiteY82" fmla="*/ 643461 h 1240998"/>
                <a:gd name="connsiteX83" fmla="*/ 267549 w 684789"/>
                <a:gd name="connsiteY83" fmla="*/ 642502 h 1240998"/>
                <a:gd name="connsiteX84" fmla="*/ 263714 w 684789"/>
                <a:gd name="connsiteY84" fmla="*/ 664558 h 1240998"/>
                <a:gd name="connsiteX85" fmla="*/ 264673 w 684789"/>
                <a:gd name="connsiteY85" fmla="*/ 677984 h 1240998"/>
                <a:gd name="connsiteX86" fmla="*/ 251247 w 684789"/>
                <a:gd name="connsiteY86" fmla="*/ 697163 h 1240998"/>
                <a:gd name="connsiteX87" fmla="*/ 252206 w 684789"/>
                <a:gd name="connsiteY87" fmla="*/ 713465 h 1240998"/>
                <a:gd name="connsiteX88" fmla="*/ 236863 w 684789"/>
                <a:gd name="connsiteY88" fmla="*/ 735521 h 1240998"/>
                <a:gd name="connsiteX89" fmla="*/ 241658 w 684789"/>
                <a:gd name="connsiteY89" fmla="*/ 744152 h 1240998"/>
                <a:gd name="connsiteX90" fmla="*/ 213848 w 684789"/>
                <a:gd name="connsiteY90" fmla="*/ 773880 h 1240998"/>
                <a:gd name="connsiteX91" fmla="*/ 207135 w 684789"/>
                <a:gd name="connsiteY91" fmla="*/ 796895 h 1240998"/>
                <a:gd name="connsiteX92" fmla="*/ 195628 w 684789"/>
                <a:gd name="connsiteY92" fmla="*/ 790182 h 1240998"/>
                <a:gd name="connsiteX93" fmla="*/ 191792 w 684789"/>
                <a:gd name="connsiteY93" fmla="*/ 820868 h 1240998"/>
                <a:gd name="connsiteX94" fmla="*/ 184120 w 684789"/>
                <a:gd name="connsiteY94" fmla="*/ 814156 h 1240998"/>
                <a:gd name="connsiteX95" fmla="*/ 191792 w 684789"/>
                <a:gd name="connsiteY95" fmla="*/ 824704 h 1240998"/>
                <a:gd name="connsiteX96" fmla="*/ 176448 w 684789"/>
                <a:gd name="connsiteY96" fmla="*/ 848678 h 1240998"/>
                <a:gd name="connsiteX97" fmla="*/ 175490 w 684789"/>
                <a:gd name="connsiteY97" fmla="*/ 861145 h 1240998"/>
                <a:gd name="connsiteX98" fmla="*/ 167818 w 684789"/>
                <a:gd name="connsiteY98" fmla="*/ 848678 h 1240998"/>
                <a:gd name="connsiteX99" fmla="*/ 147680 w 684789"/>
                <a:gd name="connsiteY99" fmla="*/ 856350 h 1240998"/>
                <a:gd name="connsiteX100" fmla="*/ 162064 w 684789"/>
                <a:gd name="connsiteY100" fmla="*/ 878406 h 1240998"/>
                <a:gd name="connsiteX101" fmla="*/ 136172 w 684789"/>
                <a:gd name="connsiteY101" fmla="*/ 912929 h 1240998"/>
                <a:gd name="connsiteX102" fmla="*/ 145762 w 684789"/>
                <a:gd name="connsiteY102" fmla="*/ 934026 h 1240998"/>
                <a:gd name="connsiteX103" fmla="*/ 144803 w 684789"/>
                <a:gd name="connsiteY103" fmla="*/ 956082 h 1240998"/>
                <a:gd name="connsiteX104" fmla="*/ 148639 w 684789"/>
                <a:gd name="connsiteY104" fmla="*/ 953205 h 1240998"/>
                <a:gd name="connsiteX105" fmla="*/ 151516 w 684789"/>
                <a:gd name="connsiteY105" fmla="*/ 962794 h 1240998"/>
                <a:gd name="connsiteX106" fmla="*/ 152475 w 684789"/>
                <a:gd name="connsiteY106" fmla="*/ 955123 h 1240998"/>
                <a:gd name="connsiteX107" fmla="*/ 157269 w 684789"/>
                <a:gd name="connsiteY107" fmla="*/ 960876 h 1240998"/>
                <a:gd name="connsiteX108" fmla="*/ 159187 w 684789"/>
                <a:gd name="connsiteY108" fmla="*/ 1004030 h 1240998"/>
                <a:gd name="connsiteX109" fmla="*/ 168777 w 684789"/>
                <a:gd name="connsiteY109" fmla="*/ 1008824 h 1240998"/>
                <a:gd name="connsiteX110" fmla="*/ 176448 w 684789"/>
                <a:gd name="connsiteY110" fmla="*/ 1023209 h 1240998"/>
                <a:gd name="connsiteX111" fmla="*/ 176448 w 684789"/>
                <a:gd name="connsiteY111" fmla="*/ 1029921 h 1240998"/>
                <a:gd name="connsiteX112" fmla="*/ 184120 w 684789"/>
                <a:gd name="connsiteY112" fmla="*/ 1034716 h 1240998"/>
                <a:gd name="connsiteX113" fmla="*/ 180284 w 684789"/>
                <a:gd name="connsiteY113" fmla="*/ 1035675 h 1240998"/>
                <a:gd name="connsiteX114" fmla="*/ 182202 w 684789"/>
                <a:gd name="connsiteY114" fmla="*/ 1041429 h 1240998"/>
                <a:gd name="connsiteX115" fmla="*/ 195628 w 684789"/>
                <a:gd name="connsiteY115" fmla="*/ 1055813 h 1240998"/>
                <a:gd name="connsiteX116" fmla="*/ 179325 w 684789"/>
                <a:gd name="connsiteY116" fmla="*/ 1062526 h 1240998"/>
                <a:gd name="connsiteX117" fmla="*/ 189874 w 684789"/>
                <a:gd name="connsiteY117" fmla="*/ 1080746 h 1240998"/>
                <a:gd name="connsiteX118" fmla="*/ 186997 w 684789"/>
                <a:gd name="connsiteY118" fmla="*/ 1089377 h 1240998"/>
                <a:gd name="connsiteX119" fmla="*/ 193710 w 684789"/>
                <a:gd name="connsiteY119" fmla="*/ 1094172 h 1240998"/>
                <a:gd name="connsiteX120" fmla="*/ 186997 w 684789"/>
                <a:gd name="connsiteY120" fmla="*/ 1102802 h 1240998"/>
                <a:gd name="connsiteX121" fmla="*/ 191792 w 684789"/>
                <a:gd name="connsiteY121" fmla="*/ 1111433 h 1240998"/>
                <a:gd name="connsiteX122" fmla="*/ 181243 w 684789"/>
                <a:gd name="connsiteY122" fmla="*/ 1113351 h 1240998"/>
                <a:gd name="connsiteX123" fmla="*/ 197546 w 684789"/>
                <a:gd name="connsiteY123" fmla="*/ 1149791 h 1240998"/>
                <a:gd name="connsiteX124" fmla="*/ 191792 w 684789"/>
                <a:gd name="connsiteY124" fmla="*/ 1156504 h 1240998"/>
                <a:gd name="connsiteX125" fmla="*/ 197546 w 684789"/>
                <a:gd name="connsiteY125" fmla="*/ 1168011 h 1240998"/>
                <a:gd name="connsiteX126" fmla="*/ 220561 w 684789"/>
                <a:gd name="connsiteY126" fmla="*/ 1163217 h 1240998"/>
                <a:gd name="connsiteX127" fmla="*/ 220561 w 684789"/>
                <a:gd name="connsiteY127" fmla="*/ 1175683 h 1240998"/>
                <a:gd name="connsiteX128" fmla="*/ 238781 w 684789"/>
                <a:gd name="connsiteY128" fmla="*/ 1173765 h 1240998"/>
                <a:gd name="connsiteX129" fmla="*/ 251247 w 684789"/>
                <a:gd name="connsiteY129" fmla="*/ 1183355 h 1240998"/>
                <a:gd name="connsiteX130" fmla="*/ 260837 w 684789"/>
                <a:gd name="connsiteY130" fmla="*/ 1177601 h 1240998"/>
                <a:gd name="connsiteX131" fmla="*/ 261796 w 684789"/>
                <a:gd name="connsiteY131" fmla="*/ 1181437 h 1240998"/>
                <a:gd name="connsiteX132" fmla="*/ 269467 w 684789"/>
                <a:gd name="connsiteY132" fmla="*/ 1180478 h 1240998"/>
                <a:gd name="connsiteX133" fmla="*/ 271386 w 684789"/>
                <a:gd name="connsiteY133" fmla="*/ 1175683 h 1240998"/>
                <a:gd name="connsiteX134" fmla="*/ 269467 w 684789"/>
                <a:gd name="connsiteY134" fmla="*/ 1199657 h 1240998"/>
                <a:gd name="connsiteX135" fmla="*/ 294400 w 684789"/>
                <a:gd name="connsiteY135" fmla="*/ 1182396 h 1240998"/>
                <a:gd name="connsiteX136" fmla="*/ 298236 w 684789"/>
                <a:gd name="connsiteY136" fmla="*/ 1175683 h 1240998"/>
                <a:gd name="connsiteX137" fmla="*/ 298236 w 684789"/>
                <a:gd name="connsiteY137" fmla="*/ 1175683 h 1240998"/>
                <a:gd name="connsiteX138" fmla="*/ 303990 w 684789"/>
                <a:gd name="connsiteY138" fmla="*/ 1212124 h 1240998"/>
                <a:gd name="connsiteX139" fmla="*/ 316456 w 684789"/>
                <a:gd name="connsiteY139" fmla="*/ 1209247 h 1240998"/>
                <a:gd name="connsiteX140" fmla="*/ 308785 w 684789"/>
                <a:gd name="connsiteY140" fmla="*/ 1224590 h 1240998"/>
                <a:gd name="connsiteX141" fmla="*/ 318374 w 684789"/>
                <a:gd name="connsiteY141" fmla="*/ 1211165 h 1240998"/>
                <a:gd name="connsiteX142" fmla="*/ 317415 w 684789"/>
                <a:gd name="connsiteY142" fmla="*/ 1223631 h 1240998"/>
                <a:gd name="connsiteX143" fmla="*/ 304949 w 684789"/>
                <a:gd name="connsiteY143" fmla="*/ 1233221 h 1240998"/>
                <a:gd name="connsiteX144" fmla="*/ 298236 w 684789"/>
                <a:gd name="connsiteY144" fmla="*/ 1240892 h 1240998"/>
                <a:gd name="connsiteX145" fmla="*/ 329882 w 684789"/>
                <a:gd name="connsiteY145" fmla="*/ 1203493 h 1240998"/>
                <a:gd name="connsiteX146" fmla="*/ 327005 w 684789"/>
                <a:gd name="connsiteY146" fmla="*/ 1217877 h 1240998"/>
                <a:gd name="connsiteX147" fmla="*/ 348102 w 684789"/>
                <a:gd name="connsiteY147" fmla="*/ 1213083 h 1240998"/>
                <a:gd name="connsiteX148" fmla="*/ 357692 w 684789"/>
                <a:gd name="connsiteY148" fmla="*/ 1201575 h 1240998"/>
                <a:gd name="connsiteX149" fmla="*/ 390296 w 684789"/>
                <a:gd name="connsiteY149" fmla="*/ 1191027 h 1240998"/>
                <a:gd name="connsiteX150" fmla="*/ 386461 w 684789"/>
                <a:gd name="connsiteY150" fmla="*/ 1181437 h 1240998"/>
                <a:gd name="connsiteX151" fmla="*/ 404681 w 684789"/>
                <a:gd name="connsiteY151" fmla="*/ 1179519 h 1240998"/>
                <a:gd name="connsiteX152" fmla="*/ 411393 w 684789"/>
                <a:gd name="connsiteY152" fmla="*/ 1178560 h 1240998"/>
                <a:gd name="connsiteX153" fmla="*/ 410435 w 684789"/>
                <a:gd name="connsiteY153" fmla="*/ 1170888 h 1240998"/>
                <a:gd name="connsiteX154" fmla="*/ 413311 w 684789"/>
                <a:gd name="connsiteY154" fmla="*/ 1176642 h 1240998"/>
                <a:gd name="connsiteX155" fmla="*/ 439203 w 684789"/>
                <a:gd name="connsiteY155" fmla="*/ 1160340 h 1240998"/>
                <a:gd name="connsiteX156" fmla="*/ 444957 w 684789"/>
                <a:gd name="connsiteY156" fmla="*/ 1143079 h 1240998"/>
                <a:gd name="connsiteX157" fmla="*/ 471808 w 684789"/>
                <a:gd name="connsiteY157" fmla="*/ 1140202 h 1240998"/>
                <a:gd name="connsiteX158" fmla="*/ 456464 w 684789"/>
                <a:gd name="connsiteY158" fmla="*/ 1125817 h 1240998"/>
                <a:gd name="connsiteX159" fmla="*/ 476603 w 684789"/>
                <a:gd name="connsiteY159" fmla="*/ 1124858 h 1240998"/>
                <a:gd name="connsiteX160" fmla="*/ 484274 w 684789"/>
                <a:gd name="connsiteY160" fmla="*/ 1133489 h 1240998"/>
                <a:gd name="connsiteX161" fmla="*/ 490987 w 684789"/>
                <a:gd name="connsiteY161" fmla="*/ 1102802 h 1240998"/>
                <a:gd name="connsiteX162" fmla="*/ 503453 w 684789"/>
                <a:gd name="connsiteY162" fmla="*/ 1122940 h 1240998"/>
                <a:gd name="connsiteX163" fmla="*/ 518797 w 684789"/>
                <a:gd name="connsiteY163" fmla="*/ 1103761 h 1240998"/>
                <a:gd name="connsiteX164" fmla="*/ 522633 w 684789"/>
                <a:gd name="connsiteY164" fmla="*/ 1105679 h 1240998"/>
                <a:gd name="connsiteX165" fmla="*/ 528386 w 684789"/>
                <a:gd name="connsiteY165" fmla="*/ 1103761 h 1240998"/>
                <a:gd name="connsiteX166" fmla="*/ 528386 w 684789"/>
                <a:gd name="connsiteY166" fmla="*/ 1096090 h 1240998"/>
                <a:gd name="connsiteX167" fmla="*/ 548525 w 684789"/>
                <a:gd name="connsiteY167" fmla="*/ 1106638 h 1240998"/>
                <a:gd name="connsiteX168" fmla="*/ 562909 w 684789"/>
                <a:gd name="connsiteY168" fmla="*/ 1095131 h 1240998"/>
                <a:gd name="connsiteX169" fmla="*/ 563868 w 684789"/>
                <a:gd name="connsiteY169" fmla="*/ 1093213 h 1240998"/>
                <a:gd name="connsiteX170" fmla="*/ 562909 w 684789"/>
                <a:gd name="connsiteY170" fmla="*/ 1088418 h 1240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</a:cxnLst>
              <a:rect l="l" t="t" r="r" b="b"/>
              <a:pathLst>
                <a:path w="684789" h="1240998">
                  <a:moveTo>
                    <a:pt x="562909" y="1088418"/>
                  </a:moveTo>
                  <a:cubicBezTo>
                    <a:pt x="568663" y="1067321"/>
                    <a:pt x="584965" y="1046224"/>
                    <a:pt x="596472" y="1028004"/>
                  </a:cubicBezTo>
                  <a:cubicBezTo>
                    <a:pt x="624282" y="978138"/>
                    <a:pt x="641543" y="921559"/>
                    <a:pt x="660723" y="868816"/>
                  </a:cubicBezTo>
                  <a:cubicBezTo>
                    <a:pt x="675107" y="830458"/>
                    <a:pt x="679902" y="819910"/>
                    <a:pt x="681820" y="778674"/>
                  </a:cubicBezTo>
                  <a:cubicBezTo>
                    <a:pt x="682779" y="771962"/>
                    <a:pt x="686615" y="765249"/>
                    <a:pt x="683738" y="758536"/>
                  </a:cubicBezTo>
                  <a:cubicBezTo>
                    <a:pt x="676066" y="737439"/>
                    <a:pt x="596472" y="707711"/>
                    <a:pt x="575375" y="693327"/>
                  </a:cubicBezTo>
                  <a:cubicBezTo>
                    <a:pt x="572499" y="691409"/>
                    <a:pt x="605103" y="642502"/>
                    <a:pt x="583047" y="625241"/>
                  </a:cubicBezTo>
                  <a:cubicBezTo>
                    <a:pt x="575375" y="618528"/>
                    <a:pt x="558114" y="625241"/>
                    <a:pt x="552360" y="616610"/>
                  </a:cubicBezTo>
                  <a:cubicBezTo>
                    <a:pt x="529345" y="576334"/>
                    <a:pt x="558114" y="594554"/>
                    <a:pt x="550442" y="583047"/>
                  </a:cubicBezTo>
                  <a:cubicBezTo>
                    <a:pt x="539894" y="566744"/>
                    <a:pt x="528386" y="579211"/>
                    <a:pt x="514002" y="562909"/>
                  </a:cubicBezTo>
                  <a:cubicBezTo>
                    <a:pt x="502494" y="549483"/>
                    <a:pt x="510166" y="548524"/>
                    <a:pt x="516879" y="536058"/>
                  </a:cubicBezTo>
                  <a:cubicBezTo>
                    <a:pt x="520715" y="528386"/>
                    <a:pt x="498659" y="528386"/>
                    <a:pt x="498659" y="524550"/>
                  </a:cubicBezTo>
                  <a:cubicBezTo>
                    <a:pt x="499618" y="517838"/>
                    <a:pt x="499618" y="486192"/>
                    <a:pt x="499618" y="485233"/>
                  </a:cubicBezTo>
                  <a:cubicBezTo>
                    <a:pt x="480438" y="468931"/>
                    <a:pt x="503453" y="478520"/>
                    <a:pt x="508248" y="472767"/>
                  </a:cubicBezTo>
                  <a:cubicBezTo>
                    <a:pt x="512084" y="467013"/>
                    <a:pt x="489069" y="435367"/>
                    <a:pt x="486192" y="431531"/>
                  </a:cubicBezTo>
                  <a:cubicBezTo>
                    <a:pt x="470849" y="410434"/>
                    <a:pt x="453588" y="386460"/>
                    <a:pt x="435367" y="368240"/>
                  </a:cubicBezTo>
                  <a:cubicBezTo>
                    <a:pt x="432490" y="365363"/>
                    <a:pt x="418106" y="354815"/>
                    <a:pt x="415229" y="349061"/>
                  </a:cubicBezTo>
                  <a:cubicBezTo>
                    <a:pt x="401804" y="324128"/>
                    <a:pt x="444957" y="259878"/>
                    <a:pt x="427696" y="244534"/>
                  </a:cubicBezTo>
                  <a:cubicBezTo>
                    <a:pt x="422901" y="238781"/>
                    <a:pt x="415229" y="238781"/>
                    <a:pt x="409476" y="235904"/>
                  </a:cubicBezTo>
                  <a:cubicBezTo>
                    <a:pt x="399886" y="228232"/>
                    <a:pt x="395091" y="215766"/>
                    <a:pt x="385502" y="210012"/>
                  </a:cubicBezTo>
                  <a:cubicBezTo>
                    <a:pt x="384543" y="210012"/>
                    <a:pt x="353856" y="205217"/>
                    <a:pt x="352897" y="205217"/>
                  </a:cubicBezTo>
                  <a:cubicBezTo>
                    <a:pt x="347143" y="200422"/>
                    <a:pt x="345225" y="193710"/>
                    <a:pt x="342348" y="186997"/>
                  </a:cubicBezTo>
                  <a:cubicBezTo>
                    <a:pt x="322210" y="154392"/>
                    <a:pt x="346184" y="157269"/>
                    <a:pt x="335636" y="134254"/>
                  </a:cubicBezTo>
                  <a:cubicBezTo>
                    <a:pt x="330841" y="123706"/>
                    <a:pt x="313580" y="133295"/>
                    <a:pt x="317415" y="126583"/>
                  </a:cubicBezTo>
                  <a:cubicBezTo>
                    <a:pt x="322210" y="118911"/>
                    <a:pt x="327964" y="113157"/>
                    <a:pt x="333718" y="105485"/>
                  </a:cubicBezTo>
                  <a:cubicBezTo>
                    <a:pt x="304949" y="92060"/>
                    <a:pt x="342348" y="70004"/>
                    <a:pt x="330841" y="50825"/>
                  </a:cubicBezTo>
                  <a:cubicBezTo>
                    <a:pt x="312621" y="19179"/>
                    <a:pt x="284811" y="30687"/>
                    <a:pt x="261796" y="5754"/>
                  </a:cubicBezTo>
                  <a:lnTo>
                    <a:pt x="260837" y="959"/>
                  </a:lnTo>
                  <a:cubicBezTo>
                    <a:pt x="259878" y="959"/>
                    <a:pt x="258919" y="959"/>
                    <a:pt x="257960" y="1918"/>
                  </a:cubicBezTo>
                  <a:cubicBezTo>
                    <a:pt x="257960" y="959"/>
                    <a:pt x="257001" y="959"/>
                    <a:pt x="257001" y="0"/>
                  </a:cubicBezTo>
                  <a:lnTo>
                    <a:pt x="257001" y="1918"/>
                  </a:lnTo>
                  <a:cubicBezTo>
                    <a:pt x="238781" y="5754"/>
                    <a:pt x="242617" y="25892"/>
                    <a:pt x="227273" y="30687"/>
                  </a:cubicBezTo>
                  <a:cubicBezTo>
                    <a:pt x="213848" y="34523"/>
                    <a:pt x="219601" y="15343"/>
                    <a:pt x="204258" y="32605"/>
                  </a:cubicBezTo>
                  <a:cubicBezTo>
                    <a:pt x="202340" y="35481"/>
                    <a:pt x="204258" y="40276"/>
                    <a:pt x="203299" y="43153"/>
                  </a:cubicBezTo>
                  <a:cubicBezTo>
                    <a:pt x="202340" y="44112"/>
                    <a:pt x="192751" y="63291"/>
                    <a:pt x="192751" y="64250"/>
                  </a:cubicBezTo>
                  <a:cubicBezTo>
                    <a:pt x="189874" y="71922"/>
                    <a:pt x="195628" y="94937"/>
                    <a:pt x="196587" y="100691"/>
                  </a:cubicBezTo>
                  <a:cubicBezTo>
                    <a:pt x="196587" y="103568"/>
                    <a:pt x="194669" y="105485"/>
                    <a:pt x="194669" y="108362"/>
                  </a:cubicBezTo>
                  <a:cubicBezTo>
                    <a:pt x="194669" y="114116"/>
                    <a:pt x="195628" y="117952"/>
                    <a:pt x="196587" y="123706"/>
                  </a:cubicBezTo>
                  <a:cubicBezTo>
                    <a:pt x="199464" y="131377"/>
                    <a:pt x="205217" y="136172"/>
                    <a:pt x="206176" y="143844"/>
                  </a:cubicBezTo>
                  <a:cubicBezTo>
                    <a:pt x="210971" y="175489"/>
                    <a:pt x="202340" y="153433"/>
                    <a:pt x="191792" y="163982"/>
                  </a:cubicBezTo>
                  <a:cubicBezTo>
                    <a:pt x="179325" y="176448"/>
                    <a:pt x="190833" y="180284"/>
                    <a:pt x="186997" y="195628"/>
                  </a:cubicBezTo>
                  <a:cubicBezTo>
                    <a:pt x="186038" y="199463"/>
                    <a:pt x="182202" y="201381"/>
                    <a:pt x="181243" y="204258"/>
                  </a:cubicBezTo>
                  <a:cubicBezTo>
                    <a:pt x="181243" y="205217"/>
                    <a:pt x="169736" y="194669"/>
                    <a:pt x="167818" y="193710"/>
                  </a:cubicBezTo>
                  <a:cubicBezTo>
                    <a:pt x="164941" y="191792"/>
                    <a:pt x="131377" y="180284"/>
                    <a:pt x="129459" y="184120"/>
                  </a:cubicBezTo>
                  <a:cubicBezTo>
                    <a:pt x="125624" y="187956"/>
                    <a:pt x="128501" y="194669"/>
                    <a:pt x="125624" y="198504"/>
                  </a:cubicBezTo>
                  <a:cubicBezTo>
                    <a:pt x="115075" y="217684"/>
                    <a:pt x="100691" y="206176"/>
                    <a:pt x="85347" y="208094"/>
                  </a:cubicBezTo>
                  <a:cubicBezTo>
                    <a:pt x="80553" y="208094"/>
                    <a:pt x="76717" y="210971"/>
                    <a:pt x="72881" y="210012"/>
                  </a:cubicBezTo>
                  <a:lnTo>
                    <a:pt x="69045" y="207135"/>
                  </a:lnTo>
                  <a:cubicBezTo>
                    <a:pt x="67127" y="203299"/>
                    <a:pt x="67127" y="198504"/>
                    <a:pt x="65209" y="194669"/>
                  </a:cubicBezTo>
                  <a:cubicBezTo>
                    <a:pt x="58497" y="184120"/>
                    <a:pt x="38358" y="156310"/>
                    <a:pt x="27810" y="149598"/>
                  </a:cubicBezTo>
                  <a:cubicBezTo>
                    <a:pt x="4795" y="136172"/>
                    <a:pt x="3836" y="155351"/>
                    <a:pt x="5754" y="169736"/>
                  </a:cubicBezTo>
                  <a:lnTo>
                    <a:pt x="0" y="188915"/>
                  </a:lnTo>
                  <a:lnTo>
                    <a:pt x="959" y="188915"/>
                  </a:lnTo>
                  <a:lnTo>
                    <a:pt x="0" y="189874"/>
                  </a:lnTo>
                  <a:lnTo>
                    <a:pt x="3836" y="194669"/>
                  </a:lnTo>
                  <a:cubicBezTo>
                    <a:pt x="2877" y="196586"/>
                    <a:pt x="-959" y="197545"/>
                    <a:pt x="3836" y="200422"/>
                  </a:cubicBezTo>
                  <a:cubicBezTo>
                    <a:pt x="19179" y="211930"/>
                    <a:pt x="45071" y="233986"/>
                    <a:pt x="61373" y="240699"/>
                  </a:cubicBezTo>
                  <a:cubicBezTo>
                    <a:pt x="80553" y="248370"/>
                    <a:pt x="95896" y="241658"/>
                    <a:pt x="112198" y="258919"/>
                  </a:cubicBezTo>
                  <a:cubicBezTo>
                    <a:pt x="116034" y="261796"/>
                    <a:pt x="113157" y="269467"/>
                    <a:pt x="116993" y="271385"/>
                  </a:cubicBezTo>
                  <a:cubicBezTo>
                    <a:pt x="119870" y="272344"/>
                    <a:pt x="121788" y="267549"/>
                    <a:pt x="123706" y="268508"/>
                  </a:cubicBezTo>
                  <a:cubicBezTo>
                    <a:pt x="131377" y="271385"/>
                    <a:pt x="133295" y="280016"/>
                    <a:pt x="139049" y="285770"/>
                  </a:cubicBezTo>
                  <a:cubicBezTo>
                    <a:pt x="140967" y="287688"/>
                    <a:pt x="146721" y="287688"/>
                    <a:pt x="145762" y="290564"/>
                  </a:cubicBezTo>
                  <a:cubicBezTo>
                    <a:pt x="136172" y="309744"/>
                    <a:pt x="146721" y="310703"/>
                    <a:pt x="149598" y="331800"/>
                  </a:cubicBezTo>
                  <a:cubicBezTo>
                    <a:pt x="150557" y="335635"/>
                    <a:pt x="146721" y="339471"/>
                    <a:pt x="146721" y="342348"/>
                  </a:cubicBezTo>
                  <a:lnTo>
                    <a:pt x="146721" y="342348"/>
                  </a:lnTo>
                  <a:lnTo>
                    <a:pt x="146721" y="342348"/>
                  </a:lnTo>
                  <a:cubicBezTo>
                    <a:pt x="145762" y="343307"/>
                    <a:pt x="145762" y="343307"/>
                    <a:pt x="145762" y="343307"/>
                  </a:cubicBezTo>
                  <a:lnTo>
                    <a:pt x="145762" y="343307"/>
                  </a:lnTo>
                  <a:cubicBezTo>
                    <a:pt x="145762" y="351938"/>
                    <a:pt x="159187" y="345225"/>
                    <a:pt x="163023" y="349061"/>
                  </a:cubicBezTo>
                  <a:cubicBezTo>
                    <a:pt x="174531" y="357692"/>
                    <a:pt x="155351" y="371117"/>
                    <a:pt x="161105" y="379748"/>
                  </a:cubicBezTo>
                  <a:cubicBezTo>
                    <a:pt x="166859" y="392214"/>
                    <a:pt x="187956" y="403722"/>
                    <a:pt x="189874" y="418106"/>
                  </a:cubicBezTo>
                  <a:cubicBezTo>
                    <a:pt x="190833" y="428654"/>
                    <a:pt x="182202" y="463177"/>
                    <a:pt x="183161" y="467972"/>
                  </a:cubicBezTo>
                  <a:cubicBezTo>
                    <a:pt x="190833" y="496741"/>
                    <a:pt x="210971" y="506330"/>
                    <a:pt x="221520" y="530304"/>
                  </a:cubicBezTo>
                  <a:cubicBezTo>
                    <a:pt x="225355" y="523591"/>
                    <a:pt x="229191" y="518797"/>
                    <a:pt x="242617" y="525509"/>
                  </a:cubicBezTo>
                  <a:cubicBezTo>
                    <a:pt x="249329" y="529345"/>
                    <a:pt x="245493" y="541812"/>
                    <a:pt x="251247" y="545647"/>
                  </a:cubicBezTo>
                  <a:cubicBezTo>
                    <a:pt x="257001" y="549483"/>
                    <a:pt x="263714" y="541812"/>
                    <a:pt x="270426" y="543730"/>
                  </a:cubicBezTo>
                  <a:cubicBezTo>
                    <a:pt x="273303" y="543730"/>
                    <a:pt x="273303" y="549483"/>
                    <a:pt x="275221" y="551401"/>
                  </a:cubicBezTo>
                  <a:cubicBezTo>
                    <a:pt x="280975" y="554278"/>
                    <a:pt x="280975" y="543730"/>
                    <a:pt x="285770" y="552360"/>
                  </a:cubicBezTo>
                  <a:cubicBezTo>
                    <a:pt x="295359" y="573457"/>
                    <a:pt x="288647" y="590718"/>
                    <a:pt x="292482" y="600308"/>
                  </a:cubicBezTo>
                  <a:cubicBezTo>
                    <a:pt x="295359" y="607980"/>
                    <a:pt x="319333" y="590718"/>
                    <a:pt x="308785" y="616610"/>
                  </a:cubicBezTo>
                  <a:cubicBezTo>
                    <a:pt x="305908" y="623323"/>
                    <a:pt x="297277" y="621405"/>
                    <a:pt x="291523" y="624282"/>
                  </a:cubicBezTo>
                  <a:cubicBezTo>
                    <a:pt x="285770" y="628118"/>
                    <a:pt x="280016" y="630995"/>
                    <a:pt x="276180" y="635790"/>
                  </a:cubicBezTo>
                  <a:cubicBezTo>
                    <a:pt x="274262" y="637707"/>
                    <a:pt x="277139" y="642502"/>
                    <a:pt x="275221" y="643461"/>
                  </a:cubicBezTo>
                  <a:cubicBezTo>
                    <a:pt x="273303" y="645379"/>
                    <a:pt x="268508" y="640584"/>
                    <a:pt x="267549" y="642502"/>
                  </a:cubicBezTo>
                  <a:cubicBezTo>
                    <a:pt x="264673" y="649215"/>
                    <a:pt x="263714" y="656887"/>
                    <a:pt x="263714" y="664558"/>
                  </a:cubicBezTo>
                  <a:cubicBezTo>
                    <a:pt x="263714" y="669353"/>
                    <a:pt x="266591" y="673189"/>
                    <a:pt x="264673" y="677984"/>
                  </a:cubicBezTo>
                  <a:cubicBezTo>
                    <a:pt x="263714" y="685655"/>
                    <a:pt x="253165" y="689491"/>
                    <a:pt x="251247" y="697163"/>
                  </a:cubicBezTo>
                  <a:cubicBezTo>
                    <a:pt x="249329" y="702917"/>
                    <a:pt x="254124" y="708670"/>
                    <a:pt x="252206" y="713465"/>
                  </a:cubicBezTo>
                  <a:cubicBezTo>
                    <a:pt x="247412" y="723055"/>
                    <a:pt x="237822" y="721137"/>
                    <a:pt x="236863" y="735521"/>
                  </a:cubicBezTo>
                  <a:cubicBezTo>
                    <a:pt x="235904" y="738398"/>
                    <a:pt x="241658" y="741275"/>
                    <a:pt x="241658" y="744152"/>
                  </a:cubicBezTo>
                  <a:cubicBezTo>
                    <a:pt x="238781" y="761413"/>
                    <a:pt x="214807" y="758536"/>
                    <a:pt x="213848" y="773880"/>
                  </a:cubicBezTo>
                  <a:cubicBezTo>
                    <a:pt x="212889" y="780592"/>
                    <a:pt x="208094" y="795936"/>
                    <a:pt x="207135" y="796895"/>
                  </a:cubicBezTo>
                  <a:cubicBezTo>
                    <a:pt x="203299" y="796895"/>
                    <a:pt x="199464" y="788264"/>
                    <a:pt x="195628" y="790182"/>
                  </a:cubicBezTo>
                  <a:cubicBezTo>
                    <a:pt x="187956" y="797854"/>
                    <a:pt x="200422" y="815115"/>
                    <a:pt x="191792" y="820868"/>
                  </a:cubicBezTo>
                  <a:cubicBezTo>
                    <a:pt x="188915" y="822786"/>
                    <a:pt x="184120" y="811279"/>
                    <a:pt x="184120" y="814156"/>
                  </a:cubicBezTo>
                  <a:cubicBezTo>
                    <a:pt x="184120" y="818951"/>
                    <a:pt x="190833" y="820868"/>
                    <a:pt x="191792" y="824704"/>
                  </a:cubicBezTo>
                  <a:cubicBezTo>
                    <a:pt x="199464" y="854432"/>
                    <a:pt x="188915" y="834294"/>
                    <a:pt x="176448" y="848678"/>
                  </a:cubicBezTo>
                  <a:cubicBezTo>
                    <a:pt x="173572" y="852514"/>
                    <a:pt x="179325" y="861145"/>
                    <a:pt x="175490" y="861145"/>
                  </a:cubicBezTo>
                  <a:cubicBezTo>
                    <a:pt x="169736" y="860186"/>
                    <a:pt x="172613" y="849637"/>
                    <a:pt x="167818" y="848678"/>
                  </a:cubicBezTo>
                  <a:cubicBezTo>
                    <a:pt x="160146" y="846760"/>
                    <a:pt x="151516" y="849637"/>
                    <a:pt x="147680" y="856350"/>
                  </a:cubicBezTo>
                  <a:cubicBezTo>
                    <a:pt x="133295" y="880324"/>
                    <a:pt x="163982" y="864022"/>
                    <a:pt x="162064" y="878406"/>
                  </a:cubicBezTo>
                  <a:cubicBezTo>
                    <a:pt x="160146" y="887037"/>
                    <a:pt x="137131" y="902380"/>
                    <a:pt x="136172" y="912929"/>
                  </a:cubicBezTo>
                  <a:cubicBezTo>
                    <a:pt x="131377" y="972384"/>
                    <a:pt x="137131" y="911011"/>
                    <a:pt x="145762" y="934026"/>
                  </a:cubicBezTo>
                  <a:cubicBezTo>
                    <a:pt x="146721" y="934985"/>
                    <a:pt x="138090" y="951287"/>
                    <a:pt x="144803" y="956082"/>
                  </a:cubicBezTo>
                  <a:cubicBezTo>
                    <a:pt x="145762" y="957041"/>
                    <a:pt x="147680" y="952246"/>
                    <a:pt x="148639" y="953205"/>
                  </a:cubicBezTo>
                  <a:cubicBezTo>
                    <a:pt x="150557" y="956082"/>
                    <a:pt x="147680" y="961835"/>
                    <a:pt x="151516" y="962794"/>
                  </a:cubicBezTo>
                  <a:cubicBezTo>
                    <a:pt x="153433" y="963753"/>
                    <a:pt x="149598" y="955123"/>
                    <a:pt x="152475" y="955123"/>
                  </a:cubicBezTo>
                  <a:cubicBezTo>
                    <a:pt x="155351" y="954164"/>
                    <a:pt x="156310" y="958000"/>
                    <a:pt x="157269" y="960876"/>
                  </a:cubicBezTo>
                  <a:cubicBezTo>
                    <a:pt x="163023" y="975261"/>
                    <a:pt x="156310" y="998276"/>
                    <a:pt x="159187" y="1004030"/>
                  </a:cubicBezTo>
                  <a:cubicBezTo>
                    <a:pt x="161105" y="1007865"/>
                    <a:pt x="166859" y="1005947"/>
                    <a:pt x="168777" y="1008824"/>
                  </a:cubicBezTo>
                  <a:cubicBezTo>
                    <a:pt x="172613" y="1013619"/>
                    <a:pt x="174531" y="1018414"/>
                    <a:pt x="176448" y="1023209"/>
                  </a:cubicBezTo>
                  <a:cubicBezTo>
                    <a:pt x="177407" y="1025127"/>
                    <a:pt x="175490" y="1028004"/>
                    <a:pt x="176448" y="1029921"/>
                  </a:cubicBezTo>
                  <a:cubicBezTo>
                    <a:pt x="178366" y="1032798"/>
                    <a:pt x="182202" y="1032798"/>
                    <a:pt x="184120" y="1034716"/>
                  </a:cubicBezTo>
                  <a:cubicBezTo>
                    <a:pt x="185079" y="1035675"/>
                    <a:pt x="180284" y="1034716"/>
                    <a:pt x="180284" y="1035675"/>
                  </a:cubicBezTo>
                  <a:cubicBezTo>
                    <a:pt x="179325" y="1037593"/>
                    <a:pt x="181243" y="1039511"/>
                    <a:pt x="182202" y="1041429"/>
                  </a:cubicBezTo>
                  <a:cubicBezTo>
                    <a:pt x="186997" y="1047183"/>
                    <a:pt x="196587" y="1049101"/>
                    <a:pt x="195628" y="1055813"/>
                  </a:cubicBezTo>
                  <a:cubicBezTo>
                    <a:pt x="194669" y="1061567"/>
                    <a:pt x="180284" y="1056772"/>
                    <a:pt x="179325" y="1062526"/>
                  </a:cubicBezTo>
                  <a:cubicBezTo>
                    <a:pt x="177407" y="1070198"/>
                    <a:pt x="187956" y="1074034"/>
                    <a:pt x="189874" y="1080746"/>
                  </a:cubicBezTo>
                  <a:cubicBezTo>
                    <a:pt x="190833" y="1083623"/>
                    <a:pt x="186038" y="1086500"/>
                    <a:pt x="186997" y="1089377"/>
                  </a:cubicBezTo>
                  <a:cubicBezTo>
                    <a:pt x="187956" y="1091295"/>
                    <a:pt x="193710" y="1091295"/>
                    <a:pt x="193710" y="1094172"/>
                  </a:cubicBezTo>
                  <a:cubicBezTo>
                    <a:pt x="192751" y="1105679"/>
                    <a:pt x="184120" y="1093213"/>
                    <a:pt x="186997" y="1102802"/>
                  </a:cubicBezTo>
                  <a:cubicBezTo>
                    <a:pt x="187956" y="1106638"/>
                    <a:pt x="192751" y="1109515"/>
                    <a:pt x="191792" y="1111433"/>
                  </a:cubicBezTo>
                  <a:cubicBezTo>
                    <a:pt x="190833" y="1115269"/>
                    <a:pt x="182202" y="1110474"/>
                    <a:pt x="181243" y="1113351"/>
                  </a:cubicBezTo>
                  <a:cubicBezTo>
                    <a:pt x="180284" y="1136366"/>
                    <a:pt x="189874" y="1139243"/>
                    <a:pt x="197546" y="1149791"/>
                  </a:cubicBezTo>
                  <a:cubicBezTo>
                    <a:pt x="199464" y="1151709"/>
                    <a:pt x="189874" y="1153627"/>
                    <a:pt x="191792" y="1156504"/>
                  </a:cubicBezTo>
                  <a:cubicBezTo>
                    <a:pt x="192751" y="1161299"/>
                    <a:pt x="194669" y="1164176"/>
                    <a:pt x="197546" y="1168011"/>
                  </a:cubicBezTo>
                  <a:cubicBezTo>
                    <a:pt x="217684" y="1193903"/>
                    <a:pt x="202340" y="1167053"/>
                    <a:pt x="220561" y="1163217"/>
                  </a:cubicBezTo>
                  <a:cubicBezTo>
                    <a:pt x="224396" y="1163217"/>
                    <a:pt x="216725" y="1172806"/>
                    <a:pt x="220561" y="1175683"/>
                  </a:cubicBezTo>
                  <a:cubicBezTo>
                    <a:pt x="226314" y="1178560"/>
                    <a:pt x="232068" y="1173765"/>
                    <a:pt x="238781" y="1173765"/>
                  </a:cubicBezTo>
                  <a:cubicBezTo>
                    <a:pt x="244534" y="1174724"/>
                    <a:pt x="246453" y="1183355"/>
                    <a:pt x="251247" y="1183355"/>
                  </a:cubicBezTo>
                  <a:cubicBezTo>
                    <a:pt x="256042" y="1183355"/>
                    <a:pt x="257960" y="1177601"/>
                    <a:pt x="260837" y="1177601"/>
                  </a:cubicBezTo>
                  <a:cubicBezTo>
                    <a:pt x="262755" y="1176642"/>
                    <a:pt x="260837" y="1180478"/>
                    <a:pt x="261796" y="1181437"/>
                  </a:cubicBezTo>
                  <a:cubicBezTo>
                    <a:pt x="264673" y="1182396"/>
                    <a:pt x="266591" y="1181437"/>
                    <a:pt x="269467" y="1180478"/>
                  </a:cubicBezTo>
                  <a:cubicBezTo>
                    <a:pt x="270426" y="1179519"/>
                    <a:pt x="270426" y="1173765"/>
                    <a:pt x="271386" y="1175683"/>
                  </a:cubicBezTo>
                  <a:cubicBezTo>
                    <a:pt x="280016" y="1195821"/>
                    <a:pt x="265632" y="1198698"/>
                    <a:pt x="269467" y="1199657"/>
                  </a:cubicBezTo>
                  <a:cubicBezTo>
                    <a:pt x="271386" y="1199657"/>
                    <a:pt x="291523" y="1184314"/>
                    <a:pt x="294400" y="1182396"/>
                  </a:cubicBezTo>
                  <a:cubicBezTo>
                    <a:pt x="295359" y="1181437"/>
                    <a:pt x="297277" y="1176642"/>
                    <a:pt x="298236" y="1175683"/>
                  </a:cubicBezTo>
                  <a:lnTo>
                    <a:pt x="298236" y="1175683"/>
                  </a:lnTo>
                  <a:cubicBezTo>
                    <a:pt x="293441" y="1189109"/>
                    <a:pt x="281934" y="1204452"/>
                    <a:pt x="303990" y="1212124"/>
                  </a:cubicBezTo>
                  <a:cubicBezTo>
                    <a:pt x="307826" y="1214041"/>
                    <a:pt x="314539" y="1205411"/>
                    <a:pt x="316456" y="1209247"/>
                  </a:cubicBezTo>
                  <a:cubicBezTo>
                    <a:pt x="318374" y="1215001"/>
                    <a:pt x="303990" y="1222672"/>
                    <a:pt x="308785" y="1224590"/>
                  </a:cubicBezTo>
                  <a:cubicBezTo>
                    <a:pt x="314539" y="1227467"/>
                    <a:pt x="313580" y="1212124"/>
                    <a:pt x="318374" y="1211165"/>
                  </a:cubicBezTo>
                  <a:cubicBezTo>
                    <a:pt x="323169" y="1210206"/>
                    <a:pt x="319333" y="1219795"/>
                    <a:pt x="317415" y="1223631"/>
                  </a:cubicBezTo>
                  <a:cubicBezTo>
                    <a:pt x="314539" y="1228426"/>
                    <a:pt x="309744" y="1230344"/>
                    <a:pt x="304949" y="1233221"/>
                  </a:cubicBezTo>
                  <a:cubicBezTo>
                    <a:pt x="303031" y="1236098"/>
                    <a:pt x="296318" y="1241851"/>
                    <a:pt x="298236" y="1240892"/>
                  </a:cubicBezTo>
                  <a:cubicBezTo>
                    <a:pt x="326046" y="1230344"/>
                    <a:pt x="315497" y="1212124"/>
                    <a:pt x="329882" y="1203493"/>
                  </a:cubicBezTo>
                  <a:cubicBezTo>
                    <a:pt x="334677" y="1200616"/>
                    <a:pt x="322210" y="1215001"/>
                    <a:pt x="327005" y="1217877"/>
                  </a:cubicBezTo>
                  <a:cubicBezTo>
                    <a:pt x="333718" y="1221713"/>
                    <a:pt x="341389" y="1216918"/>
                    <a:pt x="348102" y="1213083"/>
                  </a:cubicBezTo>
                  <a:cubicBezTo>
                    <a:pt x="352897" y="1211165"/>
                    <a:pt x="354815" y="1204452"/>
                    <a:pt x="357692" y="1201575"/>
                  </a:cubicBezTo>
                  <a:cubicBezTo>
                    <a:pt x="363445" y="1196780"/>
                    <a:pt x="387419" y="1193903"/>
                    <a:pt x="390296" y="1191027"/>
                  </a:cubicBezTo>
                  <a:cubicBezTo>
                    <a:pt x="393173" y="1188150"/>
                    <a:pt x="383584" y="1183355"/>
                    <a:pt x="386461" y="1181437"/>
                  </a:cubicBezTo>
                  <a:cubicBezTo>
                    <a:pt x="391255" y="1177601"/>
                    <a:pt x="397968" y="1180478"/>
                    <a:pt x="404681" y="1179519"/>
                  </a:cubicBezTo>
                  <a:cubicBezTo>
                    <a:pt x="406598" y="1179519"/>
                    <a:pt x="410435" y="1180478"/>
                    <a:pt x="411393" y="1178560"/>
                  </a:cubicBezTo>
                  <a:cubicBezTo>
                    <a:pt x="413311" y="1175683"/>
                    <a:pt x="409476" y="1171847"/>
                    <a:pt x="410435" y="1170888"/>
                  </a:cubicBezTo>
                  <a:cubicBezTo>
                    <a:pt x="411393" y="1168970"/>
                    <a:pt x="411393" y="1175683"/>
                    <a:pt x="413311" y="1176642"/>
                  </a:cubicBezTo>
                  <a:cubicBezTo>
                    <a:pt x="414270" y="1177601"/>
                    <a:pt x="437285" y="1163217"/>
                    <a:pt x="439203" y="1160340"/>
                  </a:cubicBezTo>
                  <a:cubicBezTo>
                    <a:pt x="440162" y="1159381"/>
                    <a:pt x="435367" y="1141161"/>
                    <a:pt x="444957" y="1143079"/>
                  </a:cubicBezTo>
                  <a:cubicBezTo>
                    <a:pt x="446875" y="1143079"/>
                    <a:pt x="480438" y="1173765"/>
                    <a:pt x="471808" y="1140202"/>
                  </a:cubicBezTo>
                  <a:cubicBezTo>
                    <a:pt x="469890" y="1133489"/>
                    <a:pt x="453588" y="1132530"/>
                    <a:pt x="456464" y="1125817"/>
                  </a:cubicBezTo>
                  <a:cubicBezTo>
                    <a:pt x="458382" y="1119105"/>
                    <a:pt x="469890" y="1122940"/>
                    <a:pt x="476603" y="1124858"/>
                  </a:cubicBezTo>
                  <a:cubicBezTo>
                    <a:pt x="480438" y="1125817"/>
                    <a:pt x="480438" y="1135407"/>
                    <a:pt x="484274" y="1133489"/>
                  </a:cubicBezTo>
                  <a:cubicBezTo>
                    <a:pt x="492905" y="1126776"/>
                    <a:pt x="479479" y="1097049"/>
                    <a:pt x="490987" y="1102802"/>
                  </a:cubicBezTo>
                  <a:cubicBezTo>
                    <a:pt x="499618" y="1109515"/>
                    <a:pt x="475644" y="1131571"/>
                    <a:pt x="503453" y="1122940"/>
                  </a:cubicBezTo>
                  <a:cubicBezTo>
                    <a:pt x="546606" y="1108556"/>
                    <a:pt x="510166" y="1117187"/>
                    <a:pt x="518797" y="1103761"/>
                  </a:cubicBezTo>
                  <a:cubicBezTo>
                    <a:pt x="519756" y="1102802"/>
                    <a:pt x="520715" y="1105679"/>
                    <a:pt x="522633" y="1105679"/>
                  </a:cubicBezTo>
                  <a:cubicBezTo>
                    <a:pt x="524551" y="1105679"/>
                    <a:pt x="527427" y="1105679"/>
                    <a:pt x="528386" y="1103761"/>
                  </a:cubicBezTo>
                  <a:cubicBezTo>
                    <a:pt x="529345" y="1101843"/>
                    <a:pt x="525510" y="1096090"/>
                    <a:pt x="528386" y="1096090"/>
                  </a:cubicBezTo>
                  <a:cubicBezTo>
                    <a:pt x="529345" y="1096090"/>
                    <a:pt x="543730" y="1108556"/>
                    <a:pt x="548525" y="1106638"/>
                  </a:cubicBezTo>
                  <a:cubicBezTo>
                    <a:pt x="555237" y="1104720"/>
                    <a:pt x="559073" y="1098966"/>
                    <a:pt x="562909" y="1095131"/>
                  </a:cubicBezTo>
                  <a:cubicBezTo>
                    <a:pt x="563868" y="1095131"/>
                    <a:pt x="563868" y="1094172"/>
                    <a:pt x="563868" y="1093213"/>
                  </a:cubicBezTo>
                  <a:lnTo>
                    <a:pt x="562909" y="1088418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99" name="Freeform: Shape 298">
              <a:extLst>
                <a:ext uri="{FF2B5EF4-FFF2-40B4-BE49-F238E27FC236}">
                  <a16:creationId xmlns:a16="http://schemas.microsoft.com/office/drawing/2014/main" id="{761B5709-B3C7-969F-CA74-9E109B5144F8}"/>
                </a:ext>
              </a:extLst>
            </p:cNvPr>
            <p:cNvSpPr/>
            <p:nvPr/>
          </p:nvSpPr>
          <p:spPr>
            <a:xfrm>
              <a:off x="5628603" y="3471469"/>
              <a:ext cx="700259" cy="925344"/>
            </a:xfrm>
            <a:custGeom>
              <a:avLst/>
              <a:gdLst>
                <a:gd name="connsiteX0" fmla="*/ 611325 w 682931"/>
                <a:gd name="connsiteY0" fmla="*/ 129459 h 902447"/>
                <a:gd name="connsiteX1" fmla="*/ 629545 w 682931"/>
                <a:gd name="connsiteY1" fmla="*/ 180284 h 902447"/>
                <a:gd name="connsiteX2" fmla="*/ 609407 w 682931"/>
                <a:gd name="connsiteY2" fmla="*/ 233027 h 902447"/>
                <a:gd name="connsiteX3" fmla="*/ 646807 w 682931"/>
                <a:gd name="connsiteY3" fmla="*/ 261796 h 902447"/>
                <a:gd name="connsiteX4" fmla="*/ 643930 w 682931"/>
                <a:gd name="connsiteY4" fmla="*/ 289606 h 902447"/>
                <a:gd name="connsiteX5" fmla="*/ 654478 w 682931"/>
                <a:gd name="connsiteY5" fmla="*/ 301113 h 902447"/>
                <a:gd name="connsiteX6" fmla="*/ 654478 w 682931"/>
                <a:gd name="connsiteY6" fmla="*/ 316456 h 902447"/>
                <a:gd name="connsiteX7" fmla="*/ 660232 w 682931"/>
                <a:gd name="connsiteY7" fmla="*/ 320292 h 902447"/>
                <a:gd name="connsiteX8" fmla="*/ 651601 w 682931"/>
                <a:gd name="connsiteY8" fmla="*/ 347143 h 902447"/>
                <a:gd name="connsiteX9" fmla="*/ 662150 w 682931"/>
                <a:gd name="connsiteY9" fmla="*/ 368240 h 902447"/>
                <a:gd name="connsiteX10" fmla="*/ 660232 w 682931"/>
                <a:gd name="connsiteY10" fmla="*/ 381666 h 902447"/>
                <a:gd name="connsiteX11" fmla="*/ 675575 w 682931"/>
                <a:gd name="connsiteY11" fmla="*/ 389337 h 902447"/>
                <a:gd name="connsiteX12" fmla="*/ 671739 w 682931"/>
                <a:gd name="connsiteY12" fmla="*/ 468931 h 902447"/>
                <a:gd name="connsiteX13" fmla="*/ 631463 w 682931"/>
                <a:gd name="connsiteY13" fmla="*/ 449751 h 902447"/>
                <a:gd name="connsiteX14" fmla="*/ 642012 w 682931"/>
                <a:gd name="connsiteY14" fmla="*/ 460300 h 902447"/>
                <a:gd name="connsiteX15" fmla="*/ 605571 w 682931"/>
                <a:gd name="connsiteY15" fmla="*/ 476603 h 902447"/>
                <a:gd name="connsiteX16" fmla="*/ 603653 w 682931"/>
                <a:gd name="connsiteY16" fmla="*/ 483315 h 902447"/>
                <a:gd name="connsiteX17" fmla="*/ 581597 w 682931"/>
                <a:gd name="connsiteY17" fmla="*/ 486192 h 902447"/>
                <a:gd name="connsiteX18" fmla="*/ 573926 w 682931"/>
                <a:gd name="connsiteY18" fmla="*/ 500576 h 902447"/>
                <a:gd name="connsiteX19" fmla="*/ 567213 w 682931"/>
                <a:gd name="connsiteY19" fmla="*/ 496741 h 902447"/>
                <a:gd name="connsiteX20" fmla="*/ 552829 w 682931"/>
                <a:gd name="connsiteY20" fmla="*/ 513043 h 902447"/>
                <a:gd name="connsiteX21" fmla="*/ 542280 w 682931"/>
                <a:gd name="connsiteY21" fmla="*/ 514002 h 902447"/>
                <a:gd name="connsiteX22" fmla="*/ 539403 w 682931"/>
                <a:gd name="connsiteY22" fmla="*/ 523591 h 902447"/>
                <a:gd name="connsiteX23" fmla="*/ 523101 w 682931"/>
                <a:gd name="connsiteY23" fmla="*/ 519756 h 902447"/>
                <a:gd name="connsiteX24" fmla="*/ 489537 w 682931"/>
                <a:gd name="connsiteY24" fmla="*/ 555237 h 902447"/>
                <a:gd name="connsiteX25" fmla="*/ 483784 w 682931"/>
                <a:gd name="connsiteY25" fmla="*/ 543730 h 902447"/>
                <a:gd name="connsiteX26" fmla="*/ 471317 w 682931"/>
                <a:gd name="connsiteY26" fmla="*/ 537976 h 902447"/>
                <a:gd name="connsiteX27" fmla="*/ 498168 w 682931"/>
                <a:gd name="connsiteY27" fmla="*/ 576334 h 902447"/>
                <a:gd name="connsiteX28" fmla="*/ 506798 w 682931"/>
                <a:gd name="connsiteY28" fmla="*/ 584006 h 902447"/>
                <a:gd name="connsiteX29" fmla="*/ 496250 w 682931"/>
                <a:gd name="connsiteY29" fmla="*/ 602226 h 902447"/>
                <a:gd name="connsiteX30" fmla="*/ 518306 w 682931"/>
                <a:gd name="connsiteY30" fmla="*/ 640584 h 902447"/>
                <a:gd name="connsiteX31" fmla="*/ 547075 w 682931"/>
                <a:gd name="connsiteY31" fmla="*/ 654969 h 902447"/>
                <a:gd name="connsiteX32" fmla="*/ 560500 w 682931"/>
                <a:gd name="connsiteY32" fmla="*/ 677025 h 902447"/>
                <a:gd name="connsiteX33" fmla="*/ 612284 w 682931"/>
                <a:gd name="connsiteY33" fmla="*/ 724014 h 902447"/>
                <a:gd name="connsiteX34" fmla="*/ 587351 w 682931"/>
                <a:gd name="connsiteY34" fmla="*/ 738398 h 902447"/>
                <a:gd name="connsiteX35" fmla="*/ 582556 w 682931"/>
                <a:gd name="connsiteY35" fmla="*/ 741275 h 902447"/>
                <a:gd name="connsiteX36" fmla="*/ 576802 w 682931"/>
                <a:gd name="connsiteY36" fmla="*/ 767167 h 902447"/>
                <a:gd name="connsiteX37" fmla="*/ 529813 w 682931"/>
                <a:gd name="connsiteY37" fmla="*/ 796895 h 902447"/>
                <a:gd name="connsiteX38" fmla="*/ 551870 w 682931"/>
                <a:gd name="connsiteY38" fmla="*/ 827581 h 902447"/>
                <a:gd name="connsiteX39" fmla="*/ 544198 w 682931"/>
                <a:gd name="connsiteY39" fmla="*/ 842924 h 902447"/>
                <a:gd name="connsiteX40" fmla="*/ 555705 w 682931"/>
                <a:gd name="connsiteY40" fmla="*/ 867857 h 902447"/>
                <a:gd name="connsiteX41" fmla="*/ 551870 w 682931"/>
                <a:gd name="connsiteY41" fmla="*/ 872652 h 902447"/>
                <a:gd name="connsiteX42" fmla="*/ 531731 w 682931"/>
                <a:gd name="connsiteY42" fmla="*/ 849637 h 902447"/>
                <a:gd name="connsiteX43" fmla="*/ 510634 w 682931"/>
                <a:gd name="connsiteY43" fmla="*/ 855391 h 902447"/>
                <a:gd name="connsiteX44" fmla="*/ 504881 w 682931"/>
                <a:gd name="connsiteY44" fmla="*/ 847719 h 902447"/>
                <a:gd name="connsiteX45" fmla="*/ 489537 w 682931"/>
                <a:gd name="connsiteY45" fmla="*/ 848678 h 902447"/>
                <a:gd name="connsiteX46" fmla="*/ 489537 w 682931"/>
                <a:gd name="connsiteY46" fmla="*/ 841966 h 902447"/>
                <a:gd name="connsiteX47" fmla="*/ 485701 w 682931"/>
                <a:gd name="connsiteY47" fmla="*/ 858268 h 902447"/>
                <a:gd name="connsiteX48" fmla="*/ 440630 w 682931"/>
                <a:gd name="connsiteY48" fmla="*/ 861145 h 902447"/>
                <a:gd name="connsiteX49" fmla="*/ 434877 w 682931"/>
                <a:gd name="connsiteY49" fmla="*/ 870735 h 902447"/>
                <a:gd name="connsiteX50" fmla="*/ 423369 w 682931"/>
                <a:gd name="connsiteY50" fmla="*/ 871693 h 902447"/>
                <a:gd name="connsiteX51" fmla="*/ 422410 w 682931"/>
                <a:gd name="connsiteY51" fmla="*/ 879365 h 902447"/>
                <a:gd name="connsiteX52" fmla="*/ 386929 w 682931"/>
                <a:gd name="connsiteY52" fmla="*/ 887037 h 902447"/>
                <a:gd name="connsiteX53" fmla="*/ 385011 w 682931"/>
                <a:gd name="connsiteY53" fmla="*/ 879365 h 902447"/>
                <a:gd name="connsiteX54" fmla="*/ 378298 w 682931"/>
                <a:gd name="connsiteY54" fmla="*/ 875529 h 902447"/>
                <a:gd name="connsiteX55" fmla="*/ 382134 w 682931"/>
                <a:gd name="connsiteY55" fmla="*/ 872652 h 902447"/>
                <a:gd name="connsiteX56" fmla="*/ 345693 w 682931"/>
                <a:gd name="connsiteY56" fmla="*/ 866898 h 902447"/>
                <a:gd name="connsiteX57" fmla="*/ 347611 w 682931"/>
                <a:gd name="connsiteY57" fmla="*/ 864981 h 902447"/>
                <a:gd name="connsiteX58" fmla="*/ 345693 w 682931"/>
                <a:gd name="connsiteY58" fmla="*/ 883201 h 902447"/>
                <a:gd name="connsiteX59" fmla="*/ 322678 w 682931"/>
                <a:gd name="connsiteY59" fmla="*/ 901421 h 902447"/>
                <a:gd name="connsiteX60" fmla="*/ 326514 w 682931"/>
                <a:gd name="connsiteY60" fmla="*/ 888955 h 902447"/>
                <a:gd name="connsiteX61" fmla="*/ 320761 w 682931"/>
                <a:gd name="connsiteY61" fmla="*/ 891831 h 902447"/>
                <a:gd name="connsiteX62" fmla="*/ 315007 w 682931"/>
                <a:gd name="connsiteY62" fmla="*/ 888955 h 902447"/>
                <a:gd name="connsiteX63" fmla="*/ 315007 w 682931"/>
                <a:gd name="connsiteY63" fmla="*/ 879365 h 902447"/>
                <a:gd name="connsiteX64" fmla="*/ 306376 w 682931"/>
                <a:gd name="connsiteY64" fmla="*/ 870735 h 902447"/>
                <a:gd name="connsiteX65" fmla="*/ 296787 w 682931"/>
                <a:gd name="connsiteY65" fmla="*/ 872652 h 902447"/>
                <a:gd name="connsiteX66" fmla="*/ 294869 w 682931"/>
                <a:gd name="connsiteY66" fmla="*/ 864981 h 902447"/>
                <a:gd name="connsiteX67" fmla="*/ 276648 w 682931"/>
                <a:gd name="connsiteY67" fmla="*/ 872652 h 902447"/>
                <a:gd name="connsiteX68" fmla="*/ 250757 w 682931"/>
                <a:gd name="connsiteY68" fmla="*/ 856350 h 902447"/>
                <a:gd name="connsiteX69" fmla="*/ 220070 w 682931"/>
                <a:gd name="connsiteY69" fmla="*/ 858268 h 902447"/>
                <a:gd name="connsiteX70" fmla="*/ 212398 w 682931"/>
                <a:gd name="connsiteY70" fmla="*/ 848678 h 902447"/>
                <a:gd name="connsiteX71" fmla="*/ 212398 w 682931"/>
                <a:gd name="connsiteY71" fmla="*/ 854432 h 902447"/>
                <a:gd name="connsiteX72" fmla="*/ 205685 w 682931"/>
                <a:gd name="connsiteY72" fmla="*/ 852514 h 902447"/>
                <a:gd name="connsiteX73" fmla="*/ 207603 w 682931"/>
                <a:gd name="connsiteY73" fmla="*/ 844843 h 902447"/>
                <a:gd name="connsiteX74" fmla="*/ 181712 w 682931"/>
                <a:gd name="connsiteY74" fmla="*/ 856350 h 902447"/>
                <a:gd name="connsiteX75" fmla="*/ 198014 w 682931"/>
                <a:gd name="connsiteY75" fmla="*/ 856350 h 902447"/>
                <a:gd name="connsiteX76" fmla="*/ 189383 w 682931"/>
                <a:gd name="connsiteY76" fmla="*/ 860186 h 902447"/>
                <a:gd name="connsiteX77" fmla="*/ 189383 w 682931"/>
                <a:gd name="connsiteY77" fmla="*/ 866898 h 902447"/>
                <a:gd name="connsiteX78" fmla="*/ 165409 w 682931"/>
                <a:gd name="connsiteY78" fmla="*/ 862104 h 902447"/>
                <a:gd name="connsiteX79" fmla="*/ 118420 w 682931"/>
                <a:gd name="connsiteY79" fmla="*/ 866898 h 902447"/>
                <a:gd name="connsiteX80" fmla="*/ 123215 w 682931"/>
                <a:gd name="connsiteY80" fmla="*/ 863063 h 902447"/>
                <a:gd name="connsiteX81" fmla="*/ 111707 w 682931"/>
                <a:gd name="connsiteY81" fmla="*/ 852514 h 902447"/>
                <a:gd name="connsiteX82" fmla="*/ 120338 w 682931"/>
                <a:gd name="connsiteY82" fmla="*/ 816074 h 902447"/>
                <a:gd name="connsiteX83" fmla="*/ 116502 w 682931"/>
                <a:gd name="connsiteY83" fmla="*/ 811279 h 902447"/>
                <a:gd name="connsiteX84" fmla="*/ 119379 w 682931"/>
                <a:gd name="connsiteY84" fmla="*/ 797854 h 902447"/>
                <a:gd name="connsiteX85" fmla="*/ 131846 w 682931"/>
                <a:gd name="connsiteY85" fmla="*/ 776756 h 902447"/>
                <a:gd name="connsiteX86" fmla="*/ 136640 w 682931"/>
                <a:gd name="connsiteY86" fmla="*/ 745111 h 902447"/>
                <a:gd name="connsiteX87" fmla="*/ 172122 w 682931"/>
                <a:gd name="connsiteY87" fmla="*/ 702917 h 902447"/>
                <a:gd name="connsiteX88" fmla="*/ 118420 w 682931"/>
                <a:gd name="connsiteY88" fmla="*/ 687573 h 902447"/>
                <a:gd name="connsiteX89" fmla="*/ 114584 w 682931"/>
                <a:gd name="connsiteY89" fmla="*/ 677025 h 902447"/>
                <a:gd name="connsiteX90" fmla="*/ 79103 w 682931"/>
                <a:gd name="connsiteY90" fmla="*/ 682779 h 902447"/>
                <a:gd name="connsiteX91" fmla="*/ 80062 w 682931"/>
                <a:gd name="connsiteY91" fmla="*/ 675107 h 902447"/>
                <a:gd name="connsiteX92" fmla="*/ 59924 w 682931"/>
                <a:gd name="connsiteY92" fmla="*/ 676066 h 902447"/>
                <a:gd name="connsiteX93" fmla="*/ 38827 w 682931"/>
                <a:gd name="connsiteY93" fmla="*/ 641543 h 902447"/>
                <a:gd name="connsiteX94" fmla="*/ 29237 w 682931"/>
                <a:gd name="connsiteY94" fmla="*/ 638666 h 902447"/>
                <a:gd name="connsiteX95" fmla="*/ 42662 w 682931"/>
                <a:gd name="connsiteY95" fmla="*/ 598390 h 902447"/>
                <a:gd name="connsiteX96" fmla="*/ 14853 w 682931"/>
                <a:gd name="connsiteY96" fmla="*/ 575375 h 902447"/>
                <a:gd name="connsiteX97" fmla="*/ 35950 w 682931"/>
                <a:gd name="connsiteY97" fmla="*/ 523591 h 902447"/>
                <a:gd name="connsiteX98" fmla="*/ 23483 w 682931"/>
                <a:gd name="connsiteY98" fmla="*/ 514961 h 902447"/>
                <a:gd name="connsiteX99" fmla="*/ 29237 w 682931"/>
                <a:gd name="connsiteY99" fmla="*/ 504412 h 902447"/>
                <a:gd name="connsiteX100" fmla="*/ 21565 w 682931"/>
                <a:gd name="connsiteY100" fmla="*/ 503453 h 902447"/>
                <a:gd name="connsiteX101" fmla="*/ 9099 w 682931"/>
                <a:gd name="connsiteY101" fmla="*/ 481397 h 902447"/>
                <a:gd name="connsiteX102" fmla="*/ 16770 w 682931"/>
                <a:gd name="connsiteY102" fmla="*/ 473725 h 902447"/>
                <a:gd name="connsiteX103" fmla="*/ 1427 w 682931"/>
                <a:gd name="connsiteY103" fmla="*/ 451670 h 902447"/>
                <a:gd name="connsiteX104" fmla="*/ 8140 w 682931"/>
                <a:gd name="connsiteY104" fmla="*/ 454546 h 902447"/>
                <a:gd name="connsiteX105" fmla="*/ 25401 w 682931"/>
                <a:gd name="connsiteY105" fmla="*/ 439203 h 902447"/>
                <a:gd name="connsiteX106" fmla="*/ 17730 w 682931"/>
                <a:gd name="connsiteY106" fmla="*/ 432490 h 902447"/>
                <a:gd name="connsiteX107" fmla="*/ 29237 w 682931"/>
                <a:gd name="connsiteY107" fmla="*/ 415229 h 902447"/>
                <a:gd name="connsiteX108" fmla="*/ 11976 w 682931"/>
                <a:gd name="connsiteY108" fmla="*/ 371117 h 902447"/>
                <a:gd name="connsiteX109" fmla="*/ 13894 w 682931"/>
                <a:gd name="connsiteY109" fmla="*/ 364404 h 902447"/>
                <a:gd name="connsiteX110" fmla="*/ 13894 w 682931"/>
                <a:gd name="connsiteY110" fmla="*/ 358651 h 902447"/>
                <a:gd name="connsiteX111" fmla="*/ 29237 w 682931"/>
                <a:gd name="connsiteY111" fmla="*/ 356733 h 902447"/>
                <a:gd name="connsiteX112" fmla="*/ 29237 w 682931"/>
                <a:gd name="connsiteY112" fmla="*/ 350979 h 902447"/>
                <a:gd name="connsiteX113" fmla="*/ 44580 w 682931"/>
                <a:gd name="connsiteY113" fmla="*/ 358651 h 902447"/>
                <a:gd name="connsiteX114" fmla="*/ 78144 w 682931"/>
                <a:gd name="connsiteY114" fmla="*/ 345225 h 902447"/>
                <a:gd name="connsiteX115" fmla="*/ 69513 w 682931"/>
                <a:gd name="connsiteY115" fmla="*/ 332759 h 902447"/>
                <a:gd name="connsiteX116" fmla="*/ 97323 w 682931"/>
                <a:gd name="connsiteY116" fmla="*/ 296318 h 902447"/>
                <a:gd name="connsiteX117" fmla="*/ 71431 w 682931"/>
                <a:gd name="connsiteY117" fmla="*/ 275221 h 902447"/>
                <a:gd name="connsiteX118" fmla="*/ 77185 w 682931"/>
                <a:gd name="connsiteY118" fmla="*/ 273303 h 902447"/>
                <a:gd name="connsiteX119" fmla="*/ 74308 w 682931"/>
                <a:gd name="connsiteY119" fmla="*/ 265632 h 902447"/>
                <a:gd name="connsiteX120" fmla="*/ 79103 w 682931"/>
                <a:gd name="connsiteY120" fmla="*/ 263714 h 902447"/>
                <a:gd name="connsiteX121" fmla="*/ 97323 w 682931"/>
                <a:gd name="connsiteY121" fmla="*/ 266591 h 902447"/>
                <a:gd name="connsiteX122" fmla="*/ 101159 w 682931"/>
                <a:gd name="connsiteY122" fmla="*/ 244534 h 902447"/>
                <a:gd name="connsiteX123" fmla="*/ 116502 w 682931"/>
                <a:gd name="connsiteY123" fmla="*/ 193710 h 902447"/>
                <a:gd name="connsiteX124" fmla="*/ 124174 w 682931"/>
                <a:gd name="connsiteY124" fmla="*/ 186997 h 902447"/>
                <a:gd name="connsiteX125" fmla="*/ 111707 w 682931"/>
                <a:gd name="connsiteY125" fmla="*/ 185079 h 902447"/>
                <a:gd name="connsiteX126" fmla="*/ 111707 w 682931"/>
                <a:gd name="connsiteY126" fmla="*/ 185079 h 902447"/>
                <a:gd name="connsiteX127" fmla="*/ 104995 w 682931"/>
                <a:gd name="connsiteY127" fmla="*/ 184120 h 902447"/>
                <a:gd name="connsiteX128" fmla="*/ 101159 w 682931"/>
                <a:gd name="connsiteY128" fmla="*/ 182202 h 902447"/>
                <a:gd name="connsiteX129" fmla="*/ 121297 w 682931"/>
                <a:gd name="connsiteY129" fmla="*/ 141926 h 902447"/>
                <a:gd name="connsiteX130" fmla="*/ 135681 w 682931"/>
                <a:gd name="connsiteY130" fmla="*/ 144803 h 902447"/>
                <a:gd name="connsiteX131" fmla="*/ 168286 w 682931"/>
                <a:gd name="connsiteY131" fmla="*/ 139049 h 902447"/>
                <a:gd name="connsiteX132" fmla="*/ 173081 w 682931"/>
                <a:gd name="connsiteY132" fmla="*/ 140967 h 902447"/>
                <a:gd name="connsiteX133" fmla="*/ 204726 w 682931"/>
                <a:gd name="connsiteY133" fmla="*/ 183161 h 902447"/>
                <a:gd name="connsiteX134" fmla="*/ 218152 w 682931"/>
                <a:gd name="connsiteY134" fmla="*/ 117952 h 902447"/>
                <a:gd name="connsiteX135" fmla="*/ 222947 w 682931"/>
                <a:gd name="connsiteY135" fmla="*/ 124665 h 902447"/>
                <a:gd name="connsiteX136" fmla="*/ 233495 w 682931"/>
                <a:gd name="connsiteY136" fmla="*/ 126583 h 902447"/>
                <a:gd name="connsiteX137" fmla="*/ 260346 w 682931"/>
                <a:gd name="connsiteY137" fmla="*/ 122747 h 902447"/>
                <a:gd name="connsiteX138" fmla="*/ 269936 w 682931"/>
                <a:gd name="connsiteY138" fmla="*/ 140008 h 902447"/>
                <a:gd name="connsiteX139" fmla="*/ 298704 w 682931"/>
                <a:gd name="connsiteY139" fmla="*/ 162064 h 902447"/>
                <a:gd name="connsiteX140" fmla="*/ 279525 w 682931"/>
                <a:gd name="connsiteY140" fmla="*/ 152474 h 902447"/>
                <a:gd name="connsiteX141" fmla="*/ 255551 w 682931"/>
                <a:gd name="connsiteY141" fmla="*/ 120829 h 902447"/>
                <a:gd name="connsiteX142" fmla="*/ 233495 w 682931"/>
                <a:gd name="connsiteY142" fmla="*/ 113157 h 902447"/>
                <a:gd name="connsiteX143" fmla="*/ 239249 w 682931"/>
                <a:gd name="connsiteY143" fmla="*/ 70004 h 902447"/>
                <a:gd name="connsiteX144" fmla="*/ 214316 w 682931"/>
                <a:gd name="connsiteY144" fmla="*/ 67127 h 902447"/>
                <a:gd name="connsiteX145" fmla="*/ 221029 w 682931"/>
                <a:gd name="connsiteY145" fmla="*/ 65209 h 902447"/>
                <a:gd name="connsiteX146" fmla="*/ 216234 w 682931"/>
                <a:gd name="connsiteY146" fmla="*/ 59456 h 902447"/>
                <a:gd name="connsiteX147" fmla="*/ 243085 w 682931"/>
                <a:gd name="connsiteY147" fmla="*/ 47948 h 902447"/>
                <a:gd name="connsiteX148" fmla="*/ 221029 w 682931"/>
                <a:gd name="connsiteY148" fmla="*/ 20138 h 902447"/>
                <a:gd name="connsiteX149" fmla="*/ 217193 w 682931"/>
                <a:gd name="connsiteY149" fmla="*/ 0 h 902447"/>
                <a:gd name="connsiteX150" fmla="*/ 237331 w 682931"/>
                <a:gd name="connsiteY150" fmla="*/ 0 h 902447"/>
                <a:gd name="connsiteX151" fmla="*/ 272813 w 682931"/>
                <a:gd name="connsiteY151" fmla="*/ 9590 h 902447"/>
                <a:gd name="connsiteX152" fmla="*/ 273771 w 682931"/>
                <a:gd name="connsiteY152" fmla="*/ 12466 h 902447"/>
                <a:gd name="connsiteX153" fmla="*/ 282402 w 682931"/>
                <a:gd name="connsiteY153" fmla="*/ 4795 h 902447"/>
                <a:gd name="connsiteX154" fmla="*/ 282402 w 682931"/>
                <a:gd name="connsiteY154" fmla="*/ 11508 h 902447"/>
                <a:gd name="connsiteX155" fmla="*/ 291033 w 682931"/>
                <a:gd name="connsiteY155" fmla="*/ 13426 h 902447"/>
                <a:gd name="connsiteX156" fmla="*/ 308294 w 682931"/>
                <a:gd name="connsiteY156" fmla="*/ 17261 h 902447"/>
                <a:gd name="connsiteX157" fmla="*/ 312130 w 682931"/>
                <a:gd name="connsiteY157" fmla="*/ 24933 h 902447"/>
                <a:gd name="connsiteX158" fmla="*/ 310212 w 682931"/>
                <a:gd name="connsiteY158" fmla="*/ 24933 h 902447"/>
                <a:gd name="connsiteX159" fmla="*/ 306376 w 682931"/>
                <a:gd name="connsiteY159" fmla="*/ 28769 h 902447"/>
                <a:gd name="connsiteX160" fmla="*/ 313089 w 682931"/>
                <a:gd name="connsiteY160" fmla="*/ 28769 h 902447"/>
                <a:gd name="connsiteX161" fmla="*/ 313089 w 682931"/>
                <a:gd name="connsiteY161" fmla="*/ 43153 h 902447"/>
                <a:gd name="connsiteX162" fmla="*/ 302540 w 682931"/>
                <a:gd name="connsiteY162" fmla="*/ 54661 h 902447"/>
                <a:gd name="connsiteX163" fmla="*/ 324596 w 682931"/>
                <a:gd name="connsiteY163" fmla="*/ 52743 h 902447"/>
                <a:gd name="connsiteX164" fmla="*/ 320761 w 682931"/>
                <a:gd name="connsiteY164" fmla="*/ 70004 h 902447"/>
                <a:gd name="connsiteX165" fmla="*/ 333227 w 682931"/>
                <a:gd name="connsiteY165" fmla="*/ 56579 h 902447"/>
                <a:gd name="connsiteX166" fmla="*/ 363914 w 682931"/>
                <a:gd name="connsiteY166" fmla="*/ 71922 h 902447"/>
                <a:gd name="connsiteX167" fmla="*/ 388847 w 682931"/>
                <a:gd name="connsiteY167" fmla="*/ 62332 h 902447"/>
                <a:gd name="connsiteX168" fmla="*/ 372544 w 682931"/>
                <a:gd name="connsiteY168" fmla="*/ 113157 h 902447"/>
                <a:gd name="connsiteX169" fmla="*/ 392682 w 682931"/>
                <a:gd name="connsiteY169" fmla="*/ 105485 h 902447"/>
                <a:gd name="connsiteX170" fmla="*/ 411862 w 682931"/>
                <a:gd name="connsiteY170" fmla="*/ 118911 h 902447"/>
                <a:gd name="connsiteX171" fmla="*/ 427205 w 682931"/>
                <a:gd name="connsiteY171" fmla="*/ 89183 h 902447"/>
                <a:gd name="connsiteX172" fmla="*/ 456933 w 682931"/>
                <a:gd name="connsiteY172" fmla="*/ 93019 h 902447"/>
                <a:gd name="connsiteX173" fmla="*/ 455974 w 682931"/>
                <a:gd name="connsiteY173" fmla="*/ 85347 h 902447"/>
                <a:gd name="connsiteX174" fmla="*/ 473235 w 682931"/>
                <a:gd name="connsiteY174" fmla="*/ 70963 h 902447"/>
                <a:gd name="connsiteX175" fmla="*/ 484742 w 682931"/>
                <a:gd name="connsiteY175" fmla="*/ 48907 h 902447"/>
                <a:gd name="connsiteX176" fmla="*/ 508716 w 682931"/>
                <a:gd name="connsiteY176" fmla="*/ 55620 h 902447"/>
                <a:gd name="connsiteX177" fmla="*/ 519265 w 682931"/>
                <a:gd name="connsiteY177" fmla="*/ 53702 h 902447"/>
                <a:gd name="connsiteX178" fmla="*/ 525978 w 682931"/>
                <a:gd name="connsiteY178" fmla="*/ 71922 h 902447"/>
                <a:gd name="connsiteX179" fmla="*/ 537485 w 682931"/>
                <a:gd name="connsiteY179" fmla="*/ 77676 h 902447"/>
                <a:gd name="connsiteX180" fmla="*/ 553787 w 682931"/>
                <a:gd name="connsiteY180" fmla="*/ 93978 h 902447"/>
                <a:gd name="connsiteX181" fmla="*/ 574885 w 682931"/>
                <a:gd name="connsiteY181" fmla="*/ 91101 h 902447"/>
                <a:gd name="connsiteX182" fmla="*/ 571049 w 682931"/>
                <a:gd name="connsiteY182" fmla="*/ 98773 h 902447"/>
                <a:gd name="connsiteX183" fmla="*/ 577761 w 682931"/>
                <a:gd name="connsiteY183" fmla="*/ 120829 h 902447"/>
                <a:gd name="connsiteX184" fmla="*/ 596941 w 682931"/>
                <a:gd name="connsiteY184" fmla="*/ 133295 h 902447"/>
                <a:gd name="connsiteX185" fmla="*/ 611325 w 682931"/>
                <a:gd name="connsiteY185" fmla="*/ 129459 h 902447"/>
                <a:gd name="connsiteX186" fmla="*/ 611325 w 682931"/>
                <a:gd name="connsiteY186" fmla="*/ 129459 h 902447"/>
                <a:gd name="connsiteX187" fmla="*/ 528855 w 682931"/>
                <a:gd name="connsiteY187" fmla="*/ 60414 h 902447"/>
                <a:gd name="connsiteX188" fmla="*/ 529813 w 682931"/>
                <a:gd name="connsiteY188" fmla="*/ 34523 h 902447"/>
                <a:gd name="connsiteX189" fmla="*/ 553787 w 682931"/>
                <a:gd name="connsiteY189" fmla="*/ 42194 h 902447"/>
                <a:gd name="connsiteX190" fmla="*/ 535567 w 682931"/>
                <a:gd name="connsiteY190" fmla="*/ 33564 h 902447"/>
                <a:gd name="connsiteX191" fmla="*/ 546116 w 682931"/>
                <a:gd name="connsiteY191" fmla="*/ 19179 h 902447"/>
                <a:gd name="connsiteX192" fmla="*/ 547075 w 682931"/>
                <a:gd name="connsiteY192" fmla="*/ 30687 h 902447"/>
                <a:gd name="connsiteX193" fmla="*/ 565295 w 682931"/>
                <a:gd name="connsiteY193" fmla="*/ 31646 h 902447"/>
                <a:gd name="connsiteX194" fmla="*/ 559541 w 682931"/>
                <a:gd name="connsiteY194" fmla="*/ 46030 h 902447"/>
                <a:gd name="connsiteX195" fmla="*/ 572008 w 682931"/>
                <a:gd name="connsiteY195" fmla="*/ 59456 h 902447"/>
                <a:gd name="connsiteX196" fmla="*/ 548034 w 682931"/>
                <a:gd name="connsiteY196" fmla="*/ 73840 h 902447"/>
                <a:gd name="connsiteX197" fmla="*/ 528855 w 682931"/>
                <a:gd name="connsiteY197" fmla="*/ 60414 h 902447"/>
                <a:gd name="connsiteX198" fmla="*/ 528855 w 682931"/>
                <a:gd name="connsiteY198" fmla="*/ 60414 h 902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682931" h="902447">
                  <a:moveTo>
                    <a:pt x="611325" y="129459"/>
                  </a:moveTo>
                  <a:cubicBezTo>
                    <a:pt x="613243" y="143844"/>
                    <a:pt x="627627" y="171654"/>
                    <a:pt x="629545" y="180284"/>
                  </a:cubicBezTo>
                  <a:cubicBezTo>
                    <a:pt x="632422" y="202340"/>
                    <a:pt x="603653" y="216725"/>
                    <a:pt x="609407" y="233027"/>
                  </a:cubicBezTo>
                  <a:cubicBezTo>
                    <a:pt x="613243" y="243576"/>
                    <a:pt x="646807" y="248370"/>
                    <a:pt x="646807" y="261796"/>
                  </a:cubicBezTo>
                  <a:cubicBezTo>
                    <a:pt x="646807" y="275221"/>
                    <a:pt x="636258" y="280016"/>
                    <a:pt x="643930" y="289606"/>
                  </a:cubicBezTo>
                  <a:cubicBezTo>
                    <a:pt x="646807" y="294400"/>
                    <a:pt x="652560" y="296318"/>
                    <a:pt x="654478" y="301113"/>
                  </a:cubicBezTo>
                  <a:cubicBezTo>
                    <a:pt x="657355" y="305908"/>
                    <a:pt x="653519" y="311662"/>
                    <a:pt x="654478" y="316456"/>
                  </a:cubicBezTo>
                  <a:cubicBezTo>
                    <a:pt x="655437" y="319333"/>
                    <a:pt x="659273" y="318374"/>
                    <a:pt x="660232" y="320292"/>
                  </a:cubicBezTo>
                  <a:cubicBezTo>
                    <a:pt x="665027" y="327005"/>
                    <a:pt x="653519" y="342348"/>
                    <a:pt x="651601" y="347143"/>
                  </a:cubicBezTo>
                  <a:cubicBezTo>
                    <a:pt x="645847" y="354815"/>
                    <a:pt x="659273" y="359609"/>
                    <a:pt x="662150" y="368240"/>
                  </a:cubicBezTo>
                  <a:cubicBezTo>
                    <a:pt x="664068" y="373035"/>
                    <a:pt x="657355" y="377830"/>
                    <a:pt x="660232" y="381666"/>
                  </a:cubicBezTo>
                  <a:cubicBezTo>
                    <a:pt x="664068" y="387419"/>
                    <a:pt x="671739" y="385501"/>
                    <a:pt x="675575" y="389337"/>
                  </a:cubicBezTo>
                  <a:cubicBezTo>
                    <a:pt x="688042" y="400845"/>
                    <a:pt x="683247" y="467013"/>
                    <a:pt x="671739" y="468931"/>
                  </a:cubicBezTo>
                  <a:cubicBezTo>
                    <a:pt x="660232" y="471808"/>
                    <a:pt x="641053" y="421942"/>
                    <a:pt x="631463" y="449751"/>
                  </a:cubicBezTo>
                  <a:cubicBezTo>
                    <a:pt x="629545" y="454546"/>
                    <a:pt x="645847" y="457423"/>
                    <a:pt x="642012" y="460300"/>
                  </a:cubicBezTo>
                  <a:cubicBezTo>
                    <a:pt x="631463" y="468931"/>
                    <a:pt x="616120" y="469890"/>
                    <a:pt x="605571" y="476603"/>
                  </a:cubicBezTo>
                  <a:cubicBezTo>
                    <a:pt x="603653" y="477562"/>
                    <a:pt x="605571" y="482356"/>
                    <a:pt x="603653" y="483315"/>
                  </a:cubicBezTo>
                  <a:cubicBezTo>
                    <a:pt x="595982" y="487151"/>
                    <a:pt x="586392" y="481397"/>
                    <a:pt x="581597" y="486192"/>
                  </a:cubicBezTo>
                  <a:cubicBezTo>
                    <a:pt x="576802" y="490028"/>
                    <a:pt x="578720" y="496741"/>
                    <a:pt x="573926" y="500576"/>
                  </a:cubicBezTo>
                  <a:cubicBezTo>
                    <a:pt x="572008" y="502494"/>
                    <a:pt x="570090" y="495782"/>
                    <a:pt x="567213" y="496741"/>
                  </a:cubicBezTo>
                  <a:cubicBezTo>
                    <a:pt x="559541" y="498658"/>
                    <a:pt x="558582" y="509207"/>
                    <a:pt x="552829" y="513043"/>
                  </a:cubicBezTo>
                  <a:cubicBezTo>
                    <a:pt x="549952" y="515920"/>
                    <a:pt x="545157" y="511125"/>
                    <a:pt x="542280" y="514002"/>
                  </a:cubicBezTo>
                  <a:cubicBezTo>
                    <a:pt x="539403" y="515920"/>
                    <a:pt x="542280" y="521673"/>
                    <a:pt x="539403" y="523591"/>
                  </a:cubicBezTo>
                  <a:cubicBezTo>
                    <a:pt x="535567" y="528386"/>
                    <a:pt x="525978" y="519756"/>
                    <a:pt x="523101" y="519756"/>
                  </a:cubicBezTo>
                  <a:cubicBezTo>
                    <a:pt x="501045" y="523591"/>
                    <a:pt x="497209" y="540853"/>
                    <a:pt x="489537" y="555237"/>
                  </a:cubicBezTo>
                  <a:cubicBezTo>
                    <a:pt x="487619" y="559073"/>
                    <a:pt x="487619" y="546606"/>
                    <a:pt x="483784" y="543730"/>
                  </a:cubicBezTo>
                  <a:cubicBezTo>
                    <a:pt x="480907" y="539894"/>
                    <a:pt x="476112" y="538935"/>
                    <a:pt x="471317" y="537976"/>
                  </a:cubicBezTo>
                  <a:cubicBezTo>
                    <a:pt x="463645" y="536058"/>
                    <a:pt x="479948" y="564827"/>
                    <a:pt x="498168" y="576334"/>
                  </a:cubicBezTo>
                  <a:cubicBezTo>
                    <a:pt x="500086" y="577293"/>
                    <a:pt x="505839" y="578252"/>
                    <a:pt x="506798" y="584006"/>
                  </a:cubicBezTo>
                  <a:cubicBezTo>
                    <a:pt x="509675" y="596472"/>
                    <a:pt x="498168" y="591678"/>
                    <a:pt x="496250" y="602226"/>
                  </a:cubicBezTo>
                  <a:cubicBezTo>
                    <a:pt x="495291" y="605103"/>
                    <a:pt x="515429" y="638666"/>
                    <a:pt x="518306" y="640584"/>
                  </a:cubicBezTo>
                  <a:cubicBezTo>
                    <a:pt x="533649" y="655928"/>
                    <a:pt x="537485" y="645379"/>
                    <a:pt x="547075" y="654969"/>
                  </a:cubicBezTo>
                  <a:cubicBezTo>
                    <a:pt x="553787" y="661681"/>
                    <a:pt x="554746" y="671271"/>
                    <a:pt x="560500" y="677025"/>
                  </a:cubicBezTo>
                  <a:cubicBezTo>
                    <a:pt x="574885" y="686614"/>
                    <a:pt x="613243" y="700040"/>
                    <a:pt x="612284" y="724014"/>
                  </a:cubicBezTo>
                  <a:cubicBezTo>
                    <a:pt x="611325" y="747988"/>
                    <a:pt x="605571" y="743193"/>
                    <a:pt x="587351" y="738398"/>
                  </a:cubicBezTo>
                  <a:cubicBezTo>
                    <a:pt x="585433" y="738398"/>
                    <a:pt x="583515" y="739357"/>
                    <a:pt x="582556" y="741275"/>
                  </a:cubicBezTo>
                  <a:cubicBezTo>
                    <a:pt x="580638" y="749906"/>
                    <a:pt x="586392" y="760454"/>
                    <a:pt x="576802" y="767167"/>
                  </a:cubicBezTo>
                  <a:cubicBezTo>
                    <a:pt x="569131" y="773880"/>
                    <a:pt x="530772" y="782510"/>
                    <a:pt x="529813" y="796895"/>
                  </a:cubicBezTo>
                  <a:cubicBezTo>
                    <a:pt x="529813" y="796895"/>
                    <a:pt x="551870" y="826622"/>
                    <a:pt x="551870" y="827581"/>
                  </a:cubicBezTo>
                  <a:cubicBezTo>
                    <a:pt x="552829" y="828540"/>
                    <a:pt x="540362" y="839089"/>
                    <a:pt x="544198" y="842924"/>
                  </a:cubicBezTo>
                  <a:cubicBezTo>
                    <a:pt x="553787" y="851555"/>
                    <a:pt x="564336" y="838130"/>
                    <a:pt x="555705" y="867857"/>
                  </a:cubicBezTo>
                  <a:cubicBezTo>
                    <a:pt x="555705" y="869776"/>
                    <a:pt x="553787" y="872652"/>
                    <a:pt x="551870" y="872652"/>
                  </a:cubicBezTo>
                  <a:cubicBezTo>
                    <a:pt x="523101" y="864981"/>
                    <a:pt x="545157" y="850596"/>
                    <a:pt x="531731" y="849637"/>
                  </a:cubicBezTo>
                  <a:cubicBezTo>
                    <a:pt x="524060" y="849637"/>
                    <a:pt x="518306" y="856350"/>
                    <a:pt x="510634" y="855391"/>
                  </a:cubicBezTo>
                  <a:cubicBezTo>
                    <a:pt x="506798" y="854432"/>
                    <a:pt x="507757" y="847719"/>
                    <a:pt x="504881" y="847719"/>
                  </a:cubicBezTo>
                  <a:cubicBezTo>
                    <a:pt x="499127" y="845802"/>
                    <a:pt x="494332" y="850596"/>
                    <a:pt x="489537" y="848678"/>
                  </a:cubicBezTo>
                  <a:cubicBezTo>
                    <a:pt x="487619" y="847719"/>
                    <a:pt x="491455" y="841966"/>
                    <a:pt x="489537" y="841966"/>
                  </a:cubicBezTo>
                  <a:cubicBezTo>
                    <a:pt x="478989" y="842924"/>
                    <a:pt x="488578" y="857309"/>
                    <a:pt x="485701" y="858268"/>
                  </a:cubicBezTo>
                  <a:cubicBezTo>
                    <a:pt x="473235" y="862104"/>
                    <a:pt x="452138" y="856350"/>
                    <a:pt x="440630" y="861145"/>
                  </a:cubicBezTo>
                  <a:cubicBezTo>
                    <a:pt x="436794" y="863063"/>
                    <a:pt x="438712" y="868816"/>
                    <a:pt x="434877" y="870735"/>
                  </a:cubicBezTo>
                  <a:cubicBezTo>
                    <a:pt x="431041" y="873611"/>
                    <a:pt x="427205" y="868816"/>
                    <a:pt x="423369" y="871693"/>
                  </a:cubicBezTo>
                  <a:cubicBezTo>
                    <a:pt x="420492" y="872652"/>
                    <a:pt x="424328" y="877447"/>
                    <a:pt x="422410" y="879365"/>
                  </a:cubicBezTo>
                  <a:cubicBezTo>
                    <a:pt x="421451" y="880324"/>
                    <a:pt x="390764" y="887996"/>
                    <a:pt x="386929" y="887037"/>
                  </a:cubicBezTo>
                  <a:cubicBezTo>
                    <a:pt x="385011" y="885119"/>
                    <a:pt x="386929" y="880324"/>
                    <a:pt x="385011" y="879365"/>
                  </a:cubicBezTo>
                  <a:cubicBezTo>
                    <a:pt x="384052" y="877447"/>
                    <a:pt x="379257" y="877447"/>
                    <a:pt x="378298" y="875529"/>
                  </a:cubicBezTo>
                  <a:cubicBezTo>
                    <a:pt x="377339" y="873611"/>
                    <a:pt x="383093" y="874570"/>
                    <a:pt x="382134" y="872652"/>
                  </a:cubicBezTo>
                  <a:cubicBezTo>
                    <a:pt x="378298" y="861145"/>
                    <a:pt x="353365" y="875529"/>
                    <a:pt x="345693" y="866898"/>
                  </a:cubicBezTo>
                  <a:cubicBezTo>
                    <a:pt x="345693" y="866898"/>
                    <a:pt x="347611" y="865940"/>
                    <a:pt x="347611" y="864981"/>
                  </a:cubicBezTo>
                  <a:cubicBezTo>
                    <a:pt x="341858" y="861145"/>
                    <a:pt x="347611" y="876488"/>
                    <a:pt x="345693" y="883201"/>
                  </a:cubicBezTo>
                  <a:cubicBezTo>
                    <a:pt x="345693" y="887037"/>
                    <a:pt x="328432" y="907175"/>
                    <a:pt x="322678" y="901421"/>
                  </a:cubicBezTo>
                  <a:cubicBezTo>
                    <a:pt x="318842" y="897585"/>
                    <a:pt x="329391" y="892790"/>
                    <a:pt x="326514" y="888955"/>
                  </a:cubicBezTo>
                  <a:cubicBezTo>
                    <a:pt x="325555" y="887996"/>
                    <a:pt x="322678" y="891831"/>
                    <a:pt x="320761" y="891831"/>
                  </a:cubicBezTo>
                  <a:cubicBezTo>
                    <a:pt x="318842" y="891831"/>
                    <a:pt x="315966" y="890872"/>
                    <a:pt x="315007" y="888955"/>
                  </a:cubicBezTo>
                  <a:cubicBezTo>
                    <a:pt x="313089" y="886078"/>
                    <a:pt x="319802" y="882242"/>
                    <a:pt x="315007" y="879365"/>
                  </a:cubicBezTo>
                  <a:cubicBezTo>
                    <a:pt x="311171" y="876488"/>
                    <a:pt x="309253" y="871693"/>
                    <a:pt x="306376" y="870735"/>
                  </a:cubicBezTo>
                  <a:cubicBezTo>
                    <a:pt x="303499" y="868816"/>
                    <a:pt x="299663" y="873611"/>
                    <a:pt x="296787" y="872652"/>
                  </a:cubicBezTo>
                  <a:cubicBezTo>
                    <a:pt x="294869" y="870735"/>
                    <a:pt x="296787" y="865940"/>
                    <a:pt x="294869" y="864981"/>
                  </a:cubicBezTo>
                  <a:cubicBezTo>
                    <a:pt x="290074" y="861145"/>
                    <a:pt x="291033" y="877447"/>
                    <a:pt x="276648" y="872652"/>
                  </a:cubicBezTo>
                  <a:cubicBezTo>
                    <a:pt x="267059" y="868816"/>
                    <a:pt x="260346" y="859227"/>
                    <a:pt x="250757" y="856350"/>
                  </a:cubicBezTo>
                  <a:cubicBezTo>
                    <a:pt x="249797" y="856350"/>
                    <a:pt x="220070" y="858268"/>
                    <a:pt x="220070" y="858268"/>
                  </a:cubicBezTo>
                  <a:cubicBezTo>
                    <a:pt x="216234" y="856350"/>
                    <a:pt x="216234" y="850596"/>
                    <a:pt x="212398" y="848678"/>
                  </a:cubicBezTo>
                  <a:cubicBezTo>
                    <a:pt x="211439" y="846761"/>
                    <a:pt x="214316" y="853473"/>
                    <a:pt x="212398" y="854432"/>
                  </a:cubicBezTo>
                  <a:cubicBezTo>
                    <a:pt x="210480" y="855391"/>
                    <a:pt x="206644" y="854432"/>
                    <a:pt x="205685" y="852514"/>
                  </a:cubicBezTo>
                  <a:cubicBezTo>
                    <a:pt x="204726" y="849637"/>
                    <a:pt x="209521" y="845802"/>
                    <a:pt x="207603" y="844843"/>
                  </a:cubicBezTo>
                  <a:cubicBezTo>
                    <a:pt x="194178" y="831417"/>
                    <a:pt x="178835" y="855391"/>
                    <a:pt x="181712" y="856350"/>
                  </a:cubicBezTo>
                  <a:cubicBezTo>
                    <a:pt x="187465" y="857309"/>
                    <a:pt x="192260" y="855391"/>
                    <a:pt x="198014" y="856350"/>
                  </a:cubicBezTo>
                  <a:cubicBezTo>
                    <a:pt x="201850" y="857309"/>
                    <a:pt x="191301" y="858268"/>
                    <a:pt x="189383" y="860186"/>
                  </a:cubicBezTo>
                  <a:cubicBezTo>
                    <a:pt x="187465" y="861145"/>
                    <a:pt x="190342" y="865940"/>
                    <a:pt x="189383" y="866898"/>
                  </a:cubicBezTo>
                  <a:cubicBezTo>
                    <a:pt x="167327" y="878406"/>
                    <a:pt x="182670" y="861145"/>
                    <a:pt x="165409" y="862104"/>
                  </a:cubicBezTo>
                  <a:cubicBezTo>
                    <a:pt x="162532" y="862104"/>
                    <a:pt x="121297" y="871693"/>
                    <a:pt x="118420" y="866898"/>
                  </a:cubicBezTo>
                  <a:cubicBezTo>
                    <a:pt x="117461" y="864981"/>
                    <a:pt x="124174" y="864022"/>
                    <a:pt x="123215" y="863063"/>
                  </a:cubicBezTo>
                  <a:cubicBezTo>
                    <a:pt x="115543" y="856350"/>
                    <a:pt x="111707" y="884160"/>
                    <a:pt x="111707" y="852514"/>
                  </a:cubicBezTo>
                  <a:cubicBezTo>
                    <a:pt x="110748" y="840048"/>
                    <a:pt x="119379" y="828540"/>
                    <a:pt x="120338" y="816074"/>
                  </a:cubicBezTo>
                  <a:cubicBezTo>
                    <a:pt x="120338" y="814156"/>
                    <a:pt x="116502" y="814156"/>
                    <a:pt x="116502" y="811279"/>
                  </a:cubicBezTo>
                  <a:cubicBezTo>
                    <a:pt x="115543" y="806484"/>
                    <a:pt x="117461" y="802648"/>
                    <a:pt x="119379" y="797854"/>
                  </a:cubicBezTo>
                  <a:lnTo>
                    <a:pt x="131846" y="776756"/>
                  </a:lnTo>
                  <a:cubicBezTo>
                    <a:pt x="132805" y="771003"/>
                    <a:pt x="133764" y="751823"/>
                    <a:pt x="136640" y="745111"/>
                  </a:cubicBezTo>
                  <a:cubicBezTo>
                    <a:pt x="144312" y="730727"/>
                    <a:pt x="161573" y="720178"/>
                    <a:pt x="172122" y="702917"/>
                  </a:cubicBezTo>
                  <a:cubicBezTo>
                    <a:pt x="175958" y="696204"/>
                    <a:pt x="121297" y="690450"/>
                    <a:pt x="118420" y="687573"/>
                  </a:cubicBezTo>
                  <a:cubicBezTo>
                    <a:pt x="115543" y="684696"/>
                    <a:pt x="117461" y="679902"/>
                    <a:pt x="114584" y="677025"/>
                  </a:cubicBezTo>
                  <a:cubicBezTo>
                    <a:pt x="109790" y="673189"/>
                    <a:pt x="81021" y="684696"/>
                    <a:pt x="79103" y="682779"/>
                  </a:cubicBezTo>
                  <a:cubicBezTo>
                    <a:pt x="78144" y="679902"/>
                    <a:pt x="81980" y="676066"/>
                    <a:pt x="80062" y="675107"/>
                  </a:cubicBezTo>
                  <a:cubicBezTo>
                    <a:pt x="53211" y="651133"/>
                    <a:pt x="71431" y="687573"/>
                    <a:pt x="59924" y="676066"/>
                  </a:cubicBezTo>
                  <a:cubicBezTo>
                    <a:pt x="51293" y="667435"/>
                    <a:pt x="46498" y="646338"/>
                    <a:pt x="38827" y="641543"/>
                  </a:cubicBezTo>
                  <a:cubicBezTo>
                    <a:pt x="35950" y="638666"/>
                    <a:pt x="31155" y="641543"/>
                    <a:pt x="29237" y="638666"/>
                  </a:cubicBezTo>
                  <a:cubicBezTo>
                    <a:pt x="19647" y="620446"/>
                    <a:pt x="55129" y="613733"/>
                    <a:pt x="42662" y="598390"/>
                  </a:cubicBezTo>
                  <a:cubicBezTo>
                    <a:pt x="40744" y="595513"/>
                    <a:pt x="19647" y="593595"/>
                    <a:pt x="14853" y="575375"/>
                  </a:cubicBezTo>
                  <a:cubicBezTo>
                    <a:pt x="7181" y="541812"/>
                    <a:pt x="48416" y="543730"/>
                    <a:pt x="35950" y="523591"/>
                  </a:cubicBezTo>
                  <a:cubicBezTo>
                    <a:pt x="33073" y="518797"/>
                    <a:pt x="25401" y="519756"/>
                    <a:pt x="23483" y="514961"/>
                  </a:cubicBezTo>
                  <a:cubicBezTo>
                    <a:pt x="22524" y="511125"/>
                    <a:pt x="30196" y="507289"/>
                    <a:pt x="29237" y="504412"/>
                  </a:cubicBezTo>
                  <a:cubicBezTo>
                    <a:pt x="29237" y="501535"/>
                    <a:pt x="23483" y="505371"/>
                    <a:pt x="21565" y="503453"/>
                  </a:cubicBezTo>
                  <a:cubicBezTo>
                    <a:pt x="20606" y="502494"/>
                    <a:pt x="8140" y="483315"/>
                    <a:pt x="9099" y="481397"/>
                  </a:cubicBezTo>
                  <a:cubicBezTo>
                    <a:pt x="10058" y="477562"/>
                    <a:pt x="16770" y="477562"/>
                    <a:pt x="16770" y="473725"/>
                  </a:cubicBezTo>
                  <a:cubicBezTo>
                    <a:pt x="19647" y="458382"/>
                    <a:pt x="-6244" y="452629"/>
                    <a:pt x="1427" y="451670"/>
                  </a:cubicBezTo>
                  <a:cubicBezTo>
                    <a:pt x="4304" y="450711"/>
                    <a:pt x="6222" y="454546"/>
                    <a:pt x="8140" y="454546"/>
                  </a:cubicBezTo>
                  <a:lnTo>
                    <a:pt x="25401" y="439203"/>
                  </a:lnTo>
                  <a:cubicBezTo>
                    <a:pt x="26360" y="434408"/>
                    <a:pt x="14853" y="440162"/>
                    <a:pt x="17730" y="432490"/>
                  </a:cubicBezTo>
                  <a:cubicBezTo>
                    <a:pt x="20606" y="425778"/>
                    <a:pt x="26360" y="421942"/>
                    <a:pt x="29237" y="415229"/>
                  </a:cubicBezTo>
                  <a:cubicBezTo>
                    <a:pt x="36909" y="395091"/>
                    <a:pt x="17730" y="380707"/>
                    <a:pt x="11976" y="371117"/>
                  </a:cubicBezTo>
                  <a:cubicBezTo>
                    <a:pt x="11017" y="369199"/>
                    <a:pt x="12935" y="366322"/>
                    <a:pt x="13894" y="364404"/>
                  </a:cubicBezTo>
                  <a:cubicBezTo>
                    <a:pt x="13894" y="362486"/>
                    <a:pt x="11976" y="359609"/>
                    <a:pt x="13894" y="358651"/>
                  </a:cubicBezTo>
                  <a:cubicBezTo>
                    <a:pt x="18689" y="355774"/>
                    <a:pt x="23483" y="358651"/>
                    <a:pt x="29237" y="356733"/>
                  </a:cubicBezTo>
                  <a:cubicBezTo>
                    <a:pt x="31155" y="355774"/>
                    <a:pt x="27319" y="350020"/>
                    <a:pt x="29237" y="350979"/>
                  </a:cubicBezTo>
                  <a:cubicBezTo>
                    <a:pt x="34991" y="352897"/>
                    <a:pt x="37868" y="358651"/>
                    <a:pt x="44580" y="358651"/>
                  </a:cubicBezTo>
                  <a:cubicBezTo>
                    <a:pt x="51293" y="359609"/>
                    <a:pt x="75267" y="350979"/>
                    <a:pt x="78144" y="345225"/>
                  </a:cubicBezTo>
                  <a:cubicBezTo>
                    <a:pt x="81021" y="338512"/>
                    <a:pt x="60883" y="337554"/>
                    <a:pt x="69513" y="332759"/>
                  </a:cubicBezTo>
                  <a:cubicBezTo>
                    <a:pt x="83898" y="323169"/>
                    <a:pt x="101159" y="319333"/>
                    <a:pt x="97323" y="296318"/>
                  </a:cubicBezTo>
                  <a:cubicBezTo>
                    <a:pt x="96364" y="283852"/>
                    <a:pt x="62801" y="288647"/>
                    <a:pt x="71431" y="275221"/>
                  </a:cubicBezTo>
                  <a:cubicBezTo>
                    <a:pt x="72390" y="272344"/>
                    <a:pt x="77185" y="275221"/>
                    <a:pt x="77185" y="273303"/>
                  </a:cubicBezTo>
                  <a:cubicBezTo>
                    <a:pt x="78144" y="270426"/>
                    <a:pt x="73349" y="267550"/>
                    <a:pt x="74308" y="265632"/>
                  </a:cubicBezTo>
                  <a:cubicBezTo>
                    <a:pt x="74308" y="263714"/>
                    <a:pt x="77185" y="263714"/>
                    <a:pt x="79103" y="263714"/>
                  </a:cubicBezTo>
                  <a:cubicBezTo>
                    <a:pt x="85816" y="263714"/>
                    <a:pt x="90610" y="266591"/>
                    <a:pt x="97323" y="266591"/>
                  </a:cubicBezTo>
                  <a:cubicBezTo>
                    <a:pt x="104995" y="266591"/>
                    <a:pt x="98282" y="252206"/>
                    <a:pt x="101159" y="244534"/>
                  </a:cubicBezTo>
                  <a:cubicBezTo>
                    <a:pt x="103077" y="237822"/>
                    <a:pt x="118420" y="209053"/>
                    <a:pt x="116502" y="193710"/>
                  </a:cubicBezTo>
                  <a:cubicBezTo>
                    <a:pt x="119379" y="192751"/>
                    <a:pt x="122256" y="190833"/>
                    <a:pt x="124174" y="186997"/>
                  </a:cubicBezTo>
                  <a:cubicBezTo>
                    <a:pt x="128010" y="183161"/>
                    <a:pt x="119379" y="185079"/>
                    <a:pt x="111707" y="185079"/>
                  </a:cubicBezTo>
                  <a:lnTo>
                    <a:pt x="111707" y="185079"/>
                  </a:lnTo>
                  <a:cubicBezTo>
                    <a:pt x="109790" y="183161"/>
                    <a:pt x="106913" y="184120"/>
                    <a:pt x="104995" y="184120"/>
                  </a:cubicBezTo>
                  <a:cubicBezTo>
                    <a:pt x="103077" y="184120"/>
                    <a:pt x="102118" y="183161"/>
                    <a:pt x="101159" y="182202"/>
                  </a:cubicBezTo>
                  <a:cubicBezTo>
                    <a:pt x="93487" y="173572"/>
                    <a:pt x="113625" y="145762"/>
                    <a:pt x="121297" y="141926"/>
                  </a:cubicBezTo>
                  <a:cubicBezTo>
                    <a:pt x="126092" y="139049"/>
                    <a:pt x="130887" y="144803"/>
                    <a:pt x="135681" y="144803"/>
                  </a:cubicBezTo>
                  <a:cubicBezTo>
                    <a:pt x="202809" y="141926"/>
                    <a:pt x="65677" y="137131"/>
                    <a:pt x="168286" y="139049"/>
                  </a:cubicBezTo>
                  <a:cubicBezTo>
                    <a:pt x="169245" y="139049"/>
                    <a:pt x="172122" y="140008"/>
                    <a:pt x="173081" y="140967"/>
                  </a:cubicBezTo>
                  <a:cubicBezTo>
                    <a:pt x="178835" y="150557"/>
                    <a:pt x="181712" y="191792"/>
                    <a:pt x="204726" y="183161"/>
                  </a:cubicBezTo>
                  <a:cubicBezTo>
                    <a:pt x="212398" y="180284"/>
                    <a:pt x="197055" y="117952"/>
                    <a:pt x="218152" y="117952"/>
                  </a:cubicBezTo>
                  <a:cubicBezTo>
                    <a:pt x="220070" y="117952"/>
                    <a:pt x="220070" y="123706"/>
                    <a:pt x="222947" y="124665"/>
                  </a:cubicBezTo>
                  <a:cubicBezTo>
                    <a:pt x="225824" y="126583"/>
                    <a:pt x="230618" y="126583"/>
                    <a:pt x="233495" y="126583"/>
                  </a:cubicBezTo>
                  <a:cubicBezTo>
                    <a:pt x="242126" y="128501"/>
                    <a:pt x="252674" y="118911"/>
                    <a:pt x="260346" y="122747"/>
                  </a:cubicBezTo>
                  <a:cubicBezTo>
                    <a:pt x="267059" y="125624"/>
                    <a:pt x="267059" y="134254"/>
                    <a:pt x="269936" y="140008"/>
                  </a:cubicBezTo>
                  <a:cubicBezTo>
                    <a:pt x="274730" y="147680"/>
                    <a:pt x="298704" y="192751"/>
                    <a:pt x="298704" y="162064"/>
                  </a:cubicBezTo>
                  <a:cubicBezTo>
                    <a:pt x="298704" y="155351"/>
                    <a:pt x="285279" y="157269"/>
                    <a:pt x="279525" y="152474"/>
                  </a:cubicBezTo>
                  <a:cubicBezTo>
                    <a:pt x="270895" y="144803"/>
                    <a:pt x="271854" y="123706"/>
                    <a:pt x="255551" y="120829"/>
                  </a:cubicBezTo>
                  <a:cubicBezTo>
                    <a:pt x="252674" y="120829"/>
                    <a:pt x="232536" y="125624"/>
                    <a:pt x="233495" y="113157"/>
                  </a:cubicBezTo>
                  <a:cubicBezTo>
                    <a:pt x="234454" y="105485"/>
                    <a:pt x="246921" y="79594"/>
                    <a:pt x="239249" y="70004"/>
                  </a:cubicBezTo>
                  <a:cubicBezTo>
                    <a:pt x="236372" y="67127"/>
                    <a:pt x="217193" y="77676"/>
                    <a:pt x="214316" y="67127"/>
                  </a:cubicBezTo>
                  <a:cubicBezTo>
                    <a:pt x="213357" y="65209"/>
                    <a:pt x="220070" y="67127"/>
                    <a:pt x="221029" y="65209"/>
                  </a:cubicBezTo>
                  <a:cubicBezTo>
                    <a:pt x="222947" y="63291"/>
                    <a:pt x="214316" y="59456"/>
                    <a:pt x="216234" y="59456"/>
                  </a:cubicBezTo>
                  <a:cubicBezTo>
                    <a:pt x="224865" y="56579"/>
                    <a:pt x="240208" y="66168"/>
                    <a:pt x="243085" y="47948"/>
                  </a:cubicBezTo>
                  <a:cubicBezTo>
                    <a:pt x="243085" y="46030"/>
                    <a:pt x="221988" y="23974"/>
                    <a:pt x="221029" y="20138"/>
                  </a:cubicBezTo>
                  <a:cubicBezTo>
                    <a:pt x="218152" y="13426"/>
                    <a:pt x="217193" y="6713"/>
                    <a:pt x="217193" y="0"/>
                  </a:cubicBezTo>
                  <a:cubicBezTo>
                    <a:pt x="223906" y="959"/>
                    <a:pt x="234454" y="0"/>
                    <a:pt x="237331" y="0"/>
                  </a:cubicBezTo>
                  <a:cubicBezTo>
                    <a:pt x="248839" y="1918"/>
                    <a:pt x="260346" y="7672"/>
                    <a:pt x="272813" y="9590"/>
                  </a:cubicBezTo>
                  <a:cubicBezTo>
                    <a:pt x="271854" y="12466"/>
                    <a:pt x="271854" y="13426"/>
                    <a:pt x="273771" y="12466"/>
                  </a:cubicBezTo>
                  <a:cubicBezTo>
                    <a:pt x="277607" y="9590"/>
                    <a:pt x="279525" y="4795"/>
                    <a:pt x="282402" y="4795"/>
                  </a:cubicBezTo>
                  <a:cubicBezTo>
                    <a:pt x="284320" y="4795"/>
                    <a:pt x="281443" y="9590"/>
                    <a:pt x="282402" y="11508"/>
                  </a:cubicBezTo>
                  <a:cubicBezTo>
                    <a:pt x="285279" y="13426"/>
                    <a:pt x="289115" y="12466"/>
                    <a:pt x="291033" y="13426"/>
                  </a:cubicBezTo>
                  <a:cubicBezTo>
                    <a:pt x="297745" y="14384"/>
                    <a:pt x="303499" y="14384"/>
                    <a:pt x="308294" y="17261"/>
                  </a:cubicBezTo>
                  <a:cubicBezTo>
                    <a:pt x="311171" y="19179"/>
                    <a:pt x="312130" y="23015"/>
                    <a:pt x="312130" y="24933"/>
                  </a:cubicBezTo>
                  <a:cubicBezTo>
                    <a:pt x="312130" y="25892"/>
                    <a:pt x="310212" y="24933"/>
                    <a:pt x="310212" y="24933"/>
                  </a:cubicBezTo>
                  <a:cubicBezTo>
                    <a:pt x="308294" y="25892"/>
                    <a:pt x="304458" y="27810"/>
                    <a:pt x="306376" y="28769"/>
                  </a:cubicBezTo>
                  <a:cubicBezTo>
                    <a:pt x="307335" y="30687"/>
                    <a:pt x="312130" y="26851"/>
                    <a:pt x="313089" y="28769"/>
                  </a:cubicBezTo>
                  <a:cubicBezTo>
                    <a:pt x="315966" y="33564"/>
                    <a:pt x="315007" y="38358"/>
                    <a:pt x="313089" y="43153"/>
                  </a:cubicBezTo>
                  <a:cubicBezTo>
                    <a:pt x="311171" y="47948"/>
                    <a:pt x="298704" y="50825"/>
                    <a:pt x="302540" y="54661"/>
                  </a:cubicBezTo>
                  <a:cubicBezTo>
                    <a:pt x="307335" y="61373"/>
                    <a:pt x="324596" y="45071"/>
                    <a:pt x="324596" y="52743"/>
                  </a:cubicBezTo>
                  <a:cubicBezTo>
                    <a:pt x="325555" y="58497"/>
                    <a:pt x="315966" y="68086"/>
                    <a:pt x="320761" y="70004"/>
                  </a:cubicBezTo>
                  <a:cubicBezTo>
                    <a:pt x="327473" y="72881"/>
                    <a:pt x="327473" y="57538"/>
                    <a:pt x="333227" y="56579"/>
                  </a:cubicBezTo>
                  <a:cubicBezTo>
                    <a:pt x="338981" y="55620"/>
                    <a:pt x="359119" y="73840"/>
                    <a:pt x="363914" y="71922"/>
                  </a:cubicBezTo>
                  <a:cubicBezTo>
                    <a:pt x="364873" y="71922"/>
                    <a:pt x="383093" y="50825"/>
                    <a:pt x="388847" y="62332"/>
                  </a:cubicBezTo>
                  <a:cubicBezTo>
                    <a:pt x="401313" y="85347"/>
                    <a:pt x="338022" y="110280"/>
                    <a:pt x="372544" y="113157"/>
                  </a:cubicBezTo>
                  <a:cubicBezTo>
                    <a:pt x="380216" y="114116"/>
                    <a:pt x="385011" y="105485"/>
                    <a:pt x="392682" y="105485"/>
                  </a:cubicBezTo>
                  <a:cubicBezTo>
                    <a:pt x="401313" y="106444"/>
                    <a:pt x="391723" y="132336"/>
                    <a:pt x="411862" y="118911"/>
                  </a:cubicBezTo>
                  <a:cubicBezTo>
                    <a:pt x="416656" y="116034"/>
                    <a:pt x="419533" y="93978"/>
                    <a:pt x="427205" y="89183"/>
                  </a:cubicBezTo>
                  <a:cubicBezTo>
                    <a:pt x="438712" y="82470"/>
                    <a:pt x="451179" y="80553"/>
                    <a:pt x="456933" y="93019"/>
                  </a:cubicBezTo>
                  <a:cubicBezTo>
                    <a:pt x="455974" y="90142"/>
                    <a:pt x="455015" y="85347"/>
                    <a:pt x="455974" y="85347"/>
                  </a:cubicBezTo>
                  <a:cubicBezTo>
                    <a:pt x="461727" y="78635"/>
                    <a:pt x="468440" y="76717"/>
                    <a:pt x="473235" y="70963"/>
                  </a:cubicBezTo>
                  <a:cubicBezTo>
                    <a:pt x="478989" y="64250"/>
                    <a:pt x="479948" y="54661"/>
                    <a:pt x="484742" y="48907"/>
                  </a:cubicBezTo>
                  <a:cubicBezTo>
                    <a:pt x="486660" y="46989"/>
                    <a:pt x="498168" y="51784"/>
                    <a:pt x="508716" y="55620"/>
                  </a:cubicBezTo>
                  <a:cubicBezTo>
                    <a:pt x="513511" y="54661"/>
                    <a:pt x="517347" y="53702"/>
                    <a:pt x="519265" y="53702"/>
                  </a:cubicBezTo>
                  <a:cubicBezTo>
                    <a:pt x="525978" y="53702"/>
                    <a:pt x="522142" y="66168"/>
                    <a:pt x="525978" y="71922"/>
                  </a:cubicBezTo>
                  <a:cubicBezTo>
                    <a:pt x="528855" y="75758"/>
                    <a:pt x="534608" y="73840"/>
                    <a:pt x="537485" y="77676"/>
                  </a:cubicBezTo>
                  <a:cubicBezTo>
                    <a:pt x="543239" y="82470"/>
                    <a:pt x="545157" y="94937"/>
                    <a:pt x="553787" y="93978"/>
                  </a:cubicBezTo>
                  <a:cubicBezTo>
                    <a:pt x="560500" y="93978"/>
                    <a:pt x="567213" y="89183"/>
                    <a:pt x="574885" y="91101"/>
                  </a:cubicBezTo>
                  <a:cubicBezTo>
                    <a:pt x="577761" y="92060"/>
                    <a:pt x="571049" y="96855"/>
                    <a:pt x="571049" y="98773"/>
                  </a:cubicBezTo>
                  <a:cubicBezTo>
                    <a:pt x="572008" y="106444"/>
                    <a:pt x="574885" y="113157"/>
                    <a:pt x="577761" y="120829"/>
                  </a:cubicBezTo>
                  <a:cubicBezTo>
                    <a:pt x="580638" y="128501"/>
                    <a:pt x="589269" y="130418"/>
                    <a:pt x="596941" y="133295"/>
                  </a:cubicBezTo>
                  <a:cubicBezTo>
                    <a:pt x="604612" y="129459"/>
                    <a:pt x="608448" y="130418"/>
                    <a:pt x="611325" y="129459"/>
                  </a:cubicBezTo>
                  <a:lnTo>
                    <a:pt x="611325" y="129459"/>
                  </a:lnTo>
                  <a:close/>
                  <a:moveTo>
                    <a:pt x="528855" y="60414"/>
                  </a:moveTo>
                  <a:cubicBezTo>
                    <a:pt x="530772" y="52743"/>
                    <a:pt x="526937" y="42194"/>
                    <a:pt x="529813" y="34523"/>
                  </a:cubicBezTo>
                  <a:cubicBezTo>
                    <a:pt x="532690" y="26851"/>
                    <a:pt x="559541" y="49866"/>
                    <a:pt x="553787" y="42194"/>
                  </a:cubicBezTo>
                  <a:cubicBezTo>
                    <a:pt x="549952" y="36440"/>
                    <a:pt x="538444" y="39317"/>
                    <a:pt x="535567" y="33564"/>
                  </a:cubicBezTo>
                  <a:cubicBezTo>
                    <a:pt x="534608" y="27810"/>
                    <a:pt x="543239" y="23974"/>
                    <a:pt x="546116" y="19179"/>
                  </a:cubicBezTo>
                  <a:cubicBezTo>
                    <a:pt x="549952" y="16302"/>
                    <a:pt x="543239" y="29728"/>
                    <a:pt x="547075" y="30687"/>
                  </a:cubicBezTo>
                  <a:cubicBezTo>
                    <a:pt x="553787" y="32605"/>
                    <a:pt x="559541" y="29728"/>
                    <a:pt x="565295" y="31646"/>
                  </a:cubicBezTo>
                  <a:cubicBezTo>
                    <a:pt x="571049" y="33564"/>
                    <a:pt x="557623" y="40276"/>
                    <a:pt x="559541" y="46030"/>
                  </a:cubicBezTo>
                  <a:cubicBezTo>
                    <a:pt x="561459" y="52743"/>
                    <a:pt x="569131" y="53702"/>
                    <a:pt x="572008" y="59456"/>
                  </a:cubicBezTo>
                  <a:cubicBezTo>
                    <a:pt x="573926" y="61373"/>
                    <a:pt x="562418" y="70004"/>
                    <a:pt x="548034" y="73840"/>
                  </a:cubicBezTo>
                  <a:cubicBezTo>
                    <a:pt x="541321" y="75758"/>
                    <a:pt x="535567" y="64250"/>
                    <a:pt x="528855" y="60414"/>
                  </a:cubicBezTo>
                  <a:lnTo>
                    <a:pt x="528855" y="60414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00" name="Freeform: Shape 299">
              <a:extLst>
                <a:ext uri="{FF2B5EF4-FFF2-40B4-BE49-F238E27FC236}">
                  <a16:creationId xmlns:a16="http://schemas.microsoft.com/office/drawing/2014/main" id="{6912547B-57E5-483E-1F69-A9F94A2DF298}"/>
                </a:ext>
              </a:extLst>
            </p:cNvPr>
            <p:cNvSpPr/>
            <p:nvPr/>
          </p:nvSpPr>
          <p:spPr>
            <a:xfrm>
              <a:off x="6020432" y="1722197"/>
              <a:ext cx="628322" cy="1697157"/>
            </a:xfrm>
            <a:custGeom>
              <a:avLst/>
              <a:gdLst>
                <a:gd name="connsiteX0" fmla="*/ 96855 w 612774"/>
                <a:gd name="connsiteY0" fmla="*/ 1655162 h 1655162"/>
                <a:gd name="connsiteX1" fmla="*/ 89183 w 612774"/>
                <a:gd name="connsiteY1" fmla="*/ 1644614 h 1655162"/>
                <a:gd name="connsiteX2" fmla="*/ 85347 w 612774"/>
                <a:gd name="connsiteY2" fmla="*/ 1635983 h 1655162"/>
                <a:gd name="connsiteX3" fmla="*/ 100691 w 612774"/>
                <a:gd name="connsiteY3" fmla="*/ 1651327 h 1655162"/>
                <a:gd name="connsiteX4" fmla="*/ 96855 w 612774"/>
                <a:gd name="connsiteY4" fmla="*/ 1655162 h 1655162"/>
                <a:gd name="connsiteX5" fmla="*/ 96855 w 612774"/>
                <a:gd name="connsiteY5" fmla="*/ 1655162 h 1655162"/>
                <a:gd name="connsiteX6" fmla="*/ 177407 w 612774"/>
                <a:gd name="connsiteY6" fmla="*/ 1175683 h 1655162"/>
                <a:gd name="connsiteX7" fmla="*/ 151516 w 612774"/>
                <a:gd name="connsiteY7" fmla="*/ 1252400 h 1655162"/>
                <a:gd name="connsiteX8" fmla="*/ 134254 w 612774"/>
                <a:gd name="connsiteY8" fmla="*/ 1267743 h 1655162"/>
                <a:gd name="connsiteX9" fmla="*/ 115075 w 612774"/>
                <a:gd name="connsiteY9" fmla="*/ 1261990 h 1655162"/>
                <a:gd name="connsiteX10" fmla="*/ 82471 w 612774"/>
                <a:gd name="connsiteY10" fmla="*/ 1288840 h 1655162"/>
                <a:gd name="connsiteX11" fmla="*/ 92060 w 612774"/>
                <a:gd name="connsiteY11" fmla="*/ 1259113 h 1655162"/>
                <a:gd name="connsiteX12" fmla="*/ 97814 w 612774"/>
                <a:gd name="connsiteY12" fmla="*/ 1209247 h 1655162"/>
                <a:gd name="connsiteX13" fmla="*/ 116034 w 612774"/>
                <a:gd name="connsiteY13" fmla="*/ 1214042 h 1655162"/>
                <a:gd name="connsiteX14" fmla="*/ 120829 w 612774"/>
                <a:gd name="connsiteY14" fmla="*/ 1180478 h 1655162"/>
                <a:gd name="connsiteX15" fmla="*/ 177407 w 612774"/>
                <a:gd name="connsiteY15" fmla="*/ 1175683 h 1655162"/>
                <a:gd name="connsiteX16" fmla="*/ 177407 w 612774"/>
                <a:gd name="connsiteY16" fmla="*/ 1175683 h 1655162"/>
                <a:gd name="connsiteX17" fmla="*/ 233986 w 612774"/>
                <a:gd name="connsiteY17" fmla="*/ 1230344 h 1655162"/>
                <a:gd name="connsiteX18" fmla="*/ 228232 w 612774"/>
                <a:gd name="connsiteY18" fmla="*/ 1274456 h 1655162"/>
                <a:gd name="connsiteX19" fmla="*/ 220561 w 612774"/>
                <a:gd name="connsiteY19" fmla="*/ 1282128 h 1655162"/>
                <a:gd name="connsiteX20" fmla="*/ 212889 w 612774"/>
                <a:gd name="connsiteY20" fmla="*/ 1314732 h 1655162"/>
                <a:gd name="connsiteX21" fmla="*/ 201381 w 612774"/>
                <a:gd name="connsiteY21" fmla="*/ 1340624 h 1655162"/>
                <a:gd name="connsiteX22" fmla="*/ 233986 w 612774"/>
                <a:gd name="connsiteY22" fmla="*/ 1230344 h 1655162"/>
                <a:gd name="connsiteX23" fmla="*/ 233986 w 612774"/>
                <a:gd name="connsiteY23" fmla="*/ 1230344 h 1655162"/>
                <a:gd name="connsiteX24" fmla="*/ 82471 w 612774"/>
                <a:gd name="connsiteY24" fmla="*/ 1625435 h 1655162"/>
                <a:gd name="connsiteX25" fmla="*/ 82471 w 612774"/>
                <a:gd name="connsiteY25" fmla="*/ 1625435 h 1655162"/>
                <a:gd name="connsiteX26" fmla="*/ 82471 w 612774"/>
                <a:gd name="connsiteY26" fmla="*/ 1625435 h 1655162"/>
                <a:gd name="connsiteX27" fmla="*/ 82471 w 612774"/>
                <a:gd name="connsiteY27" fmla="*/ 1625435 h 1655162"/>
                <a:gd name="connsiteX28" fmla="*/ 99732 w 612774"/>
                <a:gd name="connsiteY28" fmla="*/ 1613927 h 1655162"/>
                <a:gd name="connsiteX29" fmla="*/ 96855 w 612774"/>
                <a:gd name="connsiteY29" fmla="*/ 1582282 h 1655162"/>
                <a:gd name="connsiteX30" fmla="*/ 103568 w 612774"/>
                <a:gd name="connsiteY30" fmla="*/ 1567897 h 1655162"/>
                <a:gd name="connsiteX31" fmla="*/ 98773 w 612774"/>
                <a:gd name="connsiteY31" fmla="*/ 1562143 h 1655162"/>
                <a:gd name="connsiteX32" fmla="*/ 62332 w 612774"/>
                <a:gd name="connsiteY32" fmla="*/ 1564061 h 1655162"/>
                <a:gd name="connsiteX33" fmla="*/ 102609 w 612774"/>
                <a:gd name="connsiteY33" fmla="*/ 1557349 h 1655162"/>
                <a:gd name="connsiteX34" fmla="*/ 93019 w 612774"/>
                <a:gd name="connsiteY34" fmla="*/ 1535293 h 1655162"/>
                <a:gd name="connsiteX35" fmla="*/ 116993 w 612774"/>
                <a:gd name="connsiteY35" fmla="*/ 1542005 h 1655162"/>
                <a:gd name="connsiteX36" fmla="*/ 102609 w 612774"/>
                <a:gd name="connsiteY36" fmla="*/ 1520908 h 1655162"/>
                <a:gd name="connsiteX37" fmla="*/ 120829 w 612774"/>
                <a:gd name="connsiteY37" fmla="*/ 1516114 h 1655162"/>
                <a:gd name="connsiteX38" fmla="*/ 118911 w 612774"/>
                <a:gd name="connsiteY38" fmla="*/ 1494057 h 1655162"/>
                <a:gd name="connsiteX39" fmla="*/ 108362 w 612774"/>
                <a:gd name="connsiteY39" fmla="*/ 1492140 h 1655162"/>
                <a:gd name="connsiteX40" fmla="*/ 97814 w 612774"/>
                <a:gd name="connsiteY40" fmla="*/ 1470083 h 1655162"/>
                <a:gd name="connsiteX41" fmla="*/ 83429 w 612774"/>
                <a:gd name="connsiteY41" fmla="*/ 1461453 h 1655162"/>
                <a:gd name="connsiteX42" fmla="*/ 82471 w 612774"/>
                <a:gd name="connsiteY42" fmla="*/ 1449945 h 1655162"/>
                <a:gd name="connsiteX43" fmla="*/ 70004 w 612774"/>
                <a:gd name="connsiteY43" fmla="*/ 1429807 h 1655162"/>
                <a:gd name="connsiteX44" fmla="*/ 72881 w 612774"/>
                <a:gd name="connsiteY44" fmla="*/ 1425971 h 1655162"/>
                <a:gd name="connsiteX45" fmla="*/ 66168 w 612774"/>
                <a:gd name="connsiteY45" fmla="*/ 1424053 h 1655162"/>
                <a:gd name="connsiteX46" fmla="*/ 55620 w 612774"/>
                <a:gd name="connsiteY46" fmla="*/ 1410628 h 1655162"/>
                <a:gd name="connsiteX47" fmla="*/ 49866 w 612774"/>
                <a:gd name="connsiteY47" fmla="*/ 1371311 h 1655162"/>
                <a:gd name="connsiteX48" fmla="*/ 39317 w 612774"/>
                <a:gd name="connsiteY48" fmla="*/ 1369393 h 1655162"/>
                <a:gd name="connsiteX49" fmla="*/ 37399 w 612774"/>
                <a:gd name="connsiteY49" fmla="*/ 1354049 h 1655162"/>
                <a:gd name="connsiteX50" fmla="*/ 48907 w 612774"/>
                <a:gd name="connsiteY50" fmla="*/ 1294594 h 1655162"/>
                <a:gd name="connsiteX51" fmla="*/ 7672 w 612774"/>
                <a:gd name="connsiteY51" fmla="*/ 1295553 h 1655162"/>
                <a:gd name="connsiteX52" fmla="*/ 11507 w 612774"/>
                <a:gd name="connsiteY52" fmla="*/ 1267743 h 1655162"/>
                <a:gd name="connsiteX53" fmla="*/ 0 w 612774"/>
                <a:gd name="connsiteY53" fmla="*/ 1216918 h 1655162"/>
                <a:gd name="connsiteX54" fmla="*/ 18220 w 612774"/>
                <a:gd name="connsiteY54" fmla="*/ 1219795 h 1655162"/>
                <a:gd name="connsiteX55" fmla="*/ 32605 w 612774"/>
                <a:gd name="connsiteY55" fmla="*/ 1226508 h 1655162"/>
                <a:gd name="connsiteX56" fmla="*/ 32605 w 612774"/>
                <a:gd name="connsiteY56" fmla="*/ 1146914 h 1655162"/>
                <a:gd name="connsiteX57" fmla="*/ 46030 w 612774"/>
                <a:gd name="connsiteY57" fmla="*/ 1134448 h 1655162"/>
                <a:gd name="connsiteX58" fmla="*/ 44112 w 612774"/>
                <a:gd name="connsiteY58" fmla="*/ 1122941 h 1655162"/>
                <a:gd name="connsiteX59" fmla="*/ 40276 w 612774"/>
                <a:gd name="connsiteY59" fmla="*/ 1117187 h 1655162"/>
                <a:gd name="connsiteX60" fmla="*/ 78635 w 612774"/>
                <a:gd name="connsiteY60" fmla="*/ 1088418 h 1655162"/>
                <a:gd name="connsiteX61" fmla="*/ 77676 w 612774"/>
                <a:gd name="connsiteY61" fmla="*/ 1062526 h 1655162"/>
                <a:gd name="connsiteX62" fmla="*/ 59455 w 612774"/>
                <a:gd name="connsiteY62" fmla="*/ 982932 h 1655162"/>
                <a:gd name="connsiteX63" fmla="*/ 83429 w 612774"/>
                <a:gd name="connsiteY63" fmla="*/ 972384 h 1655162"/>
                <a:gd name="connsiteX64" fmla="*/ 93019 w 612774"/>
                <a:gd name="connsiteY64" fmla="*/ 935944 h 1655162"/>
                <a:gd name="connsiteX65" fmla="*/ 49866 w 612774"/>
                <a:gd name="connsiteY65" fmla="*/ 894708 h 1655162"/>
                <a:gd name="connsiteX66" fmla="*/ 57538 w 612774"/>
                <a:gd name="connsiteY66" fmla="*/ 830458 h 1655162"/>
                <a:gd name="connsiteX67" fmla="*/ 40276 w 612774"/>
                <a:gd name="connsiteY67" fmla="*/ 792100 h 1655162"/>
                <a:gd name="connsiteX68" fmla="*/ 44112 w 612774"/>
                <a:gd name="connsiteY68" fmla="*/ 774839 h 1655162"/>
                <a:gd name="connsiteX69" fmla="*/ 40276 w 612774"/>
                <a:gd name="connsiteY69" fmla="*/ 756618 h 1655162"/>
                <a:gd name="connsiteX70" fmla="*/ 46989 w 612774"/>
                <a:gd name="connsiteY70" fmla="*/ 742234 h 1655162"/>
                <a:gd name="connsiteX71" fmla="*/ 33564 w 612774"/>
                <a:gd name="connsiteY71" fmla="*/ 713465 h 1655162"/>
                <a:gd name="connsiteX72" fmla="*/ 46989 w 612774"/>
                <a:gd name="connsiteY72" fmla="*/ 687573 h 1655162"/>
                <a:gd name="connsiteX73" fmla="*/ 43153 w 612774"/>
                <a:gd name="connsiteY73" fmla="*/ 676066 h 1655162"/>
                <a:gd name="connsiteX74" fmla="*/ 77676 w 612774"/>
                <a:gd name="connsiteY74" fmla="*/ 624282 h 1655162"/>
                <a:gd name="connsiteX75" fmla="*/ 144803 w 612774"/>
                <a:gd name="connsiteY75" fmla="*/ 601267 h 1655162"/>
                <a:gd name="connsiteX76" fmla="*/ 118911 w 612774"/>
                <a:gd name="connsiteY76" fmla="*/ 550442 h 1655162"/>
                <a:gd name="connsiteX77" fmla="*/ 147680 w 612774"/>
                <a:gd name="connsiteY77" fmla="*/ 475643 h 1655162"/>
                <a:gd name="connsiteX78" fmla="*/ 154392 w 612774"/>
                <a:gd name="connsiteY78" fmla="*/ 467972 h 1655162"/>
                <a:gd name="connsiteX79" fmla="*/ 151516 w 612774"/>
                <a:gd name="connsiteY79" fmla="*/ 434408 h 1655162"/>
                <a:gd name="connsiteX80" fmla="*/ 156310 w 612774"/>
                <a:gd name="connsiteY80" fmla="*/ 406598 h 1655162"/>
                <a:gd name="connsiteX81" fmla="*/ 147680 w 612774"/>
                <a:gd name="connsiteY81" fmla="*/ 371117 h 1655162"/>
                <a:gd name="connsiteX82" fmla="*/ 172613 w 612774"/>
                <a:gd name="connsiteY82" fmla="*/ 367281 h 1655162"/>
                <a:gd name="connsiteX83" fmla="*/ 192751 w 612774"/>
                <a:gd name="connsiteY83" fmla="*/ 350020 h 1655162"/>
                <a:gd name="connsiteX84" fmla="*/ 185079 w 612774"/>
                <a:gd name="connsiteY84" fmla="*/ 327005 h 1655162"/>
                <a:gd name="connsiteX85" fmla="*/ 225355 w 612774"/>
                <a:gd name="connsiteY85" fmla="*/ 260837 h 1655162"/>
                <a:gd name="connsiteX86" fmla="*/ 208094 w 612774"/>
                <a:gd name="connsiteY86" fmla="*/ 214807 h 1655162"/>
                <a:gd name="connsiteX87" fmla="*/ 220561 w 612774"/>
                <a:gd name="connsiteY87" fmla="*/ 202340 h 1655162"/>
                <a:gd name="connsiteX88" fmla="*/ 229191 w 612774"/>
                <a:gd name="connsiteY88" fmla="*/ 170695 h 1655162"/>
                <a:gd name="connsiteX89" fmla="*/ 252206 w 612774"/>
                <a:gd name="connsiteY89" fmla="*/ 132336 h 1655162"/>
                <a:gd name="connsiteX90" fmla="*/ 280975 w 612774"/>
                <a:gd name="connsiteY90" fmla="*/ 144803 h 1655162"/>
                <a:gd name="connsiteX91" fmla="*/ 281934 w 612774"/>
                <a:gd name="connsiteY91" fmla="*/ 79594 h 1655162"/>
                <a:gd name="connsiteX92" fmla="*/ 364404 w 612774"/>
                <a:gd name="connsiteY92" fmla="*/ 88224 h 1655162"/>
                <a:gd name="connsiteX93" fmla="*/ 361527 w 612774"/>
                <a:gd name="connsiteY93" fmla="*/ 63291 h 1655162"/>
                <a:gd name="connsiteX94" fmla="*/ 373994 w 612774"/>
                <a:gd name="connsiteY94" fmla="*/ 33564 h 1655162"/>
                <a:gd name="connsiteX95" fmla="*/ 369199 w 612774"/>
                <a:gd name="connsiteY95" fmla="*/ 15343 h 1655162"/>
                <a:gd name="connsiteX96" fmla="*/ 357692 w 612774"/>
                <a:gd name="connsiteY96" fmla="*/ 3836 h 1655162"/>
                <a:gd name="connsiteX97" fmla="*/ 378789 w 612774"/>
                <a:gd name="connsiteY97" fmla="*/ 0 h 1655162"/>
                <a:gd name="connsiteX98" fmla="*/ 380707 w 612774"/>
                <a:gd name="connsiteY98" fmla="*/ 0 h 1655162"/>
                <a:gd name="connsiteX99" fmla="*/ 391255 w 612774"/>
                <a:gd name="connsiteY99" fmla="*/ 4795 h 1655162"/>
                <a:gd name="connsiteX100" fmla="*/ 395091 w 612774"/>
                <a:gd name="connsiteY100" fmla="*/ 15343 h 1655162"/>
                <a:gd name="connsiteX101" fmla="*/ 452629 w 612774"/>
                <a:gd name="connsiteY101" fmla="*/ 55620 h 1655162"/>
                <a:gd name="connsiteX102" fmla="*/ 503453 w 612774"/>
                <a:gd name="connsiteY102" fmla="*/ 73840 h 1655162"/>
                <a:gd name="connsiteX103" fmla="*/ 508248 w 612774"/>
                <a:gd name="connsiteY103" fmla="*/ 86306 h 1655162"/>
                <a:gd name="connsiteX104" fmla="*/ 514961 w 612774"/>
                <a:gd name="connsiteY104" fmla="*/ 83429 h 1655162"/>
                <a:gd name="connsiteX105" fmla="*/ 530304 w 612774"/>
                <a:gd name="connsiteY105" fmla="*/ 100691 h 1655162"/>
                <a:gd name="connsiteX106" fmla="*/ 537017 w 612774"/>
                <a:gd name="connsiteY106" fmla="*/ 105485 h 1655162"/>
                <a:gd name="connsiteX107" fmla="*/ 540853 w 612774"/>
                <a:gd name="connsiteY107" fmla="*/ 146721 h 1655162"/>
                <a:gd name="connsiteX108" fmla="*/ 537976 w 612774"/>
                <a:gd name="connsiteY108" fmla="*/ 157269 h 1655162"/>
                <a:gd name="connsiteX109" fmla="*/ 554278 w 612774"/>
                <a:gd name="connsiteY109" fmla="*/ 163982 h 1655162"/>
                <a:gd name="connsiteX110" fmla="*/ 552360 w 612774"/>
                <a:gd name="connsiteY110" fmla="*/ 194669 h 1655162"/>
                <a:gd name="connsiteX111" fmla="*/ 581129 w 612774"/>
                <a:gd name="connsiteY111" fmla="*/ 233027 h 1655162"/>
                <a:gd name="connsiteX112" fmla="*/ 574416 w 612774"/>
                <a:gd name="connsiteY112" fmla="*/ 282893 h 1655162"/>
                <a:gd name="connsiteX113" fmla="*/ 612775 w 612774"/>
                <a:gd name="connsiteY113" fmla="*/ 345225 h 1655162"/>
                <a:gd name="connsiteX114" fmla="*/ 604144 w 612774"/>
                <a:gd name="connsiteY114" fmla="*/ 354815 h 1655162"/>
                <a:gd name="connsiteX115" fmla="*/ 593595 w 612774"/>
                <a:gd name="connsiteY115" fmla="*/ 348102 h 1655162"/>
                <a:gd name="connsiteX116" fmla="*/ 588801 w 612774"/>
                <a:gd name="connsiteY116" fmla="*/ 353856 h 1655162"/>
                <a:gd name="connsiteX117" fmla="*/ 566745 w 612774"/>
                <a:gd name="connsiteY117" fmla="*/ 351938 h 1655162"/>
                <a:gd name="connsiteX118" fmla="*/ 564827 w 612774"/>
                <a:gd name="connsiteY118" fmla="*/ 368240 h 1655162"/>
                <a:gd name="connsiteX119" fmla="*/ 526468 w 612774"/>
                <a:gd name="connsiteY119" fmla="*/ 355774 h 1655162"/>
                <a:gd name="connsiteX120" fmla="*/ 528386 w 612774"/>
                <a:gd name="connsiteY120" fmla="*/ 363445 h 1655162"/>
                <a:gd name="connsiteX121" fmla="*/ 528386 w 612774"/>
                <a:gd name="connsiteY121" fmla="*/ 369199 h 1655162"/>
                <a:gd name="connsiteX122" fmla="*/ 523592 w 612774"/>
                <a:gd name="connsiteY122" fmla="*/ 386460 h 1655162"/>
                <a:gd name="connsiteX123" fmla="*/ 525509 w 612774"/>
                <a:gd name="connsiteY123" fmla="*/ 389337 h 1655162"/>
                <a:gd name="connsiteX124" fmla="*/ 507289 w 612774"/>
                <a:gd name="connsiteY124" fmla="*/ 383583 h 1655162"/>
                <a:gd name="connsiteX125" fmla="*/ 500576 w 612774"/>
                <a:gd name="connsiteY125" fmla="*/ 377830 h 1655162"/>
                <a:gd name="connsiteX126" fmla="*/ 524550 w 612774"/>
                <a:gd name="connsiteY126" fmla="*/ 394132 h 1655162"/>
                <a:gd name="connsiteX127" fmla="*/ 508248 w 612774"/>
                <a:gd name="connsiteY127" fmla="*/ 398927 h 1655162"/>
                <a:gd name="connsiteX128" fmla="*/ 513043 w 612774"/>
                <a:gd name="connsiteY128" fmla="*/ 399886 h 1655162"/>
                <a:gd name="connsiteX129" fmla="*/ 518797 w 612774"/>
                <a:gd name="connsiteY129" fmla="*/ 411393 h 1655162"/>
                <a:gd name="connsiteX130" fmla="*/ 514961 w 612774"/>
                <a:gd name="connsiteY130" fmla="*/ 407557 h 1655162"/>
                <a:gd name="connsiteX131" fmla="*/ 515920 w 612774"/>
                <a:gd name="connsiteY131" fmla="*/ 413311 h 1655162"/>
                <a:gd name="connsiteX132" fmla="*/ 484274 w 612774"/>
                <a:gd name="connsiteY132" fmla="*/ 426737 h 1655162"/>
                <a:gd name="connsiteX133" fmla="*/ 491946 w 612774"/>
                <a:gd name="connsiteY133" fmla="*/ 427695 h 1655162"/>
                <a:gd name="connsiteX134" fmla="*/ 506330 w 612774"/>
                <a:gd name="connsiteY134" fmla="*/ 445916 h 1655162"/>
                <a:gd name="connsiteX135" fmla="*/ 484274 w 612774"/>
                <a:gd name="connsiteY135" fmla="*/ 487151 h 1655162"/>
                <a:gd name="connsiteX136" fmla="*/ 520715 w 612774"/>
                <a:gd name="connsiteY136" fmla="*/ 526468 h 1655162"/>
                <a:gd name="connsiteX137" fmla="*/ 498659 w 612774"/>
                <a:gd name="connsiteY137" fmla="*/ 559073 h 1655162"/>
                <a:gd name="connsiteX138" fmla="*/ 480438 w 612774"/>
                <a:gd name="connsiteY138" fmla="*/ 615651 h 1655162"/>
                <a:gd name="connsiteX139" fmla="*/ 476602 w 612774"/>
                <a:gd name="connsiteY139" fmla="*/ 609898 h 1655162"/>
                <a:gd name="connsiteX140" fmla="*/ 472767 w 612774"/>
                <a:gd name="connsiteY140" fmla="*/ 628118 h 1655162"/>
                <a:gd name="connsiteX141" fmla="*/ 467972 w 612774"/>
                <a:gd name="connsiteY141" fmla="*/ 619487 h 1655162"/>
                <a:gd name="connsiteX142" fmla="*/ 467013 w 612774"/>
                <a:gd name="connsiteY142" fmla="*/ 621405 h 1655162"/>
                <a:gd name="connsiteX143" fmla="*/ 466054 w 612774"/>
                <a:gd name="connsiteY143" fmla="*/ 621405 h 1655162"/>
                <a:gd name="connsiteX144" fmla="*/ 465095 w 612774"/>
                <a:gd name="connsiteY144" fmla="*/ 630995 h 1655162"/>
                <a:gd name="connsiteX145" fmla="*/ 448793 w 612774"/>
                <a:gd name="connsiteY145" fmla="*/ 638666 h 1655162"/>
                <a:gd name="connsiteX146" fmla="*/ 442080 w 612774"/>
                <a:gd name="connsiteY146" fmla="*/ 651133 h 1655162"/>
                <a:gd name="connsiteX147" fmla="*/ 424819 w 612774"/>
                <a:gd name="connsiteY147" fmla="*/ 647297 h 1655162"/>
                <a:gd name="connsiteX148" fmla="*/ 432490 w 612774"/>
                <a:gd name="connsiteY148" fmla="*/ 666476 h 1655162"/>
                <a:gd name="connsiteX149" fmla="*/ 420024 w 612774"/>
                <a:gd name="connsiteY149" fmla="*/ 659764 h 1655162"/>
                <a:gd name="connsiteX150" fmla="*/ 420024 w 612774"/>
                <a:gd name="connsiteY150" fmla="*/ 676066 h 1655162"/>
                <a:gd name="connsiteX151" fmla="*/ 412352 w 612774"/>
                <a:gd name="connsiteY151" fmla="*/ 695245 h 1655162"/>
                <a:gd name="connsiteX152" fmla="*/ 394132 w 612774"/>
                <a:gd name="connsiteY152" fmla="*/ 689491 h 1655162"/>
                <a:gd name="connsiteX153" fmla="*/ 402763 w 612774"/>
                <a:gd name="connsiteY153" fmla="*/ 696204 h 1655162"/>
                <a:gd name="connsiteX154" fmla="*/ 397009 w 612774"/>
                <a:gd name="connsiteY154" fmla="*/ 699081 h 1655162"/>
                <a:gd name="connsiteX155" fmla="*/ 397968 w 612774"/>
                <a:gd name="connsiteY155" fmla="*/ 692368 h 1655162"/>
                <a:gd name="connsiteX156" fmla="*/ 391255 w 612774"/>
                <a:gd name="connsiteY156" fmla="*/ 693327 h 1655162"/>
                <a:gd name="connsiteX157" fmla="*/ 395091 w 612774"/>
                <a:gd name="connsiteY157" fmla="*/ 700999 h 1655162"/>
                <a:gd name="connsiteX158" fmla="*/ 385501 w 612774"/>
                <a:gd name="connsiteY158" fmla="*/ 700040 h 1655162"/>
                <a:gd name="connsiteX159" fmla="*/ 391255 w 612774"/>
                <a:gd name="connsiteY159" fmla="*/ 705793 h 1655162"/>
                <a:gd name="connsiteX160" fmla="*/ 386460 w 612774"/>
                <a:gd name="connsiteY160" fmla="*/ 705793 h 1655162"/>
                <a:gd name="connsiteX161" fmla="*/ 383584 w 612774"/>
                <a:gd name="connsiteY161" fmla="*/ 718260 h 1655162"/>
                <a:gd name="connsiteX162" fmla="*/ 370158 w 612774"/>
                <a:gd name="connsiteY162" fmla="*/ 722096 h 1655162"/>
                <a:gd name="connsiteX163" fmla="*/ 390296 w 612774"/>
                <a:gd name="connsiteY163" fmla="*/ 725932 h 1655162"/>
                <a:gd name="connsiteX164" fmla="*/ 374953 w 612774"/>
                <a:gd name="connsiteY164" fmla="*/ 744152 h 1655162"/>
                <a:gd name="connsiteX165" fmla="*/ 368240 w 612774"/>
                <a:gd name="connsiteY165" fmla="*/ 750865 h 1655162"/>
                <a:gd name="connsiteX166" fmla="*/ 360569 w 612774"/>
                <a:gd name="connsiteY166" fmla="*/ 747988 h 1655162"/>
                <a:gd name="connsiteX167" fmla="*/ 368240 w 612774"/>
                <a:gd name="connsiteY167" fmla="*/ 744152 h 1655162"/>
                <a:gd name="connsiteX168" fmla="*/ 357692 w 612774"/>
                <a:gd name="connsiteY168" fmla="*/ 747029 h 1655162"/>
                <a:gd name="connsiteX169" fmla="*/ 362486 w 612774"/>
                <a:gd name="connsiteY169" fmla="*/ 754700 h 1655162"/>
                <a:gd name="connsiteX170" fmla="*/ 362486 w 612774"/>
                <a:gd name="connsiteY170" fmla="*/ 776756 h 1655162"/>
                <a:gd name="connsiteX171" fmla="*/ 359610 w 612774"/>
                <a:gd name="connsiteY171" fmla="*/ 769085 h 1655162"/>
                <a:gd name="connsiteX172" fmla="*/ 356733 w 612774"/>
                <a:gd name="connsiteY172" fmla="*/ 785387 h 1655162"/>
                <a:gd name="connsiteX173" fmla="*/ 349061 w 612774"/>
                <a:gd name="connsiteY173" fmla="*/ 784428 h 1655162"/>
                <a:gd name="connsiteX174" fmla="*/ 328923 w 612774"/>
                <a:gd name="connsiteY174" fmla="*/ 788264 h 1655162"/>
                <a:gd name="connsiteX175" fmla="*/ 350020 w 612774"/>
                <a:gd name="connsiteY175" fmla="*/ 816074 h 1655162"/>
                <a:gd name="connsiteX176" fmla="*/ 345225 w 612774"/>
                <a:gd name="connsiteY176" fmla="*/ 817033 h 1655162"/>
                <a:gd name="connsiteX177" fmla="*/ 342348 w 612774"/>
                <a:gd name="connsiteY177" fmla="*/ 817033 h 1655162"/>
                <a:gd name="connsiteX178" fmla="*/ 342348 w 612774"/>
                <a:gd name="connsiteY178" fmla="*/ 839089 h 1655162"/>
                <a:gd name="connsiteX179" fmla="*/ 336595 w 612774"/>
                <a:gd name="connsiteY179" fmla="*/ 851555 h 1655162"/>
                <a:gd name="connsiteX180" fmla="*/ 337553 w 612774"/>
                <a:gd name="connsiteY180" fmla="*/ 867857 h 1655162"/>
                <a:gd name="connsiteX181" fmla="*/ 341389 w 612774"/>
                <a:gd name="connsiteY181" fmla="*/ 866899 h 1655162"/>
                <a:gd name="connsiteX182" fmla="*/ 349061 w 612774"/>
                <a:gd name="connsiteY182" fmla="*/ 887996 h 1655162"/>
                <a:gd name="connsiteX183" fmla="*/ 327964 w 612774"/>
                <a:gd name="connsiteY183" fmla="*/ 880324 h 1655162"/>
                <a:gd name="connsiteX184" fmla="*/ 339471 w 612774"/>
                <a:gd name="connsiteY184" fmla="*/ 926354 h 1655162"/>
                <a:gd name="connsiteX185" fmla="*/ 330841 w 612774"/>
                <a:gd name="connsiteY185" fmla="*/ 927313 h 1655162"/>
                <a:gd name="connsiteX186" fmla="*/ 338512 w 612774"/>
                <a:gd name="connsiteY186" fmla="*/ 935944 h 1655162"/>
                <a:gd name="connsiteX187" fmla="*/ 334677 w 612774"/>
                <a:gd name="connsiteY187" fmla="*/ 938820 h 1655162"/>
                <a:gd name="connsiteX188" fmla="*/ 336595 w 612774"/>
                <a:gd name="connsiteY188" fmla="*/ 950328 h 1655162"/>
                <a:gd name="connsiteX189" fmla="*/ 338512 w 612774"/>
                <a:gd name="connsiteY189" fmla="*/ 961835 h 1655162"/>
                <a:gd name="connsiteX190" fmla="*/ 343307 w 612774"/>
                <a:gd name="connsiteY190" fmla="*/ 961835 h 1655162"/>
                <a:gd name="connsiteX191" fmla="*/ 338512 w 612774"/>
                <a:gd name="connsiteY191" fmla="*/ 963753 h 1655162"/>
                <a:gd name="connsiteX192" fmla="*/ 338512 w 612774"/>
                <a:gd name="connsiteY192" fmla="*/ 970466 h 1655162"/>
                <a:gd name="connsiteX193" fmla="*/ 347143 w 612774"/>
                <a:gd name="connsiteY193" fmla="*/ 982932 h 1655162"/>
                <a:gd name="connsiteX194" fmla="*/ 343307 w 612774"/>
                <a:gd name="connsiteY194" fmla="*/ 999235 h 1655162"/>
                <a:gd name="connsiteX195" fmla="*/ 348102 w 612774"/>
                <a:gd name="connsiteY195" fmla="*/ 999235 h 1655162"/>
                <a:gd name="connsiteX196" fmla="*/ 351938 w 612774"/>
                <a:gd name="connsiteY196" fmla="*/ 1006906 h 1655162"/>
                <a:gd name="connsiteX197" fmla="*/ 389337 w 612774"/>
                <a:gd name="connsiteY197" fmla="*/ 1006906 h 1655162"/>
                <a:gd name="connsiteX198" fmla="*/ 391255 w 612774"/>
                <a:gd name="connsiteY198" fmla="*/ 1018414 h 1655162"/>
                <a:gd name="connsiteX199" fmla="*/ 404681 w 612774"/>
                <a:gd name="connsiteY199" fmla="*/ 1030880 h 1655162"/>
                <a:gd name="connsiteX200" fmla="*/ 410434 w 612774"/>
                <a:gd name="connsiteY200" fmla="*/ 1029921 h 1655162"/>
                <a:gd name="connsiteX201" fmla="*/ 409475 w 612774"/>
                <a:gd name="connsiteY201" fmla="*/ 1036634 h 1655162"/>
                <a:gd name="connsiteX202" fmla="*/ 431531 w 612774"/>
                <a:gd name="connsiteY202" fmla="*/ 1045265 h 1655162"/>
                <a:gd name="connsiteX203" fmla="*/ 414270 w 612774"/>
                <a:gd name="connsiteY203" fmla="*/ 1038552 h 1655162"/>
                <a:gd name="connsiteX204" fmla="*/ 422901 w 612774"/>
                <a:gd name="connsiteY204" fmla="*/ 1047183 h 1655162"/>
                <a:gd name="connsiteX205" fmla="*/ 432490 w 612774"/>
                <a:gd name="connsiteY205" fmla="*/ 1064444 h 1655162"/>
                <a:gd name="connsiteX206" fmla="*/ 440162 w 612774"/>
                <a:gd name="connsiteY206" fmla="*/ 1056772 h 1655162"/>
                <a:gd name="connsiteX207" fmla="*/ 445916 w 612774"/>
                <a:gd name="connsiteY207" fmla="*/ 1069239 h 1655162"/>
                <a:gd name="connsiteX208" fmla="*/ 467013 w 612774"/>
                <a:gd name="connsiteY208" fmla="*/ 1098967 h 1655162"/>
                <a:gd name="connsiteX209" fmla="*/ 457423 w 612774"/>
                <a:gd name="connsiteY209" fmla="*/ 1098008 h 1655162"/>
                <a:gd name="connsiteX210" fmla="*/ 448793 w 612774"/>
                <a:gd name="connsiteY210" fmla="*/ 1106638 h 1655162"/>
                <a:gd name="connsiteX211" fmla="*/ 423860 w 612774"/>
                <a:gd name="connsiteY211" fmla="*/ 1135407 h 1655162"/>
                <a:gd name="connsiteX212" fmla="*/ 428655 w 612774"/>
                <a:gd name="connsiteY212" fmla="*/ 1144996 h 1655162"/>
                <a:gd name="connsiteX213" fmla="*/ 419065 w 612774"/>
                <a:gd name="connsiteY213" fmla="*/ 1144038 h 1655162"/>
                <a:gd name="connsiteX214" fmla="*/ 398927 w 612774"/>
                <a:gd name="connsiteY214" fmla="*/ 1150750 h 1655162"/>
                <a:gd name="connsiteX215" fmla="*/ 397968 w 612774"/>
                <a:gd name="connsiteY215" fmla="*/ 1130612 h 1655162"/>
                <a:gd name="connsiteX216" fmla="*/ 390296 w 612774"/>
                <a:gd name="connsiteY216" fmla="*/ 1121982 h 1655162"/>
                <a:gd name="connsiteX217" fmla="*/ 390296 w 612774"/>
                <a:gd name="connsiteY217" fmla="*/ 1117187 h 1655162"/>
                <a:gd name="connsiteX218" fmla="*/ 379748 w 612774"/>
                <a:gd name="connsiteY218" fmla="*/ 1100884 h 1655162"/>
                <a:gd name="connsiteX219" fmla="*/ 366322 w 612774"/>
                <a:gd name="connsiteY219" fmla="*/ 1108556 h 1655162"/>
                <a:gd name="connsiteX220" fmla="*/ 373994 w 612774"/>
                <a:gd name="connsiteY220" fmla="*/ 1109515 h 1655162"/>
                <a:gd name="connsiteX221" fmla="*/ 378789 w 612774"/>
                <a:gd name="connsiteY221" fmla="*/ 1129653 h 1655162"/>
                <a:gd name="connsiteX222" fmla="*/ 392214 w 612774"/>
                <a:gd name="connsiteY222" fmla="*/ 1137325 h 1655162"/>
                <a:gd name="connsiteX223" fmla="*/ 350020 w 612774"/>
                <a:gd name="connsiteY223" fmla="*/ 1128694 h 1655162"/>
                <a:gd name="connsiteX224" fmla="*/ 330841 w 612774"/>
                <a:gd name="connsiteY224" fmla="*/ 1140202 h 1655162"/>
                <a:gd name="connsiteX225" fmla="*/ 319333 w 612774"/>
                <a:gd name="connsiteY225" fmla="*/ 1129653 h 1655162"/>
                <a:gd name="connsiteX226" fmla="*/ 316456 w 612774"/>
                <a:gd name="connsiteY226" fmla="*/ 1144038 h 1655162"/>
                <a:gd name="connsiteX227" fmla="*/ 309744 w 612774"/>
                <a:gd name="connsiteY227" fmla="*/ 1142120 h 1655162"/>
                <a:gd name="connsiteX228" fmla="*/ 287688 w 612774"/>
                <a:gd name="connsiteY228" fmla="*/ 1146914 h 1655162"/>
                <a:gd name="connsiteX229" fmla="*/ 292482 w 612774"/>
                <a:gd name="connsiteY229" fmla="*/ 1152668 h 1655162"/>
                <a:gd name="connsiteX230" fmla="*/ 314539 w 612774"/>
                <a:gd name="connsiteY230" fmla="*/ 1147873 h 1655162"/>
                <a:gd name="connsiteX231" fmla="*/ 340430 w 612774"/>
                <a:gd name="connsiteY231" fmla="*/ 1155545 h 1655162"/>
                <a:gd name="connsiteX232" fmla="*/ 337553 w 612774"/>
                <a:gd name="connsiteY232" fmla="*/ 1144038 h 1655162"/>
                <a:gd name="connsiteX233" fmla="*/ 350020 w 612774"/>
                <a:gd name="connsiteY233" fmla="*/ 1156504 h 1655162"/>
                <a:gd name="connsiteX234" fmla="*/ 368240 w 612774"/>
                <a:gd name="connsiteY234" fmla="*/ 1156504 h 1655162"/>
                <a:gd name="connsiteX235" fmla="*/ 362486 w 612774"/>
                <a:gd name="connsiteY235" fmla="*/ 1168970 h 1655162"/>
                <a:gd name="connsiteX236" fmla="*/ 373994 w 612774"/>
                <a:gd name="connsiteY236" fmla="*/ 1167053 h 1655162"/>
                <a:gd name="connsiteX237" fmla="*/ 370158 w 612774"/>
                <a:gd name="connsiteY237" fmla="*/ 1159381 h 1655162"/>
                <a:gd name="connsiteX238" fmla="*/ 381666 w 612774"/>
                <a:gd name="connsiteY238" fmla="*/ 1164176 h 1655162"/>
                <a:gd name="connsiteX239" fmla="*/ 401804 w 612774"/>
                <a:gd name="connsiteY239" fmla="*/ 1168012 h 1655162"/>
                <a:gd name="connsiteX240" fmla="*/ 406598 w 612774"/>
                <a:gd name="connsiteY240" fmla="*/ 1153627 h 1655162"/>
                <a:gd name="connsiteX241" fmla="*/ 421942 w 612774"/>
                <a:gd name="connsiteY241" fmla="*/ 1153627 h 1655162"/>
                <a:gd name="connsiteX242" fmla="*/ 436326 w 612774"/>
                <a:gd name="connsiteY242" fmla="*/ 1138284 h 1655162"/>
                <a:gd name="connsiteX243" fmla="*/ 447834 w 612774"/>
                <a:gd name="connsiteY243" fmla="*/ 1150750 h 1655162"/>
                <a:gd name="connsiteX244" fmla="*/ 425778 w 612774"/>
                <a:gd name="connsiteY244" fmla="*/ 1153627 h 1655162"/>
                <a:gd name="connsiteX245" fmla="*/ 428655 w 612774"/>
                <a:gd name="connsiteY245" fmla="*/ 1157463 h 1655162"/>
                <a:gd name="connsiteX246" fmla="*/ 436326 w 612774"/>
                <a:gd name="connsiteY246" fmla="*/ 1174724 h 1655162"/>
                <a:gd name="connsiteX247" fmla="*/ 429614 w 612774"/>
                <a:gd name="connsiteY247" fmla="*/ 1175683 h 1655162"/>
                <a:gd name="connsiteX248" fmla="*/ 412352 w 612774"/>
                <a:gd name="connsiteY248" fmla="*/ 1189109 h 1655162"/>
                <a:gd name="connsiteX249" fmla="*/ 408516 w 612774"/>
                <a:gd name="connsiteY249" fmla="*/ 1210206 h 1655162"/>
                <a:gd name="connsiteX250" fmla="*/ 399886 w 612774"/>
                <a:gd name="connsiteY250" fmla="*/ 1198698 h 1655162"/>
                <a:gd name="connsiteX251" fmla="*/ 401804 w 612774"/>
                <a:gd name="connsiteY251" fmla="*/ 1208288 h 1655162"/>
                <a:gd name="connsiteX252" fmla="*/ 391255 w 612774"/>
                <a:gd name="connsiteY252" fmla="*/ 1175683 h 1655162"/>
                <a:gd name="connsiteX253" fmla="*/ 377830 w 612774"/>
                <a:gd name="connsiteY253" fmla="*/ 1226508 h 1655162"/>
                <a:gd name="connsiteX254" fmla="*/ 357692 w 612774"/>
                <a:gd name="connsiteY254" fmla="*/ 1228426 h 1655162"/>
                <a:gd name="connsiteX255" fmla="*/ 365363 w 612774"/>
                <a:gd name="connsiteY255" fmla="*/ 1234180 h 1655162"/>
                <a:gd name="connsiteX256" fmla="*/ 353856 w 612774"/>
                <a:gd name="connsiteY256" fmla="*/ 1239933 h 1655162"/>
                <a:gd name="connsiteX257" fmla="*/ 359610 w 612774"/>
                <a:gd name="connsiteY257" fmla="*/ 1243769 h 1655162"/>
                <a:gd name="connsiteX258" fmla="*/ 354815 w 612774"/>
                <a:gd name="connsiteY258" fmla="*/ 1243769 h 1655162"/>
                <a:gd name="connsiteX259" fmla="*/ 351938 w 612774"/>
                <a:gd name="connsiteY259" fmla="*/ 1246646 h 1655162"/>
                <a:gd name="connsiteX260" fmla="*/ 307826 w 612774"/>
                <a:gd name="connsiteY260" fmla="*/ 1248564 h 1655162"/>
                <a:gd name="connsiteX261" fmla="*/ 314539 w 612774"/>
                <a:gd name="connsiteY261" fmla="*/ 1250482 h 1655162"/>
                <a:gd name="connsiteX262" fmla="*/ 317415 w 612774"/>
                <a:gd name="connsiteY262" fmla="*/ 1247605 h 1655162"/>
                <a:gd name="connsiteX263" fmla="*/ 322210 w 612774"/>
                <a:gd name="connsiteY263" fmla="*/ 1253359 h 1655162"/>
                <a:gd name="connsiteX264" fmla="*/ 324128 w 612774"/>
                <a:gd name="connsiteY264" fmla="*/ 1247605 h 1655162"/>
                <a:gd name="connsiteX265" fmla="*/ 356733 w 612774"/>
                <a:gd name="connsiteY265" fmla="*/ 1261990 h 1655162"/>
                <a:gd name="connsiteX266" fmla="*/ 350979 w 612774"/>
                <a:gd name="connsiteY266" fmla="*/ 1261990 h 1655162"/>
                <a:gd name="connsiteX267" fmla="*/ 345225 w 612774"/>
                <a:gd name="connsiteY267" fmla="*/ 1270620 h 1655162"/>
                <a:gd name="connsiteX268" fmla="*/ 324128 w 612774"/>
                <a:gd name="connsiteY268" fmla="*/ 1265825 h 1655162"/>
                <a:gd name="connsiteX269" fmla="*/ 343307 w 612774"/>
                <a:gd name="connsiteY269" fmla="*/ 1272538 h 1655162"/>
                <a:gd name="connsiteX270" fmla="*/ 350979 w 612774"/>
                <a:gd name="connsiteY270" fmla="*/ 1295553 h 1655162"/>
                <a:gd name="connsiteX271" fmla="*/ 339471 w 612774"/>
                <a:gd name="connsiteY271" fmla="*/ 1296512 h 1655162"/>
                <a:gd name="connsiteX272" fmla="*/ 351938 w 612774"/>
                <a:gd name="connsiteY272" fmla="*/ 1332952 h 1655162"/>
                <a:gd name="connsiteX273" fmla="*/ 329882 w 612774"/>
                <a:gd name="connsiteY273" fmla="*/ 1332952 h 1655162"/>
                <a:gd name="connsiteX274" fmla="*/ 332759 w 612774"/>
                <a:gd name="connsiteY274" fmla="*/ 1338706 h 1655162"/>
                <a:gd name="connsiteX275" fmla="*/ 350979 w 612774"/>
                <a:gd name="connsiteY275" fmla="*/ 1355008 h 1655162"/>
                <a:gd name="connsiteX276" fmla="*/ 340430 w 612774"/>
                <a:gd name="connsiteY276" fmla="*/ 1372270 h 1655162"/>
                <a:gd name="connsiteX277" fmla="*/ 352897 w 612774"/>
                <a:gd name="connsiteY277" fmla="*/ 1381859 h 1655162"/>
                <a:gd name="connsiteX278" fmla="*/ 348102 w 612774"/>
                <a:gd name="connsiteY278" fmla="*/ 1384736 h 1655162"/>
                <a:gd name="connsiteX279" fmla="*/ 340430 w 612774"/>
                <a:gd name="connsiteY279" fmla="*/ 1405833 h 1655162"/>
                <a:gd name="connsiteX280" fmla="*/ 350020 w 612774"/>
                <a:gd name="connsiteY280" fmla="*/ 1432684 h 1655162"/>
                <a:gd name="connsiteX281" fmla="*/ 341389 w 612774"/>
                <a:gd name="connsiteY281" fmla="*/ 1433643 h 1655162"/>
                <a:gd name="connsiteX282" fmla="*/ 347143 w 612774"/>
                <a:gd name="connsiteY282" fmla="*/ 1467207 h 1655162"/>
                <a:gd name="connsiteX283" fmla="*/ 339471 w 612774"/>
                <a:gd name="connsiteY283" fmla="*/ 1470083 h 1655162"/>
                <a:gd name="connsiteX284" fmla="*/ 342348 w 612774"/>
                <a:gd name="connsiteY284" fmla="*/ 1478714 h 1655162"/>
                <a:gd name="connsiteX285" fmla="*/ 332759 w 612774"/>
                <a:gd name="connsiteY285" fmla="*/ 1487345 h 1655162"/>
                <a:gd name="connsiteX286" fmla="*/ 313579 w 612774"/>
                <a:gd name="connsiteY286" fmla="*/ 1550636 h 1655162"/>
                <a:gd name="connsiteX287" fmla="*/ 308785 w 612774"/>
                <a:gd name="connsiteY287" fmla="*/ 1548718 h 1655162"/>
                <a:gd name="connsiteX288" fmla="*/ 310703 w 612774"/>
                <a:gd name="connsiteY288" fmla="*/ 1542964 h 1655162"/>
                <a:gd name="connsiteX289" fmla="*/ 295359 w 612774"/>
                <a:gd name="connsiteY289" fmla="*/ 1542005 h 1655162"/>
                <a:gd name="connsiteX290" fmla="*/ 296318 w 612774"/>
                <a:gd name="connsiteY290" fmla="*/ 1537211 h 1655162"/>
                <a:gd name="connsiteX291" fmla="*/ 281934 w 612774"/>
                <a:gd name="connsiteY291" fmla="*/ 1546800 h 1655162"/>
                <a:gd name="connsiteX292" fmla="*/ 276180 w 612774"/>
                <a:gd name="connsiteY292" fmla="*/ 1540087 h 1655162"/>
                <a:gd name="connsiteX293" fmla="*/ 259878 w 612774"/>
                <a:gd name="connsiteY293" fmla="*/ 1545841 h 1655162"/>
                <a:gd name="connsiteX294" fmla="*/ 247411 w 612774"/>
                <a:gd name="connsiteY294" fmla="*/ 1544882 h 1655162"/>
                <a:gd name="connsiteX295" fmla="*/ 237822 w 612774"/>
                <a:gd name="connsiteY295" fmla="*/ 1545841 h 1655162"/>
                <a:gd name="connsiteX296" fmla="*/ 243575 w 612774"/>
                <a:gd name="connsiteY296" fmla="*/ 1561185 h 1655162"/>
                <a:gd name="connsiteX297" fmla="*/ 224396 w 612774"/>
                <a:gd name="connsiteY297" fmla="*/ 1562143 h 1655162"/>
                <a:gd name="connsiteX298" fmla="*/ 215766 w 612774"/>
                <a:gd name="connsiteY298" fmla="*/ 1574610 h 1655162"/>
                <a:gd name="connsiteX299" fmla="*/ 221520 w 612774"/>
                <a:gd name="connsiteY299" fmla="*/ 1621599 h 1655162"/>
                <a:gd name="connsiteX300" fmla="*/ 210971 w 612774"/>
                <a:gd name="connsiteY300" fmla="*/ 1640778 h 1655162"/>
                <a:gd name="connsiteX301" fmla="*/ 188915 w 612774"/>
                <a:gd name="connsiteY301" fmla="*/ 1635983 h 1655162"/>
                <a:gd name="connsiteX302" fmla="*/ 151516 w 612774"/>
                <a:gd name="connsiteY302" fmla="*/ 1649409 h 1655162"/>
                <a:gd name="connsiteX303" fmla="*/ 131377 w 612774"/>
                <a:gd name="connsiteY303" fmla="*/ 1643655 h 1655162"/>
                <a:gd name="connsiteX304" fmla="*/ 118911 w 612774"/>
                <a:gd name="connsiteY304" fmla="*/ 1644614 h 1655162"/>
                <a:gd name="connsiteX305" fmla="*/ 128500 w 612774"/>
                <a:gd name="connsiteY305" fmla="*/ 1637901 h 1655162"/>
                <a:gd name="connsiteX306" fmla="*/ 123706 w 612774"/>
                <a:gd name="connsiteY306" fmla="*/ 1622558 h 1655162"/>
                <a:gd name="connsiteX307" fmla="*/ 132336 w 612774"/>
                <a:gd name="connsiteY307" fmla="*/ 1610091 h 1655162"/>
                <a:gd name="connsiteX308" fmla="*/ 103568 w 612774"/>
                <a:gd name="connsiteY308" fmla="*/ 1567897 h 1655162"/>
                <a:gd name="connsiteX309" fmla="*/ 97814 w 612774"/>
                <a:gd name="connsiteY309" fmla="*/ 1579405 h 1655162"/>
                <a:gd name="connsiteX310" fmla="*/ 99732 w 612774"/>
                <a:gd name="connsiteY310" fmla="*/ 1613927 h 1655162"/>
                <a:gd name="connsiteX311" fmla="*/ 99732 w 612774"/>
                <a:gd name="connsiteY311" fmla="*/ 1613927 h 1655162"/>
                <a:gd name="connsiteX312" fmla="*/ 99732 w 612774"/>
                <a:gd name="connsiteY312" fmla="*/ 1613927 h 1655162"/>
                <a:gd name="connsiteX313" fmla="*/ 381666 w 612774"/>
                <a:gd name="connsiteY313" fmla="*/ 1390490 h 1655162"/>
                <a:gd name="connsiteX314" fmla="*/ 389337 w 612774"/>
                <a:gd name="connsiteY314" fmla="*/ 1387613 h 1655162"/>
                <a:gd name="connsiteX315" fmla="*/ 367281 w 612774"/>
                <a:gd name="connsiteY315" fmla="*/ 1482550 h 1655162"/>
                <a:gd name="connsiteX316" fmla="*/ 358651 w 612774"/>
                <a:gd name="connsiteY316" fmla="*/ 1522826 h 1655162"/>
                <a:gd name="connsiteX317" fmla="*/ 352897 w 612774"/>
                <a:gd name="connsiteY317" fmla="*/ 1479673 h 1655162"/>
                <a:gd name="connsiteX318" fmla="*/ 376871 w 612774"/>
                <a:gd name="connsiteY318" fmla="*/ 1415423 h 1655162"/>
                <a:gd name="connsiteX319" fmla="*/ 381666 w 612774"/>
                <a:gd name="connsiteY319" fmla="*/ 1390490 h 1655162"/>
                <a:gd name="connsiteX320" fmla="*/ 503453 w 612774"/>
                <a:gd name="connsiteY320" fmla="*/ 1366516 h 1655162"/>
                <a:gd name="connsiteX321" fmla="*/ 492905 w 612774"/>
                <a:gd name="connsiteY321" fmla="*/ 1376106 h 1655162"/>
                <a:gd name="connsiteX322" fmla="*/ 485233 w 612774"/>
                <a:gd name="connsiteY322" fmla="*/ 1393367 h 1655162"/>
                <a:gd name="connsiteX323" fmla="*/ 472767 w 612774"/>
                <a:gd name="connsiteY323" fmla="*/ 1416382 h 1655162"/>
                <a:gd name="connsiteX324" fmla="*/ 461259 w 612774"/>
                <a:gd name="connsiteY324" fmla="*/ 1428848 h 1655162"/>
                <a:gd name="connsiteX325" fmla="*/ 468931 w 612774"/>
                <a:gd name="connsiteY325" fmla="*/ 1409669 h 1655162"/>
                <a:gd name="connsiteX326" fmla="*/ 466054 w 612774"/>
                <a:gd name="connsiteY326" fmla="*/ 1412546 h 1655162"/>
                <a:gd name="connsiteX327" fmla="*/ 465095 w 612774"/>
                <a:gd name="connsiteY327" fmla="*/ 1408710 h 1655162"/>
                <a:gd name="connsiteX328" fmla="*/ 455505 w 612774"/>
                <a:gd name="connsiteY328" fmla="*/ 1389531 h 1655162"/>
                <a:gd name="connsiteX329" fmla="*/ 459341 w 612774"/>
                <a:gd name="connsiteY329" fmla="*/ 1373229 h 1655162"/>
                <a:gd name="connsiteX330" fmla="*/ 452629 w 612774"/>
                <a:gd name="connsiteY330" fmla="*/ 1355967 h 1655162"/>
                <a:gd name="connsiteX331" fmla="*/ 482356 w 612774"/>
                <a:gd name="connsiteY331" fmla="*/ 1306102 h 1655162"/>
                <a:gd name="connsiteX332" fmla="*/ 502494 w 612774"/>
                <a:gd name="connsiteY332" fmla="*/ 1305143 h 1655162"/>
                <a:gd name="connsiteX333" fmla="*/ 492905 w 612774"/>
                <a:gd name="connsiteY333" fmla="*/ 1340624 h 1655162"/>
                <a:gd name="connsiteX334" fmla="*/ 503453 w 612774"/>
                <a:gd name="connsiteY334" fmla="*/ 1366516 h 1655162"/>
                <a:gd name="connsiteX335" fmla="*/ 503453 w 612774"/>
                <a:gd name="connsiteY335" fmla="*/ 1366516 h 1655162"/>
                <a:gd name="connsiteX336" fmla="*/ 534140 w 612774"/>
                <a:gd name="connsiteY336" fmla="*/ 389337 h 1655162"/>
                <a:gd name="connsiteX337" fmla="*/ 538935 w 612774"/>
                <a:gd name="connsiteY337" fmla="*/ 392214 h 1655162"/>
                <a:gd name="connsiteX338" fmla="*/ 534140 w 612774"/>
                <a:gd name="connsiteY338" fmla="*/ 389337 h 1655162"/>
                <a:gd name="connsiteX339" fmla="*/ 471808 w 612774"/>
                <a:gd name="connsiteY339" fmla="*/ 629077 h 1655162"/>
                <a:gd name="connsiteX340" fmla="*/ 470849 w 612774"/>
                <a:gd name="connsiteY340" fmla="*/ 625241 h 1655162"/>
                <a:gd name="connsiteX341" fmla="*/ 471808 w 612774"/>
                <a:gd name="connsiteY341" fmla="*/ 629077 h 1655162"/>
                <a:gd name="connsiteX342" fmla="*/ 70004 w 612774"/>
                <a:gd name="connsiteY342" fmla="*/ 1595707 h 1655162"/>
                <a:gd name="connsiteX343" fmla="*/ 69045 w 612774"/>
                <a:gd name="connsiteY343" fmla="*/ 1592830 h 1655162"/>
                <a:gd name="connsiteX344" fmla="*/ 64250 w 612774"/>
                <a:gd name="connsiteY344" fmla="*/ 1582282 h 1655162"/>
                <a:gd name="connsiteX345" fmla="*/ 63291 w 612774"/>
                <a:gd name="connsiteY345" fmla="*/ 1578446 h 1655162"/>
                <a:gd name="connsiteX346" fmla="*/ 68086 w 612774"/>
                <a:gd name="connsiteY346" fmla="*/ 1581323 h 1655162"/>
                <a:gd name="connsiteX347" fmla="*/ 70004 w 612774"/>
                <a:gd name="connsiteY347" fmla="*/ 1595707 h 1655162"/>
                <a:gd name="connsiteX348" fmla="*/ 70004 w 612774"/>
                <a:gd name="connsiteY348" fmla="*/ 1595707 h 1655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</a:cxnLst>
              <a:rect l="l" t="t" r="r" b="b"/>
              <a:pathLst>
                <a:path w="612774" h="1655162">
                  <a:moveTo>
                    <a:pt x="96855" y="1655162"/>
                  </a:moveTo>
                  <a:cubicBezTo>
                    <a:pt x="98773" y="1649409"/>
                    <a:pt x="94937" y="1647491"/>
                    <a:pt x="89183" y="1644614"/>
                  </a:cubicBezTo>
                  <a:lnTo>
                    <a:pt x="85347" y="1635983"/>
                  </a:lnTo>
                  <a:cubicBezTo>
                    <a:pt x="93019" y="1640778"/>
                    <a:pt x="104526" y="1643655"/>
                    <a:pt x="100691" y="1651327"/>
                  </a:cubicBezTo>
                  <a:cubicBezTo>
                    <a:pt x="100691" y="1652286"/>
                    <a:pt x="99732" y="1654203"/>
                    <a:pt x="96855" y="1655162"/>
                  </a:cubicBezTo>
                  <a:lnTo>
                    <a:pt x="96855" y="1655162"/>
                  </a:lnTo>
                  <a:close/>
                  <a:moveTo>
                    <a:pt x="177407" y="1175683"/>
                  </a:moveTo>
                  <a:cubicBezTo>
                    <a:pt x="178366" y="1210206"/>
                    <a:pt x="178366" y="1229385"/>
                    <a:pt x="151516" y="1252400"/>
                  </a:cubicBezTo>
                  <a:cubicBezTo>
                    <a:pt x="144803" y="1258154"/>
                    <a:pt x="141926" y="1264866"/>
                    <a:pt x="134254" y="1267743"/>
                  </a:cubicBezTo>
                  <a:cubicBezTo>
                    <a:pt x="127542" y="1268702"/>
                    <a:pt x="121788" y="1261030"/>
                    <a:pt x="115075" y="1261990"/>
                  </a:cubicBezTo>
                  <a:cubicBezTo>
                    <a:pt x="105485" y="1263907"/>
                    <a:pt x="101650" y="1300348"/>
                    <a:pt x="82471" y="1288840"/>
                  </a:cubicBezTo>
                  <a:cubicBezTo>
                    <a:pt x="76717" y="1285963"/>
                    <a:pt x="92060" y="1270620"/>
                    <a:pt x="92060" y="1259113"/>
                  </a:cubicBezTo>
                  <a:cubicBezTo>
                    <a:pt x="92060" y="1252400"/>
                    <a:pt x="70963" y="1213083"/>
                    <a:pt x="97814" y="1209247"/>
                  </a:cubicBezTo>
                  <a:cubicBezTo>
                    <a:pt x="104526" y="1208288"/>
                    <a:pt x="110280" y="1216918"/>
                    <a:pt x="116034" y="1214042"/>
                  </a:cubicBezTo>
                  <a:lnTo>
                    <a:pt x="120829" y="1180478"/>
                  </a:lnTo>
                  <a:cubicBezTo>
                    <a:pt x="135213" y="1162258"/>
                    <a:pt x="161105" y="1169929"/>
                    <a:pt x="177407" y="1175683"/>
                  </a:cubicBezTo>
                  <a:lnTo>
                    <a:pt x="177407" y="1175683"/>
                  </a:lnTo>
                  <a:close/>
                  <a:moveTo>
                    <a:pt x="233986" y="1230344"/>
                  </a:moveTo>
                  <a:cubicBezTo>
                    <a:pt x="235904" y="1247605"/>
                    <a:pt x="241658" y="1261030"/>
                    <a:pt x="228232" y="1274456"/>
                  </a:cubicBezTo>
                  <a:cubicBezTo>
                    <a:pt x="225355" y="1277333"/>
                    <a:pt x="221520" y="1279251"/>
                    <a:pt x="220561" y="1282128"/>
                  </a:cubicBezTo>
                  <a:cubicBezTo>
                    <a:pt x="215766" y="1291717"/>
                    <a:pt x="216725" y="1304184"/>
                    <a:pt x="212889" y="1314732"/>
                  </a:cubicBezTo>
                  <a:lnTo>
                    <a:pt x="201381" y="1340624"/>
                  </a:lnTo>
                  <a:cubicBezTo>
                    <a:pt x="178366" y="1331993"/>
                    <a:pt x="213848" y="1241851"/>
                    <a:pt x="233986" y="1230344"/>
                  </a:cubicBezTo>
                  <a:lnTo>
                    <a:pt x="233986" y="1230344"/>
                  </a:lnTo>
                  <a:close/>
                  <a:moveTo>
                    <a:pt x="82471" y="1625435"/>
                  </a:moveTo>
                  <a:lnTo>
                    <a:pt x="82471" y="1625435"/>
                  </a:lnTo>
                  <a:lnTo>
                    <a:pt x="82471" y="1625435"/>
                  </a:lnTo>
                  <a:lnTo>
                    <a:pt x="82471" y="1625435"/>
                  </a:lnTo>
                  <a:close/>
                  <a:moveTo>
                    <a:pt x="99732" y="1613927"/>
                  </a:moveTo>
                  <a:cubicBezTo>
                    <a:pt x="112198" y="1599543"/>
                    <a:pt x="97814" y="1600502"/>
                    <a:pt x="96855" y="1582282"/>
                  </a:cubicBezTo>
                  <a:cubicBezTo>
                    <a:pt x="96855" y="1576528"/>
                    <a:pt x="102609" y="1573651"/>
                    <a:pt x="103568" y="1567897"/>
                  </a:cubicBezTo>
                  <a:cubicBezTo>
                    <a:pt x="103568" y="1565979"/>
                    <a:pt x="99732" y="1564061"/>
                    <a:pt x="98773" y="1562143"/>
                  </a:cubicBezTo>
                  <a:cubicBezTo>
                    <a:pt x="87265" y="1560226"/>
                    <a:pt x="71922" y="1556390"/>
                    <a:pt x="62332" y="1564061"/>
                  </a:cubicBezTo>
                  <a:cubicBezTo>
                    <a:pt x="71922" y="1551595"/>
                    <a:pt x="89183" y="1555431"/>
                    <a:pt x="102609" y="1557349"/>
                  </a:cubicBezTo>
                  <a:cubicBezTo>
                    <a:pt x="94937" y="1545841"/>
                    <a:pt x="91101" y="1536252"/>
                    <a:pt x="93019" y="1535293"/>
                  </a:cubicBezTo>
                  <a:cubicBezTo>
                    <a:pt x="96855" y="1527621"/>
                    <a:pt x="109321" y="1544882"/>
                    <a:pt x="116993" y="1542005"/>
                  </a:cubicBezTo>
                  <a:cubicBezTo>
                    <a:pt x="124665" y="1539128"/>
                    <a:pt x="98773" y="1528580"/>
                    <a:pt x="102609" y="1520908"/>
                  </a:cubicBezTo>
                  <a:cubicBezTo>
                    <a:pt x="105485" y="1514195"/>
                    <a:pt x="117952" y="1521867"/>
                    <a:pt x="120829" y="1516114"/>
                  </a:cubicBezTo>
                  <a:cubicBezTo>
                    <a:pt x="125624" y="1509401"/>
                    <a:pt x="122747" y="1500770"/>
                    <a:pt x="118911" y="1494057"/>
                  </a:cubicBezTo>
                  <a:cubicBezTo>
                    <a:pt x="116993" y="1490222"/>
                    <a:pt x="111239" y="1493098"/>
                    <a:pt x="108362" y="1492140"/>
                  </a:cubicBezTo>
                  <a:cubicBezTo>
                    <a:pt x="100691" y="1489263"/>
                    <a:pt x="102609" y="1476796"/>
                    <a:pt x="97814" y="1470083"/>
                  </a:cubicBezTo>
                  <a:cubicBezTo>
                    <a:pt x="93978" y="1465289"/>
                    <a:pt x="87265" y="1465289"/>
                    <a:pt x="83429" y="1461453"/>
                  </a:cubicBezTo>
                  <a:cubicBezTo>
                    <a:pt x="81511" y="1457617"/>
                    <a:pt x="84388" y="1453781"/>
                    <a:pt x="82471" y="1449945"/>
                  </a:cubicBezTo>
                  <a:cubicBezTo>
                    <a:pt x="80552" y="1445150"/>
                    <a:pt x="70004" y="1430766"/>
                    <a:pt x="70004" y="1429807"/>
                  </a:cubicBezTo>
                  <a:cubicBezTo>
                    <a:pt x="70004" y="1427889"/>
                    <a:pt x="73840" y="1426930"/>
                    <a:pt x="72881" y="1425971"/>
                  </a:cubicBezTo>
                  <a:cubicBezTo>
                    <a:pt x="71922" y="1424053"/>
                    <a:pt x="68086" y="1425012"/>
                    <a:pt x="66168" y="1424053"/>
                  </a:cubicBezTo>
                  <a:cubicBezTo>
                    <a:pt x="61373" y="1420218"/>
                    <a:pt x="58497" y="1415423"/>
                    <a:pt x="55620" y="1410628"/>
                  </a:cubicBezTo>
                  <a:cubicBezTo>
                    <a:pt x="50825" y="1402956"/>
                    <a:pt x="56579" y="1380900"/>
                    <a:pt x="49866" y="1371311"/>
                  </a:cubicBezTo>
                  <a:cubicBezTo>
                    <a:pt x="47948" y="1368434"/>
                    <a:pt x="42194" y="1372270"/>
                    <a:pt x="39317" y="1369393"/>
                  </a:cubicBezTo>
                  <a:cubicBezTo>
                    <a:pt x="36440" y="1365557"/>
                    <a:pt x="37399" y="1359803"/>
                    <a:pt x="37399" y="1354049"/>
                  </a:cubicBezTo>
                  <a:cubicBezTo>
                    <a:pt x="35481" y="1340624"/>
                    <a:pt x="60414" y="1308978"/>
                    <a:pt x="48907" y="1294594"/>
                  </a:cubicBezTo>
                  <a:cubicBezTo>
                    <a:pt x="32605" y="1273497"/>
                    <a:pt x="41235" y="1330075"/>
                    <a:pt x="7672" y="1295553"/>
                  </a:cubicBezTo>
                  <a:cubicBezTo>
                    <a:pt x="1918" y="1289799"/>
                    <a:pt x="11507" y="1273497"/>
                    <a:pt x="11507" y="1267743"/>
                  </a:cubicBezTo>
                  <a:cubicBezTo>
                    <a:pt x="10549" y="1257195"/>
                    <a:pt x="0" y="1216918"/>
                    <a:pt x="0" y="1216918"/>
                  </a:cubicBezTo>
                  <a:cubicBezTo>
                    <a:pt x="3836" y="1212124"/>
                    <a:pt x="12466" y="1220754"/>
                    <a:pt x="18220" y="1219795"/>
                  </a:cubicBezTo>
                  <a:cubicBezTo>
                    <a:pt x="21097" y="1228426"/>
                    <a:pt x="24933" y="1238016"/>
                    <a:pt x="32605" y="1226508"/>
                  </a:cubicBezTo>
                  <a:cubicBezTo>
                    <a:pt x="52743" y="1198698"/>
                    <a:pt x="26851" y="1162258"/>
                    <a:pt x="32605" y="1146914"/>
                  </a:cubicBezTo>
                  <a:cubicBezTo>
                    <a:pt x="34523" y="1140202"/>
                    <a:pt x="43153" y="1139243"/>
                    <a:pt x="46030" y="1134448"/>
                  </a:cubicBezTo>
                  <a:cubicBezTo>
                    <a:pt x="47948" y="1130612"/>
                    <a:pt x="46030" y="1126776"/>
                    <a:pt x="44112" y="1122941"/>
                  </a:cubicBezTo>
                  <a:cubicBezTo>
                    <a:pt x="44112" y="1120064"/>
                    <a:pt x="39317" y="1119105"/>
                    <a:pt x="40276" y="1117187"/>
                  </a:cubicBezTo>
                  <a:cubicBezTo>
                    <a:pt x="42194" y="1110474"/>
                    <a:pt x="70963" y="1109515"/>
                    <a:pt x="78635" y="1088418"/>
                  </a:cubicBezTo>
                  <a:lnTo>
                    <a:pt x="77676" y="1062526"/>
                  </a:lnTo>
                  <a:cubicBezTo>
                    <a:pt x="87265" y="1011701"/>
                    <a:pt x="64250" y="1021291"/>
                    <a:pt x="59455" y="982932"/>
                  </a:cubicBezTo>
                  <a:cubicBezTo>
                    <a:pt x="58497" y="974302"/>
                    <a:pt x="76717" y="978138"/>
                    <a:pt x="83429" y="972384"/>
                  </a:cubicBezTo>
                  <a:lnTo>
                    <a:pt x="93019" y="935944"/>
                  </a:lnTo>
                  <a:cubicBezTo>
                    <a:pt x="89183" y="913888"/>
                    <a:pt x="55620" y="914846"/>
                    <a:pt x="49866" y="894708"/>
                  </a:cubicBezTo>
                  <a:cubicBezTo>
                    <a:pt x="45071" y="875529"/>
                    <a:pt x="59455" y="850596"/>
                    <a:pt x="57538" y="830458"/>
                  </a:cubicBezTo>
                  <a:cubicBezTo>
                    <a:pt x="55620" y="817033"/>
                    <a:pt x="41235" y="805525"/>
                    <a:pt x="40276" y="792100"/>
                  </a:cubicBezTo>
                  <a:cubicBezTo>
                    <a:pt x="39317" y="786346"/>
                    <a:pt x="44112" y="780592"/>
                    <a:pt x="44112" y="774839"/>
                  </a:cubicBezTo>
                  <a:cubicBezTo>
                    <a:pt x="43153" y="768126"/>
                    <a:pt x="39317" y="763331"/>
                    <a:pt x="40276" y="756618"/>
                  </a:cubicBezTo>
                  <a:cubicBezTo>
                    <a:pt x="40276" y="750865"/>
                    <a:pt x="46989" y="747988"/>
                    <a:pt x="46989" y="742234"/>
                  </a:cubicBezTo>
                  <a:cubicBezTo>
                    <a:pt x="46989" y="633872"/>
                    <a:pt x="33564" y="821827"/>
                    <a:pt x="33564" y="713465"/>
                  </a:cubicBezTo>
                  <a:cubicBezTo>
                    <a:pt x="33564" y="703876"/>
                    <a:pt x="46030" y="697163"/>
                    <a:pt x="46989" y="687573"/>
                  </a:cubicBezTo>
                  <a:cubicBezTo>
                    <a:pt x="47948" y="683737"/>
                    <a:pt x="42194" y="679902"/>
                    <a:pt x="43153" y="676066"/>
                  </a:cubicBezTo>
                  <a:cubicBezTo>
                    <a:pt x="46030" y="661681"/>
                    <a:pt x="65209" y="630995"/>
                    <a:pt x="77676" y="624282"/>
                  </a:cubicBezTo>
                  <a:cubicBezTo>
                    <a:pt x="114116" y="601267"/>
                    <a:pt x="139049" y="643461"/>
                    <a:pt x="144803" y="601267"/>
                  </a:cubicBezTo>
                  <a:cubicBezTo>
                    <a:pt x="151516" y="557155"/>
                    <a:pt x="113157" y="565786"/>
                    <a:pt x="118911" y="550442"/>
                  </a:cubicBezTo>
                  <a:cubicBezTo>
                    <a:pt x="126583" y="525509"/>
                    <a:pt x="140008" y="499617"/>
                    <a:pt x="147680" y="475643"/>
                  </a:cubicBezTo>
                  <a:cubicBezTo>
                    <a:pt x="148639" y="471808"/>
                    <a:pt x="153433" y="470849"/>
                    <a:pt x="154392" y="467972"/>
                  </a:cubicBezTo>
                  <a:lnTo>
                    <a:pt x="151516" y="434408"/>
                  </a:lnTo>
                  <a:cubicBezTo>
                    <a:pt x="151516" y="433449"/>
                    <a:pt x="156310" y="406598"/>
                    <a:pt x="156310" y="406598"/>
                  </a:cubicBezTo>
                  <a:lnTo>
                    <a:pt x="147680" y="371117"/>
                  </a:lnTo>
                  <a:cubicBezTo>
                    <a:pt x="151516" y="363445"/>
                    <a:pt x="165900" y="371117"/>
                    <a:pt x="172613" y="367281"/>
                  </a:cubicBezTo>
                  <a:lnTo>
                    <a:pt x="192751" y="350020"/>
                  </a:lnTo>
                  <a:cubicBezTo>
                    <a:pt x="195628" y="342348"/>
                    <a:pt x="184120" y="334677"/>
                    <a:pt x="185079" y="327005"/>
                  </a:cubicBezTo>
                  <a:cubicBezTo>
                    <a:pt x="190833" y="310703"/>
                    <a:pt x="220561" y="276180"/>
                    <a:pt x="225355" y="260837"/>
                  </a:cubicBezTo>
                  <a:cubicBezTo>
                    <a:pt x="234945" y="236863"/>
                    <a:pt x="211930" y="234945"/>
                    <a:pt x="208094" y="214807"/>
                  </a:cubicBezTo>
                  <a:cubicBezTo>
                    <a:pt x="205217" y="198504"/>
                    <a:pt x="215766" y="208094"/>
                    <a:pt x="220561" y="202340"/>
                  </a:cubicBezTo>
                  <a:cubicBezTo>
                    <a:pt x="228232" y="193710"/>
                    <a:pt x="228232" y="180284"/>
                    <a:pt x="229191" y="170695"/>
                  </a:cubicBezTo>
                  <a:cubicBezTo>
                    <a:pt x="230150" y="163023"/>
                    <a:pt x="247411" y="132336"/>
                    <a:pt x="252206" y="132336"/>
                  </a:cubicBezTo>
                  <a:lnTo>
                    <a:pt x="280975" y="144803"/>
                  </a:lnTo>
                  <a:cubicBezTo>
                    <a:pt x="299195" y="137131"/>
                    <a:pt x="276180" y="86306"/>
                    <a:pt x="281934" y="79594"/>
                  </a:cubicBezTo>
                  <a:cubicBezTo>
                    <a:pt x="294400" y="63291"/>
                    <a:pt x="356733" y="93978"/>
                    <a:pt x="364404" y="88224"/>
                  </a:cubicBezTo>
                  <a:cubicBezTo>
                    <a:pt x="394132" y="69045"/>
                    <a:pt x="362486" y="70963"/>
                    <a:pt x="361527" y="63291"/>
                  </a:cubicBezTo>
                  <a:cubicBezTo>
                    <a:pt x="358651" y="52743"/>
                    <a:pt x="373994" y="44112"/>
                    <a:pt x="373994" y="33564"/>
                  </a:cubicBezTo>
                  <a:cubicBezTo>
                    <a:pt x="373994" y="26851"/>
                    <a:pt x="372076" y="21097"/>
                    <a:pt x="369199" y="15343"/>
                  </a:cubicBezTo>
                  <a:cubicBezTo>
                    <a:pt x="366322" y="10549"/>
                    <a:pt x="354815" y="7672"/>
                    <a:pt x="357692" y="3836"/>
                  </a:cubicBezTo>
                  <a:cubicBezTo>
                    <a:pt x="361527" y="-2877"/>
                    <a:pt x="371117" y="1918"/>
                    <a:pt x="378789" y="0"/>
                  </a:cubicBezTo>
                  <a:lnTo>
                    <a:pt x="380707" y="0"/>
                  </a:lnTo>
                  <a:cubicBezTo>
                    <a:pt x="383584" y="1918"/>
                    <a:pt x="388378" y="1918"/>
                    <a:pt x="391255" y="4795"/>
                  </a:cubicBezTo>
                  <a:cubicBezTo>
                    <a:pt x="401804" y="12466"/>
                    <a:pt x="387419" y="11508"/>
                    <a:pt x="395091" y="15343"/>
                  </a:cubicBezTo>
                  <a:cubicBezTo>
                    <a:pt x="410434" y="26851"/>
                    <a:pt x="436326" y="48907"/>
                    <a:pt x="452629" y="55620"/>
                  </a:cubicBezTo>
                  <a:cubicBezTo>
                    <a:pt x="471808" y="63291"/>
                    <a:pt x="487151" y="56579"/>
                    <a:pt x="503453" y="73840"/>
                  </a:cubicBezTo>
                  <a:cubicBezTo>
                    <a:pt x="507289" y="76717"/>
                    <a:pt x="504412" y="84388"/>
                    <a:pt x="508248" y="86306"/>
                  </a:cubicBezTo>
                  <a:cubicBezTo>
                    <a:pt x="511125" y="87265"/>
                    <a:pt x="513043" y="82470"/>
                    <a:pt x="514961" y="83429"/>
                  </a:cubicBezTo>
                  <a:cubicBezTo>
                    <a:pt x="522633" y="86306"/>
                    <a:pt x="524550" y="94937"/>
                    <a:pt x="530304" y="100691"/>
                  </a:cubicBezTo>
                  <a:cubicBezTo>
                    <a:pt x="532222" y="102609"/>
                    <a:pt x="537976" y="102609"/>
                    <a:pt x="537017" y="105485"/>
                  </a:cubicBezTo>
                  <a:cubicBezTo>
                    <a:pt x="527427" y="124665"/>
                    <a:pt x="537976" y="125624"/>
                    <a:pt x="540853" y="146721"/>
                  </a:cubicBezTo>
                  <a:cubicBezTo>
                    <a:pt x="541812" y="150556"/>
                    <a:pt x="537976" y="154392"/>
                    <a:pt x="537976" y="157269"/>
                  </a:cubicBezTo>
                  <a:cubicBezTo>
                    <a:pt x="536058" y="167818"/>
                    <a:pt x="549483" y="160146"/>
                    <a:pt x="554278" y="163982"/>
                  </a:cubicBezTo>
                  <a:cubicBezTo>
                    <a:pt x="565786" y="172613"/>
                    <a:pt x="546606" y="186038"/>
                    <a:pt x="552360" y="194669"/>
                  </a:cubicBezTo>
                  <a:cubicBezTo>
                    <a:pt x="558114" y="207135"/>
                    <a:pt x="579211" y="218643"/>
                    <a:pt x="581129" y="233027"/>
                  </a:cubicBezTo>
                  <a:cubicBezTo>
                    <a:pt x="582088" y="243575"/>
                    <a:pt x="573457" y="278098"/>
                    <a:pt x="574416" y="282893"/>
                  </a:cubicBezTo>
                  <a:cubicBezTo>
                    <a:pt x="582088" y="311662"/>
                    <a:pt x="602226" y="321251"/>
                    <a:pt x="612775" y="345225"/>
                  </a:cubicBezTo>
                  <a:cubicBezTo>
                    <a:pt x="609898" y="349061"/>
                    <a:pt x="607021" y="352897"/>
                    <a:pt x="604144" y="354815"/>
                  </a:cubicBezTo>
                  <a:cubicBezTo>
                    <a:pt x="600308" y="356733"/>
                    <a:pt x="597431" y="347143"/>
                    <a:pt x="593595" y="348102"/>
                  </a:cubicBezTo>
                  <a:cubicBezTo>
                    <a:pt x="591678" y="349061"/>
                    <a:pt x="590719" y="353856"/>
                    <a:pt x="588801" y="353856"/>
                  </a:cubicBezTo>
                  <a:cubicBezTo>
                    <a:pt x="581129" y="354815"/>
                    <a:pt x="573457" y="348102"/>
                    <a:pt x="566745" y="351938"/>
                  </a:cubicBezTo>
                  <a:cubicBezTo>
                    <a:pt x="561950" y="354815"/>
                    <a:pt x="569621" y="365363"/>
                    <a:pt x="564827" y="368240"/>
                  </a:cubicBezTo>
                  <a:cubicBezTo>
                    <a:pt x="545647" y="379748"/>
                    <a:pt x="539894" y="358651"/>
                    <a:pt x="526468" y="355774"/>
                  </a:cubicBezTo>
                  <a:cubicBezTo>
                    <a:pt x="524550" y="355774"/>
                    <a:pt x="528386" y="361527"/>
                    <a:pt x="528386" y="363445"/>
                  </a:cubicBezTo>
                  <a:cubicBezTo>
                    <a:pt x="528386" y="365363"/>
                    <a:pt x="529345" y="367281"/>
                    <a:pt x="528386" y="369199"/>
                  </a:cubicBezTo>
                  <a:cubicBezTo>
                    <a:pt x="527427" y="375912"/>
                    <a:pt x="521673" y="380707"/>
                    <a:pt x="523592" y="386460"/>
                  </a:cubicBezTo>
                  <a:cubicBezTo>
                    <a:pt x="523592" y="387419"/>
                    <a:pt x="524550" y="388378"/>
                    <a:pt x="525509" y="389337"/>
                  </a:cubicBezTo>
                  <a:cubicBezTo>
                    <a:pt x="518797" y="387419"/>
                    <a:pt x="513043" y="386460"/>
                    <a:pt x="507289" y="383583"/>
                  </a:cubicBezTo>
                  <a:cubicBezTo>
                    <a:pt x="504412" y="382624"/>
                    <a:pt x="501535" y="375912"/>
                    <a:pt x="500576" y="377830"/>
                  </a:cubicBezTo>
                  <a:cubicBezTo>
                    <a:pt x="498659" y="387419"/>
                    <a:pt x="522633" y="384542"/>
                    <a:pt x="524550" y="394132"/>
                  </a:cubicBezTo>
                  <a:cubicBezTo>
                    <a:pt x="526468" y="399886"/>
                    <a:pt x="514002" y="396050"/>
                    <a:pt x="508248" y="398927"/>
                  </a:cubicBezTo>
                  <a:cubicBezTo>
                    <a:pt x="507289" y="399886"/>
                    <a:pt x="511125" y="399886"/>
                    <a:pt x="513043" y="399886"/>
                  </a:cubicBezTo>
                  <a:cubicBezTo>
                    <a:pt x="514002" y="400845"/>
                    <a:pt x="523592" y="407557"/>
                    <a:pt x="518797" y="411393"/>
                  </a:cubicBezTo>
                  <a:cubicBezTo>
                    <a:pt x="517838" y="412352"/>
                    <a:pt x="516879" y="406598"/>
                    <a:pt x="514961" y="407557"/>
                  </a:cubicBezTo>
                  <a:cubicBezTo>
                    <a:pt x="514002" y="408516"/>
                    <a:pt x="517838" y="412352"/>
                    <a:pt x="515920" y="413311"/>
                  </a:cubicBezTo>
                  <a:cubicBezTo>
                    <a:pt x="508248" y="418106"/>
                    <a:pt x="488110" y="413311"/>
                    <a:pt x="484274" y="426737"/>
                  </a:cubicBezTo>
                  <a:cubicBezTo>
                    <a:pt x="484274" y="429613"/>
                    <a:pt x="490028" y="426737"/>
                    <a:pt x="491946" y="427695"/>
                  </a:cubicBezTo>
                  <a:cubicBezTo>
                    <a:pt x="498659" y="432490"/>
                    <a:pt x="503453" y="438244"/>
                    <a:pt x="506330" y="445916"/>
                  </a:cubicBezTo>
                  <a:cubicBezTo>
                    <a:pt x="512084" y="462218"/>
                    <a:pt x="484274" y="468931"/>
                    <a:pt x="484274" y="487151"/>
                  </a:cubicBezTo>
                  <a:cubicBezTo>
                    <a:pt x="483315" y="509207"/>
                    <a:pt x="513043" y="510166"/>
                    <a:pt x="520715" y="526468"/>
                  </a:cubicBezTo>
                  <a:cubicBezTo>
                    <a:pt x="521673" y="527427"/>
                    <a:pt x="502494" y="550442"/>
                    <a:pt x="498659" y="559073"/>
                  </a:cubicBezTo>
                  <a:cubicBezTo>
                    <a:pt x="492905" y="569621"/>
                    <a:pt x="490987" y="613733"/>
                    <a:pt x="480438" y="615651"/>
                  </a:cubicBezTo>
                  <a:cubicBezTo>
                    <a:pt x="478520" y="615651"/>
                    <a:pt x="478520" y="608939"/>
                    <a:pt x="476602" y="609898"/>
                  </a:cubicBezTo>
                  <a:cubicBezTo>
                    <a:pt x="469890" y="610857"/>
                    <a:pt x="479479" y="625241"/>
                    <a:pt x="472767" y="628118"/>
                  </a:cubicBezTo>
                  <a:cubicBezTo>
                    <a:pt x="469890" y="630036"/>
                    <a:pt x="470849" y="617569"/>
                    <a:pt x="467972" y="619487"/>
                  </a:cubicBezTo>
                  <a:cubicBezTo>
                    <a:pt x="467013" y="619487"/>
                    <a:pt x="467013" y="620446"/>
                    <a:pt x="467013" y="621405"/>
                  </a:cubicBezTo>
                  <a:lnTo>
                    <a:pt x="466054" y="621405"/>
                  </a:lnTo>
                  <a:cubicBezTo>
                    <a:pt x="464136" y="624282"/>
                    <a:pt x="467972" y="629077"/>
                    <a:pt x="465095" y="630995"/>
                  </a:cubicBezTo>
                  <a:cubicBezTo>
                    <a:pt x="462218" y="634831"/>
                    <a:pt x="451670" y="632913"/>
                    <a:pt x="448793" y="638666"/>
                  </a:cubicBezTo>
                  <a:cubicBezTo>
                    <a:pt x="445916" y="642502"/>
                    <a:pt x="446875" y="649215"/>
                    <a:pt x="442080" y="651133"/>
                  </a:cubicBezTo>
                  <a:cubicBezTo>
                    <a:pt x="436326" y="653051"/>
                    <a:pt x="428655" y="643461"/>
                    <a:pt x="424819" y="647297"/>
                  </a:cubicBezTo>
                  <a:cubicBezTo>
                    <a:pt x="420983" y="653051"/>
                    <a:pt x="434408" y="659764"/>
                    <a:pt x="432490" y="666476"/>
                  </a:cubicBezTo>
                  <a:cubicBezTo>
                    <a:pt x="429614" y="671271"/>
                    <a:pt x="423860" y="657846"/>
                    <a:pt x="420024" y="659764"/>
                  </a:cubicBezTo>
                  <a:cubicBezTo>
                    <a:pt x="415229" y="663599"/>
                    <a:pt x="420983" y="670312"/>
                    <a:pt x="420024" y="676066"/>
                  </a:cubicBezTo>
                  <a:cubicBezTo>
                    <a:pt x="419065" y="682778"/>
                    <a:pt x="418106" y="691409"/>
                    <a:pt x="412352" y="695245"/>
                  </a:cubicBezTo>
                  <a:cubicBezTo>
                    <a:pt x="406598" y="698122"/>
                    <a:pt x="400845" y="688532"/>
                    <a:pt x="394132" y="689491"/>
                  </a:cubicBezTo>
                  <a:cubicBezTo>
                    <a:pt x="390296" y="689491"/>
                    <a:pt x="401804" y="692368"/>
                    <a:pt x="402763" y="696204"/>
                  </a:cubicBezTo>
                  <a:cubicBezTo>
                    <a:pt x="403722" y="698122"/>
                    <a:pt x="398927" y="699081"/>
                    <a:pt x="397009" y="699081"/>
                  </a:cubicBezTo>
                  <a:cubicBezTo>
                    <a:pt x="395091" y="699081"/>
                    <a:pt x="399886" y="694286"/>
                    <a:pt x="397968" y="692368"/>
                  </a:cubicBezTo>
                  <a:cubicBezTo>
                    <a:pt x="396050" y="691409"/>
                    <a:pt x="392214" y="691409"/>
                    <a:pt x="391255" y="693327"/>
                  </a:cubicBezTo>
                  <a:cubicBezTo>
                    <a:pt x="390296" y="696204"/>
                    <a:pt x="397009" y="699081"/>
                    <a:pt x="395091" y="700999"/>
                  </a:cubicBezTo>
                  <a:cubicBezTo>
                    <a:pt x="393173" y="702917"/>
                    <a:pt x="387419" y="697163"/>
                    <a:pt x="385501" y="700040"/>
                  </a:cubicBezTo>
                  <a:cubicBezTo>
                    <a:pt x="383584" y="701958"/>
                    <a:pt x="390296" y="702917"/>
                    <a:pt x="391255" y="705793"/>
                  </a:cubicBezTo>
                  <a:cubicBezTo>
                    <a:pt x="391255" y="706752"/>
                    <a:pt x="387419" y="704835"/>
                    <a:pt x="386460" y="705793"/>
                  </a:cubicBezTo>
                  <a:cubicBezTo>
                    <a:pt x="384543" y="709629"/>
                    <a:pt x="386460" y="715383"/>
                    <a:pt x="383584" y="718260"/>
                  </a:cubicBezTo>
                  <a:cubicBezTo>
                    <a:pt x="379748" y="722096"/>
                    <a:pt x="366322" y="719219"/>
                    <a:pt x="370158" y="722096"/>
                  </a:cubicBezTo>
                  <a:cubicBezTo>
                    <a:pt x="375912" y="726891"/>
                    <a:pt x="392214" y="719219"/>
                    <a:pt x="390296" y="725932"/>
                  </a:cubicBezTo>
                  <a:cubicBezTo>
                    <a:pt x="387419" y="733603"/>
                    <a:pt x="379748" y="737439"/>
                    <a:pt x="374953" y="744152"/>
                  </a:cubicBezTo>
                  <a:cubicBezTo>
                    <a:pt x="373035" y="746070"/>
                    <a:pt x="371117" y="749906"/>
                    <a:pt x="368240" y="750865"/>
                  </a:cubicBezTo>
                  <a:cubicBezTo>
                    <a:pt x="365363" y="751824"/>
                    <a:pt x="360569" y="750865"/>
                    <a:pt x="360569" y="747988"/>
                  </a:cubicBezTo>
                  <a:cubicBezTo>
                    <a:pt x="361527" y="745111"/>
                    <a:pt x="368240" y="747029"/>
                    <a:pt x="368240" y="744152"/>
                  </a:cubicBezTo>
                  <a:cubicBezTo>
                    <a:pt x="371117" y="738398"/>
                    <a:pt x="360569" y="746070"/>
                    <a:pt x="357692" y="747029"/>
                  </a:cubicBezTo>
                  <a:cubicBezTo>
                    <a:pt x="358651" y="749906"/>
                    <a:pt x="360569" y="752782"/>
                    <a:pt x="362486" y="754700"/>
                  </a:cubicBezTo>
                  <a:cubicBezTo>
                    <a:pt x="365363" y="761413"/>
                    <a:pt x="370158" y="777715"/>
                    <a:pt x="362486" y="776756"/>
                  </a:cubicBezTo>
                  <a:cubicBezTo>
                    <a:pt x="360569" y="776756"/>
                    <a:pt x="361527" y="768126"/>
                    <a:pt x="359610" y="769085"/>
                  </a:cubicBezTo>
                  <a:cubicBezTo>
                    <a:pt x="356733" y="773880"/>
                    <a:pt x="360569" y="780592"/>
                    <a:pt x="356733" y="785387"/>
                  </a:cubicBezTo>
                  <a:cubicBezTo>
                    <a:pt x="355774" y="788264"/>
                    <a:pt x="350979" y="784428"/>
                    <a:pt x="349061" y="784428"/>
                  </a:cubicBezTo>
                  <a:cubicBezTo>
                    <a:pt x="342348" y="785387"/>
                    <a:pt x="334677" y="784428"/>
                    <a:pt x="328923" y="788264"/>
                  </a:cubicBezTo>
                  <a:cubicBezTo>
                    <a:pt x="314539" y="798812"/>
                    <a:pt x="338512" y="803607"/>
                    <a:pt x="350020" y="816074"/>
                  </a:cubicBezTo>
                  <a:cubicBezTo>
                    <a:pt x="350979" y="817033"/>
                    <a:pt x="346184" y="817992"/>
                    <a:pt x="345225" y="817033"/>
                  </a:cubicBezTo>
                  <a:cubicBezTo>
                    <a:pt x="345225" y="816074"/>
                    <a:pt x="342348" y="816074"/>
                    <a:pt x="342348" y="817033"/>
                  </a:cubicBezTo>
                  <a:cubicBezTo>
                    <a:pt x="341389" y="824704"/>
                    <a:pt x="343307" y="831417"/>
                    <a:pt x="342348" y="839089"/>
                  </a:cubicBezTo>
                  <a:cubicBezTo>
                    <a:pt x="341389" y="843884"/>
                    <a:pt x="337553" y="846760"/>
                    <a:pt x="336595" y="851555"/>
                  </a:cubicBezTo>
                  <a:cubicBezTo>
                    <a:pt x="335636" y="857309"/>
                    <a:pt x="335636" y="862104"/>
                    <a:pt x="337553" y="867857"/>
                  </a:cubicBezTo>
                  <a:cubicBezTo>
                    <a:pt x="337553" y="868816"/>
                    <a:pt x="340430" y="865940"/>
                    <a:pt x="341389" y="866899"/>
                  </a:cubicBezTo>
                  <a:cubicBezTo>
                    <a:pt x="345225" y="873611"/>
                    <a:pt x="354815" y="882242"/>
                    <a:pt x="349061" y="887996"/>
                  </a:cubicBezTo>
                  <a:cubicBezTo>
                    <a:pt x="343307" y="893749"/>
                    <a:pt x="335636" y="878406"/>
                    <a:pt x="327964" y="880324"/>
                  </a:cubicBezTo>
                  <a:cubicBezTo>
                    <a:pt x="306867" y="887996"/>
                    <a:pt x="342348" y="906216"/>
                    <a:pt x="339471" y="926354"/>
                  </a:cubicBezTo>
                  <a:cubicBezTo>
                    <a:pt x="339471" y="930190"/>
                    <a:pt x="330841" y="924436"/>
                    <a:pt x="330841" y="927313"/>
                  </a:cubicBezTo>
                  <a:cubicBezTo>
                    <a:pt x="329882" y="932108"/>
                    <a:pt x="337553" y="933067"/>
                    <a:pt x="338512" y="935944"/>
                  </a:cubicBezTo>
                  <a:cubicBezTo>
                    <a:pt x="339471" y="937861"/>
                    <a:pt x="334677" y="936902"/>
                    <a:pt x="334677" y="938820"/>
                  </a:cubicBezTo>
                  <a:cubicBezTo>
                    <a:pt x="334677" y="942656"/>
                    <a:pt x="334677" y="946492"/>
                    <a:pt x="336595" y="950328"/>
                  </a:cubicBezTo>
                  <a:cubicBezTo>
                    <a:pt x="337553" y="954164"/>
                    <a:pt x="336595" y="958000"/>
                    <a:pt x="338512" y="961835"/>
                  </a:cubicBezTo>
                  <a:cubicBezTo>
                    <a:pt x="339471" y="963753"/>
                    <a:pt x="343307" y="959918"/>
                    <a:pt x="343307" y="961835"/>
                  </a:cubicBezTo>
                  <a:cubicBezTo>
                    <a:pt x="344266" y="962794"/>
                    <a:pt x="339471" y="962794"/>
                    <a:pt x="338512" y="963753"/>
                  </a:cubicBezTo>
                  <a:cubicBezTo>
                    <a:pt x="337553" y="965671"/>
                    <a:pt x="337553" y="968548"/>
                    <a:pt x="338512" y="970466"/>
                  </a:cubicBezTo>
                  <a:cubicBezTo>
                    <a:pt x="340430" y="975261"/>
                    <a:pt x="346184" y="978138"/>
                    <a:pt x="347143" y="982932"/>
                  </a:cubicBezTo>
                  <a:cubicBezTo>
                    <a:pt x="348102" y="987727"/>
                    <a:pt x="342348" y="993481"/>
                    <a:pt x="343307" y="999235"/>
                  </a:cubicBezTo>
                  <a:cubicBezTo>
                    <a:pt x="343307" y="1001153"/>
                    <a:pt x="346184" y="998276"/>
                    <a:pt x="348102" y="999235"/>
                  </a:cubicBezTo>
                  <a:cubicBezTo>
                    <a:pt x="350979" y="1000194"/>
                    <a:pt x="349061" y="1006906"/>
                    <a:pt x="351938" y="1006906"/>
                  </a:cubicBezTo>
                  <a:cubicBezTo>
                    <a:pt x="361527" y="1006906"/>
                    <a:pt x="380707" y="1001153"/>
                    <a:pt x="389337" y="1006906"/>
                  </a:cubicBezTo>
                  <a:cubicBezTo>
                    <a:pt x="393173" y="1008824"/>
                    <a:pt x="389337" y="1014578"/>
                    <a:pt x="391255" y="1018414"/>
                  </a:cubicBezTo>
                  <a:cubicBezTo>
                    <a:pt x="394132" y="1024168"/>
                    <a:pt x="398927" y="1027045"/>
                    <a:pt x="404681" y="1030880"/>
                  </a:cubicBezTo>
                  <a:cubicBezTo>
                    <a:pt x="405640" y="1031839"/>
                    <a:pt x="409475" y="1028004"/>
                    <a:pt x="410434" y="1029921"/>
                  </a:cubicBezTo>
                  <a:cubicBezTo>
                    <a:pt x="412352" y="1031839"/>
                    <a:pt x="407557" y="1035675"/>
                    <a:pt x="409475" y="1036634"/>
                  </a:cubicBezTo>
                  <a:cubicBezTo>
                    <a:pt x="410434" y="1036634"/>
                    <a:pt x="456464" y="1018414"/>
                    <a:pt x="431531" y="1045265"/>
                  </a:cubicBezTo>
                  <a:cubicBezTo>
                    <a:pt x="427696" y="1050060"/>
                    <a:pt x="420024" y="1037593"/>
                    <a:pt x="414270" y="1038552"/>
                  </a:cubicBezTo>
                  <a:cubicBezTo>
                    <a:pt x="409475" y="1040470"/>
                    <a:pt x="420983" y="1044306"/>
                    <a:pt x="422901" y="1047183"/>
                  </a:cubicBezTo>
                  <a:cubicBezTo>
                    <a:pt x="426737" y="1052937"/>
                    <a:pt x="427696" y="1060608"/>
                    <a:pt x="432490" y="1064444"/>
                  </a:cubicBezTo>
                  <a:cubicBezTo>
                    <a:pt x="435367" y="1065403"/>
                    <a:pt x="437285" y="1055813"/>
                    <a:pt x="440162" y="1056772"/>
                  </a:cubicBezTo>
                  <a:cubicBezTo>
                    <a:pt x="444957" y="1058690"/>
                    <a:pt x="442080" y="1066362"/>
                    <a:pt x="445916" y="1069239"/>
                  </a:cubicBezTo>
                  <a:cubicBezTo>
                    <a:pt x="459341" y="1084582"/>
                    <a:pt x="468931" y="1074993"/>
                    <a:pt x="467013" y="1098967"/>
                  </a:cubicBezTo>
                  <a:cubicBezTo>
                    <a:pt x="466054" y="1107597"/>
                    <a:pt x="458382" y="1098008"/>
                    <a:pt x="457423" y="1098008"/>
                  </a:cubicBezTo>
                  <a:cubicBezTo>
                    <a:pt x="452629" y="1098967"/>
                    <a:pt x="451670" y="1104720"/>
                    <a:pt x="448793" y="1106638"/>
                  </a:cubicBezTo>
                  <a:cubicBezTo>
                    <a:pt x="441121" y="1115269"/>
                    <a:pt x="448793" y="1123899"/>
                    <a:pt x="423860" y="1135407"/>
                  </a:cubicBezTo>
                  <a:cubicBezTo>
                    <a:pt x="422901" y="1136366"/>
                    <a:pt x="428655" y="1144038"/>
                    <a:pt x="428655" y="1144996"/>
                  </a:cubicBezTo>
                  <a:cubicBezTo>
                    <a:pt x="426737" y="1147873"/>
                    <a:pt x="421942" y="1143079"/>
                    <a:pt x="419065" y="1144038"/>
                  </a:cubicBezTo>
                  <a:cubicBezTo>
                    <a:pt x="412352" y="1144996"/>
                    <a:pt x="406598" y="1150750"/>
                    <a:pt x="398927" y="1150750"/>
                  </a:cubicBezTo>
                  <a:cubicBezTo>
                    <a:pt x="391255" y="1150750"/>
                    <a:pt x="397968" y="1137325"/>
                    <a:pt x="397968" y="1130612"/>
                  </a:cubicBezTo>
                  <a:cubicBezTo>
                    <a:pt x="398927" y="1123899"/>
                    <a:pt x="393173" y="1124858"/>
                    <a:pt x="390296" y="1121982"/>
                  </a:cubicBezTo>
                  <a:cubicBezTo>
                    <a:pt x="390296" y="1121022"/>
                    <a:pt x="391255" y="1119105"/>
                    <a:pt x="390296" y="1117187"/>
                  </a:cubicBezTo>
                  <a:cubicBezTo>
                    <a:pt x="386460" y="1111433"/>
                    <a:pt x="385501" y="1103761"/>
                    <a:pt x="379748" y="1100884"/>
                  </a:cubicBezTo>
                  <a:cubicBezTo>
                    <a:pt x="374953" y="1098967"/>
                    <a:pt x="369199" y="1103761"/>
                    <a:pt x="366322" y="1108556"/>
                  </a:cubicBezTo>
                  <a:cubicBezTo>
                    <a:pt x="365363" y="1111433"/>
                    <a:pt x="373994" y="1107597"/>
                    <a:pt x="373994" y="1109515"/>
                  </a:cubicBezTo>
                  <a:cubicBezTo>
                    <a:pt x="377830" y="1116228"/>
                    <a:pt x="374953" y="1123899"/>
                    <a:pt x="378789" y="1129653"/>
                  </a:cubicBezTo>
                  <a:cubicBezTo>
                    <a:pt x="381666" y="1134448"/>
                    <a:pt x="395091" y="1133489"/>
                    <a:pt x="392214" y="1137325"/>
                  </a:cubicBezTo>
                  <a:cubicBezTo>
                    <a:pt x="381666" y="1158422"/>
                    <a:pt x="355774" y="1126776"/>
                    <a:pt x="350020" y="1128694"/>
                  </a:cubicBezTo>
                  <a:cubicBezTo>
                    <a:pt x="342348" y="1130612"/>
                    <a:pt x="339471" y="1140202"/>
                    <a:pt x="330841" y="1140202"/>
                  </a:cubicBezTo>
                  <a:cubicBezTo>
                    <a:pt x="325087" y="1140202"/>
                    <a:pt x="324128" y="1128694"/>
                    <a:pt x="319333" y="1129653"/>
                  </a:cubicBezTo>
                  <a:cubicBezTo>
                    <a:pt x="314539" y="1130612"/>
                    <a:pt x="319333" y="1139243"/>
                    <a:pt x="316456" y="1144038"/>
                  </a:cubicBezTo>
                  <a:cubicBezTo>
                    <a:pt x="315497" y="1145955"/>
                    <a:pt x="312621" y="1142120"/>
                    <a:pt x="309744" y="1142120"/>
                  </a:cubicBezTo>
                  <a:cubicBezTo>
                    <a:pt x="302072" y="1143079"/>
                    <a:pt x="294400" y="1143079"/>
                    <a:pt x="287688" y="1146914"/>
                  </a:cubicBezTo>
                  <a:cubicBezTo>
                    <a:pt x="285770" y="1147873"/>
                    <a:pt x="290565" y="1150750"/>
                    <a:pt x="292482" y="1152668"/>
                  </a:cubicBezTo>
                  <a:cubicBezTo>
                    <a:pt x="300154" y="1157463"/>
                    <a:pt x="308785" y="1149791"/>
                    <a:pt x="314539" y="1147873"/>
                  </a:cubicBezTo>
                  <a:cubicBezTo>
                    <a:pt x="323169" y="1146914"/>
                    <a:pt x="332759" y="1158422"/>
                    <a:pt x="340430" y="1155545"/>
                  </a:cubicBezTo>
                  <a:cubicBezTo>
                    <a:pt x="344266" y="1153627"/>
                    <a:pt x="332759" y="1143079"/>
                    <a:pt x="337553" y="1144038"/>
                  </a:cubicBezTo>
                  <a:cubicBezTo>
                    <a:pt x="343307" y="1144038"/>
                    <a:pt x="345225" y="1153627"/>
                    <a:pt x="350020" y="1156504"/>
                  </a:cubicBezTo>
                  <a:cubicBezTo>
                    <a:pt x="355774" y="1158422"/>
                    <a:pt x="363445" y="1151709"/>
                    <a:pt x="368240" y="1156504"/>
                  </a:cubicBezTo>
                  <a:cubicBezTo>
                    <a:pt x="371117" y="1159381"/>
                    <a:pt x="360569" y="1164176"/>
                    <a:pt x="362486" y="1168970"/>
                  </a:cubicBezTo>
                  <a:cubicBezTo>
                    <a:pt x="364404" y="1171847"/>
                    <a:pt x="371117" y="1169929"/>
                    <a:pt x="373994" y="1167053"/>
                  </a:cubicBezTo>
                  <a:cubicBezTo>
                    <a:pt x="375912" y="1165135"/>
                    <a:pt x="368240" y="1160340"/>
                    <a:pt x="370158" y="1159381"/>
                  </a:cubicBezTo>
                  <a:cubicBezTo>
                    <a:pt x="374953" y="1157463"/>
                    <a:pt x="377830" y="1163217"/>
                    <a:pt x="381666" y="1164176"/>
                  </a:cubicBezTo>
                  <a:cubicBezTo>
                    <a:pt x="389337" y="1166094"/>
                    <a:pt x="395091" y="1170888"/>
                    <a:pt x="401804" y="1168012"/>
                  </a:cubicBezTo>
                  <a:cubicBezTo>
                    <a:pt x="406598" y="1166094"/>
                    <a:pt x="402763" y="1156504"/>
                    <a:pt x="406598" y="1153627"/>
                  </a:cubicBezTo>
                  <a:cubicBezTo>
                    <a:pt x="411393" y="1150750"/>
                    <a:pt x="417147" y="1156504"/>
                    <a:pt x="421942" y="1153627"/>
                  </a:cubicBezTo>
                  <a:cubicBezTo>
                    <a:pt x="428655" y="1150750"/>
                    <a:pt x="429614" y="1139243"/>
                    <a:pt x="436326" y="1138284"/>
                  </a:cubicBezTo>
                  <a:cubicBezTo>
                    <a:pt x="442080" y="1137325"/>
                    <a:pt x="450711" y="1145955"/>
                    <a:pt x="447834" y="1150750"/>
                  </a:cubicBezTo>
                  <a:cubicBezTo>
                    <a:pt x="443039" y="1157463"/>
                    <a:pt x="432490" y="1150750"/>
                    <a:pt x="425778" y="1153627"/>
                  </a:cubicBezTo>
                  <a:cubicBezTo>
                    <a:pt x="424819" y="1153627"/>
                    <a:pt x="427696" y="1156504"/>
                    <a:pt x="428655" y="1157463"/>
                  </a:cubicBezTo>
                  <a:cubicBezTo>
                    <a:pt x="431531" y="1163217"/>
                    <a:pt x="436326" y="1168012"/>
                    <a:pt x="436326" y="1174724"/>
                  </a:cubicBezTo>
                  <a:cubicBezTo>
                    <a:pt x="437285" y="1176642"/>
                    <a:pt x="431531" y="1173765"/>
                    <a:pt x="429614" y="1175683"/>
                  </a:cubicBezTo>
                  <a:cubicBezTo>
                    <a:pt x="422901" y="1179519"/>
                    <a:pt x="416188" y="1183355"/>
                    <a:pt x="412352" y="1189109"/>
                  </a:cubicBezTo>
                  <a:cubicBezTo>
                    <a:pt x="408516" y="1195821"/>
                    <a:pt x="411393" y="1203493"/>
                    <a:pt x="408516" y="1210206"/>
                  </a:cubicBezTo>
                  <a:cubicBezTo>
                    <a:pt x="406598" y="1214042"/>
                    <a:pt x="403722" y="1196780"/>
                    <a:pt x="399886" y="1198698"/>
                  </a:cubicBezTo>
                  <a:cubicBezTo>
                    <a:pt x="397009" y="1200616"/>
                    <a:pt x="404681" y="1210206"/>
                    <a:pt x="401804" y="1208288"/>
                  </a:cubicBezTo>
                  <a:cubicBezTo>
                    <a:pt x="393173" y="1204452"/>
                    <a:pt x="405640" y="1173765"/>
                    <a:pt x="391255" y="1175683"/>
                  </a:cubicBezTo>
                  <a:cubicBezTo>
                    <a:pt x="391255" y="1175683"/>
                    <a:pt x="394132" y="1215000"/>
                    <a:pt x="377830" y="1226508"/>
                  </a:cubicBezTo>
                  <a:cubicBezTo>
                    <a:pt x="372076" y="1230344"/>
                    <a:pt x="364404" y="1227467"/>
                    <a:pt x="357692" y="1228426"/>
                  </a:cubicBezTo>
                  <a:cubicBezTo>
                    <a:pt x="354815" y="1229385"/>
                    <a:pt x="365363" y="1231303"/>
                    <a:pt x="365363" y="1234180"/>
                  </a:cubicBezTo>
                  <a:cubicBezTo>
                    <a:pt x="369199" y="1244728"/>
                    <a:pt x="355774" y="1238016"/>
                    <a:pt x="353856" y="1239933"/>
                  </a:cubicBezTo>
                  <a:cubicBezTo>
                    <a:pt x="351938" y="1240892"/>
                    <a:pt x="359610" y="1240892"/>
                    <a:pt x="359610" y="1243769"/>
                  </a:cubicBezTo>
                  <a:cubicBezTo>
                    <a:pt x="360569" y="1244728"/>
                    <a:pt x="356733" y="1242810"/>
                    <a:pt x="354815" y="1243769"/>
                  </a:cubicBezTo>
                  <a:cubicBezTo>
                    <a:pt x="353856" y="1244728"/>
                    <a:pt x="352897" y="1246646"/>
                    <a:pt x="351938" y="1246646"/>
                  </a:cubicBezTo>
                  <a:cubicBezTo>
                    <a:pt x="350020" y="1246646"/>
                    <a:pt x="303990" y="1239933"/>
                    <a:pt x="307826" y="1248564"/>
                  </a:cubicBezTo>
                  <a:cubicBezTo>
                    <a:pt x="308785" y="1250482"/>
                    <a:pt x="311662" y="1250482"/>
                    <a:pt x="314539" y="1250482"/>
                  </a:cubicBezTo>
                  <a:cubicBezTo>
                    <a:pt x="315497" y="1250482"/>
                    <a:pt x="316456" y="1247605"/>
                    <a:pt x="317415" y="1247605"/>
                  </a:cubicBezTo>
                  <a:cubicBezTo>
                    <a:pt x="319333" y="1248564"/>
                    <a:pt x="319333" y="1254318"/>
                    <a:pt x="322210" y="1253359"/>
                  </a:cubicBezTo>
                  <a:cubicBezTo>
                    <a:pt x="324128" y="1253359"/>
                    <a:pt x="321251" y="1247605"/>
                    <a:pt x="324128" y="1247605"/>
                  </a:cubicBezTo>
                  <a:cubicBezTo>
                    <a:pt x="338512" y="1243769"/>
                    <a:pt x="350020" y="1247605"/>
                    <a:pt x="356733" y="1261990"/>
                  </a:cubicBezTo>
                  <a:cubicBezTo>
                    <a:pt x="356733" y="1263907"/>
                    <a:pt x="351938" y="1261030"/>
                    <a:pt x="350979" y="1261990"/>
                  </a:cubicBezTo>
                  <a:cubicBezTo>
                    <a:pt x="347143" y="1265825"/>
                    <a:pt x="355774" y="1270620"/>
                    <a:pt x="345225" y="1270620"/>
                  </a:cubicBezTo>
                  <a:cubicBezTo>
                    <a:pt x="337553" y="1270620"/>
                    <a:pt x="328923" y="1261030"/>
                    <a:pt x="324128" y="1265825"/>
                  </a:cubicBezTo>
                  <a:cubicBezTo>
                    <a:pt x="319333" y="1271579"/>
                    <a:pt x="337553" y="1268702"/>
                    <a:pt x="343307" y="1272538"/>
                  </a:cubicBezTo>
                  <a:cubicBezTo>
                    <a:pt x="347143" y="1275415"/>
                    <a:pt x="353856" y="1291717"/>
                    <a:pt x="350979" y="1295553"/>
                  </a:cubicBezTo>
                  <a:cubicBezTo>
                    <a:pt x="349061" y="1299389"/>
                    <a:pt x="340430" y="1292676"/>
                    <a:pt x="339471" y="1296512"/>
                  </a:cubicBezTo>
                  <a:cubicBezTo>
                    <a:pt x="338512" y="1301307"/>
                    <a:pt x="358651" y="1325281"/>
                    <a:pt x="351938" y="1332952"/>
                  </a:cubicBezTo>
                  <a:cubicBezTo>
                    <a:pt x="347143" y="1338706"/>
                    <a:pt x="336595" y="1330075"/>
                    <a:pt x="329882" y="1332952"/>
                  </a:cubicBezTo>
                  <a:cubicBezTo>
                    <a:pt x="327005" y="1332952"/>
                    <a:pt x="330841" y="1336788"/>
                    <a:pt x="332759" y="1338706"/>
                  </a:cubicBezTo>
                  <a:cubicBezTo>
                    <a:pt x="336595" y="1343501"/>
                    <a:pt x="350979" y="1347337"/>
                    <a:pt x="350979" y="1355008"/>
                  </a:cubicBezTo>
                  <a:cubicBezTo>
                    <a:pt x="350979" y="1361721"/>
                    <a:pt x="339471" y="1364598"/>
                    <a:pt x="340430" y="1372270"/>
                  </a:cubicBezTo>
                  <a:cubicBezTo>
                    <a:pt x="340430" y="1378023"/>
                    <a:pt x="349061" y="1378023"/>
                    <a:pt x="352897" y="1381859"/>
                  </a:cubicBezTo>
                  <a:cubicBezTo>
                    <a:pt x="353856" y="1383777"/>
                    <a:pt x="349061" y="1383777"/>
                    <a:pt x="348102" y="1384736"/>
                  </a:cubicBezTo>
                  <a:cubicBezTo>
                    <a:pt x="344266" y="1391449"/>
                    <a:pt x="340430" y="1398162"/>
                    <a:pt x="340430" y="1405833"/>
                  </a:cubicBezTo>
                  <a:cubicBezTo>
                    <a:pt x="338512" y="1411587"/>
                    <a:pt x="350979" y="1430766"/>
                    <a:pt x="350020" y="1432684"/>
                  </a:cubicBezTo>
                  <a:cubicBezTo>
                    <a:pt x="348102" y="1434602"/>
                    <a:pt x="343307" y="1430766"/>
                    <a:pt x="341389" y="1433643"/>
                  </a:cubicBezTo>
                  <a:cubicBezTo>
                    <a:pt x="333718" y="1441315"/>
                    <a:pt x="349061" y="1455699"/>
                    <a:pt x="347143" y="1467207"/>
                  </a:cubicBezTo>
                  <a:cubicBezTo>
                    <a:pt x="347143" y="1470083"/>
                    <a:pt x="339471" y="1467207"/>
                    <a:pt x="339471" y="1470083"/>
                  </a:cubicBezTo>
                  <a:cubicBezTo>
                    <a:pt x="337553" y="1472960"/>
                    <a:pt x="344266" y="1476796"/>
                    <a:pt x="342348" y="1478714"/>
                  </a:cubicBezTo>
                  <a:cubicBezTo>
                    <a:pt x="332759" y="1508442"/>
                    <a:pt x="336595" y="1456658"/>
                    <a:pt x="332759" y="1487345"/>
                  </a:cubicBezTo>
                  <a:cubicBezTo>
                    <a:pt x="329882" y="1506524"/>
                    <a:pt x="328923" y="1536252"/>
                    <a:pt x="313579" y="1550636"/>
                  </a:cubicBezTo>
                  <a:cubicBezTo>
                    <a:pt x="312621" y="1551595"/>
                    <a:pt x="309744" y="1550636"/>
                    <a:pt x="308785" y="1548718"/>
                  </a:cubicBezTo>
                  <a:cubicBezTo>
                    <a:pt x="308785" y="1546800"/>
                    <a:pt x="311662" y="1544882"/>
                    <a:pt x="310703" y="1542964"/>
                  </a:cubicBezTo>
                  <a:cubicBezTo>
                    <a:pt x="310703" y="1540087"/>
                    <a:pt x="295359" y="1542005"/>
                    <a:pt x="295359" y="1542005"/>
                  </a:cubicBezTo>
                  <a:cubicBezTo>
                    <a:pt x="294400" y="1541046"/>
                    <a:pt x="297277" y="1537211"/>
                    <a:pt x="296318" y="1537211"/>
                  </a:cubicBezTo>
                  <a:cubicBezTo>
                    <a:pt x="287688" y="1538169"/>
                    <a:pt x="286729" y="1542964"/>
                    <a:pt x="281934" y="1546800"/>
                  </a:cubicBezTo>
                  <a:cubicBezTo>
                    <a:pt x="274262" y="1553513"/>
                    <a:pt x="279057" y="1539128"/>
                    <a:pt x="276180" y="1540087"/>
                  </a:cubicBezTo>
                  <a:cubicBezTo>
                    <a:pt x="269467" y="1543923"/>
                    <a:pt x="261796" y="1545841"/>
                    <a:pt x="259878" y="1545841"/>
                  </a:cubicBezTo>
                  <a:cubicBezTo>
                    <a:pt x="255083" y="1546800"/>
                    <a:pt x="252206" y="1544882"/>
                    <a:pt x="247411" y="1544882"/>
                  </a:cubicBezTo>
                  <a:cubicBezTo>
                    <a:pt x="243575" y="1544882"/>
                    <a:pt x="238781" y="1542005"/>
                    <a:pt x="237822" y="1545841"/>
                  </a:cubicBezTo>
                  <a:cubicBezTo>
                    <a:pt x="235904" y="1551595"/>
                    <a:pt x="245493" y="1556390"/>
                    <a:pt x="243575" y="1561185"/>
                  </a:cubicBezTo>
                  <a:cubicBezTo>
                    <a:pt x="238781" y="1565979"/>
                    <a:pt x="231109" y="1560226"/>
                    <a:pt x="224396" y="1562143"/>
                  </a:cubicBezTo>
                  <a:cubicBezTo>
                    <a:pt x="218643" y="1564061"/>
                    <a:pt x="217684" y="1569815"/>
                    <a:pt x="215766" y="1574610"/>
                  </a:cubicBezTo>
                  <a:cubicBezTo>
                    <a:pt x="192751" y="1609132"/>
                    <a:pt x="222478" y="1597625"/>
                    <a:pt x="221520" y="1621599"/>
                  </a:cubicBezTo>
                  <a:cubicBezTo>
                    <a:pt x="220561" y="1629270"/>
                    <a:pt x="215766" y="1635024"/>
                    <a:pt x="210971" y="1640778"/>
                  </a:cubicBezTo>
                  <a:cubicBezTo>
                    <a:pt x="206176" y="1645573"/>
                    <a:pt x="191792" y="1635983"/>
                    <a:pt x="188915" y="1635983"/>
                  </a:cubicBezTo>
                  <a:cubicBezTo>
                    <a:pt x="166859" y="1634065"/>
                    <a:pt x="173572" y="1649409"/>
                    <a:pt x="151516" y="1649409"/>
                  </a:cubicBezTo>
                  <a:cubicBezTo>
                    <a:pt x="143844" y="1649409"/>
                    <a:pt x="138090" y="1644614"/>
                    <a:pt x="131377" y="1643655"/>
                  </a:cubicBezTo>
                  <a:cubicBezTo>
                    <a:pt x="127542" y="1643655"/>
                    <a:pt x="122747" y="1646532"/>
                    <a:pt x="118911" y="1644614"/>
                  </a:cubicBezTo>
                  <a:cubicBezTo>
                    <a:pt x="112198" y="1640778"/>
                    <a:pt x="128500" y="1637901"/>
                    <a:pt x="128500" y="1637901"/>
                  </a:cubicBezTo>
                  <a:cubicBezTo>
                    <a:pt x="128500" y="1632147"/>
                    <a:pt x="122747" y="1628312"/>
                    <a:pt x="123706" y="1622558"/>
                  </a:cubicBezTo>
                  <a:cubicBezTo>
                    <a:pt x="123706" y="1616804"/>
                    <a:pt x="131377" y="1614886"/>
                    <a:pt x="132336" y="1610091"/>
                  </a:cubicBezTo>
                  <a:cubicBezTo>
                    <a:pt x="132336" y="1610091"/>
                    <a:pt x="116034" y="1588035"/>
                    <a:pt x="103568" y="1567897"/>
                  </a:cubicBezTo>
                  <a:cubicBezTo>
                    <a:pt x="102609" y="1571733"/>
                    <a:pt x="97814" y="1575569"/>
                    <a:pt x="97814" y="1579405"/>
                  </a:cubicBezTo>
                  <a:cubicBezTo>
                    <a:pt x="102609" y="1596666"/>
                    <a:pt x="120829" y="1594748"/>
                    <a:pt x="99732" y="1613927"/>
                  </a:cubicBezTo>
                  <a:cubicBezTo>
                    <a:pt x="100691" y="1613927"/>
                    <a:pt x="100691" y="1613927"/>
                    <a:pt x="99732" y="1613927"/>
                  </a:cubicBezTo>
                  <a:lnTo>
                    <a:pt x="99732" y="1613927"/>
                  </a:lnTo>
                  <a:close/>
                  <a:moveTo>
                    <a:pt x="381666" y="1390490"/>
                  </a:moveTo>
                  <a:cubicBezTo>
                    <a:pt x="383584" y="1387613"/>
                    <a:pt x="387419" y="1388572"/>
                    <a:pt x="389337" y="1387613"/>
                  </a:cubicBezTo>
                  <a:cubicBezTo>
                    <a:pt x="382624" y="1401997"/>
                    <a:pt x="370158" y="1464330"/>
                    <a:pt x="367281" y="1482550"/>
                  </a:cubicBezTo>
                  <a:cubicBezTo>
                    <a:pt x="366322" y="1487345"/>
                    <a:pt x="370158" y="1521867"/>
                    <a:pt x="358651" y="1522826"/>
                  </a:cubicBezTo>
                  <a:cubicBezTo>
                    <a:pt x="356733" y="1522826"/>
                    <a:pt x="352897" y="1482550"/>
                    <a:pt x="352897" y="1479673"/>
                  </a:cubicBezTo>
                  <a:cubicBezTo>
                    <a:pt x="354815" y="1453781"/>
                    <a:pt x="373035" y="1440356"/>
                    <a:pt x="376871" y="1415423"/>
                  </a:cubicBezTo>
                  <a:cubicBezTo>
                    <a:pt x="379748" y="1405833"/>
                    <a:pt x="373994" y="1401997"/>
                    <a:pt x="381666" y="1390490"/>
                  </a:cubicBezTo>
                  <a:close/>
                  <a:moveTo>
                    <a:pt x="503453" y="1366516"/>
                  </a:moveTo>
                  <a:cubicBezTo>
                    <a:pt x="503453" y="1372270"/>
                    <a:pt x="495782" y="1373229"/>
                    <a:pt x="492905" y="1376106"/>
                  </a:cubicBezTo>
                  <a:cubicBezTo>
                    <a:pt x="481397" y="1389531"/>
                    <a:pt x="501535" y="1379941"/>
                    <a:pt x="485233" y="1393367"/>
                  </a:cubicBezTo>
                  <a:cubicBezTo>
                    <a:pt x="471808" y="1402956"/>
                    <a:pt x="479479" y="1402956"/>
                    <a:pt x="472767" y="1416382"/>
                  </a:cubicBezTo>
                  <a:cubicBezTo>
                    <a:pt x="469890" y="1421177"/>
                    <a:pt x="464136" y="1434602"/>
                    <a:pt x="461259" y="1428848"/>
                  </a:cubicBezTo>
                  <a:cubicBezTo>
                    <a:pt x="458382" y="1423094"/>
                    <a:pt x="466054" y="1416382"/>
                    <a:pt x="468931" y="1409669"/>
                  </a:cubicBezTo>
                  <a:cubicBezTo>
                    <a:pt x="467972" y="1410628"/>
                    <a:pt x="467013" y="1412546"/>
                    <a:pt x="466054" y="1412546"/>
                  </a:cubicBezTo>
                  <a:cubicBezTo>
                    <a:pt x="465095" y="1412546"/>
                    <a:pt x="465095" y="1409669"/>
                    <a:pt x="465095" y="1408710"/>
                  </a:cubicBezTo>
                  <a:cubicBezTo>
                    <a:pt x="464136" y="1401997"/>
                    <a:pt x="455505" y="1391449"/>
                    <a:pt x="455505" y="1389531"/>
                  </a:cubicBezTo>
                  <a:cubicBezTo>
                    <a:pt x="455505" y="1383777"/>
                    <a:pt x="459341" y="1378982"/>
                    <a:pt x="459341" y="1373229"/>
                  </a:cubicBezTo>
                  <a:cubicBezTo>
                    <a:pt x="458382" y="1366516"/>
                    <a:pt x="452629" y="1362680"/>
                    <a:pt x="452629" y="1355967"/>
                  </a:cubicBezTo>
                  <a:cubicBezTo>
                    <a:pt x="451670" y="1351173"/>
                    <a:pt x="478520" y="1308019"/>
                    <a:pt x="482356" y="1306102"/>
                  </a:cubicBezTo>
                  <a:cubicBezTo>
                    <a:pt x="489069" y="1303225"/>
                    <a:pt x="495782" y="1306102"/>
                    <a:pt x="502494" y="1305143"/>
                  </a:cubicBezTo>
                  <a:cubicBezTo>
                    <a:pt x="512084" y="1319527"/>
                    <a:pt x="500576" y="1321445"/>
                    <a:pt x="492905" y="1340624"/>
                  </a:cubicBezTo>
                  <a:cubicBezTo>
                    <a:pt x="480438" y="1365557"/>
                    <a:pt x="503453" y="1358844"/>
                    <a:pt x="503453" y="1366516"/>
                  </a:cubicBezTo>
                  <a:lnTo>
                    <a:pt x="503453" y="1366516"/>
                  </a:lnTo>
                  <a:close/>
                  <a:moveTo>
                    <a:pt x="534140" y="389337"/>
                  </a:moveTo>
                  <a:cubicBezTo>
                    <a:pt x="536058" y="390296"/>
                    <a:pt x="537017" y="391255"/>
                    <a:pt x="538935" y="392214"/>
                  </a:cubicBezTo>
                  <a:cubicBezTo>
                    <a:pt x="538935" y="393173"/>
                    <a:pt x="536058" y="391255"/>
                    <a:pt x="534140" y="389337"/>
                  </a:cubicBezTo>
                  <a:close/>
                  <a:moveTo>
                    <a:pt x="471808" y="629077"/>
                  </a:moveTo>
                  <a:cubicBezTo>
                    <a:pt x="471808" y="630995"/>
                    <a:pt x="471808" y="628118"/>
                    <a:pt x="470849" y="625241"/>
                  </a:cubicBezTo>
                  <a:cubicBezTo>
                    <a:pt x="471808" y="626200"/>
                    <a:pt x="471808" y="628118"/>
                    <a:pt x="471808" y="629077"/>
                  </a:cubicBezTo>
                  <a:close/>
                  <a:moveTo>
                    <a:pt x="70004" y="1595707"/>
                  </a:moveTo>
                  <a:lnTo>
                    <a:pt x="69045" y="1592830"/>
                  </a:lnTo>
                  <a:cubicBezTo>
                    <a:pt x="69045" y="1587076"/>
                    <a:pt x="67127" y="1584199"/>
                    <a:pt x="64250" y="1582282"/>
                  </a:cubicBezTo>
                  <a:lnTo>
                    <a:pt x="63291" y="1578446"/>
                  </a:lnTo>
                  <a:cubicBezTo>
                    <a:pt x="65209" y="1578446"/>
                    <a:pt x="67127" y="1579405"/>
                    <a:pt x="68086" y="1581323"/>
                  </a:cubicBezTo>
                  <a:cubicBezTo>
                    <a:pt x="69045" y="1585158"/>
                    <a:pt x="70004" y="1590912"/>
                    <a:pt x="70004" y="1595707"/>
                  </a:cubicBezTo>
                  <a:lnTo>
                    <a:pt x="70004" y="1595707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01" name="Freeform: Shape 300">
              <a:extLst>
                <a:ext uri="{FF2B5EF4-FFF2-40B4-BE49-F238E27FC236}">
                  <a16:creationId xmlns:a16="http://schemas.microsoft.com/office/drawing/2014/main" id="{2C21880A-42D4-5F9E-CC04-393E79B6A42F}"/>
                </a:ext>
              </a:extLst>
            </p:cNvPr>
            <p:cNvSpPr/>
            <p:nvPr/>
          </p:nvSpPr>
          <p:spPr>
            <a:xfrm>
              <a:off x="4447074" y="3268714"/>
              <a:ext cx="366861" cy="418159"/>
            </a:xfrm>
            <a:custGeom>
              <a:avLst/>
              <a:gdLst>
                <a:gd name="connsiteX0" fmla="*/ 350112 w 357783"/>
                <a:gd name="connsiteY0" fmla="*/ 161298 h 407812"/>
                <a:gd name="connsiteX1" fmla="*/ 356824 w 357783"/>
                <a:gd name="connsiteY1" fmla="*/ 173764 h 407812"/>
                <a:gd name="connsiteX2" fmla="*/ 336686 w 357783"/>
                <a:gd name="connsiteY2" fmla="*/ 178559 h 407812"/>
                <a:gd name="connsiteX3" fmla="*/ 344358 w 357783"/>
                <a:gd name="connsiteY3" fmla="*/ 186231 h 407812"/>
                <a:gd name="connsiteX4" fmla="*/ 340522 w 357783"/>
                <a:gd name="connsiteY4" fmla="*/ 208287 h 407812"/>
                <a:gd name="connsiteX5" fmla="*/ 348194 w 357783"/>
                <a:gd name="connsiteY5" fmla="*/ 224589 h 407812"/>
                <a:gd name="connsiteX6" fmla="*/ 340522 w 357783"/>
                <a:gd name="connsiteY6" fmla="*/ 237056 h 407812"/>
                <a:gd name="connsiteX7" fmla="*/ 345317 w 357783"/>
                <a:gd name="connsiteY7" fmla="*/ 247604 h 407812"/>
                <a:gd name="connsiteX8" fmla="*/ 333809 w 357783"/>
                <a:gd name="connsiteY8" fmla="*/ 246645 h 407812"/>
                <a:gd name="connsiteX9" fmla="*/ 339563 w 357783"/>
                <a:gd name="connsiteY9" fmla="*/ 258153 h 407812"/>
                <a:gd name="connsiteX10" fmla="*/ 337645 w 357783"/>
                <a:gd name="connsiteY10" fmla="*/ 263907 h 407812"/>
                <a:gd name="connsiteX11" fmla="*/ 338604 w 357783"/>
                <a:gd name="connsiteY11" fmla="*/ 294593 h 407812"/>
                <a:gd name="connsiteX12" fmla="*/ 299287 w 357783"/>
                <a:gd name="connsiteY12" fmla="*/ 353090 h 407812"/>
                <a:gd name="connsiteX13" fmla="*/ 291615 w 357783"/>
                <a:gd name="connsiteY13" fmla="*/ 359802 h 407812"/>
                <a:gd name="connsiteX14" fmla="*/ 291615 w 357783"/>
                <a:gd name="connsiteY14" fmla="*/ 379941 h 407812"/>
                <a:gd name="connsiteX15" fmla="*/ 289697 w 357783"/>
                <a:gd name="connsiteY15" fmla="*/ 379941 h 407812"/>
                <a:gd name="connsiteX16" fmla="*/ 276272 w 357783"/>
                <a:gd name="connsiteY16" fmla="*/ 378023 h 407812"/>
                <a:gd name="connsiteX17" fmla="*/ 268600 w 357783"/>
                <a:gd name="connsiteY17" fmla="*/ 370351 h 407812"/>
                <a:gd name="connsiteX18" fmla="*/ 237913 w 357783"/>
                <a:gd name="connsiteY18" fmla="*/ 373228 h 407812"/>
                <a:gd name="connsiteX19" fmla="*/ 241749 w 357783"/>
                <a:gd name="connsiteY19" fmla="*/ 369392 h 407812"/>
                <a:gd name="connsiteX20" fmla="*/ 233119 w 357783"/>
                <a:gd name="connsiteY20" fmla="*/ 371310 h 407812"/>
                <a:gd name="connsiteX21" fmla="*/ 202432 w 357783"/>
                <a:gd name="connsiteY21" fmla="*/ 367474 h 407812"/>
                <a:gd name="connsiteX22" fmla="*/ 206268 w 357783"/>
                <a:gd name="connsiteY22" fmla="*/ 375146 h 407812"/>
                <a:gd name="connsiteX23" fmla="*/ 189006 w 357783"/>
                <a:gd name="connsiteY23" fmla="*/ 382817 h 407812"/>
                <a:gd name="connsiteX24" fmla="*/ 180376 w 357783"/>
                <a:gd name="connsiteY24" fmla="*/ 378023 h 407812"/>
                <a:gd name="connsiteX25" fmla="*/ 165991 w 357783"/>
                <a:gd name="connsiteY25" fmla="*/ 392407 h 407812"/>
                <a:gd name="connsiteX26" fmla="*/ 142018 w 357783"/>
                <a:gd name="connsiteY26" fmla="*/ 378023 h 407812"/>
                <a:gd name="connsiteX27" fmla="*/ 144894 w 357783"/>
                <a:gd name="connsiteY27" fmla="*/ 393366 h 407812"/>
                <a:gd name="connsiteX28" fmla="*/ 131469 w 357783"/>
                <a:gd name="connsiteY28" fmla="*/ 400079 h 407812"/>
                <a:gd name="connsiteX29" fmla="*/ 123797 w 357783"/>
                <a:gd name="connsiteY29" fmla="*/ 407750 h 407812"/>
                <a:gd name="connsiteX30" fmla="*/ 120920 w 357783"/>
                <a:gd name="connsiteY30" fmla="*/ 402956 h 407812"/>
                <a:gd name="connsiteX31" fmla="*/ 113249 w 357783"/>
                <a:gd name="connsiteY31" fmla="*/ 400079 h 407812"/>
                <a:gd name="connsiteX32" fmla="*/ 110372 w 357783"/>
                <a:gd name="connsiteY32" fmla="*/ 407750 h 407812"/>
                <a:gd name="connsiteX33" fmla="*/ 79685 w 357783"/>
                <a:gd name="connsiteY33" fmla="*/ 399120 h 407812"/>
                <a:gd name="connsiteX34" fmla="*/ 60506 w 357783"/>
                <a:gd name="connsiteY34" fmla="*/ 406791 h 407812"/>
                <a:gd name="connsiteX35" fmla="*/ 55711 w 357783"/>
                <a:gd name="connsiteY35" fmla="*/ 397202 h 407812"/>
                <a:gd name="connsiteX36" fmla="*/ 26942 w 357783"/>
                <a:gd name="connsiteY36" fmla="*/ 400079 h 407812"/>
                <a:gd name="connsiteX37" fmla="*/ 61465 w 357783"/>
                <a:gd name="connsiteY37" fmla="*/ 377064 h 407812"/>
                <a:gd name="connsiteX38" fmla="*/ 56670 w 357783"/>
                <a:gd name="connsiteY38" fmla="*/ 374187 h 407812"/>
                <a:gd name="connsiteX39" fmla="*/ 8722 w 357783"/>
                <a:gd name="connsiteY39" fmla="*/ 374187 h 407812"/>
                <a:gd name="connsiteX40" fmla="*/ 22148 w 357783"/>
                <a:gd name="connsiteY40" fmla="*/ 369392 h 407812"/>
                <a:gd name="connsiteX41" fmla="*/ 25984 w 357783"/>
                <a:gd name="connsiteY41" fmla="*/ 366515 h 407812"/>
                <a:gd name="connsiteX42" fmla="*/ 24066 w 357783"/>
                <a:gd name="connsiteY42" fmla="*/ 363638 h 407812"/>
                <a:gd name="connsiteX43" fmla="*/ 39409 w 357783"/>
                <a:gd name="connsiteY43" fmla="*/ 363638 h 407812"/>
                <a:gd name="connsiteX44" fmla="*/ 56670 w 357783"/>
                <a:gd name="connsiteY44" fmla="*/ 355967 h 407812"/>
                <a:gd name="connsiteX45" fmla="*/ 13517 w 357783"/>
                <a:gd name="connsiteY45" fmla="*/ 360761 h 407812"/>
                <a:gd name="connsiteX46" fmla="*/ 92 w 357783"/>
                <a:gd name="connsiteY46" fmla="*/ 337746 h 407812"/>
                <a:gd name="connsiteX47" fmla="*/ 10640 w 357783"/>
                <a:gd name="connsiteY47" fmla="*/ 339664 h 407812"/>
                <a:gd name="connsiteX48" fmla="*/ 8722 w 357783"/>
                <a:gd name="connsiteY48" fmla="*/ 331993 h 407812"/>
                <a:gd name="connsiteX49" fmla="*/ 32696 w 357783"/>
                <a:gd name="connsiteY49" fmla="*/ 326239 h 407812"/>
                <a:gd name="connsiteX50" fmla="*/ 51875 w 357783"/>
                <a:gd name="connsiteY50" fmla="*/ 321444 h 407812"/>
                <a:gd name="connsiteX51" fmla="*/ 38450 w 357783"/>
                <a:gd name="connsiteY51" fmla="*/ 314731 h 407812"/>
                <a:gd name="connsiteX52" fmla="*/ 38450 w 357783"/>
                <a:gd name="connsiteY52" fmla="*/ 321444 h 407812"/>
                <a:gd name="connsiteX53" fmla="*/ 4886 w 357783"/>
                <a:gd name="connsiteY53" fmla="*/ 301306 h 407812"/>
                <a:gd name="connsiteX54" fmla="*/ 12558 w 357783"/>
                <a:gd name="connsiteY54" fmla="*/ 303224 h 407812"/>
                <a:gd name="connsiteX55" fmla="*/ 14476 w 357783"/>
                <a:gd name="connsiteY55" fmla="*/ 297470 h 407812"/>
                <a:gd name="connsiteX56" fmla="*/ 37491 w 357783"/>
                <a:gd name="connsiteY56" fmla="*/ 296511 h 407812"/>
                <a:gd name="connsiteX57" fmla="*/ 58588 w 357783"/>
                <a:gd name="connsiteY57" fmla="*/ 308019 h 407812"/>
                <a:gd name="connsiteX58" fmla="*/ 48998 w 357783"/>
                <a:gd name="connsiteY58" fmla="*/ 285963 h 407812"/>
                <a:gd name="connsiteX59" fmla="*/ 69137 w 357783"/>
                <a:gd name="connsiteY59" fmla="*/ 281168 h 407812"/>
                <a:gd name="connsiteX60" fmla="*/ 76808 w 357783"/>
                <a:gd name="connsiteY60" fmla="*/ 273496 h 407812"/>
                <a:gd name="connsiteX61" fmla="*/ 142018 w 357783"/>
                <a:gd name="connsiteY61" fmla="*/ 280209 h 407812"/>
                <a:gd name="connsiteX62" fmla="*/ 127633 w 357783"/>
                <a:gd name="connsiteY62" fmla="*/ 273496 h 407812"/>
                <a:gd name="connsiteX63" fmla="*/ 129551 w 357783"/>
                <a:gd name="connsiteY63" fmla="*/ 263907 h 407812"/>
                <a:gd name="connsiteX64" fmla="*/ 101741 w 357783"/>
                <a:gd name="connsiteY64" fmla="*/ 279250 h 407812"/>
                <a:gd name="connsiteX65" fmla="*/ 104618 w 357783"/>
                <a:gd name="connsiteY65" fmla="*/ 272537 h 407812"/>
                <a:gd name="connsiteX66" fmla="*/ 95029 w 357783"/>
                <a:gd name="connsiteY66" fmla="*/ 274455 h 407812"/>
                <a:gd name="connsiteX67" fmla="*/ 87357 w 357783"/>
                <a:gd name="connsiteY67" fmla="*/ 267742 h 407812"/>
                <a:gd name="connsiteX68" fmla="*/ 87357 w 357783"/>
                <a:gd name="connsiteY68" fmla="*/ 262948 h 407812"/>
                <a:gd name="connsiteX69" fmla="*/ 57629 w 357783"/>
                <a:gd name="connsiteY69" fmla="*/ 266784 h 407812"/>
                <a:gd name="connsiteX70" fmla="*/ 66260 w 357783"/>
                <a:gd name="connsiteY70" fmla="*/ 265825 h 407812"/>
                <a:gd name="connsiteX71" fmla="*/ 86398 w 357783"/>
                <a:gd name="connsiteY71" fmla="*/ 255276 h 407812"/>
                <a:gd name="connsiteX72" fmla="*/ 94070 w 357783"/>
                <a:gd name="connsiteY72" fmla="*/ 255276 h 407812"/>
                <a:gd name="connsiteX73" fmla="*/ 102700 w 357783"/>
                <a:gd name="connsiteY73" fmla="*/ 240892 h 407812"/>
                <a:gd name="connsiteX74" fmla="*/ 110372 w 357783"/>
                <a:gd name="connsiteY74" fmla="*/ 237056 h 407812"/>
                <a:gd name="connsiteX75" fmla="*/ 102700 w 357783"/>
                <a:gd name="connsiteY75" fmla="*/ 234179 h 407812"/>
                <a:gd name="connsiteX76" fmla="*/ 114208 w 357783"/>
                <a:gd name="connsiteY76" fmla="*/ 222671 h 407812"/>
                <a:gd name="connsiteX77" fmla="*/ 122838 w 357783"/>
                <a:gd name="connsiteY77" fmla="*/ 214041 h 407812"/>
                <a:gd name="connsiteX78" fmla="*/ 129551 w 357783"/>
                <a:gd name="connsiteY78" fmla="*/ 219794 h 407812"/>
                <a:gd name="connsiteX79" fmla="*/ 150648 w 357783"/>
                <a:gd name="connsiteY79" fmla="*/ 213082 h 407812"/>
                <a:gd name="connsiteX80" fmla="*/ 142976 w 357783"/>
                <a:gd name="connsiteY80" fmla="*/ 211164 h 407812"/>
                <a:gd name="connsiteX81" fmla="*/ 149689 w 357783"/>
                <a:gd name="connsiteY81" fmla="*/ 206369 h 407812"/>
                <a:gd name="connsiteX82" fmla="*/ 111331 w 357783"/>
                <a:gd name="connsiteY82" fmla="*/ 201574 h 407812"/>
                <a:gd name="connsiteX83" fmla="*/ 106536 w 357783"/>
                <a:gd name="connsiteY83" fmla="*/ 181436 h 407812"/>
                <a:gd name="connsiteX84" fmla="*/ 70096 w 357783"/>
                <a:gd name="connsiteY84" fmla="*/ 166093 h 407812"/>
                <a:gd name="connsiteX85" fmla="*/ 88316 w 357783"/>
                <a:gd name="connsiteY85" fmla="*/ 150749 h 407812"/>
                <a:gd name="connsiteX86" fmla="*/ 85439 w 357783"/>
                <a:gd name="connsiteY86" fmla="*/ 145955 h 407812"/>
                <a:gd name="connsiteX87" fmla="*/ 100782 w 357783"/>
                <a:gd name="connsiteY87" fmla="*/ 131570 h 407812"/>
                <a:gd name="connsiteX88" fmla="*/ 121879 w 357783"/>
                <a:gd name="connsiteY88" fmla="*/ 135406 h 407812"/>
                <a:gd name="connsiteX89" fmla="*/ 126674 w 357783"/>
                <a:gd name="connsiteY89" fmla="*/ 132529 h 407812"/>
                <a:gd name="connsiteX90" fmla="*/ 103659 w 357783"/>
                <a:gd name="connsiteY90" fmla="*/ 117186 h 407812"/>
                <a:gd name="connsiteX91" fmla="*/ 114208 w 357783"/>
                <a:gd name="connsiteY91" fmla="*/ 114309 h 407812"/>
                <a:gd name="connsiteX92" fmla="*/ 109413 w 357783"/>
                <a:gd name="connsiteY92" fmla="*/ 100884 h 407812"/>
                <a:gd name="connsiteX93" fmla="*/ 113249 w 357783"/>
                <a:gd name="connsiteY93" fmla="*/ 80745 h 407812"/>
                <a:gd name="connsiteX94" fmla="*/ 98864 w 357783"/>
                <a:gd name="connsiteY94" fmla="*/ 87458 h 407812"/>
                <a:gd name="connsiteX95" fmla="*/ 106536 w 357783"/>
                <a:gd name="connsiteY95" fmla="*/ 74992 h 407812"/>
                <a:gd name="connsiteX96" fmla="*/ 106536 w 357783"/>
                <a:gd name="connsiteY96" fmla="*/ 70197 h 407812"/>
                <a:gd name="connsiteX97" fmla="*/ 161197 w 357783"/>
                <a:gd name="connsiteY97" fmla="*/ 79787 h 407812"/>
                <a:gd name="connsiteX98" fmla="*/ 165991 w 357783"/>
                <a:gd name="connsiteY98" fmla="*/ 98007 h 407812"/>
                <a:gd name="connsiteX99" fmla="*/ 175581 w 357783"/>
                <a:gd name="connsiteY99" fmla="*/ 86499 h 407812"/>
                <a:gd name="connsiteX100" fmla="*/ 208186 w 357783"/>
                <a:gd name="connsiteY100" fmla="*/ 106637 h 407812"/>
                <a:gd name="connsiteX101" fmla="*/ 202432 w 357783"/>
                <a:gd name="connsiteY101" fmla="*/ 85540 h 407812"/>
                <a:gd name="connsiteX102" fmla="*/ 231201 w 357783"/>
                <a:gd name="connsiteY102" fmla="*/ 78828 h 407812"/>
                <a:gd name="connsiteX103" fmla="*/ 248462 w 357783"/>
                <a:gd name="connsiteY103" fmla="*/ 65402 h 407812"/>
                <a:gd name="connsiteX104" fmla="*/ 235037 w 357783"/>
                <a:gd name="connsiteY104" fmla="*/ 63484 h 407812"/>
                <a:gd name="connsiteX105" fmla="*/ 223529 w 357783"/>
                <a:gd name="connsiteY105" fmla="*/ 66361 h 407812"/>
                <a:gd name="connsiteX106" fmla="*/ 224488 w 357783"/>
                <a:gd name="connsiteY106" fmla="*/ 60607 h 407812"/>
                <a:gd name="connsiteX107" fmla="*/ 223529 w 357783"/>
                <a:gd name="connsiteY107" fmla="*/ 57731 h 407812"/>
                <a:gd name="connsiteX108" fmla="*/ 204350 w 357783"/>
                <a:gd name="connsiteY108" fmla="*/ 44305 h 407812"/>
                <a:gd name="connsiteX109" fmla="*/ 233119 w 357783"/>
                <a:gd name="connsiteY109" fmla="*/ 44305 h 407812"/>
                <a:gd name="connsiteX110" fmla="*/ 225447 w 357783"/>
                <a:gd name="connsiteY110" fmla="*/ 33757 h 407812"/>
                <a:gd name="connsiteX111" fmla="*/ 240790 w 357783"/>
                <a:gd name="connsiteY111" fmla="*/ 36633 h 407812"/>
                <a:gd name="connsiteX112" fmla="*/ 234078 w 357783"/>
                <a:gd name="connsiteY112" fmla="*/ 27044 h 407812"/>
                <a:gd name="connsiteX113" fmla="*/ 241749 w 357783"/>
                <a:gd name="connsiteY113" fmla="*/ 22249 h 407812"/>
                <a:gd name="connsiteX114" fmla="*/ 253257 w 357783"/>
                <a:gd name="connsiteY114" fmla="*/ 193 h 407812"/>
                <a:gd name="connsiteX115" fmla="*/ 262846 w 357783"/>
                <a:gd name="connsiteY115" fmla="*/ 3070 h 407812"/>
                <a:gd name="connsiteX116" fmla="*/ 300246 w 357783"/>
                <a:gd name="connsiteY116" fmla="*/ 12660 h 407812"/>
                <a:gd name="connsiteX117" fmla="*/ 287779 w 357783"/>
                <a:gd name="connsiteY117" fmla="*/ 32798 h 407812"/>
                <a:gd name="connsiteX118" fmla="*/ 303123 w 357783"/>
                <a:gd name="connsiteY118" fmla="*/ 25126 h 407812"/>
                <a:gd name="connsiteX119" fmla="*/ 304082 w 357783"/>
                <a:gd name="connsiteY119" fmla="*/ 15536 h 407812"/>
                <a:gd name="connsiteX120" fmla="*/ 316548 w 357783"/>
                <a:gd name="connsiteY120" fmla="*/ 28962 h 407812"/>
                <a:gd name="connsiteX121" fmla="*/ 316548 w 357783"/>
                <a:gd name="connsiteY121" fmla="*/ 28962 h 407812"/>
                <a:gd name="connsiteX122" fmla="*/ 287779 w 357783"/>
                <a:gd name="connsiteY122" fmla="*/ 60607 h 407812"/>
                <a:gd name="connsiteX123" fmla="*/ 263805 w 357783"/>
                <a:gd name="connsiteY123" fmla="*/ 60607 h 407812"/>
                <a:gd name="connsiteX124" fmla="*/ 274354 w 357783"/>
                <a:gd name="connsiteY124" fmla="*/ 74033 h 407812"/>
                <a:gd name="connsiteX125" fmla="*/ 237913 w 357783"/>
                <a:gd name="connsiteY125" fmla="*/ 82663 h 407812"/>
                <a:gd name="connsiteX126" fmla="*/ 282984 w 357783"/>
                <a:gd name="connsiteY126" fmla="*/ 133488 h 407812"/>
                <a:gd name="connsiteX127" fmla="*/ 313671 w 357783"/>
                <a:gd name="connsiteY127" fmla="*/ 106637 h 407812"/>
                <a:gd name="connsiteX128" fmla="*/ 323261 w 357783"/>
                <a:gd name="connsiteY128" fmla="*/ 135406 h 407812"/>
                <a:gd name="connsiteX129" fmla="*/ 332850 w 357783"/>
                <a:gd name="connsiteY129" fmla="*/ 143078 h 407812"/>
                <a:gd name="connsiteX130" fmla="*/ 329014 w 357783"/>
                <a:gd name="connsiteY130" fmla="*/ 156503 h 407812"/>
                <a:gd name="connsiteX131" fmla="*/ 353947 w 357783"/>
                <a:gd name="connsiteY131" fmla="*/ 154585 h 407812"/>
                <a:gd name="connsiteX132" fmla="*/ 357783 w 357783"/>
                <a:gd name="connsiteY132" fmla="*/ 159380 h 407812"/>
                <a:gd name="connsiteX133" fmla="*/ 350112 w 357783"/>
                <a:gd name="connsiteY133" fmla="*/ 161298 h 407812"/>
                <a:gd name="connsiteX134" fmla="*/ 350112 w 357783"/>
                <a:gd name="connsiteY134" fmla="*/ 161298 h 407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</a:cxnLst>
              <a:rect l="l" t="t" r="r" b="b"/>
              <a:pathLst>
                <a:path w="357783" h="407812">
                  <a:moveTo>
                    <a:pt x="350112" y="161298"/>
                  </a:moveTo>
                  <a:cubicBezTo>
                    <a:pt x="352029" y="166093"/>
                    <a:pt x="359701" y="169929"/>
                    <a:pt x="356824" y="173764"/>
                  </a:cubicBezTo>
                  <a:cubicBezTo>
                    <a:pt x="352988" y="179518"/>
                    <a:pt x="342440" y="174723"/>
                    <a:pt x="336686" y="178559"/>
                  </a:cubicBezTo>
                  <a:cubicBezTo>
                    <a:pt x="333809" y="181436"/>
                    <a:pt x="344358" y="183354"/>
                    <a:pt x="344358" y="186231"/>
                  </a:cubicBezTo>
                  <a:cubicBezTo>
                    <a:pt x="345317" y="193903"/>
                    <a:pt x="340522" y="200615"/>
                    <a:pt x="340522" y="208287"/>
                  </a:cubicBezTo>
                  <a:cubicBezTo>
                    <a:pt x="341481" y="215000"/>
                    <a:pt x="348194" y="217877"/>
                    <a:pt x="348194" y="224589"/>
                  </a:cubicBezTo>
                  <a:cubicBezTo>
                    <a:pt x="348194" y="229384"/>
                    <a:pt x="340522" y="232261"/>
                    <a:pt x="340522" y="237056"/>
                  </a:cubicBezTo>
                  <a:cubicBezTo>
                    <a:pt x="339563" y="240892"/>
                    <a:pt x="347235" y="244727"/>
                    <a:pt x="345317" y="247604"/>
                  </a:cubicBezTo>
                  <a:cubicBezTo>
                    <a:pt x="342440" y="251440"/>
                    <a:pt x="335727" y="242810"/>
                    <a:pt x="333809" y="246645"/>
                  </a:cubicBezTo>
                  <a:cubicBezTo>
                    <a:pt x="330932" y="250481"/>
                    <a:pt x="338604" y="254317"/>
                    <a:pt x="339563" y="258153"/>
                  </a:cubicBezTo>
                  <a:cubicBezTo>
                    <a:pt x="339563" y="260071"/>
                    <a:pt x="337645" y="261989"/>
                    <a:pt x="337645" y="263907"/>
                  </a:cubicBezTo>
                  <a:cubicBezTo>
                    <a:pt x="338604" y="275414"/>
                    <a:pt x="342440" y="283086"/>
                    <a:pt x="338604" y="294593"/>
                  </a:cubicBezTo>
                  <a:cubicBezTo>
                    <a:pt x="335727" y="302265"/>
                    <a:pt x="304082" y="348295"/>
                    <a:pt x="299287" y="353090"/>
                  </a:cubicBezTo>
                  <a:cubicBezTo>
                    <a:pt x="297369" y="355008"/>
                    <a:pt x="292574" y="355967"/>
                    <a:pt x="291615" y="359802"/>
                  </a:cubicBezTo>
                  <a:cubicBezTo>
                    <a:pt x="289697" y="366515"/>
                    <a:pt x="292574" y="373228"/>
                    <a:pt x="291615" y="379941"/>
                  </a:cubicBezTo>
                  <a:cubicBezTo>
                    <a:pt x="291615" y="380900"/>
                    <a:pt x="289697" y="380900"/>
                    <a:pt x="289697" y="379941"/>
                  </a:cubicBezTo>
                  <a:cubicBezTo>
                    <a:pt x="286820" y="373228"/>
                    <a:pt x="284902" y="381859"/>
                    <a:pt x="276272" y="378023"/>
                  </a:cubicBezTo>
                  <a:cubicBezTo>
                    <a:pt x="272436" y="377064"/>
                    <a:pt x="272436" y="371310"/>
                    <a:pt x="268600" y="370351"/>
                  </a:cubicBezTo>
                  <a:cubicBezTo>
                    <a:pt x="261887" y="368433"/>
                    <a:pt x="242708" y="378023"/>
                    <a:pt x="237913" y="373228"/>
                  </a:cubicBezTo>
                  <a:cubicBezTo>
                    <a:pt x="236954" y="371310"/>
                    <a:pt x="241749" y="371310"/>
                    <a:pt x="241749" y="369392"/>
                  </a:cubicBezTo>
                  <a:cubicBezTo>
                    <a:pt x="242708" y="366515"/>
                    <a:pt x="235037" y="372269"/>
                    <a:pt x="233119" y="371310"/>
                  </a:cubicBezTo>
                  <a:cubicBezTo>
                    <a:pt x="219693" y="370351"/>
                    <a:pt x="214898" y="363638"/>
                    <a:pt x="202432" y="367474"/>
                  </a:cubicBezTo>
                  <a:cubicBezTo>
                    <a:pt x="200514" y="368433"/>
                    <a:pt x="206268" y="372269"/>
                    <a:pt x="206268" y="375146"/>
                  </a:cubicBezTo>
                  <a:cubicBezTo>
                    <a:pt x="205309" y="379941"/>
                    <a:pt x="189006" y="382817"/>
                    <a:pt x="189006" y="382817"/>
                  </a:cubicBezTo>
                  <a:cubicBezTo>
                    <a:pt x="185171" y="382817"/>
                    <a:pt x="183253" y="377064"/>
                    <a:pt x="180376" y="378023"/>
                  </a:cubicBezTo>
                  <a:cubicBezTo>
                    <a:pt x="173663" y="380900"/>
                    <a:pt x="171745" y="388571"/>
                    <a:pt x="165991" y="392407"/>
                  </a:cubicBezTo>
                  <a:cubicBezTo>
                    <a:pt x="146812" y="401997"/>
                    <a:pt x="158320" y="375146"/>
                    <a:pt x="142018" y="378023"/>
                  </a:cubicBezTo>
                  <a:cubicBezTo>
                    <a:pt x="136264" y="378982"/>
                    <a:pt x="146812" y="388571"/>
                    <a:pt x="144894" y="393366"/>
                  </a:cubicBezTo>
                  <a:cubicBezTo>
                    <a:pt x="142018" y="397202"/>
                    <a:pt x="136264" y="397202"/>
                    <a:pt x="131469" y="400079"/>
                  </a:cubicBezTo>
                  <a:cubicBezTo>
                    <a:pt x="128592" y="401997"/>
                    <a:pt x="126674" y="407750"/>
                    <a:pt x="123797" y="407750"/>
                  </a:cubicBezTo>
                  <a:cubicBezTo>
                    <a:pt x="121879" y="407750"/>
                    <a:pt x="122838" y="403914"/>
                    <a:pt x="120920" y="402956"/>
                  </a:cubicBezTo>
                  <a:cubicBezTo>
                    <a:pt x="119003" y="401038"/>
                    <a:pt x="116126" y="399120"/>
                    <a:pt x="113249" y="400079"/>
                  </a:cubicBezTo>
                  <a:cubicBezTo>
                    <a:pt x="111331" y="401997"/>
                    <a:pt x="113249" y="407750"/>
                    <a:pt x="110372" y="407750"/>
                  </a:cubicBezTo>
                  <a:cubicBezTo>
                    <a:pt x="101741" y="408709"/>
                    <a:pt x="85439" y="398161"/>
                    <a:pt x="79685" y="399120"/>
                  </a:cubicBezTo>
                  <a:cubicBezTo>
                    <a:pt x="72014" y="400079"/>
                    <a:pt x="67219" y="405833"/>
                    <a:pt x="60506" y="406791"/>
                  </a:cubicBezTo>
                  <a:cubicBezTo>
                    <a:pt x="42286" y="408709"/>
                    <a:pt x="70096" y="394325"/>
                    <a:pt x="55711" y="397202"/>
                  </a:cubicBezTo>
                  <a:cubicBezTo>
                    <a:pt x="49957" y="399120"/>
                    <a:pt x="28860" y="401997"/>
                    <a:pt x="26942" y="400079"/>
                  </a:cubicBezTo>
                  <a:cubicBezTo>
                    <a:pt x="23107" y="394325"/>
                    <a:pt x="57629" y="384735"/>
                    <a:pt x="61465" y="377064"/>
                  </a:cubicBezTo>
                  <a:cubicBezTo>
                    <a:pt x="62424" y="375146"/>
                    <a:pt x="58588" y="375146"/>
                    <a:pt x="56670" y="374187"/>
                  </a:cubicBezTo>
                  <a:cubicBezTo>
                    <a:pt x="55711" y="372269"/>
                    <a:pt x="34614" y="377064"/>
                    <a:pt x="8722" y="374187"/>
                  </a:cubicBezTo>
                  <a:cubicBezTo>
                    <a:pt x="7763" y="374187"/>
                    <a:pt x="10640" y="373228"/>
                    <a:pt x="22148" y="369392"/>
                  </a:cubicBezTo>
                  <a:cubicBezTo>
                    <a:pt x="24066" y="369392"/>
                    <a:pt x="25984" y="368433"/>
                    <a:pt x="25984" y="366515"/>
                  </a:cubicBezTo>
                  <a:cubicBezTo>
                    <a:pt x="25984" y="365556"/>
                    <a:pt x="23107" y="364597"/>
                    <a:pt x="24066" y="363638"/>
                  </a:cubicBezTo>
                  <a:cubicBezTo>
                    <a:pt x="31737" y="355967"/>
                    <a:pt x="28860" y="368433"/>
                    <a:pt x="39409" y="363638"/>
                  </a:cubicBezTo>
                  <a:cubicBezTo>
                    <a:pt x="45163" y="361720"/>
                    <a:pt x="60506" y="360761"/>
                    <a:pt x="56670" y="355967"/>
                  </a:cubicBezTo>
                  <a:cubicBezTo>
                    <a:pt x="55711" y="355008"/>
                    <a:pt x="15435" y="360761"/>
                    <a:pt x="13517" y="360761"/>
                  </a:cubicBezTo>
                  <a:cubicBezTo>
                    <a:pt x="5845" y="358843"/>
                    <a:pt x="-867" y="346377"/>
                    <a:pt x="92" y="337746"/>
                  </a:cubicBezTo>
                  <a:cubicBezTo>
                    <a:pt x="1051" y="333911"/>
                    <a:pt x="7763" y="341582"/>
                    <a:pt x="10640" y="339664"/>
                  </a:cubicBezTo>
                  <a:cubicBezTo>
                    <a:pt x="13517" y="337746"/>
                    <a:pt x="8722" y="334869"/>
                    <a:pt x="8722" y="331993"/>
                  </a:cubicBezTo>
                  <a:cubicBezTo>
                    <a:pt x="10640" y="324321"/>
                    <a:pt x="25025" y="328157"/>
                    <a:pt x="32696" y="326239"/>
                  </a:cubicBezTo>
                  <a:cubicBezTo>
                    <a:pt x="39409" y="325280"/>
                    <a:pt x="47081" y="326239"/>
                    <a:pt x="51875" y="321444"/>
                  </a:cubicBezTo>
                  <a:cubicBezTo>
                    <a:pt x="55711" y="318567"/>
                    <a:pt x="43245" y="312813"/>
                    <a:pt x="38450" y="314731"/>
                  </a:cubicBezTo>
                  <a:cubicBezTo>
                    <a:pt x="37491" y="316649"/>
                    <a:pt x="40368" y="320485"/>
                    <a:pt x="38450" y="321444"/>
                  </a:cubicBezTo>
                  <a:cubicBezTo>
                    <a:pt x="37491" y="322403"/>
                    <a:pt x="10640" y="308978"/>
                    <a:pt x="4886" y="301306"/>
                  </a:cubicBezTo>
                  <a:cubicBezTo>
                    <a:pt x="3927" y="299388"/>
                    <a:pt x="10640" y="304183"/>
                    <a:pt x="12558" y="303224"/>
                  </a:cubicBezTo>
                  <a:cubicBezTo>
                    <a:pt x="14476" y="302265"/>
                    <a:pt x="12558" y="298429"/>
                    <a:pt x="14476" y="297470"/>
                  </a:cubicBezTo>
                  <a:cubicBezTo>
                    <a:pt x="19271" y="294593"/>
                    <a:pt x="31737" y="295552"/>
                    <a:pt x="37491" y="296511"/>
                  </a:cubicBezTo>
                  <a:cubicBezTo>
                    <a:pt x="45163" y="296511"/>
                    <a:pt x="50916" y="304183"/>
                    <a:pt x="58588" y="308019"/>
                  </a:cubicBezTo>
                  <a:cubicBezTo>
                    <a:pt x="66260" y="311855"/>
                    <a:pt x="45163" y="293634"/>
                    <a:pt x="48998" y="285963"/>
                  </a:cubicBezTo>
                  <a:cubicBezTo>
                    <a:pt x="51875" y="279250"/>
                    <a:pt x="62424" y="284045"/>
                    <a:pt x="69137" y="281168"/>
                  </a:cubicBezTo>
                  <a:cubicBezTo>
                    <a:pt x="72972" y="279250"/>
                    <a:pt x="72972" y="273496"/>
                    <a:pt x="76808" y="273496"/>
                  </a:cubicBezTo>
                  <a:cubicBezTo>
                    <a:pt x="77767" y="273496"/>
                    <a:pt x="135305" y="283086"/>
                    <a:pt x="142018" y="280209"/>
                  </a:cubicBezTo>
                  <a:cubicBezTo>
                    <a:pt x="146812" y="277332"/>
                    <a:pt x="130510" y="278291"/>
                    <a:pt x="127633" y="273496"/>
                  </a:cubicBezTo>
                  <a:cubicBezTo>
                    <a:pt x="126674" y="270619"/>
                    <a:pt x="130510" y="265825"/>
                    <a:pt x="129551" y="263907"/>
                  </a:cubicBezTo>
                  <a:cubicBezTo>
                    <a:pt x="128592" y="261989"/>
                    <a:pt x="110372" y="280209"/>
                    <a:pt x="101741" y="279250"/>
                  </a:cubicBezTo>
                  <a:cubicBezTo>
                    <a:pt x="99823" y="278291"/>
                    <a:pt x="107495" y="273496"/>
                    <a:pt x="104618" y="272537"/>
                  </a:cubicBezTo>
                  <a:cubicBezTo>
                    <a:pt x="101741" y="271578"/>
                    <a:pt x="97905" y="275414"/>
                    <a:pt x="95029" y="274455"/>
                  </a:cubicBezTo>
                  <a:cubicBezTo>
                    <a:pt x="91193" y="273496"/>
                    <a:pt x="88316" y="270619"/>
                    <a:pt x="87357" y="267742"/>
                  </a:cubicBezTo>
                  <a:cubicBezTo>
                    <a:pt x="86398" y="265825"/>
                    <a:pt x="88316" y="263907"/>
                    <a:pt x="87357" y="262948"/>
                  </a:cubicBezTo>
                  <a:cubicBezTo>
                    <a:pt x="87357" y="262948"/>
                    <a:pt x="61465" y="268701"/>
                    <a:pt x="57629" y="266784"/>
                  </a:cubicBezTo>
                  <a:cubicBezTo>
                    <a:pt x="54752" y="265825"/>
                    <a:pt x="64342" y="266784"/>
                    <a:pt x="66260" y="265825"/>
                  </a:cubicBezTo>
                  <a:cubicBezTo>
                    <a:pt x="73931" y="261989"/>
                    <a:pt x="78726" y="258153"/>
                    <a:pt x="86398" y="255276"/>
                  </a:cubicBezTo>
                  <a:cubicBezTo>
                    <a:pt x="88316" y="253358"/>
                    <a:pt x="92152" y="256235"/>
                    <a:pt x="94070" y="255276"/>
                  </a:cubicBezTo>
                  <a:cubicBezTo>
                    <a:pt x="97905" y="251440"/>
                    <a:pt x="98864" y="245686"/>
                    <a:pt x="102700" y="240892"/>
                  </a:cubicBezTo>
                  <a:cubicBezTo>
                    <a:pt x="104618" y="238974"/>
                    <a:pt x="107495" y="238015"/>
                    <a:pt x="110372" y="237056"/>
                  </a:cubicBezTo>
                  <a:cubicBezTo>
                    <a:pt x="112290" y="235138"/>
                    <a:pt x="103659" y="237056"/>
                    <a:pt x="102700" y="234179"/>
                  </a:cubicBezTo>
                  <a:cubicBezTo>
                    <a:pt x="98864" y="229384"/>
                    <a:pt x="110372" y="226507"/>
                    <a:pt x="114208" y="222671"/>
                  </a:cubicBezTo>
                  <a:cubicBezTo>
                    <a:pt x="117085" y="218836"/>
                    <a:pt x="119003" y="215000"/>
                    <a:pt x="122838" y="214041"/>
                  </a:cubicBezTo>
                  <a:cubicBezTo>
                    <a:pt x="125715" y="213082"/>
                    <a:pt x="126674" y="220753"/>
                    <a:pt x="129551" y="219794"/>
                  </a:cubicBezTo>
                  <a:cubicBezTo>
                    <a:pt x="137223" y="219794"/>
                    <a:pt x="143935" y="216918"/>
                    <a:pt x="150648" y="213082"/>
                  </a:cubicBezTo>
                  <a:cubicBezTo>
                    <a:pt x="152566" y="212123"/>
                    <a:pt x="142976" y="214041"/>
                    <a:pt x="142976" y="211164"/>
                  </a:cubicBezTo>
                  <a:cubicBezTo>
                    <a:pt x="142976" y="208287"/>
                    <a:pt x="149689" y="209246"/>
                    <a:pt x="149689" y="206369"/>
                  </a:cubicBezTo>
                  <a:cubicBezTo>
                    <a:pt x="148730" y="203492"/>
                    <a:pt x="130510" y="207328"/>
                    <a:pt x="111331" y="201574"/>
                  </a:cubicBezTo>
                  <a:cubicBezTo>
                    <a:pt x="92152" y="195821"/>
                    <a:pt x="111331" y="196780"/>
                    <a:pt x="106536" y="181436"/>
                  </a:cubicBezTo>
                  <a:cubicBezTo>
                    <a:pt x="101741" y="165134"/>
                    <a:pt x="76808" y="176641"/>
                    <a:pt x="70096" y="166093"/>
                  </a:cubicBezTo>
                  <a:cubicBezTo>
                    <a:pt x="49957" y="140201"/>
                    <a:pt x="87357" y="150749"/>
                    <a:pt x="88316" y="150749"/>
                  </a:cubicBezTo>
                  <a:cubicBezTo>
                    <a:pt x="89275" y="149790"/>
                    <a:pt x="84480" y="146914"/>
                    <a:pt x="85439" y="145955"/>
                  </a:cubicBezTo>
                  <a:cubicBezTo>
                    <a:pt x="89275" y="139242"/>
                    <a:pt x="93111" y="133488"/>
                    <a:pt x="100782" y="131570"/>
                  </a:cubicBezTo>
                  <a:cubicBezTo>
                    <a:pt x="107495" y="129652"/>
                    <a:pt x="114208" y="135406"/>
                    <a:pt x="121879" y="135406"/>
                  </a:cubicBezTo>
                  <a:cubicBezTo>
                    <a:pt x="123797" y="135406"/>
                    <a:pt x="125715" y="134447"/>
                    <a:pt x="126674" y="132529"/>
                  </a:cubicBezTo>
                  <a:cubicBezTo>
                    <a:pt x="138182" y="104719"/>
                    <a:pt x="104618" y="124858"/>
                    <a:pt x="103659" y="117186"/>
                  </a:cubicBezTo>
                  <a:cubicBezTo>
                    <a:pt x="101741" y="113350"/>
                    <a:pt x="111331" y="117186"/>
                    <a:pt x="114208" y="114309"/>
                  </a:cubicBezTo>
                  <a:cubicBezTo>
                    <a:pt x="119961" y="110473"/>
                    <a:pt x="110372" y="101843"/>
                    <a:pt x="109413" y="100884"/>
                  </a:cubicBezTo>
                  <a:cubicBezTo>
                    <a:pt x="109413" y="94171"/>
                    <a:pt x="117085" y="86499"/>
                    <a:pt x="113249" y="80745"/>
                  </a:cubicBezTo>
                  <a:cubicBezTo>
                    <a:pt x="109413" y="76910"/>
                    <a:pt x="102700" y="90335"/>
                    <a:pt x="98864" y="87458"/>
                  </a:cubicBezTo>
                  <a:cubicBezTo>
                    <a:pt x="95029" y="83622"/>
                    <a:pt x="104618" y="79787"/>
                    <a:pt x="106536" y="74992"/>
                  </a:cubicBezTo>
                  <a:cubicBezTo>
                    <a:pt x="107495" y="71156"/>
                    <a:pt x="98864" y="72115"/>
                    <a:pt x="106536" y="70197"/>
                  </a:cubicBezTo>
                  <a:cubicBezTo>
                    <a:pt x="114208" y="68279"/>
                    <a:pt x="157361" y="68279"/>
                    <a:pt x="161197" y="79787"/>
                  </a:cubicBezTo>
                  <a:cubicBezTo>
                    <a:pt x="164074" y="86499"/>
                    <a:pt x="160238" y="96089"/>
                    <a:pt x="165991" y="98007"/>
                  </a:cubicBezTo>
                  <a:cubicBezTo>
                    <a:pt x="171745" y="99925"/>
                    <a:pt x="171745" y="89376"/>
                    <a:pt x="175581" y="86499"/>
                  </a:cubicBezTo>
                  <a:cubicBezTo>
                    <a:pt x="183253" y="81705"/>
                    <a:pt x="207227" y="108555"/>
                    <a:pt x="208186" y="106637"/>
                  </a:cubicBezTo>
                  <a:cubicBezTo>
                    <a:pt x="211063" y="99925"/>
                    <a:pt x="201473" y="93212"/>
                    <a:pt x="202432" y="85540"/>
                  </a:cubicBezTo>
                  <a:cubicBezTo>
                    <a:pt x="204350" y="77869"/>
                    <a:pt x="231201" y="79787"/>
                    <a:pt x="231201" y="78828"/>
                  </a:cubicBezTo>
                  <a:cubicBezTo>
                    <a:pt x="238872" y="75951"/>
                    <a:pt x="243667" y="71156"/>
                    <a:pt x="248462" y="65402"/>
                  </a:cubicBezTo>
                  <a:cubicBezTo>
                    <a:pt x="251339" y="61566"/>
                    <a:pt x="235037" y="65402"/>
                    <a:pt x="235037" y="63484"/>
                  </a:cubicBezTo>
                  <a:cubicBezTo>
                    <a:pt x="232160" y="53895"/>
                    <a:pt x="235037" y="67320"/>
                    <a:pt x="223529" y="66361"/>
                  </a:cubicBezTo>
                  <a:cubicBezTo>
                    <a:pt x="221611" y="66361"/>
                    <a:pt x="224488" y="62525"/>
                    <a:pt x="224488" y="60607"/>
                  </a:cubicBezTo>
                  <a:cubicBezTo>
                    <a:pt x="224488" y="59648"/>
                    <a:pt x="224488" y="57731"/>
                    <a:pt x="223529" y="57731"/>
                  </a:cubicBezTo>
                  <a:cubicBezTo>
                    <a:pt x="219693" y="55813"/>
                    <a:pt x="201473" y="54854"/>
                    <a:pt x="204350" y="44305"/>
                  </a:cubicBezTo>
                  <a:cubicBezTo>
                    <a:pt x="210104" y="26085"/>
                    <a:pt x="227365" y="46223"/>
                    <a:pt x="233119" y="44305"/>
                  </a:cubicBezTo>
                  <a:cubicBezTo>
                    <a:pt x="236954" y="42387"/>
                    <a:pt x="222570" y="36633"/>
                    <a:pt x="225447" y="33757"/>
                  </a:cubicBezTo>
                  <a:cubicBezTo>
                    <a:pt x="229283" y="29921"/>
                    <a:pt x="235995" y="37592"/>
                    <a:pt x="240790" y="36633"/>
                  </a:cubicBezTo>
                  <a:cubicBezTo>
                    <a:pt x="245585" y="35674"/>
                    <a:pt x="236954" y="28962"/>
                    <a:pt x="234078" y="27044"/>
                  </a:cubicBezTo>
                  <a:cubicBezTo>
                    <a:pt x="232160" y="25126"/>
                    <a:pt x="240790" y="25126"/>
                    <a:pt x="241749" y="22249"/>
                  </a:cubicBezTo>
                  <a:cubicBezTo>
                    <a:pt x="245585" y="6906"/>
                    <a:pt x="206268" y="22249"/>
                    <a:pt x="253257" y="193"/>
                  </a:cubicBezTo>
                  <a:cubicBezTo>
                    <a:pt x="256134" y="-766"/>
                    <a:pt x="259969" y="2111"/>
                    <a:pt x="262846" y="3070"/>
                  </a:cubicBezTo>
                  <a:cubicBezTo>
                    <a:pt x="275313" y="6906"/>
                    <a:pt x="289697" y="5947"/>
                    <a:pt x="300246" y="12660"/>
                  </a:cubicBezTo>
                  <a:cubicBezTo>
                    <a:pt x="306958" y="17454"/>
                    <a:pt x="283943" y="26085"/>
                    <a:pt x="287779" y="32798"/>
                  </a:cubicBezTo>
                  <a:cubicBezTo>
                    <a:pt x="291615" y="36633"/>
                    <a:pt x="298328" y="29921"/>
                    <a:pt x="303123" y="25126"/>
                  </a:cubicBezTo>
                  <a:cubicBezTo>
                    <a:pt x="305041" y="23208"/>
                    <a:pt x="300246" y="15536"/>
                    <a:pt x="304082" y="15536"/>
                  </a:cubicBezTo>
                  <a:cubicBezTo>
                    <a:pt x="309835" y="17454"/>
                    <a:pt x="312712" y="24167"/>
                    <a:pt x="316548" y="28962"/>
                  </a:cubicBezTo>
                  <a:lnTo>
                    <a:pt x="316548" y="28962"/>
                  </a:lnTo>
                  <a:cubicBezTo>
                    <a:pt x="296410" y="28962"/>
                    <a:pt x="302164" y="51018"/>
                    <a:pt x="287779" y="60607"/>
                  </a:cubicBezTo>
                  <a:cubicBezTo>
                    <a:pt x="284902" y="62525"/>
                    <a:pt x="261887" y="54854"/>
                    <a:pt x="263805" y="60607"/>
                  </a:cubicBezTo>
                  <a:cubicBezTo>
                    <a:pt x="264764" y="66361"/>
                    <a:pt x="276272" y="68279"/>
                    <a:pt x="274354" y="74033"/>
                  </a:cubicBezTo>
                  <a:cubicBezTo>
                    <a:pt x="274354" y="74033"/>
                    <a:pt x="238872" y="82663"/>
                    <a:pt x="237913" y="82663"/>
                  </a:cubicBezTo>
                  <a:cubicBezTo>
                    <a:pt x="234078" y="87458"/>
                    <a:pt x="269559" y="133488"/>
                    <a:pt x="282984" y="133488"/>
                  </a:cubicBezTo>
                  <a:cubicBezTo>
                    <a:pt x="324220" y="129652"/>
                    <a:pt x="275313" y="111432"/>
                    <a:pt x="313671" y="106637"/>
                  </a:cubicBezTo>
                  <a:cubicBezTo>
                    <a:pt x="323261" y="104719"/>
                    <a:pt x="319425" y="126776"/>
                    <a:pt x="323261" y="135406"/>
                  </a:cubicBezTo>
                  <a:cubicBezTo>
                    <a:pt x="325179" y="139242"/>
                    <a:pt x="333809" y="137324"/>
                    <a:pt x="332850" y="143078"/>
                  </a:cubicBezTo>
                  <a:cubicBezTo>
                    <a:pt x="330932" y="147873"/>
                    <a:pt x="325179" y="155544"/>
                    <a:pt x="329014" y="156503"/>
                  </a:cubicBezTo>
                  <a:cubicBezTo>
                    <a:pt x="359701" y="167052"/>
                    <a:pt x="340522" y="146914"/>
                    <a:pt x="353947" y="154585"/>
                  </a:cubicBezTo>
                  <a:lnTo>
                    <a:pt x="357783" y="159380"/>
                  </a:lnTo>
                  <a:cubicBezTo>
                    <a:pt x="352029" y="163216"/>
                    <a:pt x="351071" y="162257"/>
                    <a:pt x="350112" y="161298"/>
                  </a:cubicBezTo>
                  <a:lnTo>
                    <a:pt x="350112" y="161298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02" name="Freeform: Shape 301">
              <a:extLst>
                <a:ext uri="{FF2B5EF4-FFF2-40B4-BE49-F238E27FC236}">
                  <a16:creationId xmlns:a16="http://schemas.microsoft.com/office/drawing/2014/main" id="{999BC0AA-B658-237A-A437-13C6526E9401}"/>
                </a:ext>
              </a:extLst>
            </p:cNvPr>
            <p:cNvSpPr/>
            <p:nvPr/>
          </p:nvSpPr>
          <p:spPr>
            <a:xfrm>
              <a:off x="6457013" y="4159771"/>
              <a:ext cx="537860" cy="377237"/>
            </a:xfrm>
            <a:custGeom>
              <a:avLst/>
              <a:gdLst>
                <a:gd name="connsiteX0" fmla="*/ 14384 w 524550"/>
                <a:gd name="connsiteY0" fmla="*/ 253165 h 367903"/>
                <a:gd name="connsiteX1" fmla="*/ 14384 w 524550"/>
                <a:gd name="connsiteY1" fmla="*/ 253165 h 367903"/>
                <a:gd name="connsiteX2" fmla="*/ 14384 w 524550"/>
                <a:gd name="connsiteY2" fmla="*/ 253165 h 367903"/>
                <a:gd name="connsiteX3" fmla="*/ 14384 w 524550"/>
                <a:gd name="connsiteY3" fmla="*/ 253165 h 367903"/>
                <a:gd name="connsiteX4" fmla="*/ 44112 w 524550"/>
                <a:gd name="connsiteY4" fmla="*/ 296318 h 367903"/>
                <a:gd name="connsiteX5" fmla="*/ 108362 w 524550"/>
                <a:gd name="connsiteY5" fmla="*/ 350979 h 367903"/>
                <a:gd name="connsiteX6" fmla="*/ 130418 w 524550"/>
                <a:gd name="connsiteY6" fmla="*/ 352897 h 367903"/>
                <a:gd name="connsiteX7" fmla="*/ 149598 w 524550"/>
                <a:gd name="connsiteY7" fmla="*/ 364404 h 367903"/>
                <a:gd name="connsiteX8" fmla="*/ 213848 w 524550"/>
                <a:gd name="connsiteY8" fmla="*/ 358650 h 367903"/>
                <a:gd name="connsiteX9" fmla="*/ 222479 w 524550"/>
                <a:gd name="connsiteY9" fmla="*/ 344266 h 367903"/>
                <a:gd name="connsiteX10" fmla="*/ 252206 w 524550"/>
                <a:gd name="connsiteY10" fmla="*/ 327964 h 367903"/>
                <a:gd name="connsiteX11" fmla="*/ 266591 w 524550"/>
                <a:gd name="connsiteY11" fmla="*/ 327964 h 367903"/>
                <a:gd name="connsiteX12" fmla="*/ 289606 w 524550"/>
                <a:gd name="connsiteY12" fmla="*/ 305908 h 367903"/>
                <a:gd name="connsiteX13" fmla="*/ 308785 w 524550"/>
                <a:gd name="connsiteY13" fmla="*/ 306867 h 367903"/>
                <a:gd name="connsiteX14" fmla="*/ 333718 w 524550"/>
                <a:gd name="connsiteY14" fmla="*/ 299195 h 367903"/>
                <a:gd name="connsiteX15" fmla="*/ 347143 w 524550"/>
                <a:gd name="connsiteY15" fmla="*/ 303990 h 367903"/>
                <a:gd name="connsiteX16" fmla="*/ 351938 w 524550"/>
                <a:gd name="connsiteY16" fmla="*/ 298236 h 367903"/>
                <a:gd name="connsiteX17" fmla="*/ 386461 w 524550"/>
                <a:gd name="connsiteY17" fmla="*/ 287688 h 367903"/>
                <a:gd name="connsiteX18" fmla="*/ 391255 w 524550"/>
                <a:gd name="connsiteY18" fmla="*/ 277139 h 367903"/>
                <a:gd name="connsiteX19" fmla="*/ 409476 w 524550"/>
                <a:gd name="connsiteY19" fmla="*/ 280975 h 367903"/>
                <a:gd name="connsiteX20" fmla="*/ 425778 w 524550"/>
                <a:gd name="connsiteY20" fmla="*/ 232068 h 367903"/>
                <a:gd name="connsiteX21" fmla="*/ 433449 w 524550"/>
                <a:gd name="connsiteY21" fmla="*/ 226314 h 367903"/>
                <a:gd name="connsiteX22" fmla="*/ 443039 w 524550"/>
                <a:gd name="connsiteY22" fmla="*/ 194669 h 367903"/>
                <a:gd name="connsiteX23" fmla="*/ 447834 w 524550"/>
                <a:gd name="connsiteY23" fmla="*/ 182202 h 367903"/>
                <a:gd name="connsiteX24" fmla="*/ 443039 w 524550"/>
                <a:gd name="connsiteY24" fmla="*/ 178366 h 367903"/>
                <a:gd name="connsiteX25" fmla="*/ 458382 w 524550"/>
                <a:gd name="connsiteY25" fmla="*/ 138090 h 367903"/>
                <a:gd name="connsiteX26" fmla="*/ 465095 w 524550"/>
                <a:gd name="connsiteY26" fmla="*/ 135213 h 367903"/>
                <a:gd name="connsiteX27" fmla="*/ 483315 w 524550"/>
                <a:gd name="connsiteY27" fmla="*/ 86306 h 367903"/>
                <a:gd name="connsiteX28" fmla="*/ 506330 w 524550"/>
                <a:gd name="connsiteY28" fmla="*/ 79594 h 367903"/>
                <a:gd name="connsiteX29" fmla="*/ 524551 w 524550"/>
                <a:gd name="connsiteY29" fmla="*/ 54661 h 367903"/>
                <a:gd name="connsiteX30" fmla="*/ 516879 w 524550"/>
                <a:gd name="connsiteY30" fmla="*/ 39317 h 367903"/>
                <a:gd name="connsiteX31" fmla="*/ 509207 w 524550"/>
                <a:gd name="connsiteY31" fmla="*/ 36441 h 367903"/>
                <a:gd name="connsiteX32" fmla="*/ 499618 w 524550"/>
                <a:gd name="connsiteY32" fmla="*/ 41235 h 367903"/>
                <a:gd name="connsiteX33" fmla="*/ 488110 w 524550"/>
                <a:gd name="connsiteY33" fmla="*/ 24933 h 367903"/>
                <a:gd name="connsiteX34" fmla="*/ 479479 w 524550"/>
                <a:gd name="connsiteY34" fmla="*/ 26851 h 367903"/>
                <a:gd name="connsiteX35" fmla="*/ 457423 w 524550"/>
                <a:gd name="connsiteY35" fmla="*/ 10549 h 367903"/>
                <a:gd name="connsiteX36" fmla="*/ 436326 w 524550"/>
                <a:gd name="connsiteY36" fmla="*/ 19179 h 367903"/>
                <a:gd name="connsiteX37" fmla="*/ 426737 w 524550"/>
                <a:gd name="connsiteY37" fmla="*/ 23015 h 367903"/>
                <a:gd name="connsiteX38" fmla="*/ 400845 w 524550"/>
                <a:gd name="connsiteY38" fmla="*/ 0 h 367903"/>
                <a:gd name="connsiteX39" fmla="*/ 377830 w 524550"/>
                <a:gd name="connsiteY39" fmla="*/ 13425 h 367903"/>
                <a:gd name="connsiteX40" fmla="*/ 328923 w 524550"/>
                <a:gd name="connsiteY40" fmla="*/ 17261 h 367903"/>
                <a:gd name="connsiteX41" fmla="*/ 317415 w 524550"/>
                <a:gd name="connsiteY41" fmla="*/ 53702 h 367903"/>
                <a:gd name="connsiteX42" fmla="*/ 304949 w 524550"/>
                <a:gd name="connsiteY42" fmla="*/ 52743 h 367903"/>
                <a:gd name="connsiteX43" fmla="*/ 288647 w 524550"/>
                <a:gd name="connsiteY43" fmla="*/ 71922 h 367903"/>
                <a:gd name="connsiteX44" fmla="*/ 257960 w 524550"/>
                <a:gd name="connsiteY44" fmla="*/ 65209 h 367903"/>
                <a:gd name="connsiteX45" fmla="*/ 256042 w 524550"/>
                <a:gd name="connsiteY45" fmla="*/ 81511 h 367903"/>
                <a:gd name="connsiteX46" fmla="*/ 205217 w 524550"/>
                <a:gd name="connsiteY46" fmla="*/ 93978 h 367903"/>
                <a:gd name="connsiteX47" fmla="*/ 210012 w 524550"/>
                <a:gd name="connsiteY47" fmla="*/ 118911 h 367903"/>
                <a:gd name="connsiteX48" fmla="*/ 126583 w 524550"/>
                <a:gd name="connsiteY48" fmla="*/ 137131 h 367903"/>
                <a:gd name="connsiteX49" fmla="*/ 80553 w 524550"/>
                <a:gd name="connsiteY49" fmla="*/ 108362 h 367903"/>
                <a:gd name="connsiteX50" fmla="*/ 72881 w 524550"/>
                <a:gd name="connsiteY50" fmla="*/ 109321 h 367903"/>
                <a:gd name="connsiteX51" fmla="*/ 72881 w 524550"/>
                <a:gd name="connsiteY51" fmla="*/ 109321 h 367903"/>
                <a:gd name="connsiteX52" fmla="*/ 71922 w 524550"/>
                <a:gd name="connsiteY52" fmla="*/ 146721 h 367903"/>
                <a:gd name="connsiteX53" fmla="*/ 21097 w 524550"/>
                <a:gd name="connsiteY53" fmla="*/ 153433 h 367903"/>
                <a:gd name="connsiteX54" fmla="*/ 43153 w 524550"/>
                <a:gd name="connsiteY54" fmla="*/ 171654 h 367903"/>
                <a:gd name="connsiteX55" fmla="*/ 23015 w 524550"/>
                <a:gd name="connsiteY55" fmla="*/ 188915 h 367903"/>
                <a:gd name="connsiteX56" fmla="*/ 32605 w 524550"/>
                <a:gd name="connsiteY56" fmla="*/ 220560 h 367903"/>
                <a:gd name="connsiteX57" fmla="*/ 959 w 524550"/>
                <a:gd name="connsiteY57" fmla="*/ 255083 h 367903"/>
                <a:gd name="connsiteX58" fmla="*/ 959 w 524550"/>
                <a:gd name="connsiteY58" fmla="*/ 255083 h 367903"/>
                <a:gd name="connsiteX59" fmla="*/ 0 w 524550"/>
                <a:gd name="connsiteY59" fmla="*/ 256042 h 367903"/>
                <a:gd name="connsiteX60" fmla="*/ 4795 w 524550"/>
                <a:gd name="connsiteY60" fmla="*/ 254124 h 367903"/>
                <a:gd name="connsiteX61" fmla="*/ 14384 w 524550"/>
                <a:gd name="connsiteY61" fmla="*/ 253165 h 367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24550" h="367903">
                  <a:moveTo>
                    <a:pt x="14384" y="253165"/>
                  </a:moveTo>
                  <a:lnTo>
                    <a:pt x="14384" y="253165"/>
                  </a:lnTo>
                  <a:lnTo>
                    <a:pt x="14384" y="253165"/>
                  </a:lnTo>
                  <a:lnTo>
                    <a:pt x="14384" y="253165"/>
                  </a:lnTo>
                  <a:cubicBezTo>
                    <a:pt x="18220" y="253165"/>
                    <a:pt x="24933" y="280975"/>
                    <a:pt x="44112" y="296318"/>
                  </a:cubicBezTo>
                  <a:cubicBezTo>
                    <a:pt x="68086" y="316456"/>
                    <a:pt x="89183" y="327005"/>
                    <a:pt x="108362" y="350979"/>
                  </a:cubicBezTo>
                  <a:cubicBezTo>
                    <a:pt x="111239" y="354815"/>
                    <a:pt x="129459" y="351938"/>
                    <a:pt x="130418" y="352897"/>
                  </a:cubicBezTo>
                  <a:cubicBezTo>
                    <a:pt x="138090" y="355774"/>
                    <a:pt x="142885" y="361527"/>
                    <a:pt x="149598" y="364404"/>
                  </a:cubicBezTo>
                  <a:cubicBezTo>
                    <a:pt x="162064" y="370158"/>
                    <a:pt x="201381" y="369199"/>
                    <a:pt x="213848" y="358650"/>
                  </a:cubicBezTo>
                  <a:cubicBezTo>
                    <a:pt x="215766" y="356733"/>
                    <a:pt x="216725" y="344266"/>
                    <a:pt x="222479" y="344266"/>
                  </a:cubicBezTo>
                  <a:cubicBezTo>
                    <a:pt x="239740" y="341389"/>
                    <a:pt x="236863" y="345225"/>
                    <a:pt x="252206" y="327964"/>
                  </a:cubicBezTo>
                  <a:cubicBezTo>
                    <a:pt x="255083" y="325087"/>
                    <a:pt x="258919" y="334676"/>
                    <a:pt x="266591" y="327964"/>
                  </a:cubicBezTo>
                  <a:cubicBezTo>
                    <a:pt x="274262" y="321251"/>
                    <a:pt x="280016" y="310703"/>
                    <a:pt x="289606" y="305908"/>
                  </a:cubicBezTo>
                  <a:cubicBezTo>
                    <a:pt x="310703" y="292482"/>
                    <a:pt x="293441" y="305908"/>
                    <a:pt x="308785" y="306867"/>
                  </a:cubicBezTo>
                  <a:cubicBezTo>
                    <a:pt x="309744" y="306867"/>
                    <a:pt x="332759" y="299195"/>
                    <a:pt x="333718" y="299195"/>
                  </a:cubicBezTo>
                  <a:cubicBezTo>
                    <a:pt x="338513" y="299195"/>
                    <a:pt x="342348" y="303990"/>
                    <a:pt x="347143" y="303990"/>
                  </a:cubicBezTo>
                  <a:cubicBezTo>
                    <a:pt x="349061" y="303031"/>
                    <a:pt x="350020" y="299195"/>
                    <a:pt x="351938" y="298236"/>
                  </a:cubicBezTo>
                  <a:cubicBezTo>
                    <a:pt x="357692" y="296318"/>
                    <a:pt x="384543" y="293441"/>
                    <a:pt x="386461" y="287688"/>
                  </a:cubicBezTo>
                  <a:cubicBezTo>
                    <a:pt x="388378" y="283852"/>
                    <a:pt x="374953" y="280016"/>
                    <a:pt x="391255" y="277139"/>
                  </a:cubicBezTo>
                  <a:cubicBezTo>
                    <a:pt x="397968" y="276180"/>
                    <a:pt x="403722" y="282893"/>
                    <a:pt x="409476" y="280975"/>
                  </a:cubicBezTo>
                  <a:cubicBezTo>
                    <a:pt x="426737" y="274262"/>
                    <a:pt x="420983" y="242617"/>
                    <a:pt x="425778" y="232068"/>
                  </a:cubicBezTo>
                  <a:cubicBezTo>
                    <a:pt x="427696" y="229191"/>
                    <a:pt x="432490" y="229191"/>
                    <a:pt x="433449" y="226314"/>
                  </a:cubicBezTo>
                  <a:lnTo>
                    <a:pt x="443039" y="194669"/>
                  </a:lnTo>
                  <a:cubicBezTo>
                    <a:pt x="444957" y="189874"/>
                    <a:pt x="447834" y="186997"/>
                    <a:pt x="447834" y="182202"/>
                  </a:cubicBezTo>
                  <a:cubicBezTo>
                    <a:pt x="447834" y="180284"/>
                    <a:pt x="443039" y="180284"/>
                    <a:pt x="443039" y="178366"/>
                  </a:cubicBezTo>
                  <a:cubicBezTo>
                    <a:pt x="443998" y="170695"/>
                    <a:pt x="453588" y="144803"/>
                    <a:pt x="458382" y="138090"/>
                  </a:cubicBezTo>
                  <a:cubicBezTo>
                    <a:pt x="460300" y="136172"/>
                    <a:pt x="465095" y="138090"/>
                    <a:pt x="465095" y="135213"/>
                  </a:cubicBezTo>
                  <a:cubicBezTo>
                    <a:pt x="469890" y="117952"/>
                    <a:pt x="463177" y="105485"/>
                    <a:pt x="483315" y="86306"/>
                  </a:cubicBezTo>
                  <a:cubicBezTo>
                    <a:pt x="490028" y="78635"/>
                    <a:pt x="496741" y="83430"/>
                    <a:pt x="506330" y="79594"/>
                  </a:cubicBezTo>
                  <a:cubicBezTo>
                    <a:pt x="515920" y="74799"/>
                    <a:pt x="516879" y="61373"/>
                    <a:pt x="524551" y="54661"/>
                  </a:cubicBezTo>
                  <a:cubicBezTo>
                    <a:pt x="514002" y="46030"/>
                    <a:pt x="528386" y="46989"/>
                    <a:pt x="516879" y="39317"/>
                  </a:cubicBezTo>
                  <a:cubicBezTo>
                    <a:pt x="514961" y="38358"/>
                    <a:pt x="512084" y="36441"/>
                    <a:pt x="509207" y="36441"/>
                  </a:cubicBezTo>
                  <a:cubicBezTo>
                    <a:pt x="505371" y="37399"/>
                    <a:pt x="502494" y="42194"/>
                    <a:pt x="499618" y="41235"/>
                  </a:cubicBezTo>
                  <a:cubicBezTo>
                    <a:pt x="493864" y="37399"/>
                    <a:pt x="492905" y="28769"/>
                    <a:pt x="488110" y="24933"/>
                  </a:cubicBezTo>
                  <a:cubicBezTo>
                    <a:pt x="485233" y="23015"/>
                    <a:pt x="481397" y="27810"/>
                    <a:pt x="479479" y="26851"/>
                  </a:cubicBezTo>
                  <a:cubicBezTo>
                    <a:pt x="465095" y="21097"/>
                    <a:pt x="478520" y="11508"/>
                    <a:pt x="457423" y="10549"/>
                  </a:cubicBezTo>
                  <a:cubicBezTo>
                    <a:pt x="457423" y="18220"/>
                    <a:pt x="443998" y="18220"/>
                    <a:pt x="436326" y="19179"/>
                  </a:cubicBezTo>
                  <a:cubicBezTo>
                    <a:pt x="432490" y="20138"/>
                    <a:pt x="428655" y="24933"/>
                    <a:pt x="426737" y="23015"/>
                  </a:cubicBezTo>
                  <a:cubicBezTo>
                    <a:pt x="409476" y="17261"/>
                    <a:pt x="422901" y="959"/>
                    <a:pt x="400845" y="0"/>
                  </a:cubicBezTo>
                  <a:cubicBezTo>
                    <a:pt x="392214" y="0"/>
                    <a:pt x="386461" y="12467"/>
                    <a:pt x="377830" y="13425"/>
                  </a:cubicBezTo>
                  <a:cubicBezTo>
                    <a:pt x="362487" y="16302"/>
                    <a:pt x="342348" y="0"/>
                    <a:pt x="328923" y="17261"/>
                  </a:cubicBezTo>
                  <a:cubicBezTo>
                    <a:pt x="323169" y="24933"/>
                    <a:pt x="327005" y="48907"/>
                    <a:pt x="317415" y="53702"/>
                  </a:cubicBezTo>
                  <a:cubicBezTo>
                    <a:pt x="313580" y="54661"/>
                    <a:pt x="308785" y="50825"/>
                    <a:pt x="304949" y="52743"/>
                  </a:cubicBezTo>
                  <a:cubicBezTo>
                    <a:pt x="290565" y="61373"/>
                    <a:pt x="311662" y="68086"/>
                    <a:pt x="288647" y="71922"/>
                  </a:cubicBezTo>
                  <a:cubicBezTo>
                    <a:pt x="280975" y="72881"/>
                    <a:pt x="265632" y="52743"/>
                    <a:pt x="257960" y="65209"/>
                  </a:cubicBezTo>
                  <a:cubicBezTo>
                    <a:pt x="255083" y="70004"/>
                    <a:pt x="259878" y="77676"/>
                    <a:pt x="256042" y="81511"/>
                  </a:cubicBezTo>
                  <a:cubicBezTo>
                    <a:pt x="246453" y="91101"/>
                    <a:pt x="218643" y="85347"/>
                    <a:pt x="205217" y="93978"/>
                  </a:cubicBezTo>
                  <a:cubicBezTo>
                    <a:pt x="193710" y="101650"/>
                    <a:pt x="206176" y="114116"/>
                    <a:pt x="210012" y="118911"/>
                  </a:cubicBezTo>
                  <a:cubicBezTo>
                    <a:pt x="213848" y="125624"/>
                    <a:pt x="137131" y="139049"/>
                    <a:pt x="126583" y="137131"/>
                  </a:cubicBezTo>
                  <a:cubicBezTo>
                    <a:pt x="109321" y="133295"/>
                    <a:pt x="96855" y="110280"/>
                    <a:pt x="80553" y="108362"/>
                  </a:cubicBezTo>
                  <a:cubicBezTo>
                    <a:pt x="76717" y="107403"/>
                    <a:pt x="73840" y="108362"/>
                    <a:pt x="72881" y="109321"/>
                  </a:cubicBezTo>
                  <a:lnTo>
                    <a:pt x="72881" y="109321"/>
                  </a:lnTo>
                  <a:cubicBezTo>
                    <a:pt x="60414" y="115075"/>
                    <a:pt x="72881" y="143844"/>
                    <a:pt x="71922" y="146721"/>
                  </a:cubicBezTo>
                  <a:cubicBezTo>
                    <a:pt x="66168" y="156310"/>
                    <a:pt x="34523" y="141926"/>
                    <a:pt x="21097" y="153433"/>
                  </a:cubicBezTo>
                  <a:cubicBezTo>
                    <a:pt x="15343" y="158228"/>
                    <a:pt x="43153" y="156310"/>
                    <a:pt x="43153" y="171654"/>
                  </a:cubicBezTo>
                  <a:cubicBezTo>
                    <a:pt x="45071" y="189874"/>
                    <a:pt x="29728" y="176448"/>
                    <a:pt x="23015" y="188915"/>
                  </a:cubicBezTo>
                  <a:cubicBezTo>
                    <a:pt x="18220" y="197546"/>
                    <a:pt x="34523" y="216725"/>
                    <a:pt x="32605" y="220560"/>
                  </a:cubicBezTo>
                  <a:cubicBezTo>
                    <a:pt x="24933" y="233986"/>
                    <a:pt x="17261" y="236863"/>
                    <a:pt x="959" y="255083"/>
                  </a:cubicBezTo>
                  <a:lnTo>
                    <a:pt x="959" y="255083"/>
                  </a:lnTo>
                  <a:cubicBezTo>
                    <a:pt x="959" y="255083"/>
                    <a:pt x="959" y="255083"/>
                    <a:pt x="0" y="256042"/>
                  </a:cubicBezTo>
                  <a:cubicBezTo>
                    <a:pt x="1918" y="255083"/>
                    <a:pt x="2877" y="254124"/>
                    <a:pt x="4795" y="254124"/>
                  </a:cubicBezTo>
                  <a:lnTo>
                    <a:pt x="14384" y="253165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03" name="Freeform: Shape 302">
              <a:extLst>
                <a:ext uri="{FF2B5EF4-FFF2-40B4-BE49-F238E27FC236}">
                  <a16:creationId xmlns:a16="http://schemas.microsoft.com/office/drawing/2014/main" id="{4DAE954C-B08A-F51B-71CC-66DAAD81CFC8}"/>
                </a:ext>
              </a:extLst>
            </p:cNvPr>
            <p:cNvSpPr/>
            <p:nvPr/>
          </p:nvSpPr>
          <p:spPr>
            <a:xfrm>
              <a:off x="6696937" y="3174421"/>
              <a:ext cx="404482" cy="318893"/>
            </a:xfrm>
            <a:custGeom>
              <a:avLst/>
              <a:gdLst>
                <a:gd name="connsiteX0" fmla="*/ 147680 w 394473"/>
                <a:gd name="connsiteY0" fmla="*/ 269559 h 311002"/>
                <a:gd name="connsiteX1" fmla="*/ 152475 w 394473"/>
                <a:gd name="connsiteY1" fmla="*/ 262847 h 311002"/>
                <a:gd name="connsiteX2" fmla="*/ 168777 w 394473"/>
                <a:gd name="connsiteY2" fmla="*/ 273395 h 311002"/>
                <a:gd name="connsiteX3" fmla="*/ 200423 w 394473"/>
                <a:gd name="connsiteY3" fmla="*/ 287779 h 311002"/>
                <a:gd name="connsiteX4" fmla="*/ 206176 w 394473"/>
                <a:gd name="connsiteY4" fmla="*/ 308876 h 311002"/>
                <a:gd name="connsiteX5" fmla="*/ 250288 w 394473"/>
                <a:gd name="connsiteY5" fmla="*/ 298328 h 311002"/>
                <a:gd name="connsiteX6" fmla="*/ 269467 w 394473"/>
                <a:gd name="connsiteY6" fmla="*/ 305041 h 311002"/>
                <a:gd name="connsiteX7" fmla="*/ 280975 w 394473"/>
                <a:gd name="connsiteY7" fmla="*/ 288738 h 311002"/>
                <a:gd name="connsiteX8" fmla="*/ 295359 w 394473"/>
                <a:gd name="connsiteY8" fmla="*/ 287779 h 311002"/>
                <a:gd name="connsiteX9" fmla="*/ 290565 w 394473"/>
                <a:gd name="connsiteY9" fmla="*/ 272436 h 311002"/>
                <a:gd name="connsiteX10" fmla="*/ 310703 w 394473"/>
                <a:gd name="connsiteY10" fmla="*/ 265723 h 311002"/>
                <a:gd name="connsiteX11" fmla="*/ 315498 w 394473"/>
                <a:gd name="connsiteY11" fmla="*/ 248462 h 311002"/>
                <a:gd name="connsiteX12" fmla="*/ 340430 w 394473"/>
                <a:gd name="connsiteY12" fmla="*/ 246544 h 311002"/>
                <a:gd name="connsiteX13" fmla="*/ 336595 w 394473"/>
                <a:gd name="connsiteY13" fmla="*/ 254216 h 311002"/>
                <a:gd name="connsiteX14" fmla="*/ 355774 w 394473"/>
                <a:gd name="connsiteY14" fmla="*/ 251339 h 311002"/>
                <a:gd name="connsiteX15" fmla="*/ 335636 w 394473"/>
                <a:gd name="connsiteY15" fmla="*/ 233119 h 311002"/>
                <a:gd name="connsiteX16" fmla="*/ 343307 w 394473"/>
                <a:gd name="connsiteY16" fmla="*/ 203391 h 311002"/>
                <a:gd name="connsiteX17" fmla="*/ 335636 w 394473"/>
                <a:gd name="connsiteY17" fmla="*/ 178458 h 311002"/>
                <a:gd name="connsiteX18" fmla="*/ 339472 w 394473"/>
                <a:gd name="connsiteY18" fmla="*/ 175581 h 311002"/>
                <a:gd name="connsiteX19" fmla="*/ 359610 w 394473"/>
                <a:gd name="connsiteY19" fmla="*/ 150648 h 311002"/>
                <a:gd name="connsiteX20" fmla="*/ 363446 w 394473"/>
                <a:gd name="connsiteY20" fmla="*/ 129551 h 311002"/>
                <a:gd name="connsiteX21" fmla="*/ 386461 w 394473"/>
                <a:gd name="connsiteY21" fmla="*/ 125715 h 311002"/>
                <a:gd name="connsiteX22" fmla="*/ 386461 w 394473"/>
                <a:gd name="connsiteY22" fmla="*/ 113249 h 311002"/>
                <a:gd name="connsiteX23" fmla="*/ 394132 w 394473"/>
                <a:gd name="connsiteY23" fmla="*/ 107495 h 311002"/>
                <a:gd name="connsiteX24" fmla="*/ 369199 w 394473"/>
                <a:gd name="connsiteY24" fmla="*/ 102700 h 311002"/>
                <a:gd name="connsiteX25" fmla="*/ 371117 w 394473"/>
                <a:gd name="connsiteY25" fmla="*/ 64342 h 311002"/>
                <a:gd name="connsiteX26" fmla="*/ 371117 w 394473"/>
                <a:gd name="connsiteY26" fmla="*/ 63383 h 311002"/>
                <a:gd name="connsiteX27" fmla="*/ 363446 w 394473"/>
                <a:gd name="connsiteY27" fmla="*/ 64342 h 311002"/>
                <a:gd name="connsiteX28" fmla="*/ 298236 w 394473"/>
                <a:gd name="connsiteY28" fmla="*/ 23107 h 311002"/>
                <a:gd name="connsiteX29" fmla="*/ 262755 w 394473"/>
                <a:gd name="connsiteY29" fmla="*/ 26943 h 311002"/>
                <a:gd name="connsiteX30" fmla="*/ 238781 w 394473"/>
                <a:gd name="connsiteY30" fmla="*/ 92 h 311002"/>
                <a:gd name="connsiteX31" fmla="*/ 222479 w 394473"/>
                <a:gd name="connsiteY31" fmla="*/ 23107 h 311002"/>
                <a:gd name="connsiteX32" fmla="*/ 207135 w 394473"/>
                <a:gd name="connsiteY32" fmla="*/ 22148 h 311002"/>
                <a:gd name="connsiteX33" fmla="*/ 196587 w 394473"/>
                <a:gd name="connsiteY33" fmla="*/ 29820 h 311002"/>
                <a:gd name="connsiteX34" fmla="*/ 167818 w 394473"/>
                <a:gd name="connsiteY34" fmla="*/ 24066 h 311002"/>
                <a:gd name="connsiteX35" fmla="*/ 154392 w 394473"/>
                <a:gd name="connsiteY35" fmla="*/ 30778 h 311002"/>
                <a:gd name="connsiteX36" fmla="*/ 132336 w 394473"/>
                <a:gd name="connsiteY36" fmla="*/ 30778 h 311002"/>
                <a:gd name="connsiteX37" fmla="*/ 127542 w 394473"/>
                <a:gd name="connsiteY37" fmla="*/ 39409 h 311002"/>
                <a:gd name="connsiteX38" fmla="*/ 114116 w 394473"/>
                <a:gd name="connsiteY38" fmla="*/ 27902 h 311002"/>
                <a:gd name="connsiteX39" fmla="*/ 104527 w 394473"/>
                <a:gd name="connsiteY39" fmla="*/ 35573 h 311002"/>
                <a:gd name="connsiteX40" fmla="*/ 63291 w 394473"/>
                <a:gd name="connsiteY40" fmla="*/ 37491 h 311002"/>
                <a:gd name="connsiteX41" fmla="*/ 16302 w 394473"/>
                <a:gd name="connsiteY41" fmla="*/ 67219 h 311002"/>
                <a:gd name="connsiteX42" fmla="*/ 9590 w 394473"/>
                <a:gd name="connsiteY42" fmla="*/ 86398 h 311002"/>
                <a:gd name="connsiteX43" fmla="*/ 0 w 394473"/>
                <a:gd name="connsiteY43" fmla="*/ 88316 h 311002"/>
                <a:gd name="connsiteX44" fmla="*/ 1918 w 394473"/>
                <a:gd name="connsiteY44" fmla="*/ 92152 h 311002"/>
                <a:gd name="connsiteX45" fmla="*/ 6713 w 394473"/>
                <a:gd name="connsiteY45" fmla="*/ 123798 h 311002"/>
                <a:gd name="connsiteX46" fmla="*/ 10549 w 394473"/>
                <a:gd name="connsiteY46" fmla="*/ 129551 h 311002"/>
                <a:gd name="connsiteX47" fmla="*/ 16302 w 394473"/>
                <a:gd name="connsiteY47" fmla="*/ 138182 h 311002"/>
                <a:gd name="connsiteX48" fmla="*/ 24933 w 394473"/>
                <a:gd name="connsiteY48" fmla="*/ 159279 h 311002"/>
                <a:gd name="connsiteX49" fmla="*/ 23015 w 394473"/>
                <a:gd name="connsiteY49" fmla="*/ 175581 h 311002"/>
                <a:gd name="connsiteX50" fmla="*/ 26851 w 394473"/>
                <a:gd name="connsiteY50" fmla="*/ 170786 h 311002"/>
                <a:gd name="connsiteX51" fmla="*/ 31646 w 394473"/>
                <a:gd name="connsiteY51" fmla="*/ 179417 h 311002"/>
                <a:gd name="connsiteX52" fmla="*/ 31646 w 394473"/>
                <a:gd name="connsiteY52" fmla="*/ 183253 h 311002"/>
                <a:gd name="connsiteX53" fmla="*/ 38358 w 394473"/>
                <a:gd name="connsiteY53" fmla="*/ 178458 h 311002"/>
                <a:gd name="connsiteX54" fmla="*/ 44112 w 394473"/>
                <a:gd name="connsiteY54" fmla="*/ 186130 h 311002"/>
                <a:gd name="connsiteX55" fmla="*/ 84389 w 394473"/>
                <a:gd name="connsiteY55" fmla="*/ 194760 h 311002"/>
                <a:gd name="connsiteX56" fmla="*/ 85348 w 394473"/>
                <a:gd name="connsiteY56" fmla="*/ 198596 h 311002"/>
                <a:gd name="connsiteX57" fmla="*/ 123706 w 394473"/>
                <a:gd name="connsiteY57" fmla="*/ 190925 h 311002"/>
                <a:gd name="connsiteX58" fmla="*/ 129459 w 394473"/>
                <a:gd name="connsiteY58" fmla="*/ 201473 h 311002"/>
                <a:gd name="connsiteX59" fmla="*/ 135213 w 394473"/>
                <a:gd name="connsiteY59" fmla="*/ 200514 h 311002"/>
                <a:gd name="connsiteX60" fmla="*/ 144803 w 394473"/>
                <a:gd name="connsiteY60" fmla="*/ 208186 h 311002"/>
                <a:gd name="connsiteX61" fmla="*/ 147680 w 394473"/>
                <a:gd name="connsiteY61" fmla="*/ 269559 h 311002"/>
                <a:gd name="connsiteX62" fmla="*/ 147680 w 394473"/>
                <a:gd name="connsiteY62" fmla="*/ 269559 h 311002"/>
                <a:gd name="connsiteX63" fmla="*/ 7672 w 394473"/>
                <a:gd name="connsiteY63" fmla="*/ 130510 h 311002"/>
                <a:gd name="connsiteX64" fmla="*/ 6713 w 394473"/>
                <a:gd name="connsiteY64" fmla="*/ 132428 h 311002"/>
                <a:gd name="connsiteX65" fmla="*/ 11508 w 394473"/>
                <a:gd name="connsiteY65" fmla="*/ 154484 h 311002"/>
                <a:gd name="connsiteX66" fmla="*/ 6713 w 394473"/>
                <a:gd name="connsiteY66" fmla="*/ 184212 h 311002"/>
                <a:gd name="connsiteX67" fmla="*/ 7672 w 394473"/>
                <a:gd name="connsiteY67" fmla="*/ 184212 h 311002"/>
                <a:gd name="connsiteX68" fmla="*/ 12467 w 394473"/>
                <a:gd name="connsiteY68" fmla="*/ 165992 h 311002"/>
                <a:gd name="connsiteX69" fmla="*/ 13426 w 394473"/>
                <a:gd name="connsiteY69" fmla="*/ 140100 h 311002"/>
                <a:gd name="connsiteX70" fmla="*/ 7672 w 394473"/>
                <a:gd name="connsiteY70" fmla="*/ 130510 h 311002"/>
                <a:gd name="connsiteX71" fmla="*/ 7672 w 394473"/>
                <a:gd name="connsiteY71" fmla="*/ 130510 h 311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394473" h="311002">
                  <a:moveTo>
                    <a:pt x="147680" y="269559"/>
                  </a:moveTo>
                  <a:cubicBezTo>
                    <a:pt x="149598" y="267641"/>
                    <a:pt x="149598" y="263805"/>
                    <a:pt x="152475" y="262847"/>
                  </a:cubicBezTo>
                  <a:cubicBezTo>
                    <a:pt x="165900" y="258052"/>
                    <a:pt x="160146" y="270518"/>
                    <a:pt x="168777" y="273395"/>
                  </a:cubicBezTo>
                  <a:cubicBezTo>
                    <a:pt x="193710" y="283944"/>
                    <a:pt x="184120" y="264764"/>
                    <a:pt x="200423" y="287779"/>
                  </a:cubicBezTo>
                  <a:cubicBezTo>
                    <a:pt x="206176" y="295451"/>
                    <a:pt x="200423" y="305041"/>
                    <a:pt x="206176" y="308876"/>
                  </a:cubicBezTo>
                  <a:cubicBezTo>
                    <a:pt x="216725" y="316548"/>
                    <a:pt x="242617" y="301205"/>
                    <a:pt x="250288" y="298328"/>
                  </a:cubicBezTo>
                  <a:cubicBezTo>
                    <a:pt x="257960" y="295451"/>
                    <a:pt x="260837" y="311753"/>
                    <a:pt x="269467" y="305041"/>
                  </a:cubicBezTo>
                  <a:cubicBezTo>
                    <a:pt x="275221" y="301205"/>
                    <a:pt x="276180" y="292574"/>
                    <a:pt x="280975" y="288738"/>
                  </a:cubicBezTo>
                  <a:cubicBezTo>
                    <a:pt x="285770" y="285861"/>
                    <a:pt x="290565" y="288738"/>
                    <a:pt x="295359" y="287779"/>
                  </a:cubicBezTo>
                  <a:cubicBezTo>
                    <a:pt x="300154" y="285861"/>
                    <a:pt x="287688" y="276272"/>
                    <a:pt x="290565" y="272436"/>
                  </a:cubicBezTo>
                  <a:cubicBezTo>
                    <a:pt x="295359" y="266682"/>
                    <a:pt x="303990" y="268600"/>
                    <a:pt x="310703" y="265723"/>
                  </a:cubicBezTo>
                  <a:cubicBezTo>
                    <a:pt x="325087" y="258052"/>
                    <a:pt x="304949" y="258052"/>
                    <a:pt x="315498" y="248462"/>
                  </a:cubicBezTo>
                  <a:cubicBezTo>
                    <a:pt x="318374" y="244626"/>
                    <a:pt x="338513" y="235037"/>
                    <a:pt x="340430" y="246544"/>
                  </a:cubicBezTo>
                  <a:cubicBezTo>
                    <a:pt x="341389" y="249421"/>
                    <a:pt x="336595" y="251339"/>
                    <a:pt x="336595" y="254216"/>
                  </a:cubicBezTo>
                  <a:cubicBezTo>
                    <a:pt x="335636" y="261888"/>
                    <a:pt x="353856" y="256134"/>
                    <a:pt x="355774" y="251339"/>
                  </a:cubicBezTo>
                  <a:cubicBezTo>
                    <a:pt x="363446" y="231201"/>
                    <a:pt x="335636" y="236955"/>
                    <a:pt x="335636" y="233119"/>
                  </a:cubicBezTo>
                  <a:cubicBezTo>
                    <a:pt x="334677" y="229283"/>
                    <a:pt x="343307" y="204350"/>
                    <a:pt x="343307" y="203391"/>
                  </a:cubicBezTo>
                  <a:lnTo>
                    <a:pt x="335636" y="178458"/>
                  </a:lnTo>
                  <a:cubicBezTo>
                    <a:pt x="335636" y="177499"/>
                    <a:pt x="339472" y="177499"/>
                    <a:pt x="339472" y="175581"/>
                  </a:cubicBezTo>
                  <a:cubicBezTo>
                    <a:pt x="350020" y="142018"/>
                    <a:pt x="342348" y="177499"/>
                    <a:pt x="359610" y="150648"/>
                  </a:cubicBezTo>
                  <a:cubicBezTo>
                    <a:pt x="364404" y="144895"/>
                    <a:pt x="359610" y="136264"/>
                    <a:pt x="363446" y="129551"/>
                  </a:cubicBezTo>
                  <a:cubicBezTo>
                    <a:pt x="368240" y="122839"/>
                    <a:pt x="381666" y="132428"/>
                    <a:pt x="386461" y="125715"/>
                  </a:cubicBezTo>
                  <a:cubicBezTo>
                    <a:pt x="389337" y="121880"/>
                    <a:pt x="385502" y="117085"/>
                    <a:pt x="386461" y="113249"/>
                  </a:cubicBezTo>
                  <a:cubicBezTo>
                    <a:pt x="388378" y="110372"/>
                    <a:pt x="393173" y="110372"/>
                    <a:pt x="394132" y="107495"/>
                  </a:cubicBezTo>
                  <a:cubicBezTo>
                    <a:pt x="397968" y="95029"/>
                    <a:pt x="368240" y="111331"/>
                    <a:pt x="369199" y="102700"/>
                  </a:cubicBezTo>
                  <a:cubicBezTo>
                    <a:pt x="370158" y="89275"/>
                    <a:pt x="376871" y="77768"/>
                    <a:pt x="371117" y="64342"/>
                  </a:cubicBezTo>
                  <a:lnTo>
                    <a:pt x="371117" y="63383"/>
                  </a:lnTo>
                  <a:cubicBezTo>
                    <a:pt x="368240" y="64342"/>
                    <a:pt x="365363" y="64342"/>
                    <a:pt x="363446" y="64342"/>
                  </a:cubicBezTo>
                  <a:cubicBezTo>
                    <a:pt x="342348" y="60506"/>
                    <a:pt x="315498" y="27902"/>
                    <a:pt x="298236" y="23107"/>
                  </a:cubicBezTo>
                  <a:cubicBezTo>
                    <a:pt x="286729" y="19271"/>
                    <a:pt x="275221" y="26943"/>
                    <a:pt x="262755" y="26943"/>
                  </a:cubicBezTo>
                  <a:cubicBezTo>
                    <a:pt x="250288" y="26943"/>
                    <a:pt x="247412" y="-1826"/>
                    <a:pt x="238781" y="92"/>
                  </a:cubicBezTo>
                  <a:cubicBezTo>
                    <a:pt x="228232" y="2010"/>
                    <a:pt x="228232" y="17353"/>
                    <a:pt x="222479" y="23107"/>
                  </a:cubicBezTo>
                  <a:cubicBezTo>
                    <a:pt x="214807" y="33655"/>
                    <a:pt x="214807" y="20230"/>
                    <a:pt x="207135" y="22148"/>
                  </a:cubicBezTo>
                  <a:cubicBezTo>
                    <a:pt x="202340" y="23107"/>
                    <a:pt x="200423" y="29820"/>
                    <a:pt x="196587" y="29820"/>
                  </a:cubicBezTo>
                  <a:cubicBezTo>
                    <a:pt x="195628" y="30778"/>
                    <a:pt x="168777" y="23107"/>
                    <a:pt x="167818" y="24066"/>
                  </a:cubicBezTo>
                  <a:cubicBezTo>
                    <a:pt x="162064" y="24066"/>
                    <a:pt x="160146" y="29820"/>
                    <a:pt x="154392" y="30778"/>
                  </a:cubicBezTo>
                  <a:cubicBezTo>
                    <a:pt x="144803" y="31737"/>
                    <a:pt x="140967" y="23107"/>
                    <a:pt x="132336" y="30778"/>
                  </a:cubicBezTo>
                  <a:cubicBezTo>
                    <a:pt x="129459" y="33655"/>
                    <a:pt x="130418" y="38450"/>
                    <a:pt x="127542" y="39409"/>
                  </a:cubicBezTo>
                  <a:cubicBezTo>
                    <a:pt x="123706" y="44204"/>
                    <a:pt x="119870" y="28861"/>
                    <a:pt x="114116" y="27902"/>
                  </a:cubicBezTo>
                  <a:cubicBezTo>
                    <a:pt x="110280" y="27902"/>
                    <a:pt x="107403" y="35573"/>
                    <a:pt x="104527" y="35573"/>
                  </a:cubicBezTo>
                  <a:cubicBezTo>
                    <a:pt x="97814" y="37491"/>
                    <a:pt x="69045" y="35573"/>
                    <a:pt x="63291" y="37491"/>
                  </a:cubicBezTo>
                  <a:cubicBezTo>
                    <a:pt x="52743" y="40368"/>
                    <a:pt x="23974" y="58588"/>
                    <a:pt x="16302" y="67219"/>
                  </a:cubicBezTo>
                  <a:cubicBezTo>
                    <a:pt x="12467" y="72973"/>
                    <a:pt x="13426" y="80644"/>
                    <a:pt x="9590" y="86398"/>
                  </a:cubicBezTo>
                  <a:cubicBezTo>
                    <a:pt x="6713" y="89275"/>
                    <a:pt x="2877" y="88316"/>
                    <a:pt x="0" y="88316"/>
                  </a:cubicBezTo>
                  <a:cubicBezTo>
                    <a:pt x="959" y="90234"/>
                    <a:pt x="959" y="91193"/>
                    <a:pt x="1918" y="92152"/>
                  </a:cubicBezTo>
                  <a:cubicBezTo>
                    <a:pt x="8631" y="115167"/>
                    <a:pt x="-2877" y="100782"/>
                    <a:pt x="6713" y="123798"/>
                  </a:cubicBezTo>
                  <a:cubicBezTo>
                    <a:pt x="7672" y="125715"/>
                    <a:pt x="8631" y="127633"/>
                    <a:pt x="10549" y="129551"/>
                  </a:cubicBezTo>
                  <a:cubicBezTo>
                    <a:pt x="12467" y="133387"/>
                    <a:pt x="14384" y="136264"/>
                    <a:pt x="16302" y="138182"/>
                  </a:cubicBezTo>
                  <a:cubicBezTo>
                    <a:pt x="21097" y="144895"/>
                    <a:pt x="23974" y="151607"/>
                    <a:pt x="24933" y="159279"/>
                  </a:cubicBezTo>
                  <a:cubicBezTo>
                    <a:pt x="25892" y="165033"/>
                    <a:pt x="22056" y="169827"/>
                    <a:pt x="23015" y="175581"/>
                  </a:cubicBezTo>
                  <a:cubicBezTo>
                    <a:pt x="23974" y="177499"/>
                    <a:pt x="24933" y="170786"/>
                    <a:pt x="26851" y="170786"/>
                  </a:cubicBezTo>
                  <a:cubicBezTo>
                    <a:pt x="30687" y="169827"/>
                    <a:pt x="30687" y="177499"/>
                    <a:pt x="31646" y="179417"/>
                  </a:cubicBezTo>
                  <a:cubicBezTo>
                    <a:pt x="31646" y="181335"/>
                    <a:pt x="31646" y="182294"/>
                    <a:pt x="31646" y="183253"/>
                  </a:cubicBezTo>
                  <a:cubicBezTo>
                    <a:pt x="34523" y="182294"/>
                    <a:pt x="35482" y="178458"/>
                    <a:pt x="38358" y="178458"/>
                  </a:cubicBezTo>
                  <a:cubicBezTo>
                    <a:pt x="41235" y="179417"/>
                    <a:pt x="41235" y="184212"/>
                    <a:pt x="44112" y="186130"/>
                  </a:cubicBezTo>
                  <a:cubicBezTo>
                    <a:pt x="54661" y="192843"/>
                    <a:pt x="72881" y="191884"/>
                    <a:pt x="84389" y="194760"/>
                  </a:cubicBezTo>
                  <a:cubicBezTo>
                    <a:pt x="86306" y="195719"/>
                    <a:pt x="83430" y="198596"/>
                    <a:pt x="85348" y="198596"/>
                  </a:cubicBezTo>
                  <a:cubicBezTo>
                    <a:pt x="98773" y="198596"/>
                    <a:pt x="111239" y="187089"/>
                    <a:pt x="123706" y="190925"/>
                  </a:cubicBezTo>
                  <a:cubicBezTo>
                    <a:pt x="127542" y="191884"/>
                    <a:pt x="125624" y="198596"/>
                    <a:pt x="129459" y="201473"/>
                  </a:cubicBezTo>
                  <a:cubicBezTo>
                    <a:pt x="130418" y="202432"/>
                    <a:pt x="133296" y="199555"/>
                    <a:pt x="135213" y="200514"/>
                  </a:cubicBezTo>
                  <a:cubicBezTo>
                    <a:pt x="139049" y="202432"/>
                    <a:pt x="142885" y="205309"/>
                    <a:pt x="144803" y="208186"/>
                  </a:cubicBezTo>
                  <a:cubicBezTo>
                    <a:pt x="146721" y="218734"/>
                    <a:pt x="127542" y="242708"/>
                    <a:pt x="147680" y="269559"/>
                  </a:cubicBezTo>
                  <a:lnTo>
                    <a:pt x="147680" y="269559"/>
                  </a:lnTo>
                  <a:close/>
                  <a:moveTo>
                    <a:pt x="7672" y="130510"/>
                  </a:moveTo>
                  <a:cubicBezTo>
                    <a:pt x="6713" y="131469"/>
                    <a:pt x="6713" y="132428"/>
                    <a:pt x="6713" y="132428"/>
                  </a:cubicBezTo>
                  <a:cubicBezTo>
                    <a:pt x="3836" y="140100"/>
                    <a:pt x="10549" y="146812"/>
                    <a:pt x="11508" y="154484"/>
                  </a:cubicBezTo>
                  <a:cubicBezTo>
                    <a:pt x="12467" y="163115"/>
                    <a:pt x="10549" y="173663"/>
                    <a:pt x="6713" y="184212"/>
                  </a:cubicBezTo>
                  <a:lnTo>
                    <a:pt x="7672" y="184212"/>
                  </a:lnTo>
                  <a:cubicBezTo>
                    <a:pt x="10549" y="178458"/>
                    <a:pt x="11508" y="173663"/>
                    <a:pt x="12467" y="165992"/>
                  </a:cubicBezTo>
                  <a:cubicBezTo>
                    <a:pt x="12467" y="162156"/>
                    <a:pt x="13426" y="149689"/>
                    <a:pt x="13426" y="140100"/>
                  </a:cubicBezTo>
                  <a:cubicBezTo>
                    <a:pt x="13426" y="127633"/>
                    <a:pt x="12467" y="119003"/>
                    <a:pt x="7672" y="130510"/>
                  </a:cubicBezTo>
                  <a:lnTo>
                    <a:pt x="7672" y="130510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04" name="Freeform: Shape 303">
              <a:extLst>
                <a:ext uri="{FF2B5EF4-FFF2-40B4-BE49-F238E27FC236}">
                  <a16:creationId xmlns:a16="http://schemas.microsoft.com/office/drawing/2014/main" id="{C0F74561-B5C9-71C9-C2F7-B6BB4D58D1C7}"/>
                </a:ext>
              </a:extLst>
            </p:cNvPr>
            <p:cNvSpPr/>
            <p:nvPr/>
          </p:nvSpPr>
          <p:spPr>
            <a:xfrm>
              <a:off x="6680740" y="2974907"/>
              <a:ext cx="483660" cy="292194"/>
            </a:xfrm>
            <a:custGeom>
              <a:avLst/>
              <a:gdLst>
                <a:gd name="connsiteX0" fmla="*/ 13878 w 471692"/>
                <a:gd name="connsiteY0" fmla="*/ 284811 h 284964"/>
                <a:gd name="connsiteX1" fmla="*/ 23468 w 471692"/>
                <a:gd name="connsiteY1" fmla="*/ 282893 h 284964"/>
                <a:gd name="connsiteX2" fmla="*/ 30180 w 471692"/>
                <a:gd name="connsiteY2" fmla="*/ 263714 h 284964"/>
                <a:gd name="connsiteX3" fmla="*/ 77170 w 471692"/>
                <a:gd name="connsiteY3" fmla="*/ 233986 h 284964"/>
                <a:gd name="connsiteX4" fmla="*/ 118405 w 471692"/>
                <a:gd name="connsiteY4" fmla="*/ 232068 h 284964"/>
                <a:gd name="connsiteX5" fmla="*/ 127994 w 471692"/>
                <a:gd name="connsiteY5" fmla="*/ 224396 h 284964"/>
                <a:gd name="connsiteX6" fmla="*/ 141420 w 471692"/>
                <a:gd name="connsiteY6" fmla="*/ 235904 h 284964"/>
                <a:gd name="connsiteX7" fmla="*/ 146214 w 471692"/>
                <a:gd name="connsiteY7" fmla="*/ 227273 h 284964"/>
                <a:gd name="connsiteX8" fmla="*/ 168271 w 471692"/>
                <a:gd name="connsiteY8" fmla="*/ 227273 h 284964"/>
                <a:gd name="connsiteX9" fmla="*/ 181696 w 471692"/>
                <a:gd name="connsiteY9" fmla="*/ 220560 h 284964"/>
                <a:gd name="connsiteX10" fmla="*/ 210465 w 471692"/>
                <a:gd name="connsiteY10" fmla="*/ 226314 h 284964"/>
                <a:gd name="connsiteX11" fmla="*/ 221013 w 471692"/>
                <a:gd name="connsiteY11" fmla="*/ 218643 h 284964"/>
                <a:gd name="connsiteX12" fmla="*/ 236357 w 471692"/>
                <a:gd name="connsiteY12" fmla="*/ 219602 h 284964"/>
                <a:gd name="connsiteX13" fmla="*/ 252659 w 471692"/>
                <a:gd name="connsiteY13" fmla="*/ 196587 h 284964"/>
                <a:gd name="connsiteX14" fmla="*/ 276633 w 471692"/>
                <a:gd name="connsiteY14" fmla="*/ 223437 h 284964"/>
                <a:gd name="connsiteX15" fmla="*/ 312114 w 471692"/>
                <a:gd name="connsiteY15" fmla="*/ 219602 h 284964"/>
                <a:gd name="connsiteX16" fmla="*/ 377324 w 471692"/>
                <a:gd name="connsiteY16" fmla="*/ 260837 h 284964"/>
                <a:gd name="connsiteX17" fmla="*/ 413764 w 471692"/>
                <a:gd name="connsiteY17" fmla="*/ 231109 h 284964"/>
                <a:gd name="connsiteX18" fmla="*/ 424312 w 471692"/>
                <a:gd name="connsiteY18" fmla="*/ 236863 h 284964"/>
                <a:gd name="connsiteX19" fmla="*/ 427190 w 471692"/>
                <a:gd name="connsiteY19" fmla="*/ 229191 h 284964"/>
                <a:gd name="connsiteX20" fmla="*/ 444451 w 471692"/>
                <a:gd name="connsiteY20" fmla="*/ 229191 h 284964"/>
                <a:gd name="connsiteX21" fmla="*/ 451164 w 471692"/>
                <a:gd name="connsiteY21" fmla="*/ 199463 h 284964"/>
                <a:gd name="connsiteX22" fmla="*/ 470343 w 471692"/>
                <a:gd name="connsiteY22" fmla="*/ 179325 h 284964"/>
                <a:gd name="connsiteX23" fmla="*/ 435820 w 471692"/>
                <a:gd name="connsiteY23" fmla="*/ 116034 h 284964"/>
                <a:gd name="connsiteX24" fmla="*/ 429107 w 471692"/>
                <a:gd name="connsiteY24" fmla="*/ 101650 h 284964"/>
                <a:gd name="connsiteX25" fmla="*/ 416641 w 471692"/>
                <a:gd name="connsiteY25" fmla="*/ 107403 h 284964"/>
                <a:gd name="connsiteX26" fmla="*/ 416641 w 471692"/>
                <a:gd name="connsiteY26" fmla="*/ 102609 h 284964"/>
                <a:gd name="connsiteX27" fmla="*/ 417600 w 471692"/>
                <a:gd name="connsiteY27" fmla="*/ 98773 h 284964"/>
                <a:gd name="connsiteX28" fmla="*/ 418559 w 471692"/>
                <a:gd name="connsiteY28" fmla="*/ 79594 h 284964"/>
                <a:gd name="connsiteX29" fmla="*/ 410887 w 471692"/>
                <a:gd name="connsiteY29" fmla="*/ 74799 h 284964"/>
                <a:gd name="connsiteX30" fmla="*/ 403216 w 471692"/>
                <a:gd name="connsiteY30" fmla="*/ 45071 h 284964"/>
                <a:gd name="connsiteX31" fmla="*/ 391708 w 471692"/>
                <a:gd name="connsiteY31" fmla="*/ 41235 h 284964"/>
                <a:gd name="connsiteX32" fmla="*/ 389790 w 471692"/>
                <a:gd name="connsiteY32" fmla="*/ 29728 h 284964"/>
                <a:gd name="connsiteX33" fmla="*/ 378283 w 471692"/>
                <a:gd name="connsiteY33" fmla="*/ 32605 h 284964"/>
                <a:gd name="connsiteX34" fmla="*/ 346637 w 471692"/>
                <a:gd name="connsiteY34" fmla="*/ 27810 h 284964"/>
                <a:gd name="connsiteX35" fmla="*/ 328417 w 471692"/>
                <a:gd name="connsiteY35" fmla="*/ 46989 h 284964"/>
                <a:gd name="connsiteX36" fmla="*/ 290058 w 471692"/>
                <a:gd name="connsiteY36" fmla="*/ 23974 h 284964"/>
                <a:gd name="connsiteX37" fmla="*/ 289099 w 471692"/>
                <a:gd name="connsiteY37" fmla="*/ 16302 h 284964"/>
                <a:gd name="connsiteX38" fmla="*/ 272797 w 471692"/>
                <a:gd name="connsiteY38" fmla="*/ 18220 h 284964"/>
                <a:gd name="connsiteX39" fmla="*/ 268002 w 471692"/>
                <a:gd name="connsiteY39" fmla="*/ 10549 h 284964"/>
                <a:gd name="connsiteX40" fmla="*/ 260330 w 471692"/>
                <a:gd name="connsiteY40" fmla="*/ 15343 h 284964"/>
                <a:gd name="connsiteX41" fmla="*/ 237316 w 471692"/>
                <a:gd name="connsiteY41" fmla="*/ 0 h 284964"/>
                <a:gd name="connsiteX42" fmla="*/ 237316 w 471692"/>
                <a:gd name="connsiteY42" fmla="*/ 4795 h 284964"/>
                <a:gd name="connsiteX43" fmla="*/ 238275 w 471692"/>
                <a:gd name="connsiteY43" fmla="*/ 6713 h 284964"/>
                <a:gd name="connsiteX44" fmla="*/ 225808 w 471692"/>
                <a:gd name="connsiteY44" fmla="*/ 4795 h 284964"/>
                <a:gd name="connsiteX45" fmla="*/ 182655 w 471692"/>
                <a:gd name="connsiteY45" fmla="*/ 39317 h 284964"/>
                <a:gd name="connsiteX46" fmla="*/ 180737 w 471692"/>
                <a:gd name="connsiteY46" fmla="*/ 38358 h 284964"/>
                <a:gd name="connsiteX47" fmla="*/ 181696 w 471692"/>
                <a:gd name="connsiteY47" fmla="*/ 46030 h 284964"/>
                <a:gd name="connsiteX48" fmla="*/ 203752 w 471692"/>
                <a:gd name="connsiteY48" fmla="*/ 111239 h 284964"/>
                <a:gd name="connsiteX49" fmla="*/ 166353 w 471692"/>
                <a:gd name="connsiteY49" fmla="*/ 151515 h 284964"/>
                <a:gd name="connsiteX50" fmla="*/ 152927 w 471692"/>
                <a:gd name="connsiteY50" fmla="*/ 145762 h 284964"/>
                <a:gd name="connsiteX51" fmla="*/ 136625 w 471692"/>
                <a:gd name="connsiteY51" fmla="*/ 140008 h 284964"/>
                <a:gd name="connsiteX52" fmla="*/ 122240 w 471692"/>
                <a:gd name="connsiteY52" fmla="*/ 111239 h 284964"/>
                <a:gd name="connsiteX53" fmla="*/ 85800 w 471692"/>
                <a:gd name="connsiteY53" fmla="*/ 91101 h 284964"/>
                <a:gd name="connsiteX54" fmla="*/ 80046 w 471692"/>
                <a:gd name="connsiteY54" fmla="*/ 71922 h 284964"/>
                <a:gd name="connsiteX55" fmla="*/ 57990 w 471692"/>
                <a:gd name="connsiteY55" fmla="*/ 85347 h 284964"/>
                <a:gd name="connsiteX56" fmla="*/ 28263 w 471692"/>
                <a:gd name="connsiteY56" fmla="*/ 103568 h 284964"/>
                <a:gd name="connsiteX57" fmla="*/ 17714 w 471692"/>
                <a:gd name="connsiteY57" fmla="*/ 174531 h 284964"/>
                <a:gd name="connsiteX58" fmla="*/ 453 w 471692"/>
                <a:gd name="connsiteY58" fmla="*/ 196587 h 284964"/>
                <a:gd name="connsiteX59" fmla="*/ 3330 w 471692"/>
                <a:gd name="connsiteY59" fmla="*/ 213848 h 284964"/>
                <a:gd name="connsiteX60" fmla="*/ 2371 w 471692"/>
                <a:gd name="connsiteY60" fmla="*/ 232068 h 284964"/>
                <a:gd name="connsiteX61" fmla="*/ 4289 w 471692"/>
                <a:gd name="connsiteY61" fmla="*/ 233986 h 284964"/>
                <a:gd name="connsiteX62" fmla="*/ 4289 w 471692"/>
                <a:gd name="connsiteY62" fmla="*/ 233986 h 284964"/>
                <a:gd name="connsiteX63" fmla="*/ 13878 w 471692"/>
                <a:gd name="connsiteY63" fmla="*/ 284811 h 284964"/>
                <a:gd name="connsiteX64" fmla="*/ 13878 w 471692"/>
                <a:gd name="connsiteY64" fmla="*/ 284811 h 284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471692" h="284964">
                  <a:moveTo>
                    <a:pt x="13878" y="284811"/>
                  </a:moveTo>
                  <a:cubicBezTo>
                    <a:pt x="17714" y="284811"/>
                    <a:pt x="21550" y="285770"/>
                    <a:pt x="23468" y="282893"/>
                  </a:cubicBezTo>
                  <a:cubicBezTo>
                    <a:pt x="27304" y="277139"/>
                    <a:pt x="26345" y="269467"/>
                    <a:pt x="30180" y="263714"/>
                  </a:cubicBezTo>
                  <a:cubicBezTo>
                    <a:pt x="37852" y="255083"/>
                    <a:pt x="66621" y="236863"/>
                    <a:pt x="77170" y="233986"/>
                  </a:cubicBezTo>
                  <a:cubicBezTo>
                    <a:pt x="83882" y="232068"/>
                    <a:pt x="112651" y="233986"/>
                    <a:pt x="118405" y="232068"/>
                  </a:cubicBezTo>
                  <a:cubicBezTo>
                    <a:pt x="122240" y="231109"/>
                    <a:pt x="125118" y="224396"/>
                    <a:pt x="127994" y="224396"/>
                  </a:cubicBezTo>
                  <a:cubicBezTo>
                    <a:pt x="134707" y="225355"/>
                    <a:pt x="137584" y="240699"/>
                    <a:pt x="141420" y="235904"/>
                  </a:cubicBezTo>
                  <a:cubicBezTo>
                    <a:pt x="144297" y="233986"/>
                    <a:pt x="143338" y="229191"/>
                    <a:pt x="146214" y="227273"/>
                  </a:cubicBezTo>
                  <a:cubicBezTo>
                    <a:pt x="153886" y="219602"/>
                    <a:pt x="157722" y="228232"/>
                    <a:pt x="168271" y="227273"/>
                  </a:cubicBezTo>
                  <a:cubicBezTo>
                    <a:pt x="174024" y="226314"/>
                    <a:pt x="175942" y="220560"/>
                    <a:pt x="181696" y="220560"/>
                  </a:cubicBezTo>
                  <a:cubicBezTo>
                    <a:pt x="182655" y="219602"/>
                    <a:pt x="209506" y="227273"/>
                    <a:pt x="210465" y="226314"/>
                  </a:cubicBezTo>
                  <a:cubicBezTo>
                    <a:pt x="215260" y="225355"/>
                    <a:pt x="217177" y="218643"/>
                    <a:pt x="221013" y="218643"/>
                  </a:cubicBezTo>
                  <a:cubicBezTo>
                    <a:pt x="228685" y="216725"/>
                    <a:pt x="228685" y="230150"/>
                    <a:pt x="236357" y="219602"/>
                  </a:cubicBezTo>
                  <a:cubicBezTo>
                    <a:pt x="242110" y="212889"/>
                    <a:pt x="242110" y="197546"/>
                    <a:pt x="252659" y="196587"/>
                  </a:cubicBezTo>
                  <a:cubicBezTo>
                    <a:pt x="261289" y="194669"/>
                    <a:pt x="265125" y="223437"/>
                    <a:pt x="276633" y="223437"/>
                  </a:cubicBezTo>
                  <a:cubicBezTo>
                    <a:pt x="288141" y="223437"/>
                    <a:pt x="299648" y="215766"/>
                    <a:pt x="312114" y="219602"/>
                  </a:cubicBezTo>
                  <a:cubicBezTo>
                    <a:pt x="329376" y="224396"/>
                    <a:pt x="356226" y="257001"/>
                    <a:pt x="377324" y="260837"/>
                  </a:cubicBezTo>
                  <a:cubicBezTo>
                    <a:pt x="399379" y="264673"/>
                    <a:pt x="400339" y="230150"/>
                    <a:pt x="413764" y="231109"/>
                  </a:cubicBezTo>
                  <a:cubicBezTo>
                    <a:pt x="418559" y="231109"/>
                    <a:pt x="421436" y="236863"/>
                    <a:pt x="424312" y="236863"/>
                  </a:cubicBezTo>
                  <a:cubicBezTo>
                    <a:pt x="427190" y="236863"/>
                    <a:pt x="425272" y="230150"/>
                    <a:pt x="427190" y="229191"/>
                  </a:cubicBezTo>
                  <a:cubicBezTo>
                    <a:pt x="432943" y="227273"/>
                    <a:pt x="439656" y="233027"/>
                    <a:pt x="444451" y="229191"/>
                  </a:cubicBezTo>
                  <a:cubicBezTo>
                    <a:pt x="444451" y="229191"/>
                    <a:pt x="449245" y="202340"/>
                    <a:pt x="451164" y="199463"/>
                  </a:cubicBezTo>
                  <a:cubicBezTo>
                    <a:pt x="453081" y="193710"/>
                    <a:pt x="470343" y="180284"/>
                    <a:pt x="470343" y="179325"/>
                  </a:cubicBezTo>
                  <a:cubicBezTo>
                    <a:pt x="478014" y="153433"/>
                    <a:pt x="451164" y="128501"/>
                    <a:pt x="435820" y="116034"/>
                  </a:cubicBezTo>
                  <a:cubicBezTo>
                    <a:pt x="429107" y="111239"/>
                    <a:pt x="442533" y="103568"/>
                    <a:pt x="429107" y="101650"/>
                  </a:cubicBezTo>
                  <a:cubicBezTo>
                    <a:pt x="424312" y="100691"/>
                    <a:pt x="421436" y="108362"/>
                    <a:pt x="416641" y="107403"/>
                  </a:cubicBezTo>
                  <a:cubicBezTo>
                    <a:pt x="414723" y="107403"/>
                    <a:pt x="416641" y="104527"/>
                    <a:pt x="416641" y="102609"/>
                  </a:cubicBezTo>
                  <a:cubicBezTo>
                    <a:pt x="416641" y="101650"/>
                    <a:pt x="417600" y="99732"/>
                    <a:pt x="417600" y="98773"/>
                  </a:cubicBezTo>
                  <a:cubicBezTo>
                    <a:pt x="417600" y="92060"/>
                    <a:pt x="419518" y="86306"/>
                    <a:pt x="418559" y="79594"/>
                  </a:cubicBezTo>
                  <a:cubicBezTo>
                    <a:pt x="417600" y="76717"/>
                    <a:pt x="410887" y="77676"/>
                    <a:pt x="410887" y="74799"/>
                  </a:cubicBezTo>
                  <a:cubicBezTo>
                    <a:pt x="410887" y="63291"/>
                    <a:pt x="432943" y="55620"/>
                    <a:pt x="403216" y="45071"/>
                  </a:cubicBezTo>
                  <a:cubicBezTo>
                    <a:pt x="399379" y="44112"/>
                    <a:pt x="394585" y="44112"/>
                    <a:pt x="391708" y="41235"/>
                  </a:cubicBezTo>
                  <a:cubicBezTo>
                    <a:pt x="388831" y="37399"/>
                    <a:pt x="393626" y="31646"/>
                    <a:pt x="389790" y="29728"/>
                  </a:cubicBezTo>
                  <a:cubicBezTo>
                    <a:pt x="385954" y="26851"/>
                    <a:pt x="382118" y="31646"/>
                    <a:pt x="378283" y="32605"/>
                  </a:cubicBezTo>
                  <a:cubicBezTo>
                    <a:pt x="377324" y="37399"/>
                    <a:pt x="350473" y="26851"/>
                    <a:pt x="346637" y="27810"/>
                  </a:cubicBezTo>
                  <a:cubicBezTo>
                    <a:pt x="346637" y="27810"/>
                    <a:pt x="329376" y="46989"/>
                    <a:pt x="328417" y="46989"/>
                  </a:cubicBezTo>
                  <a:cubicBezTo>
                    <a:pt x="321704" y="47948"/>
                    <a:pt x="292935" y="28769"/>
                    <a:pt x="290058" y="23974"/>
                  </a:cubicBezTo>
                  <a:cubicBezTo>
                    <a:pt x="288141" y="22056"/>
                    <a:pt x="291976" y="16302"/>
                    <a:pt x="289099" y="16302"/>
                  </a:cubicBezTo>
                  <a:cubicBezTo>
                    <a:pt x="283346" y="14384"/>
                    <a:pt x="278551" y="20138"/>
                    <a:pt x="272797" y="18220"/>
                  </a:cubicBezTo>
                  <a:cubicBezTo>
                    <a:pt x="269920" y="17261"/>
                    <a:pt x="270879" y="11508"/>
                    <a:pt x="268002" y="10549"/>
                  </a:cubicBezTo>
                  <a:cubicBezTo>
                    <a:pt x="265125" y="10549"/>
                    <a:pt x="262249" y="16302"/>
                    <a:pt x="260330" y="15343"/>
                  </a:cubicBezTo>
                  <a:cubicBezTo>
                    <a:pt x="254577" y="13426"/>
                    <a:pt x="244987" y="0"/>
                    <a:pt x="237316" y="0"/>
                  </a:cubicBezTo>
                  <a:cubicBezTo>
                    <a:pt x="235398" y="0"/>
                    <a:pt x="237316" y="2877"/>
                    <a:pt x="237316" y="4795"/>
                  </a:cubicBezTo>
                  <a:cubicBezTo>
                    <a:pt x="237316" y="5754"/>
                    <a:pt x="238275" y="5754"/>
                    <a:pt x="238275" y="6713"/>
                  </a:cubicBezTo>
                  <a:cubicBezTo>
                    <a:pt x="241151" y="18220"/>
                    <a:pt x="230603" y="959"/>
                    <a:pt x="225808" y="4795"/>
                  </a:cubicBezTo>
                  <a:cubicBezTo>
                    <a:pt x="218136" y="11508"/>
                    <a:pt x="189368" y="37399"/>
                    <a:pt x="182655" y="39317"/>
                  </a:cubicBezTo>
                  <a:lnTo>
                    <a:pt x="180737" y="38358"/>
                  </a:lnTo>
                  <a:cubicBezTo>
                    <a:pt x="181696" y="40276"/>
                    <a:pt x="181696" y="43153"/>
                    <a:pt x="181696" y="46030"/>
                  </a:cubicBezTo>
                  <a:cubicBezTo>
                    <a:pt x="185532" y="65209"/>
                    <a:pt x="208547" y="91101"/>
                    <a:pt x="203752" y="111239"/>
                  </a:cubicBezTo>
                  <a:cubicBezTo>
                    <a:pt x="200875" y="123706"/>
                    <a:pt x="179778" y="149598"/>
                    <a:pt x="166353" y="151515"/>
                  </a:cubicBezTo>
                  <a:cubicBezTo>
                    <a:pt x="160599" y="152474"/>
                    <a:pt x="157722" y="146721"/>
                    <a:pt x="152927" y="145762"/>
                  </a:cubicBezTo>
                  <a:cubicBezTo>
                    <a:pt x="144297" y="142885"/>
                    <a:pt x="142379" y="149598"/>
                    <a:pt x="136625" y="140008"/>
                  </a:cubicBezTo>
                  <a:cubicBezTo>
                    <a:pt x="129912" y="131377"/>
                    <a:pt x="129912" y="117952"/>
                    <a:pt x="122240" y="111239"/>
                  </a:cubicBezTo>
                  <a:cubicBezTo>
                    <a:pt x="114569" y="103568"/>
                    <a:pt x="95390" y="99732"/>
                    <a:pt x="85800" y="91101"/>
                  </a:cubicBezTo>
                  <a:cubicBezTo>
                    <a:pt x="80046" y="86306"/>
                    <a:pt x="85800" y="74799"/>
                    <a:pt x="80046" y="71922"/>
                  </a:cubicBezTo>
                  <a:cubicBezTo>
                    <a:pt x="72375" y="68086"/>
                    <a:pt x="65662" y="80553"/>
                    <a:pt x="57990" y="85347"/>
                  </a:cubicBezTo>
                  <a:cubicBezTo>
                    <a:pt x="49360" y="93019"/>
                    <a:pt x="35934" y="93978"/>
                    <a:pt x="28263" y="103568"/>
                  </a:cubicBezTo>
                  <a:cubicBezTo>
                    <a:pt x="6206" y="125624"/>
                    <a:pt x="25386" y="152474"/>
                    <a:pt x="17714" y="174531"/>
                  </a:cubicBezTo>
                  <a:cubicBezTo>
                    <a:pt x="14837" y="183161"/>
                    <a:pt x="3330" y="186997"/>
                    <a:pt x="453" y="196587"/>
                  </a:cubicBezTo>
                  <a:cubicBezTo>
                    <a:pt x="-1465" y="202340"/>
                    <a:pt x="3330" y="207135"/>
                    <a:pt x="3330" y="213848"/>
                  </a:cubicBezTo>
                  <a:cubicBezTo>
                    <a:pt x="3330" y="220560"/>
                    <a:pt x="453" y="226314"/>
                    <a:pt x="2371" y="232068"/>
                  </a:cubicBezTo>
                  <a:cubicBezTo>
                    <a:pt x="2371" y="233027"/>
                    <a:pt x="3330" y="233986"/>
                    <a:pt x="4289" y="233986"/>
                  </a:cubicBezTo>
                  <a:lnTo>
                    <a:pt x="4289" y="233986"/>
                  </a:lnTo>
                  <a:cubicBezTo>
                    <a:pt x="-6260" y="244534"/>
                    <a:pt x="8124" y="271385"/>
                    <a:pt x="13878" y="284811"/>
                  </a:cubicBezTo>
                  <a:lnTo>
                    <a:pt x="13878" y="284811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05" name="Freeform: Shape 304">
              <a:extLst>
                <a:ext uri="{FF2B5EF4-FFF2-40B4-BE49-F238E27FC236}">
                  <a16:creationId xmlns:a16="http://schemas.microsoft.com/office/drawing/2014/main" id="{7BD571C4-6B09-5AC6-65F9-F240E7F96C4E}"/>
                </a:ext>
              </a:extLst>
            </p:cNvPr>
            <p:cNvSpPr/>
            <p:nvPr/>
          </p:nvSpPr>
          <p:spPr>
            <a:xfrm>
              <a:off x="6810998" y="4109624"/>
              <a:ext cx="812197" cy="599932"/>
            </a:xfrm>
            <a:custGeom>
              <a:avLst/>
              <a:gdLst>
                <a:gd name="connsiteX0" fmla="*/ 736481 w 792099"/>
                <a:gd name="connsiteY0" fmla="*/ 488110 h 585087"/>
                <a:gd name="connsiteX1" fmla="*/ 685656 w 792099"/>
                <a:gd name="connsiteY1" fmla="*/ 487151 h 585087"/>
                <a:gd name="connsiteX2" fmla="*/ 675107 w 792099"/>
                <a:gd name="connsiteY2" fmla="*/ 473726 h 585087"/>
                <a:gd name="connsiteX3" fmla="*/ 667435 w 792099"/>
                <a:gd name="connsiteY3" fmla="*/ 479479 h 585087"/>
                <a:gd name="connsiteX4" fmla="*/ 651133 w 792099"/>
                <a:gd name="connsiteY4" fmla="*/ 473726 h 585087"/>
                <a:gd name="connsiteX5" fmla="*/ 630995 w 792099"/>
                <a:gd name="connsiteY5" fmla="*/ 482356 h 585087"/>
                <a:gd name="connsiteX6" fmla="*/ 587842 w 792099"/>
                <a:gd name="connsiteY6" fmla="*/ 477562 h 585087"/>
                <a:gd name="connsiteX7" fmla="*/ 525510 w 792099"/>
                <a:gd name="connsiteY7" fmla="*/ 513043 h 585087"/>
                <a:gd name="connsiteX8" fmla="*/ 488110 w 792099"/>
                <a:gd name="connsiteY8" fmla="*/ 560032 h 585087"/>
                <a:gd name="connsiteX9" fmla="*/ 438244 w 792099"/>
                <a:gd name="connsiteY9" fmla="*/ 562909 h 585087"/>
                <a:gd name="connsiteX10" fmla="*/ 395091 w 792099"/>
                <a:gd name="connsiteY10" fmla="*/ 565786 h 585087"/>
                <a:gd name="connsiteX11" fmla="*/ 382624 w 792099"/>
                <a:gd name="connsiteY11" fmla="*/ 576334 h 585087"/>
                <a:gd name="connsiteX12" fmla="*/ 303031 w 792099"/>
                <a:gd name="connsiteY12" fmla="*/ 573457 h 585087"/>
                <a:gd name="connsiteX13" fmla="*/ 255083 w 792099"/>
                <a:gd name="connsiteY13" fmla="*/ 582088 h 585087"/>
                <a:gd name="connsiteX14" fmla="*/ 265632 w 792099"/>
                <a:gd name="connsiteY14" fmla="*/ 552360 h 585087"/>
                <a:gd name="connsiteX15" fmla="*/ 210971 w 792099"/>
                <a:gd name="connsiteY15" fmla="*/ 514002 h 585087"/>
                <a:gd name="connsiteX16" fmla="*/ 233027 w 792099"/>
                <a:gd name="connsiteY16" fmla="*/ 500576 h 585087"/>
                <a:gd name="connsiteX17" fmla="*/ 184120 w 792099"/>
                <a:gd name="connsiteY17" fmla="*/ 518797 h 585087"/>
                <a:gd name="connsiteX18" fmla="*/ 167818 w 792099"/>
                <a:gd name="connsiteY18" fmla="*/ 504412 h 585087"/>
                <a:gd name="connsiteX19" fmla="*/ 152474 w 792099"/>
                <a:gd name="connsiteY19" fmla="*/ 504412 h 585087"/>
                <a:gd name="connsiteX20" fmla="*/ 136172 w 792099"/>
                <a:gd name="connsiteY20" fmla="*/ 505371 h 585087"/>
                <a:gd name="connsiteX21" fmla="*/ 133295 w 792099"/>
                <a:gd name="connsiteY21" fmla="*/ 495782 h 585087"/>
                <a:gd name="connsiteX22" fmla="*/ 111239 w 792099"/>
                <a:gd name="connsiteY22" fmla="*/ 486192 h 585087"/>
                <a:gd name="connsiteX23" fmla="*/ 125624 w 792099"/>
                <a:gd name="connsiteY23" fmla="*/ 475643 h 585087"/>
                <a:gd name="connsiteX24" fmla="*/ 110280 w 792099"/>
                <a:gd name="connsiteY24" fmla="*/ 469890 h 585087"/>
                <a:gd name="connsiteX25" fmla="*/ 116034 w 792099"/>
                <a:gd name="connsiteY25" fmla="*/ 447834 h 585087"/>
                <a:gd name="connsiteX26" fmla="*/ 52743 w 792099"/>
                <a:gd name="connsiteY26" fmla="*/ 421942 h 585087"/>
                <a:gd name="connsiteX27" fmla="*/ 49866 w 792099"/>
                <a:gd name="connsiteY27" fmla="*/ 390296 h 585087"/>
                <a:gd name="connsiteX28" fmla="*/ 49866 w 792099"/>
                <a:gd name="connsiteY28" fmla="*/ 388378 h 585087"/>
                <a:gd name="connsiteX29" fmla="*/ 43153 w 792099"/>
                <a:gd name="connsiteY29" fmla="*/ 393173 h 585087"/>
                <a:gd name="connsiteX30" fmla="*/ 30687 w 792099"/>
                <a:gd name="connsiteY30" fmla="*/ 374953 h 585087"/>
                <a:gd name="connsiteX31" fmla="*/ 11508 w 792099"/>
                <a:gd name="connsiteY31" fmla="*/ 367281 h 585087"/>
                <a:gd name="connsiteX32" fmla="*/ 0 w 792099"/>
                <a:gd name="connsiteY32" fmla="*/ 353856 h 585087"/>
                <a:gd name="connsiteX33" fmla="*/ 4795 w 792099"/>
                <a:gd name="connsiteY33" fmla="*/ 348102 h 585087"/>
                <a:gd name="connsiteX34" fmla="*/ 39317 w 792099"/>
                <a:gd name="connsiteY34" fmla="*/ 337554 h 585087"/>
                <a:gd name="connsiteX35" fmla="*/ 44112 w 792099"/>
                <a:gd name="connsiteY35" fmla="*/ 327005 h 585087"/>
                <a:gd name="connsiteX36" fmla="*/ 62332 w 792099"/>
                <a:gd name="connsiteY36" fmla="*/ 330841 h 585087"/>
                <a:gd name="connsiteX37" fmla="*/ 78635 w 792099"/>
                <a:gd name="connsiteY37" fmla="*/ 281934 h 585087"/>
                <a:gd name="connsiteX38" fmla="*/ 86306 w 792099"/>
                <a:gd name="connsiteY38" fmla="*/ 276180 h 585087"/>
                <a:gd name="connsiteX39" fmla="*/ 95896 w 792099"/>
                <a:gd name="connsiteY39" fmla="*/ 244534 h 585087"/>
                <a:gd name="connsiteX40" fmla="*/ 100691 w 792099"/>
                <a:gd name="connsiteY40" fmla="*/ 232068 h 585087"/>
                <a:gd name="connsiteX41" fmla="*/ 95896 w 792099"/>
                <a:gd name="connsiteY41" fmla="*/ 228232 h 585087"/>
                <a:gd name="connsiteX42" fmla="*/ 111239 w 792099"/>
                <a:gd name="connsiteY42" fmla="*/ 187956 h 585087"/>
                <a:gd name="connsiteX43" fmla="*/ 117952 w 792099"/>
                <a:gd name="connsiteY43" fmla="*/ 185079 h 585087"/>
                <a:gd name="connsiteX44" fmla="*/ 136172 w 792099"/>
                <a:gd name="connsiteY44" fmla="*/ 136172 h 585087"/>
                <a:gd name="connsiteX45" fmla="*/ 159187 w 792099"/>
                <a:gd name="connsiteY45" fmla="*/ 129459 h 585087"/>
                <a:gd name="connsiteX46" fmla="*/ 177407 w 792099"/>
                <a:gd name="connsiteY46" fmla="*/ 104527 h 585087"/>
                <a:gd name="connsiteX47" fmla="*/ 191792 w 792099"/>
                <a:gd name="connsiteY47" fmla="*/ 85348 h 585087"/>
                <a:gd name="connsiteX48" fmla="*/ 194669 w 792099"/>
                <a:gd name="connsiteY48" fmla="*/ 80553 h 585087"/>
                <a:gd name="connsiteX49" fmla="*/ 222479 w 792099"/>
                <a:gd name="connsiteY49" fmla="*/ 91101 h 585087"/>
                <a:gd name="connsiteX50" fmla="*/ 227273 w 792099"/>
                <a:gd name="connsiteY50" fmla="*/ 85348 h 585087"/>
                <a:gd name="connsiteX51" fmla="*/ 282893 w 792099"/>
                <a:gd name="connsiteY51" fmla="*/ 89183 h 585087"/>
                <a:gd name="connsiteX52" fmla="*/ 304949 w 792099"/>
                <a:gd name="connsiteY52" fmla="*/ 78635 h 585087"/>
                <a:gd name="connsiteX53" fmla="*/ 339471 w 792099"/>
                <a:gd name="connsiteY53" fmla="*/ 99732 h 585087"/>
                <a:gd name="connsiteX54" fmla="*/ 361528 w 792099"/>
                <a:gd name="connsiteY54" fmla="*/ 75758 h 585087"/>
                <a:gd name="connsiteX55" fmla="*/ 431531 w 792099"/>
                <a:gd name="connsiteY55" fmla="*/ 47948 h 585087"/>
                <a:gd name="connsiteX56" fmla="*/ 438244 w 792099"/>
                <a:gd name="connsiteY56" fmla="*/ 22056 h 585087"/>
                <a:gd name="connsiteX57" fmla="*/ 457423 w 792099"/>
                <a:gd name="connsiteY57" fmla="*/ 10549 h 585087"/>
                <a:gd name="connsiteX58" fmla="*/ 458382 w 792099"/>
                <a:gd name="connsiteY58" fmla="*/ 7672 h 585087"/>
                <a:gd name="connsiteX59" fmla="*/ 462218 w 792099"/>
                <a:gd name="connsiteY59" fmla="*/ 0 h 585087"/>
                <a:gd name="connsiteX60" fmla="*/ 462218 w 792099"/>
                <a:gd name="connsiteY60" fmla="*/ 0 h 585087"/>
                <a:gd name="connsiteX61" fmla="*/ 461259 w 792099"/>
                <a:gd name="connsiteY61" fmla="*/ 7672 h 585087"/>
                <a:gd name="connsiteX62" fmla="*/ 491946 w 792099"/>
                <a:gd name="connsiteY62" fmla="*/ 15343 h 585087"/>
                <a:gd name="connsiteX63" fmla="*/ 529345 w 792099"/>
                <a:gd name="connsiteY63" fmla="*/ 66168 h 585087"/>
                <a:gd name="connsiteX64" fmla="*/ 630995 w 792099"/>
                <a:gd name="connsiteY64" fmla="*/ 168777 h 585087"/>
                <a:gd name="connsiteX65" fmla="*/ 634831 w 792099"/>
                <a:gd name="connsiteY65" fmla="*/ 238781 h 585087"/>
                <a:gd name="connsiteX66" fmla="*/ 652092 w 792099"/>
                <a:gd name="connsiteY66" fmla="*/ 280975 h 585087"/>
                <a:gd name="connsiteX67" fmla="*/ 645379 w 792099"/>
                <a:gd name="connsiteY67" fmla="*/ 288647 h 585087"/>
                <a:gd name="connsiteX68" fmla="*/ 654010 w 792099"/>
                <a:gd name="connsiteY68" fmla="*/ 292482 h 585087"/>
                <a:gd name="connsiteX69" fmla="*/ 660723 w 792099"/>
                <a:gd name="connsiteY69" fmla="*/ 300154 h 585087"/>
                <a:gd name="connsiteX70" fmla="*/ 667435 w 792099"/>
                <a:gd name="connsiteY70" fmla="*/ 301113 h 585087"/>
                <a:gd name="connsiteX71" fmla="*/ 673189 w 792099"/>
                <a:gd name="connsiteY71" fmla="*/ 311662 h 585087"/>
                <a:gd name="connsiteX72" fmla="*/ 714424 w 792099"/>
                <a:gd name="connsiteY72" fmla="*/ 312621 h 585087"/>
                <a:gd name="connsiteX73" fmla="*/ 710588 w 792099"/>
                <a:gd name="connsiteY73" fmla="*/ 303990 h 585087"/>
                <a:gd name="connsiteX74" fmla="*/ 727850 w 792099"/>
                <a:gd name="connsiteY74" fmla="*/ 299195 h 585087"/>
                <a:gd name="connsiteX75" fmla="*/ 749906 w 792099"/>
                <a:gd name="connsiteY75" fmla="*/ 278098 h 585087"/>
                <a:gd name="connsiteX76" fmla="*/ 784428 w 792099"/>
                <a:gd name="connsiteY76" fmla="*/ 295359 h 585087"/>
                <a:gd name="connsiteX77" fmla="*/ 780592 w 792099"/>
                <a:gd name="connsiteY77" fmla="*/ 296318 h 585087"/>
                <a:gd name="connsiteX78" fmla="*/ 784428 w 792099"/>
                <a:gd name="connsiteY78" fmla="*/ 302072 h 585087"/>
                <a:gd name="connsiteX79" fmla="*/ 789223 w 792099"/>
                <a:gd name="connsiteY79" fmla="*/ 301113 h 585087"/>
                <a:gd name="connsiteX80" fmla="*/ 792100 w 792099"/>
                <a:gd name="connsiteY80" fmla="*/ 338513 h 585087"/>
                <a:gd name="connsiteX81" fmla="*/ 756618 w 792099"/>
                <a:gd name="connsiteY81" fmla="*/ 356733 h 585087"/>
                <a:gd name="connsiteX82" fmla="*/ 747029 w 792099"/>
                <a:gd name="connsiteY82" fmla="*/ 372076 h 585087"/>
                <a:gd name="connsiteX83" fmla="*/ 740316 w 792099"/>
                <a:gd name="connsiteY83" fmla="*/ 334677 h 585087"/>
                <a:gd name="connsiteX84" fmla="*/ 727850 w 792099"/>
                <a:gd name="connsiteY84" fmla="*/ 344266 h 585087"/>
                <a:gd name="connsiteX85" fmla="*/ 739357 w 792099"/>
                <a:gd name="connsiteY85" fmla="*/ 363446 h 585087"/>
                <a:gd name="connsiteX86" fmla="*/ 729768 w 792099"/>
                <a:gd name="connsiteY86" fmla="*/ 380707 h 585087"/>
                <a:gd name="connsiteX87" fmla="*/ 747029 w 792099"/>
                <a:gd name="connsiteY87" fmla="*/ 373035 h 585087"/>
                <a:gd name="connsiteX88" fmla="*/ 744152 w 792099"/>
                <a:gd name="connsiteY88" fmla="*/ 379748 h 585087"/>
                <a:gd name="connsiteX89" fmla="*/ 740316 w 792099"/>
                <a:gd name="connsiteY89" fmla="*/ 382625 h 585087"/>
                <a:gd name="connsiteX90" fmla="*/ 743193 w 792099"/>
                <a:gd name="connsiteY90" fmla="*/ 382625 h 585087"/>
                <a:gd name="connsiteX91" fmla="*/ 726891 w 792099"/>
                <a:gd name="connsiteY91" fmla="*/ 422901 h 585087"/>
                <a:gd name="connsiteX92" fmla="*/ 740316 w 792099"/>
                <a:gd name="connsiteY92" fmla="*/ 489069 h 585087"/>
                <a:gd name="connsiteX93" fmla="*/ 736481 w 792099"/>
                <a:gd name="connsiteY93" fmla="*/ 488110 h 585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792099" h="585087">
                  <a:moveTo>
                    <a:pt x="736481" y="488110"/>
                  </a:moveTo>
                  <a:cubicBezTo>
                    <a:pt x="722096" y="490987"/>
                    <a:pt x="699081" y="498658"/>
                    <a:pt x="685656" y="487151"/>
                  </a:cubicBezTo>
                  <a:cubicBezTo>
                    <a:pt x="680861" y="483315"/>
                    <a:pt x="679902" y="470849"/>
                    <a:pt x="675107" y="473726"/>
                  </a:cubicBezTo>
                  <a:cubicBezTo>
                    <a:pt x="672230" y="474684"/>
                    <a:pt x="670312" y="478521"/>
                    <a:pt x="667435" y="479479"/>
                  </a:cubicBezTo>
                  <a:cubicBezTo>
                    <a:pt x="645379" y="490987"/>
                    <a:pt x="675107" y="472767"/>
                    <a:pt x="651133" y="473726"/>
                  </a:cubicBezTo>
                  <a:cubicBezTo>
                    <a:pt x="643461" y="473726"/>
                    <a:pt x="638667" y="481397"/>
                    <a:pt x="630995" y="482356"/>
                  </a:cubicBezTo>
                  <a:cubicBezTo>
                    <a:pt x="615652" y="484274"/>
                    <a:pt x="628118" y="462218"/>
                    <a:pt x="587842" y="477562"/>
                  </a:cubicBezTo>
                  <a:cubicBezTo>
                    <a:pt x="570580" y="485233"/>
                    <a:pt x="538935" y="499617"/>
                    <a:pt x="525510" y="513043"/>
                  </a:cubicBezTo>
                  <a:cubicBezTo>
                    <a:pt x="510166" y="528386"/>
                    <a:pt x="507289" y="547565"/>
                    <a:pt x="488110" y="560032"/>
                  </a:cubicBezTo>
                  <a:cubicBezTo>
                    <a:pt x="469890" y="570580"/>
                    <a:pt x="456464" y="563868"/>
                    <a:pt x="438244" y="562909"/>
                  </a:cubicBezTo>
                  <a:cubicBezTo>
                    <a:pt x="423860" y="561950"/>
                    <a:pt x="408516" y="560991"/>
                    <a:pt x="395091" y="565786"/>
                  </a:cubicBezTo>
                  <a:cubicBezTo>
                    <a:pt x="389337" y="567704"/>
                    <a:pt x="387419" y="574416"/>
                    <a:pt x="382624" y="576334"/>
                  </a:cubicBezTo>
                  <a:cubicBezTo>
                    <a:pt x="357692" y="584965"/>
                    <a:pt x="327964" y="570580"/>
                    <a:pt x="303031" y="573457"/>
                  </a:cubicBezTo>
                  <a:cubicBezTo>
                    <a:pt x="282893" y="575375"/>
                    <a:pt x="277139" y="591678"/>
                    <a:pt x="255083" y="582088"/>
                  </a:cubicBezTo>
                  <a:cubicBezTo>
                    <a:pt x="239740" y="575375"/>
                    <a:pt x="274262" y="556196"/>
                    <a:pt x="265632" y="552360"/>
                  </a:cubicBezTo>
                  <a:cubicBezTo>
                    <a:pt x="251247" y="545648"/>
                    <a:pt x="208094" y="537017"/>
                    <a:pt x="210971" y="514002"/>
                  </a:cubicBezTo>
                  <a:cubicBezTo>
                    <a:pt x="211930" y="506330"/>
                    <a:pt x="241658" y="505371"/>
                    <a:pt x="233027" y="500576"/>
                  </a:cubicBezTo>
                  <a:cubicBezTo>
                    <a:pt x="138090" y="452629"/>
                    <a:pt x="223438" y="495782"/>
                    <a:pt x="184120" y="518797"/>
                  </a:cubicBezTo>
                  <a:cubicBezTo>
                    <a:pt x="177407" y="523591"/>
                    <a:pt x="174531" y="507289"/>
                    <a:pt x="167818" y="504412"/>
                  </a:cubicBezTo>
                  <a:cubicBezTo>
                    <a:pt x="163023" y="501535"/>
                    <a:pt x="157269" y="504412"/>
                    <a:pt x="152474" y="504412"/>
                  </a:cubicBezTo>
                  <a:cubicBezTo>
                    <a:pt x="146721" y="504412"/>
                    <a:pt x="141926" y="507289"/>
                    <a:pt x="136172" y="505371"/>
                  </a:cubicBezTo>
                  <a:cubicBezTo>
                    <a:pt x="133295" y="503453"/>
                    <a:pt x="135213" y="498658"/>
                    <a:pt x="133295" y="495782"/>
                  </a:cubicBezTo>
                  <a:cubicBezTo>
                    <a:pt x="128500" y="487151"/>
                    <a:pt x="90142" y="501535"/>
                    <a:pt x="111239" y="486192"/>
                  </a:cubicBezTo>
                  <a:cubicBezTo>
                    <a:pt x="116993" y="482356"/>
                    <a:pt x="130418" y="478521"/>
                    <a:pt x="125624" y="475643"/>
                  </a:cubicBezTo>
                  <a:cubicBezTo>
                    <a:pt x="120829" y="472767"/>
                    <a:pt x="112198" y="475643"/>
                    <a:pt x="110280" y="469890"/>
                  </a:cubicBezTo>
                  <a:cubicBezTo>
                    <a:pt x="109321" y="464136"/>
                    <a:pt x="128500" y="454547"/>
                    <a:pt x="116034" y="447834"/>
                  </a:cubicBezTo>
                  <a:cubicBezTo>
                    <a:pt x="98773" y="438244"/>
                    <a:pt x="65209" y="442080"/>
                    <a:pt x="52743" y="421942"/>
                  </a:cubicBezTo>
                  <a:cubicBezTo>
                    <a:pt x="49866" y="417147"/>
                    <a:pt x="49866" y="396050"/>
                    <a:pt x="49866" y="390296"/>
                  </a:cubicBezTo>
                  <a:cubicBezTo>
                    <a:pt x="49866" y="389337"/>
                    <a:pt x="49866" y="388378"/>
                    <a:pt x="49866" y="388378"/>
                  </a:cubicBezTo>
                  <a:cubicBezTo>
                    <a:pt x="46989" y="389337"/>
                    <a:pt x="45071" y="395091"/>
                    <a:pt x="43153" y="393173"/>
                  </a:cubicBezTo>
                  <a:cubicBezTo>
                    <a:pt x="36441" y="389337"/>
                    <a:pt x="35482" y="379748"/>
                    <a:pt x="30687" y="374953"/>
                  </a:cubicBezTo>
                  <a:cubicBezTo>
                    <a:pt x="24933" y="371117"/>
                    <a:pt x="17261" y="372076"/>
                    <a:pt x="11508" y="367281"/>
                  </a:cubicBezTo>
                  <a:cubicBezTo>
                    <a:pt x="5754" y="364404"/>
                    <a:pt x="3836" y="358651"/>
                    <a:pt x="0" y="353856"/>
                  </a:cubicBezTo>
                  <a:cubicBezTo>
                    <a:pt x="1918" y="352897"/>
                    <a:pt x="2877" y="349061"/>
                    <a:pt x="4795" y="348102"/>
                  </a:cubicBezTo>
                  <a:cubicBezTo>
                    <a:pt x="10549" y="346184"/>
                    <a:pt x="37399" y="343307"/>
                    <a:pt x="39317" y="337554"/>
                  </a:cubicBezTo>
                  <a:cubicBezTo>
                    <a:pt x="41235" y="333718"/>
                    <a:pt x="27810" y="329882"/>
                    <a:pt x="44112" y="327005"/>
                  </a:cubicBezTo>
                  <a:cubicBezTo>
                    <a:pt x="50825" y="326046"/>
                    <a:pt x="56579" y="332759"/>
                    <a:pt x="62332" y="330841"/>
                  </a:cubicBezTo>
                  <a:cubicBezTo>
                    <a:pt x="79594" y="324128"/>
                    <a:pt x="73840" y="292482"/>
                    <a:pt x="78635" y="281934"/>
                  </a:cubicBezTo>
                  <a:cubicBezTo>
                    <a:pt x="80552" y="279057"/>
                    <a:pt x="85347" y="279057"/>
                    <a:pt x="86306" y="276180"/>
                  </a:cubicBezTo>
                  <a:lnTo>
                    <a:pt x="95896" y="244534"/>
                  </a:lnTo>
                  <a:cubicBezTo>
                    <a:pt x="97814" y="239740"/>
                    <a:pt x="100691" y="236863"/>
                    <a:pt x="100691" y="232068"/>
                  </a:cubicBezTo>
                  <a:cubicBezTo>
                    <a:pt x="100691" y="230150"/>
                    <a:pt x="95896" y="230150"/>
                    <a:pt x="95896" y="228232"/>
                  </a:cubicBezTo>
                  <a:cubicBezTo>
                    <a:pt x="96855" y="220560"/>
                    <a:pt x="106444" y="194669"/>
                    <a:pt x="111239" y="187956"/>
                  </a:cubicBezTo>
                  <a:cubicBezTo>
                    <a:pt x="113157" y="186038"/>
                    <a:pt x="117952" y="187956"/>
                    <a:pt x="117952" y="185079"/>
                  </a:cubicBezTo>
                  <a:cubicBezTo>
                    <a:pt x="122747" y="167818"/>
                    <a:pt x="116034" y="155351"/>
                    <a:pt x="136172" y="136172"/>
                  </a:cubicBezTo>
                  <a:cubicBezTo>
                    <a:pt x="142885" y="128501"/>
                    <a:pt x="149598" y="133295"/>
                    <a:pt x="159187" y="129459"/>
                  </a:cubicBezTo>
                  <a:cubicBezTo>
                    <a:pt x="168777" y="124665"/>
                    <a:pt x="169736" y="111239"/>
                    <a:pt x="177407" y="104527"/>
                  </a:cubicBezTo>
                  <a:cubicBezTo>
                    <a:pt x="180284" y="106444"/>
                    <a:pt x="185079" y="102609"/>
                    <a:pt x="191792" y="85348"/>
                  </a:cubicBezTo>
                  <a:cubicBezTo>
                    <a:pt x="192751" y="83430"/>
                    <a:pt x="192751" y="80553"/>
                    <a:pt x="194669" y="80553"/>
                  </a:cubicBezTo>
                  <a:cubicBezTo>
                    <a:pt x="197546" y="80553"/>
                    <a:pt x="219601" y="91101"/>
                    <a:pt x="222479" y="91101"/>
                  </a:cubicBezTo>
                  <a:cubicBezTo>
                    <a:pt x="224396" y="91101"/>
                    <a:pt x="225355" y="86306"/>
                    <a:pt x="227273" y="85348"/>
                  </a:cubicBezTo>
                  <a:cubicBezTo>
                    <a:pt x="238781" y="80553"/>
                    <a:pt x="268508" y="93019"/>
                    <a:pt x="282893" y="89183"/>
                  </a:cubicBezTo>
                  <a:cubicBezTo>
                    <a:pt x="290565" y="86306"/>
                    <a:pt x="296318" y="79594"/>
                    <a:pt x="304949" y="78635"/>
                  </a:cubicBezTo>
                  <a:cubicBezTo>
                    <a:pt x="319333" y="77676"/>
                    <a:pt x="328923" y="96855"/>
                    <a:pt x="339471" y="99732"/>
                  </a:cubicBezTo>
                  <a:cubicBezTo>
                    <a:pt x="352897" y="104527"/>
                    <a:pt x="357692" y="78635"/>
                    <a:pt x="361528" y="75758"/>
                  </a:cubicBezTo>
                  <a:cubicBezTo>
                    <a:pt x="377830" y="58497"/>
                    <a:pt x="419065" y="60415"/>
                    <a:pt x="431531" y="47948"/>
                  </a:cubicBezTo>
                  <a:cubicBezTo>
                    <a:pt x="455505" y="24933"/>
                    <a:pt x="420983" y="44112"/>
                    <a:pt x="438244" y="22056"/>
                  </a:cubicBezTo>
                  <a:cubicBezTo>
                    <a:pt x="443039" y="16302"/>
                    <a:pt x="449752" y="12467"/>
                    <a:pt x="457423" y="10549"/>
                  </a:cubicBezTo>
                  <a:lnTo>
                    <a:pt x="458382" y="7672"/>
                  </a:lnTo>
                  <a:lnTo>
                    <a:pt x="462218" y="0"/>
                  </a:lnTo>
                  <a:lnTo>
                    <a:pt x="462218" y="0"/>
                  </a:lnTo>
                  <a:cubicBezTo>
                    <a:pt x="461259" y="1918"/>
                    <a:pt x="461259" y="5754"/>
                    <a:pt x="461259" y="7672"/>
                  </a:cubicBezTo>
                  <a:cubicBezTo>
                    <a:pt x="473726" y="959"/>
                    <a:pt x="482356" y="6713"/>
                    <a:pt x="491946" y="15343"/>
                  </a:cubicBezTo>
                  <a:cubicBezTo>
                    <a:pt x="511125" y="28769"/>
                    <a:pt x="514002" y="51784"/>
                    <a:pt x="529345" y="66168"/>
                  </a:cubicBezTo>
                  <a:cubicBezTo>
                    <a:pt x="554278" y="90142"/>
                    <a:pt x="623323" y="133295"/>
                    <a:pt x="630995" y="168777"/>
                  </a:cubicBezTo>
                  <a:cubicBezTo>
                    <a:pt x="637708" y="190833"/>
                    <a:pt x="629077" y="216725"/>
                    <a:pt x="634831" y="238781"/>
                  </a:cubicBezTo>
                  <a:cubicBezTo>
                    <a:pt x="636749" y="248370"/>
                    <a:pt x="653051" y="271385"/>
                    <a:pt x="652092" y="280975"/>
                  </a:cubicBezTo>
                  <a:cubicBezTo>
                    <a:pt x="652092" y="284811"/>
                    <a:pt x="644420" y="285770"/>
                    <a:pt x="645379" y="288647"/>
                  </a:cubicBezTo>
                  <a:cubicBezTo>
                    <a:pt x="646338" y="292482"/>
                    <a:pt x="652092" y="290565"/>
                    <a:pt x="654010" y="292482"/>
                  </a:cubicBezTo>
                  <a:cubicBezTo>
                    <a:pt x="656887" y="294400"/>
                    <a:pt x="656887" y="300154"/>
                    <a:pt x="660723" y="300154"/>
                  </a:cubicBezTo>
                  <a:cubicBezTo>
                    <a:pt x="662641" y="301113"/>
                    <a:pt x="665517" y="299195"/>
                    <a:pt x="667435" y="301113"/>
                  </a:cubicBezTo>
                  <a:cubicBezTo>
                    <a:pt x="670312" y="303990"/>
                    <a:pt x="669353" y="308785"/>
                    <a:pt x="673189" y="311662"/>
                  </a:cubicBezTo>
                  <a:cubicBezTo>
                    <a:pt x="677025" y="315498"/>
                    <a:pt x="715383" y="317415"/>
                    <a:pt x="714424" y="312621"/>
                  </a:cubicBezTo>
                  <a:cubicBezTo>
                    <a:pt x="714424" y="311662"/>
                    <a:pt x="701958" y="308785"/>
                    <a:pt x="710588" y="303990"/>
                  </a:cubicBezTo>
                  <a:cubicBezTo>
                    <a:pt x="716342" y="301113"/>
                    <a:pt x="722096" y="302072"/>
                    <a:pt x="727850" y="299195"/>
                  </a:cubicBezTo>
                  <a:cubicBezTo>
                    <a:pt x="736481" y="294400"/>
                    <a:pt x="740316" y="281934"/>
                    <a:pt x="749906" y="278098"/>
                  </a:cubicBezTo>
                  <a:cubicBezTo>
                    <a:pt x="770044" y="270426"/>
                    <a:pt x="779634" y="278098"/>
                    <a:pt x="784428" y="295359"/>
                  </a:cubicBezTo>
                  <a:cubicBezTo>
                    <a:pt x="783469" y="296318"/>
                    <a:pt x="780592" y="295359"/>
                    <a:pt x="780592" y="296318"/>
                  </a:cubicBezTo>
                  <a:cubicBezTo>
                    <a:pt x="780592" y="299195"/>
                    <a:pt x="782510" y="301113"/>
                    <a:pt x="784428" y="302072"/>
                  </a:cubicBezTo>
                  <a:cubicBezTo>
                    <a:pt x="786346" y="303031"/>
                    <a:pt x="788264" y="299195"/>
                    <a:pt x="789223" y="301113"/>
                  </a:cubicBezTo>
                  <a:cubicBezTo>
                    <a:pt x="791141" y="304949"/>
                    <a:pt x="792100" y="335635"/>
                    <a:pt x="792100" y="338513"/>
                  </a:cubicBezTo>
                  <a:cubicBezTo>
                    <a:pt x="791141" y="350020"/>
                    <a:pt x="764290" y="350979"/>
                    <a:pt x="756618" y="356733"/>
                  </a:cubicBezTo>
                  <a:cubicBezTo>
                    <a:pt x="751824" y="360568"/>
                    <a:pt x="751824" y="373035"/>
                    <a:pt x="747029" y="372076"/>
                  </a:cubicBezTo>
                  <a:cubicBezTo>
                    <a:pt x="746070" y="371117"/>
                    <a:pt x="753742" y="341389"/>
                    <a:pt x="740316" y="334677"/>
                  </a:cubicBezTo>
                  <a:cubicBezTo>
                    <a:pt x="735521" y="332759"/>
                    <a:pt x="730727" y="340430"/>
                    <a:pt x="727850" y="344266"/>
                  </a:cubicBezTo>
                  <a:cubicBezTo>
                    <a:pt x="724014" y="350979"/>
                    <a:pt x="740316" y="355774"/>
                    <a:pt x="739357" y="363446"/>
                  </a:cubicBezTo>
                  <a:cubicBezTo>
                    <a:pt x="739357" y="371117"/>
                    <a:pt x="725932" y="374953"/>
                    <a:pt x="729768" y="380707"/>
                  </a:cubicBezTo>
                  <a:cubicBezTo>
                    <a:pt x="733603" y="386460"/>
                    <a:pt x="740316" y="373035"/>
                    <a:pt x="747029" y="373035"/>
                  </a:cubicBezTo>
                  <a:cubicBezTo>
                    <a:pt x="748947" y="372076"/>
                    <a:pt x="746070" y="377830"/>
                    <a:pt x="744152" y="379748"/>
                  </a:cubicBezTo>
                  <a:cubicBezTo>
                    <a:pt x="743193" y="380707"/>
                    <a:pt x="742234" y="381666"/>
                    <a:pt x="740316" y="382625"/>
                  </a:cubicBezTo>
                  <a:cubicBezTo>
                    <a:pt x="741275" y="381666"/>
                    <a:pt x="742234" y="381666"/>
                    <a:pt x="743193" y="382625"/>
                  </a:cubicBezTo>
                  <a:cubicBezTo>
                    <a:pt x="748947" y="387419"/>
                    <a:pt x="726891" y="421942"/>
                    <a:pt x="726891" y="422901"/>
                  </a:cubicBezTo>
                  <a:cubicBezTo>
                    <a:pt x="727850" y="429614"/>
                    <a:pt x="735521" y="460300"/>
                    <a:pt x="740316" y="489069"/>
                  </a:cubicBezTo>
                  <a:lnTo>
                    <a:pt x="736481" y="488110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06" name="Freeform: Shape 305">
              <a:extLst>
                <a:ext uri="{FF2B5EF4-FFF2-40B4-BE49-F238E27FC236}">
                  <a16:creationId xmlns:a16="http://schemas.microsoft.com/office/drawing/2014/main" id="{31A168D0-E26D-45D6-26DA-5CD67C6F66B7}"/>
                </a:ext>
              </a:extLst>
            </p:cNvPr>
            <p:cNvSpPr/>
            <p:nvPr/>
          </p:nvSpPr>
          <p:spPr>
            <a:xfrm>
              <a:off x="7028114" y="4591735"/>
              <a:ext cx="541624" cy="412682"/>
            </a:xfrm>
            <a:custGeom>
              <a:avLst/>
              <a:gdLst>
                <a:gd name="connsiteX0" fmla="*/ 388565 w 528221"/>
                <a:gd name="connsiteY0" fmla="*/ 297944 h 402470"/>
                <a:gd name="connsiteX1" fmla="*/ 377057 w 528221"/>
                <a:gd name="connsiteY1" fmla="*/ 296985 h 402470"/>
                <a:gd name="connsiteX2" fmla="*/ 378975 w 528221"/>
                <a:gd name="connsiteY2" fmla="*/ 344933 h 402470"/>
                <a:gd name="connsiteX3" fmla="*/ 350206 w 528221"/>
                <a:gd name="connsiteY3" fmla="*/ 353564 h 402470"/>
                <a:gd name="connsiteX4" fmla="*/ 303217 w 528221"/>
                <a:gd name="connsiteY4" fmla="*/ 373702 h 402470"/>
                <a:gd name="connsiteX5" fmla="*/ 300340 w 528221"/>
                <a:gd name="connsiteY5" fmla="*/ 367948 h 402470"/>
                <a:gd name="connsiteX6" fmla="*/ 269654 w 528221"/>
                <a:gd name="connsiteY6" fmla="*/ 360277 h 402470"/>
                <a:gd name="connsiteX7" fmla="*/ 261982 w 528221"/>
                <a:gd name="connsiteY7" fmla="*/ 368907 h 402470"/>
                <a:gd name="connsiteX8" fmla="*/ 254310 w 528221"/>
                <a:gd name="connsiteY8" fmla="*/ 362195 h 402470"/>
                <a:gd name="connsiteX9" fmla="*/ 248557 w 528221"/>
                <a:gd name="connsiteY9" fmla="*/ 363154 h 402470"/>
                <a:gd name="connsiteX10" fmla="*/ 233213 w 528221"/>
                <a:gd name="connsiteY10" fmla="*/ 348769 h 402470"/>
                <a:gd name="connsiteX11" fmla="*/ 219788 w 528221"/>
                <a:gd name="connsiteY11" fmla="*/ 356441 h 402470"/>
                <a:gd name="connsiteX12" fmla="*/ 209239 w 528221"/>
                <a:gd name="connsiteY12" fmla="*/ 352605 h 402470"/>
                <a:gd name="connsiteX13" fmla="*/ 161291 w 528221"/>
                <a:gd name="connsiteY13" fmla="*/ 382333 h 402470"/>
                <a:gd name="connsiteX14" fmla="*/ 126769 w 528221"/>
                <a:gd name="connsiteY14" fmla="*/ 389045 h 402470"/>
                <a:gd name="connsiteX15" fmla="*/ 119097 w 528221"/>
                <a:gd name="connsiteY15" fmla="*/ 399594 h 402470"/>
                <a:gd name="connsiteX16" fmla="*/ 108549 w 528221"/>
                <a:gd name="connsiteY16" fmla="*/ 399594 h 402470"/>
                <a:gd name="connsiteX17" fmla="*/ 97041 w 528221"/>
                <a:gd name="connsiteY17" fmla="*/ 399594 h 402470"/>
                <a:gd name="connsiteX18" fmla="*/ 97041 w 528221"/>
                <a:gd name="connsiteY18" fmla="*/ 402471 h 402470"/>
                <a:gd name="connsiteX19" fmla="*/ 96082 w 528221"/>
                <a:gd name="connsiteY19" fmla="*/ 350687 h 402470"/>
                <a:gd name="connsiteX20" fmla="*/ 72108 w 528221"/>
                <a:gd name="connsiteY20" fmla="*/ 320959 h 402470"/>
                <a:gd name="connsiteX21" fmla="*/ 55806 w 528221"/>
                <a:gd name="connsiteY21" fmla="*/ 318083 h 402470"/>
                <a:gd name="connsiteX22" fmla="*/ 29914 w 528221"/>
                <a:gd name="connsiteY22" fmla="*/ 296027 h 402470"/>
                <a:gd name="connsiteX23" fmla="*/ 42380 w 528221"/>
                <a:gd name="connsiteY23" fmla="*/ 273970 h 402470"/>
                <a:gd name="connsiteX24" fmla="*/ 35668 w 528221"/>
                <a:gd name="connsiteY24" fmla="*/ 266299 h 402470"/>
                <a:gd name="connsiteX25" fmla="*/ 29914 w 528221"/>
                <a:gd name="connsiteY25" fmla="*/ 265340 h 402470"/>
                <a:gd name="connsiteX26" fmla="*/ 29914 w 528221"/>
                <a:gd name="connsiteY26" fmla="*/ 251914 h 402470"/>
                <a:gd name="connsiteX27" fmla="*/ 25119 w 528221"/>
                <a:gd name="connsiteY27" fmla="*/ 236571 h 402470"/>
                <a:gd name="connsiteX28" fmla="*/ 50052 w 528221"/>
                <a:gd name="connsiteY28" fmla="*/ 224105 h 402470"/>
                <a:gd name="connsiteX29" fmla="*/ 66354 w 528221"/>
                <a:gd name="connsiteY29" fmla="*/ 182869 h 402470"/>
                <a:gd name="connsiteX30" fmla="*/ 23201 w 528221"/>
                <a:gd name="connsiteY30" fmla="*/ 159854 h 402470"/>
                <a:gd name="connsiteX31" fmla="*/ 1145 w 528221"/>
                <a:gd name="connsiteY31" fmla="*/ 99440 h 402470"/>
                <a:gd name="connsiteX32" fmla="*/ 17447 w 528221"/>
                <a:gd name="connsiteY32" fmla="*/ 88891 h 402470"/>
                <a:gd name="connsiteX33" fmla="*/ 19366 w 528221"/>
                <a:gd name="connsiteY33" fmla="*/ 67794 h 402470"/>
                <a:gd name="connsiteX34" fmla="*/ 51970 w 528221"/>
                <a:gd name="connsiteY34" fmla="*/ 80261 h 402470"/>
                <a:gd name="connsiteX35" fmla="*/ 41421 w 528221"/>
                <a:gd name="connsiteY35" fmla="*/ 109988 h 402470"/>
                <a:gd name="connsiteX36" fmla="*/ 89369 w 528221"/>
                <a:gd name="connsiteY36" fmla="*/ 101358 h 402470"/>
                <a:gd name="connsiteX37" fmla="*/ 168963 w 528221"/>
                <a:gd name="connsiteY37" fmla="*/ 104235 h 402470"/>
                <a:gd name="connsiteX38" fmla="*/ 181429 w 528221"/>
                <a:gd name="connsiteY38" fmla="*/ 93686 h 402470"/>
                <a:gd name="connsiteX39" fmla="*/ 224583 w 528221"/>
                <a:gd name="connsiteY39" fmla="*/ 90809 h 402470"/>
                <a:gd name="connsiteX40" fmla="*/ 274449 w 528221"/>
                <a:gd name="connsiteY40" fmla="*/ 87932 h 402470"/>
                <a:gd name="connsiteX41" fmla="*/ 311848 w 528221"/>
                <a:gd name="connsiteY41" fmla="*/ 40944 h 402470"/>
                <a:gd name="connsiteX42" fmla="*/ 374180 w 528221"/>
                <a:gd name="connsiteY42" fmla="*/ 5462 h 402470"/>
                <a:gd name="connsiteX43" fmla="*/ 417333 w 528221"/>
                <a:gd name="connsiteY43" fmla="*/ 10257 h 402470"/>
                <a:gd name="connsiteX44" fmla="*/ 437472 w 528221"/>
                <a:gd name="connsiteY44" fmla="*/ 1626 h 402470"/>
                <a:gd name="connsiteX45" fmla="*/ 453774 w 528221"/>
                <a:gd name="connsiteY45" fmla="*/ 7380 h 402470"/>
                <a:gd name="connsiteX46" fmla="*/ 461446 w 528221"/>
                <a:gd name="connsiteY46" fmla="*/ 1626 h 402470"/>
                <a:gd name="connsiteX47" fmla="*/ 471994 w 528221"/>
                <a:gd name="connsiteY47" fmla="*/ 15052 h 402470"/>
                <a:gd name="connsiteX48" fmla="*/ 522819 w 528221"/>
                <a:gd name="connsiteY48" fmla="*/ 16011 h 402470"/>
                <a:gd name="connsiteX49" fmla="*/ 524737 w 528221"/>
                <a:gd name="connsiteY49" fmla="*/ 16011 h 402470"/>
                <a:gd name="connsiteX50" fmla="*/ 523778 w 528221"/>
                <a:gd name="connsiteY50" fmla="*/ 62999 h 402470"/>
                <a:gd name="connsiteX51" fmla="*/ 511311 w 528221"/>
                <a:gd name="connsiteY51" fmla="*/ 59164 h 402470"/>
                <a:gd name="connsiteX52" fmla="*/ 489255 w 528221"/>
                <a:gd name="connsiteY52" fmla="*/ 86973 h 402470"/>
                <a:gd name="connsiteX53" fmla="*/ 480625 w 528221"/>
                <a:gd name="connsiteY53" fmla="*/ 93686 h 402470"/>
                <a:gd name="connsiteX54" fmla="*/ 486379 w 528221"/>
                <a:gd name="connsiteY54" fmla="*/ 96563 h 402470"/>
                <a:gd name="connsiteX55" fmla="*/ 491173 w 528221"/>
                <a:gd name="connsiteY55" fmla="*/ 133962 h 402470"/>
                <a:gd name="connsiteX56" fmla="*/ 495009 w 528221"/>
                <a:gd name="connsiteY56" fmla="*/ 151224 h 402470"/>
                <a:gd name="connsiteX57" fmla="*/ 479666 w 528221"/>
                <a:gd name="connsiteY57" fmla="*/ 156019 h 402470"/>
                <a:gd name="connsiteX58" fmla="*/ 482542 w 528221"/>
                <a:gd name="connsiteY58" fmla="*/ 158895 h 402470"/>
                <a:gd name="connsiteX59" fmla="*/ 474871 w 528221"/>
                <a:gd name="connsiteY59" fmla="*/ 166567 h 402470"/>
                <a:gd name="connsiteX60" fmla="*/ 477748 w 528221"/>
                <a:gd name="connsiteY60" fmla="*/ 174239 h 402470"/>
                <a:gd name="connsiteX61" fmla="*/ 462405 w 528221"/>
                <a:gd name="connsiteY61" fmla="*/ 186705 h 402470"/>
                <a:gd name="connsiteX62" fmla="*/ 495968 w 528221"/>
                <a:gd name="connsiteY62" fmla="*/ 200131 h 402470"/>
                <a:gd name="connsiteX63" fmla="*/ 494050 w 528221"/>
                <a:gd name="connsiteY63" fmla="*/ 206843 h 402470"/>
                <a:gd name="connsiteX64" fmla="*/ 518983 w 528221"/>
                <a:gd name="connsiteY64" fmla="*/ 223146 h 402470"/>
                <a:gd name="connsiteX65" fmla="*/ 525696 w 528221"/>
                <a:gd name="connsiteY65" fmla="*/ 231776 h 402470"/>
                <a:gd name="connsiteX66" fmla="*/ 523778 w 528221"/>
                <a:gd name="connsiteY66" fmla="*/ 231776 h 402470"/>
                <a:gd name="connsiteX67" fmla="*/ 507475 w 528221"/>
                <a:gd name="connsiteY67" fmla="*/ 233694 h 402470"/>
                <a:gd name="connsiteX68" fmla="*/ 488296 w 528221"/>
                <a:gd name="connsiteY68" fmla="*/ 247120 h 402470"/>
                <a:gd name="connsiteX69" fmla="*/ 487337 w 528221"/>
                <a:gd name="connsiteY69" fmla="*/ 250955 h 402470"/>
                <a:gd name="connsiteX70" fmla="*/ 439389 w 528221"/>
                <a:gd name="connsiteY70" fmla="*/ 241366 h 402470"/>
                <a:gd name="connsiteX71" fmla="*/ 424046 w 528221"/>
                <a:gd name="connsiteY71" fmla="*/ 258627 h 402470"/>
                <a:gd name="connsiteX72" fmla="*/ 404867 w 528221"/>
                <a:gd name="connsiteY72" fmla="*/ 261504 h 402470"/>
                <a:gd name="connsiteX73" fmla="*/ 401031 w 528221"/>
                <a:gd name="connsiteY73" fmla="*/ 280683 h 402470"/>
                <a:gd name="connsiteX74" fmla="*/ 388565 w 528221"/>
                <a:gd name="connsiteY74" fmla="*/ 297944 h 402470"/>
                <a:gd name="connsiteX75" fmla="*/ 388565 w 528221"/>
                <a:gd name="connsiteY75" fmla="*/ 297944 h 402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528221" h="402470">
                  <a:moveTo>
                    <a:pt x="388565" y="297944"/>
                  </a:moveTo>
                  <a:cubicBezTo>
                    <a:pt x="383770" y="296985"/>
                    <a:pt x="379934" y="296985"/>
                    <a:pt x="377057" y="296985"/>
                  </a:cubicBezTo>
                  <a:cubicBezTo>
                    <a:pt x="341576" y="304657"/>
                    <a:pt x="399113" y="329590"/>
                    <a:pt x="378975" y="344933"/>
                  </a:cubicBezTo>
                  <a:cubicBezTo>
                    <a:pt x="378975" y="344933"/>
                    <a:pt x="351165" y="353564"/>
                    <a:pt x="350206" y="353564"/>
                  </a:cubicBezTo>
                  <a:cubicBezTo>
                    <a:pt x="337740" y="358359"/>
                    <a:pt x="316643" y="374661"/>
                    <a:pt x="303217" y="373702"/>
                  </a:cubicBezTo>
                  <a:cubicBezTo>
                    <a:pt x="300340" y="373702"/>
                    <a:pt x="302258" y="368907"/>
                    <a:pt x="300340" y="367948"/>
                  </a:cubicBezTo>
                  <a:cubicBezTo>
                    <a:pt x="291710" y="363154"/>
                    <a:pt x="279243" y="358359"/>
                    <a:pt x="269654" y="360277"/>
                  </a:cubicBezTo>
                  <a:cubicBezTo>
                    <a:pt x="265818" y="361236"/>
                    <a:pt x="265818" y="367948"/>
                    <a:pt x="261982" y="368907"/>
                  </a:cubicBezTo>
                  <a:cubicBezTo>
                    <a:pt x="259105" y="369866"/>
                    <a:pt x="257187" y="363154"/>
                    <a:pt x="254310" y="362195"/>
                  </a:cubicBezTo>
                  <a:cubicBezTo>
                    <a:pt x="252392" y="361236"/>
                    <a:pt x="249516" y="365071"/>
                    <a:pt x="248557" y="363154"/>
                  </a:cubicBezTo>
                  <a:cubicBezTo>
                    <a:pt x="241844" y="359318"/>
                    <a:pt x="240885" y="349728"/>
                    <a:pt x="233213" y="348769"/>
                  </a:cubicBezTo>
                  <a:cubicBezTo>
                    <a:pt x="227460" y="346851"/>
                    <a:pt x="225542" y="356441"/>
                    <a:pt x="219788" y="356441"/>
                  </a:cubicBezTo>
                  <a:cubicBezTo>
                    <a:pt x="215952" y="358359"/>
                    <a:pt x="212116" y="350687"/>
                    <a:pt x="209239" y="352605"/>
                  </a:cubicBezTo>
                  <a:cubicBezTo>
                    <a:pt x="192937" y="362195"/>
                    <a:pt x="187183" y="373702"/>
                    <a:pt x="161291" y="382333"/>
                  </a:cubicBezTo>
                  <a:cubicBezTo>
                    <a:pt x="150743" y="386169"/>
                    <a:pt x="137317" y="382333"/>
                    <a:pt x="126769" y="389045"/>
                  </a:cubicBezTo>
                  <a:cubicBezTo>
                    <a:pt x="122933" y="390963"/>
                    <a:pt x="122933" y="397676"/>
                    <a:pt x="119097" y="399594"/>
                  </a:cubicBezTo>
                  <a:cubicBezTo>
                    <a:pt x="116220" y="402471"/>
                    <a:pt x="111426" y="399594"/>
                    <a:pt x="108549" y="399594"/>
                  </a:cubicBezTo>
                  <a:cubicBezTo>
                    <a:pt x="105672" y="399594"/>
                    <a:pt x="100877" y="399594"/>
                    <a:pt x="97041" y="399594"/>
                  </a:cubicBezTo>
                  <a:cubicBezTo>
                    <a:pt x="96082" y="400553"/>
                    <a:pt x="97041" y="402471"/>
                    <a:pt x="97041" y="402471"/>
                  </a:cubicBezTo>
                  <a:cubicBezTo>
                    <a:pt x="98959" y="396717"/>
                    <a:pt x="97041" y="350687"/>
                    <a:pt x="96082" y="350687"/>
                  </a:cubicBezTo>
                  <a:cubicBezTo>
                    <a:pt x="89369" y="343975"/>
                    <a:pt x="79780" y="326713"/>
                    <a:pt x="72108" y="320959"/>
                  </a:cubicBezTo>
                  <a:cubicBezTo>
                    <a:pt x="67313" y="318083"/>
                    <a:pt x="61560" y="320959"/>
                    <a:pt x="55806" y="318083"/>
                  </a:cubicBezTo>
                  <a:cubicBezTo>
                    <a:pt x="53888" y="317124"/>
                    <a:pt x="29914" y="297944"/>
                    <a:pt x="29914" y="296027"/>
                  </a:cubicBezTo>
                  <a:cubicBezTo>
                    <a:pt x="34709" y="288355"/>
                    <a:pt x="47175" y="286437"/>
                    <a:pt x="42380" y="273970"/>
                  </a:cubicBezTo>
                  <a:cubicBezTo>
                    <a:pt x="41421" y="270135"/>
                    <a:pt x="38545" y="268217"/>
                    <a:pt x="35668" y="266299"/>
                  </a:cubicBezTo>
                  <a:cubicBezTo>
                    <a:pt x="33750" y="265340"/>
                    <a:pt x="30873" y="267258"/>
                    <a:pt x="29914" y="265340"/>
                  </a:cubicBezTo>
                  <a:cubicBezTo>
                    <a:pt x="28955" y="260545"/>
                    <a:pt x="29914" y="256709"/>
                    <a:pt x="29914" y="251914"/>
                  </a:cubicBezTo>
                  <a:cubicBezTo>
                    <a:pt x="28955" y="246161"/>
                    <a:pt x="22242" y="241366"/>
                    <a:pt x="25119" y="236571"/>
                  </a:cubicBezTo>
                  <a:cubicBezTo>
                    <a:pt x="51011" y="193418"/>
                    <a:pt x="21284" y="246161"/>
                    <a:pt x="50052" y="224105"/>
                  </a:cubicBezTo>
                  <a:cubicBezTo>
                    <a:pt x="52929" y="221228"/>
                    <a:pt x="72108" y="187664"/>
                    <a:pt x="66354" y="182869"/>
                  </a:cubicBezTo>
                  <a:cubicBezTo>
                    <a:pt x="58683" y="177116"/>
                    <a:pt x="25119" y="160813"/>
                    <a:pt x="23201" y="159854"/>
                  </a:cubicBezTo>
                  <a:cubicBezTo>
                    <a:pt x="12653" y="151224"/>
                    <a:pt x="-4608" y="112865"/>
                    <a:pt x="1145" y="99440"/>
                  </a:cubicBezTo>
                  <a:cubicBezTo>
                    <a:pt x="4022" y="92727"/>
                    <a:pt x="13612" y="93686"/>
                    <a:pt x="17447" y="88891"/>
                  </a:cubicBezTo>
                  <a:cubicBezTo>
                    <a:pt x="20325" y="82179"/>
                    <a:pt x="16489" y="74507"/>
                    <a:pt x="19366" y="67794"/>
                  </a:cubicBezTo>
                  <a:cubicBezTo>
                    <a:pt x="30873" y="73548"/>
                    <a:pt x="45258" y="76425"/>
                    <a:pt x="51970" y="80261"/>
                  </a:cubicBezTo>
                  <a:cubicBezTo>
                    <a:pt x="59642" y="84097"/>
                    <a:pt x="26078" y="103276"/>
                    <a:pt x="41421" y="109988"/>
                  </a:cubicBezTo>
                  <a:cubicBezTo>
                    <a:pt x="63478" y="118619"/>
                    <a:pt x="69231" y="102317"/>
                    <a:pt x="89369" y="101358"/>
                  </a:cubicBezTo>
                  <a:cubicBezTo>
                    <a:pt x="114302" y="98481"/>
                    <a:pt x="144030" y="112865"/>
                    <a:pt x="168963" y="104235"/>
                  </a:cubicBezTo>
                  <a:cubicBezTo>
                    <a:pt x="174717" y="102317"/>
                    <a:pt x="176635" y="95604"/>
                    <a:pt x="181429" y="93686"/>
                  </a:cubicBezTo>
                  <a:cubicBezTo>
                    <a:pt x="194855" y="88891"/>
                    <a:pt x="210198" y="89851"/>
                    <a:pt x="224583" y="90809"/>
                  </a:cubicBezTo>
                  <a:cubicBezTo>
                    <a:pt x="242803" y="91768"/>
                    <a:pt x="256228" y="98481"/>
                    <a:pt x="274449" y="87932"/>
                  </a:cubicBezTo>
                  <a:cubicBezTo>
                    <a:pt x="294587" y="75466"/>
                    <a:pt x="296505" y="56287"/>
                    <a:pt x="311848" y="40944"/>
                  </a:cubicBezTo>
                  <a:cubicBezTo>
                    <a:pt x="325273" y="27518"/>
                    <a:pt x="356919" y="13134"/>
                    <a:pt x="374180" y="5462"/>
                  </a:cubicBezTo>
                  <a:cubicBezTo>
                    <a:pt x="414457" y="-9881"/>
                    <a:pt x="401990" y="12175"/>
                    <a:pt x="417333" y="10257"/>
                  </a:cubicBezTo>
                  <a:cubicBezTo>
                    <a:pt x="425005" y="9298"/>
                    <a:pt x="429800" y="1626"/>
                    <a:pt x="437472" y="1626"/>
                  </a:cubicBezTo>
                  <a:cubicBezTo>
                    <a:pt x="460487" y="667"/>
                    <a:pt x="431718" y="18887"/>
                    <a:pt x="453774" y="7380"/>
                  </a:cubicBezTo>
                  <a:cubicBezTo>
                    <a:pt x="456651" y="6421"/>
                    <a:pt x="458569" y="2585"/>
                    <a:pt x="461446" y="1626"/>
                  </a:cubicBezTo>
                  <a:cubicBezTo>
                    <a:pt x="467199" y="-1251"/>
                    <a:pt x="468158" y="11216"/>
                    <a:pt x="471994" y="15052"/>
                  </a:cubicBezTo>
                  <a:cubicBezTo>
                    <a:pt x="485420" y="26559"/>
                    <a:pt x="508434" y="18887"/>
                    <a:pt x="522819" y="16011"/>
                  </a:cubicBezTo>
                  <a:lnTo>
                    <a:pt x="524737" y="16011"/>
                  </a:lnTo>
                  <a:cubicBezTo>
                    <a:pt x="528573" y="38067"/>
                    <a:pt x="530490" y="59164"/>
                    <a:pt x="523778" y="62999"/>
                  </a:cubicBezTo>
                  <a:cubicBezTo>
                    <a:pt x="519942" y="64918"/>
                    <a:pt x="516106" y="58205"/>
                    <a:pt x="511311" y="59164"/>
                  </a:cubicBezTo>
                  <a:cubicBezTo>
                    <a:pt x="477748" y="67794"/>
                    <a:pt x="499804" y="66835"/>
                    <a:pt x="489255" y="86973"/>
                  </a:cubicBezTo>
                  <a:cubicBezTo>
                    <a:pt x="488296" y="90809"/>
                    <a:pt x="481584" y="90809"/>
                    <a:pt x="480625" y="93686"/>
                  </a:cubicBezTo>
                  <a:cubicBezTo>
                    <a:pt x="480625" y="95604"/>
                    <a:pt x="486379" y="94645"/>
                    <a:pt x="486379" y="96563"/>
                  </a:cubicBezTo>
                  <a:cubicBezTo>
                    <a:pt x="488296" y="110947"/>
                    <a:pt x="487337" y="119578"/>
                    <a:pt x="491173" y="133962"/>
                  </a:cubicBezTo>
                  <a:cubicBezTo>
                    <a:pt x="492132" y="139716"/>
                    <a:pt x="497886" y="146429"/>
                    <a:pt x="495009" y="151224"/>
                  </a:cubicBezTo>
                  <a:cubicBezTo>
                    <a:pt x="492132" y="156019"/>
                    <a:pt x="484461" y="153142"/>
                    <a:pt x="479666" y="156019"/>
                  </a:cubicBezTo>
                  <a:cubicBezTo>
                    <a:pt x="478707" y="156019"/>
                    <a:pt x="482542" y="157936"/>
                    <a:pt x="482542" y="158895"/>
                  </a:cubicBezTo>
                  <a:cubicBezTo>
                    <a:pt x="480625" y="162731"/>
                    <a:pt x="475830" y="163690"/>
                    <a:pt x="474871" y="166567"/>
                  </a:cubicBezTo>
                  <a:cubicBezTo>
                    <a:pt x="473912" y="169444"/>
                    <a:pt x="479666" y="172321"/>
                    <a:pt x="477748" y="174239"/>
                  </a:cubicBezTo>
                  <a:cubicBezTo>
                    <a:pt x="473912" y="179993"/>
                    <a:pt x="466240" y="181910"/>
                    <a:pt x="462405" y="186705"/>
                  </a:cubicBezTo>
                  <a:cubicBezTo>
                    <a:pt x="446102" y="208761"/>
                    <a:pt x="485420" y="176157"/>
                    <a:pt x="495968" y="200131"/>
                  </a:cubicBezTo>
                  <a:cubicBezTo>
                    <a:pt x="496927" y="202048"/>
                    <a:pt x="494050" y="204926"/>
                    <a:pt x="494050" y="206843"/>
                  </a:cubicBezTo>
                  <a:cubicBezTo>
                    <a:pt x="495009" y="207802"/>
                    <a:pt x="515147" y="219310"/>
                    <a:pt x="518983" y="223146"/>
                  </a:cubicBezTo>
                  <a:cubicBezTo>
                    <a:pt x="521860" y="226981"/>
                    <a:pt x="524737" y="229858"/>
                    <a:pt x="525696" y="231776"/>
                  </a:cubicBezTo>
                  <a:lnTo>
                    <a:pt x="523778" y="231776"/>
                  </a:lnTo>
                  <a:cubicBezTo>
                    <a:pt x="518024" y="232735"/>
                    <a:pt x="513229" y="231776"/>
                    <a:pt x="507475" y="233694"/>
                  </a:cubicBezTo>
                  <a:cubicBezTo>
                    <a:pt x="499804" y="236571"/>
                    <a:pt x="495009" y="242325"/>
                    <a:pt x="488296" y="247120"/>
                  </a:cubicBezTo>
                  <a:cubicBezTo>
                    <a:pt x="486379" y="248079"/>
                    <a:pt x="488296" y="251914"/>
                    <a:pt x="487337" y="250955"/>
                  </a:cubicBezTo>
                  <a:cubicBezTo>
                    <a:pt x="466240" y="246161"/>
                    <a:pt x="460487" y="229858"/>
                    <a:pt x="439389" y="241366"/>
                  </a:cubicBezTo>
                  <a:lnTo>
                    <a:pt x="424046" y="258627"/>
                  </a:lnTo>
                  <a:cubicBezTo>
                    <a:pt x="417333" y="261504"/>
                    <a:pt x="409662" y="256709"/>
                    <a:pt x="404867" y="261504"/>
                  </a:cubicBezTo>
                  <a:cubicBezTo>
                    <a:pt x="399113" y="266299"/>
                    <a:pt x="404867" y="274929"/>
                    <a:pt x="401031" y="280683"/>
                  </a:cubicBezTo>
                  <a:cubicBezTo>
                    <a:pt x="398154" y="287396"/>
                    <a:pt x="379934" y="284519"/>
                    <a:pt x="388565" y="297944"/>
                  </a:cubicBezTo>
                  <a:lnTo>
                    <a:pt x="388565" y="297944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07" name="Freeform: Shape 306">
              <a:extLst>
                <a:ext uri="{FF2B5EF4-FFF2-40B4-BE49-F238E27FC236}">
                  <a16:creationId xmlns:a16="http://schemas.microsoft.com/office/drawing/2014/main" id="{014C583C-352E-F1AF-14C1-4D80C8B44279}"/>
                </a:ext>
              </a:extLst>
            </p:cNvPr>
            <p:cNvSpPr/>
            <p:nvPr/>
          </p:nvSpPr>
          <p:spPr>
            <a:xfrm>
              <a:off x="6694580" y="2767434"/>
              <a:ext cx="390831" cy="269417"/>
            </a:xfrm>
            <a:custGeom>
              <a:avLst/>
              <a:gdLst>
                <a:gd name="connsiteX0" fmla="*/ 167239 w 381160"/>
                <a:gd name="connsiteY0" fmla="*/ 240699 h 262751"/>
                <a:gd name="connsiteX1" fmla="*/ 210392 w 381160"/>
                <a:gd name="connsiteY1" fmla="*/ 206176 h 262751"/>
                <a:gd name="connsiteX2" fmla="*/ 222858 w 381160"/>
                <a:gd name="connsiteY2" fmla="*/ 208094 h 262751"/>
                <a:gd name="connsiteX3" fmla="*/ 221899 w 381160"/>
                <a:gd name="connsiteY3" fmla="*/ 206176 h 262751"/>
                <a:gd name="connsiteX4" fmla="*/ 221899 w 381160"/>
                <a:gd name="connsiteY4" fmla="*/ 201381 h 262751"/>
                <a:gd name="connsiteX5" fmla="*/ 244914 w 381160"/>
                <a:gd name="connsiteY5" fmla="*/ 216725 h 262751"/>
                <a:gd name="connsiteX6" fmla="*/ 252586 w 381160"/>
                <a:gd name="connsiteY6" fmla="*/ 211930 h 262751"/>
                <a:gd name="connsiteX7" fmla="*/ 257381 w 381160"/>
                <a:gd name="connsiteY7" fmla="*/ 219601 h 262751"/>
                <a:gd name="connsiteX8" fmla="*/ 273683 w 381160"/>
                <a:gd name="connsiteY8" fmla="*/ 217684 h 262751"/>
                <a:gd name="connsiteX9" fmla="*/ 274642 w 381160"/>
                <a:gd name="connsiteY9" fmla="*/ 225355 h 262751"/>
                <a:gd name="connsiteX10" fmla="*/ 313000 w 381160"/>
                <a:gd name="connsiteY10" fmla="*/ 248370 h 262751"/>
                <a:gd name="connsiteX11" fmla="*/ 331221 w 381160"/>
                <a:gd name="connsiteY11" fmla="*/ 229191 h 262751"/>
                <a:gd name="connsiteX12" fmla="*/ 362866 w 381160"/>
                <a:gd name="connsiteY12" fmla="*/ 233986 h 262751"/>
                <a:gd name="connsiteX13" fmla="*/ 360948 w 381160"/>
                <a:gd name="connsiteY13" fmla="*/ 213848 h 262751"/>
                <a:gd name="connsiteX14" fmla="*/ 368620 w 381160"/>
                <a:gd name="connsiteY14" fmla="*/ 209053 h 262751"/>
                <a:gd name="connsiteX15" fmla="*/ 365743 w 381160"/>
                <a:gd name="connsiteY15" fmla="*/ 203299 h 262751"/>
                <a:gd name="connsiteX16" fmla="*/ 365743 w 381160"/>
                <a:gd name="connsiteY16" fmla="*/ 196587 h 262751"/>
                <a:gd name="connsiteX17" fmla="*/ 381086 w 381160"/>
                <a:gd name="connsiteY17" fmla="*/ 186997 h 262751"/>
                <a:gd name="connsiteX18" fmla="*/ 371497 w 381160"/>
                <a:gd name="connsiteY18" fmla="*/ 183161 h 262751"/>
                <a:gd name="connsiteX19" fmla="*/ 366702 w 381160"/>
                <a:gd name="connsiteY19" fmla="*/ 165900 h 262751"/>
                <a:gd name="connsiteX20" fmla="*/ 348482 w 381160"/>
                <a:gd name="connsiteY20" fmla="*/ 152474 h 262751"/>
                <a:gd name="connsiteX21" fmla="*/ 349441 w 381160"/>
                <a:gd name="connsiteY21" fmla="*/ 133295 h 262751"/>
                <a:gd name="connsiteX22" fmla="*/ 328343 w 381160"/>
                <a:gd name="connsiteY22" fmla="*/ 83429 h 262751"/>
                <a:gd name="connsiteX23" fmla="*/ 340810 w 381160"/>
                <a:gd name="connsiteY23" fmla="*/ 59455 h 262751"/>
                <a:gd name="connsiteX24" fmla="*/ 341769 w 381160"/>
                <a:gd name="connsiteY24" fmla="*/ 37399 h 262751"/>
                <a:gd name="connsiteX25" fmla="*/ 340810 w 381160"/>
                <a:gd name="connsiteY25" fmla="*/ 23974 h 262751"/>
                <a:gd name="connsiteX26" fmla="*/ 343687 w 381160"/>
                <a:gd name="connsiteY26" fmla="*/ 0 h 262751"/>
                <a:gd name="connsiteX27" fmla="*/ 335056 w 381160"/>
                <a:gd name="connsiteY27" fmla="*/ 10548 h 262751"/>
                <a:gd name="connsiteX28" fmla="*/ 227653 w 381160"/>
                <a:gd name="connsiteY28" fmla="*/ 15343 h 262751"/>
                <a:gd name="connsiteX29" fmla="*/ 219981 w 381160"/>
                <a:gd name="connsiteY29" fmla="*/ 11507 h 262751"/>
                <a:gd name="connsiteX30" fmla="*/ 212310 w 381160"/>
                <a:gd name="connsiteY30" fmla="*/ 21097 h 262751"/>
                <a:gd name="connsiteX31" fmla="*/ 202720 w 381160"/>
                <a:gd name="connsiteY31" fmla="*/ 11507 h 262751"/>
                <a:gd name="connsiteX32" fmla="*/ 203679 w 381160"/>
                <a:gd name="connsiteY32" fmla="*/ 23015 h 262751"/>
                <a:gd name="connsiteX33" fmla="*/ 190253 w 381160"/>
                <a:gd name="connsiteY33" fmla="*/ 36440 h 262751"/>
                <a:gd name="connsiteX34" fmla="*/ 161485 w 381160"/>
                <a:gd name="connsiteY34" fmla="*/ 41235 h 262751"/>
                <a:gd name="connsiteX35" fmla="*/ 152854 w 381160"/>
                <a:gd name="connsiteY35" fmla="*/ 34522 h 262751"/>
                <a:gd name="connsiteX36" fmla="*/ 154772 w 381160"/>
                <a:gd name="connsiteY36" fmla="*/ 47948 h 262751"/>
                <a:gd name="connsiteX37" fmla="*/ 113537 w 381160"/>
                <a:gd name="connsiteY37" fmla="*/ 65209 h 262751"/>
                <a:gd name="connsiteX38" fmla="*/ 119291 w 381160"/>
                <a:gd name="connsiteY38" fmla="*/ 77676 h 262751"/>
                <a:gd name="connsiteX39" fmla="*/ 83809 w 381160"/>
                <a:gd name="connsiteY39" fmla="*/ 91101 h 262751"/>
                <a:gd name="connsiteX40" fmla="*/ 100111 w 381160"/>
                <a:gd name="connsiteY40" fmla="*/ 117952 h 262751"/>
                <a:gd name="connsiteX41" fmla="*/ 92440 w 381160"/>
                <a:gd name="connsiteY41" fmla="*/ 143844 h 262751"/>
                <a:gd name="connsiteX42" fmla="*/ 112578 w 381160"/>
                <a:gd name="connsiteY42" fmla="*/ 166859 h 262751"/>
                <a:gd name="connsiteX43" fmla="*/ 120250 w 381160"/>
                <a:gd name="connsiteY43" fmla="*/ 189874 h 262751"/>
                <a:gd name="connsiteX44" fmla="*/ 134634 w 381160"/>
                <a:gd name="connsiteY44" fmla="*/ 188915 h 262751"/>
                <a:gd name="connsiteX45" fmla="*/ 146141 w 381160"/>
                <a:gd name="connsiteY45" fmla="*/ 196587 h 262751"/>
                <a:gd name="connsiteX46" fmla="*/ 171074 w 381160"/>
                <a:gd name="connsiteY46" fmla="*/ 181243 h 262751"/>
                <a:gd name="connsiteX47" fmla="*/ 166279 w 381160"/>
                <a:gd name="connsiteY47" fmla="*/ 189874 h 262751"/>
                <a:gd name="connsiteX48" fmla="*/ 170115 w 381160"/>
                <a:gd name="connsiteY48" fmla="*/ 211930 h 262751"/>
                <a:gd name="connsiteX49" fmla="*/ 164362 w 381160"/>
                <a:gd name="connsiteY49" fmla="*/ 235904 h 262751"/>
                <a:gd name="connsiteX50" fmla="*/ 167239 w 381160"/>
                <a:gd name="connsiteY50" fmla="*/ 240699 h 262751"/>
                <a:gd name="connsiteX51" fmla="*/ 69425 w 381160"/>
                <a:gd name="connsiteY51" fmla="*/ 171654 h 262751"/>
                <a:gd name="connsiteX52" fmla="*/ 94358 w 381160"/>
                <a:gd name="connsiteY52" fmla="*/ 186997 h 262751"/>
                <a:gd name="connsiteX53" fmla="*/ 86686 w 381160"/>
                <a:gd name="connsiteY53" fmla="*/ 186038 h 262751"/>
                <a:gd name="connsiteX54" fmla="*/ 80932 w 381160"/>
                <a:gd name="connsiteY54" fmla="*/ 183161 h 262751"/>
                <a:gd name="connsiteX55" fmla="*/ 76137 w 381160"/>
                <a:gd name="connsiteY55" fmla="*/ 200422 h 262751"/>
                <a:gd name="connsiteX56" fmla="*/ 70384 w 381160"/>
                <a:gd name="connsiteY56" fmla="*/ 197545 h 262751"/>
                <a:gd name="connsiteX57" fmla="*/ 70384 w 381160"/>
                <a:gd name="connsiteY57" fmla="*/ 207135 h 262751"/>
                <a:gd name="connsiteX58" fmla="*/ 54081 w 381160"/>
                <a:gd name="connsiteY58" fmla="*/ 215766 h 262751"/>
                <a:gd name="connsiteX59" fmla="*/ 50245 w 381160"/>
                <a:gd name="connsiteY59" fmla="*/ 220560 h 262751"/>
                <a:gd name="connsiteX60" fmla="*/ 33943 w 381160"/>
                <a:gd name="connsiteY60" fmla="*/ 228232 h 262751"/>
                <a:gd name="connsiteX61" fmla="*/ 32984 w 381160"/>
                <a:gd name="connsiteY61" fmla="*/ 230150 h 262751"/>
                <a:gd name="connsiteX62" fmla="*/ 32984 w 381160"/>
                <a:gd name="connsiteY62" fmla="*/ 252206 h 262751"/>
                <a:gd name="connsiteX63" fmla="*/ 21477 w 381160"/>
                <a:gd name="connsiteY63" fmla="*/ 261796 h 262751"/>
                <a:gd name="connsiteX64" fmla="*/ 29149 w 381160"/>
                <a:gd name="connsiteY64" fmla="*/ 232068 h 262751"/>
                <a:gd name="connsiteX65" fmla="*/ 21477 w 381160"/>
                <a:gd name="connsiteY65" fmla="*/ 231109 h 262751"/>
                <a:gd name="connsiteX66" fmla="*/ 5175 w 381160"/>
                <a:gd name="connsiteY66" fmla="*/ 220560 h 262751"/>
                <a:gd name="connsiteX67" fmla="*/ 12846 w 381160"/>
                <a:gd name="connsiteY67" fmla="*/ 211930 h 262751"/>
                <a:gd name="connsiteX68" fmla="*/ 380 w 381160"/>
                <a:gd name="connsiteY68" fmla="*/ 195627 h 262751"/>
                <a:gd name="connsiteX69" fmla="*/ 17641 w 381160"/>
                <a:gd name="connsiteY69" fmla="*/ 203299 h 262751"/>
                <a:gd name="connsiteX70" fmla="*/ 20518 w 381160"/>
                <a:gd name="connsiteY70" fmla="*/ 186038 h 262751"/>
                <a:gd name="connsiteX71" fmla="*/ 28189 w 381160"/>
                <a:gd name="connsiteY71" fmla="*/ 191792 h 262751"/>
                <a:gd name="connsiteX72" fmla="*/ 69425 w 381160"/>
                <a:gd name="connsiteY72" fmla="*/ 171654 h 262751"/>
                <a:gd name="connsiteX73" fmla="*/ 69425 w 381160"/>
                <a:gd name="connsiteY73" fmla="*/ 171654 h 262751"/>
                <a:gd name="connsiteX74" fmla="*/ 36820 w 381160"/>
                <a:gd name="connsiteY74" fmla="*/ 119870 h 262751"/>
                <a:gd name="connsiteX75" fmla="*/ 42574 w 381160"/>
                <a:gd name="connsiteY75" fmla="*/ 120829 h 262751"/>
                <a:gd name="connsiteX76" fmla="*/ 44492 w 381160"/>
                <a:gd name="connsiteY76" fmla="*/ 128500 h 262751"/>
                <a:gd name="connsiteX77" fmla="*/ 57917 w 381160"/>
                <a:gd name="connsiteY77" fmla="*/ 127542 h 262751"/>
                <a:gd name="connsiteX78" fmla="*/ 57917 w 381160"/>
                <a:gd name="connsiteY78" fmla="*/ 145762 h 262751"/>
                <a:gd name="connsiteX79" fmla="*/ 42574 w 381160"/>
                <a:gd name="connsiteY79" fmla="*/ 167818 h 262751"/>
                <a:gd name="connsiteX80" fmla="*/ 32025 w 381160"/>
                <a:gd name="connsiteY80" fmla="*/ 151515 h 262751"/>
                <a:gd name="connsiteX81" fmla="*/ 6134 w 381160"/>
                <a:gd name="connsiteY81" fmla="*/ 143844 h 262751"/>
                <a:gd name="connsiteX82" fmla="*/ 26271 w 381160"/>
                <a:gd name="connsiteY82" fmla="*/ 138090 h 262751"/>
                <a:gd name="connsiteX83" fmla="*/ 36820 w 381160"/>
                <a:gd name="connsiteY83" fmla="*/ 119870 h 262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381160" h="262751">
                  <a:moveTo>
                    <a:pt x="167239" y="240699"/>
                  </a:moveTo>
                  <a:cubicBezTo>
                    <a:pt x="174910" y="238781"/>
                    <a:pt x="202720" y="212889"/>
                    <a:pt x="210392" y="206176"/>
                  </a:cubicBezTo>
                  <a:cubicBezTo>
                    <a:pt x="216145" y="202340"/>
                    <a:pt x="225735" y="219601"/>
                    <a:pt x="222858" y="208094"/>
                  </a:cubicBezTo>
                  <a:cubicBezTo>
                    <a:pt x="222858" y="207135"/>
                    <a:pt x="221899" y="207135"/>
                    <a:pt x="221899" y="206176"/>
                  </a:cubicBezTo>
                  <a:cubicBezTo>
                    <a:pt x="221899" y="204258"/>
                    <a:pt x="219981" y="201381"/>
                    <a:pt x="221899" y="201381"/>
                  </a:cubicBezTo>
                  <a:cubicBezTo>
                    <a:pt x="229571" y="201381"/>
                    <a:pt x="240119" y="214807"/>
                    <a:pt x="244914" y="216725"/>
                  </a:cubicBezTo>
                  <a:cubicBezTo>
                    <a:pt x="247791" y="217684"/>
                    <a:pt x="250668" y="211930"/>
                    <a:pt x="252586" y="211930"/>
                  </a:cubicBezTo>
                  <a:cubicBezTo>
                    <a:pt x="255463" y="212889"/>
                    <a:pt x="254504" y="218643"/>
                    <a:pt x="257381" y="219601"/>
                  </a:cubicBezTo>
                  <a:cubicBezTo>
                    <a:pt x="263134" y="221519"/>
                    <a:pt x="267929" y="215766"/>
                    <a:pt x="273683" y="217684"/>
                  </a:cubicBezTo>
                  <a:cubicBezTo>
                    <a:pt x="276560" y="218643"/>
                    <a:pt x="272724" y="224396"/>
                    <a:pt x="274642" y="225355"/>
                  </a:cubicBezTo>
                  <a:cubicBezTo>
                    <a:pt x="278478" y="231109"/>
                    <a:pt x="307247" y="249329"/>
                    <a:pt x="313000" y="248370"/>
                  </a:cubicBezTo>
                  <a:cubicBezTo>
                    <a:pt x="313959" y="248370"/>
                    <a:pt x="331221" y="229191"/>
                    <a:pt x="331221" y="229191"/>
                  </a:cubicBezTo>
                  <a:cubicBezTo>
                    <a:pt x="335056" y="228232"/>
                    <a:pt x="361907" y="237822"/>
                    <a:pt x="362866" y="233986"/>
                  </a:cubicBezTo>
                  <a:cubicBezTo>
                    <a:pt x="364784" y="229191"/>
                    <a:pt x="358071" y="216725"/>
                    <a:pt x="360948" y="213848"/>
                  </a:cubicBezTo>
                  <a:cubicBezTo>
                    <a:pt x="362866" y="211930"/>
                    <a:pt x="367661" y="211930"/>
                    <a:pt x="368620" y="209053"/>
                  </a:cubicBezTo>
                  <a:cubicBezTo>
                    <a:pt x="369579" y="207135"/>
                    <a:pt x="365743" y="206176"/>
                    <a:pt x="365743" y="203299"/>
                  </a:cubicBezTo>
                  <a:cubicBezTo>
                    <a:pt x="364784" y="201381"/>
                    <a:pt x="364784" y="198504"/>
                    <a:pt x="365743" y="196587"/>
                  </a:cubicBezTo>
                  <a:cubicBezTo>
                    <a:pt x="376291" y="187956"/>
                    <a:pt x="377250" y="197545"/>
                    <a:pt x="381086" y="186997"/>
                  </a:cubicBezTo>
                  <a:cubicBezTo>
                    <a:pt x="382045" y="184120"/>
                    <a:pt x="373415" y="186038"/>
                    <a:pt x="371497" y="183161"/>
                  </a:cubicBezTo>
                  <a:cubicBezTo>
                    <a:pt x="364784" y="176448"/>
                    <a:pt x="368620" y="172613"/>
                    <a:pt x="366702" y="165900"/>
                  </a:cubicBezTo>
                  <a:cubicBezTo>
                    <a:pt x="365743" y="163023"/>
                    <a:pt x="351359" y="155351"/>
                    <a:pt x="348482" y="152474"/>
                  </a:cubicBezTo>
                  <a:cubicBezTo>
                    <a:pt x="340810" y="140008"/>
                    <a:pt x="349441" y="144803"/>
                    <a:pt x="349441" y="133295"/>
                  </a:cubicBezTo>
                  <a:cubicBezTo>
                    <a:pt x="349441" y="116993"/>
                    <a:pt x="331221" y="99732"/>
                    <a:pt x="328343" y="83429"/>
                  </a:cubicBezTo>
                  <a:cubicBezTo>
                    <a:pt x="327385" y="73840"/>
                    <a:pt x="337933" y="66168"/>
                    <a:pt x="340810" y="59455"/>
                  </a:cubicBezTo>
                  <a:lnTo>
                    <a:pt x="341769" y="37399"/>
                  </a:lnTo>
                  <a:cubicBezTo>
                    <a:pt x="341769" y="32605"/>
                    <a:pt x="337933" y="27810"/>
                    <a:pt x="340810" y="23974"/>
                  </a:cubicBezTo>
                  <a:cubicBezTo>
                    <a:pt x="349441" y="4795"/>
                    <a:pt x="364784" y="13425"/>
                    <a:pt x="343687" y="0"/>
                  </a:cubicBezTo>
                  <a:cubicBezTo>
                    <a:pt x="342728" y="3836"/>
                    <a:pt x="340810" y="7672"/>
                    <a:pt x="335056" y="10548"/>
                  </a:cubicBezTo>
                  <a:cubicBezTo>
                    <a:pt x="327385" y="16302"/>
                    <a:pt x="242037" y="17261"/>
                    <a:pt x="227653" y="15343"/>
                  </a:cubicBezTo>
                  <a:cubicBezTo>
                    <a:pt x="224776" y="15343"/>
                    <a:pt x="222858" y="10548"/>
                    <a:pt x="219981" y="11507"/>
                  </a:cubicBezTo>
                  <a:cubicBezTo>
                    <a:pt x="202720" y="15343"/>
                    <a:pt x="242037" y="24933"/>
                    <a:pt x="212310" y="21097"/>
                  </a:cubicBezTo>
                  <a:cubicBezTo>
                    <a:pt x="207515" y="20138"/>
                    <a:pt x="206556" y="10548"/>
                    <a:pt x="202720" y="11507"/>
                  </a:cubicBezTo>
                  <a:cubicBezTo>
                    <a:pt x="198884" y="12466"/>
                    <a:pt x="205597" y="19179"/>
                    <a:pt x="203679" y="23015"/>
                  </a:cubicBezTo>
                  <a:cubicBezTo>
                    <a:pt x="200802" y="28769"/>
                    <a:pt x="196007" y="33564"/>
                    <a:pt x="190253" y="36440"/>
                  </a:cubicBezTo>
                  <a:cubicBezTo>
                    <a:pt x="181623" y="41235"/>
                    <a:pt x="171074" y="43153"/>
                    <a:pt x="161485" y="41235"/>
                  </a:cubicBezTo>
                  <a:cubicBezTo>
                    <a:pt x="157649" y="40276"/>
                    <a:pt x="154772" y="33564"/>
                    <a:pt x="152854" y="34522"/>
                  </a:cubicBezTo>
                  <a:cubicBezTo>
                    <a:pt x="148059" y="37399"/>
                    <a:pt x="159567" y="46989"/>
                    <a:pt x="154772" y="47948"/>
                  </a:cubicBezTo>
                  <a:cubicBezTo>
                    <a:pt x="146141" y="50825"/>
                    <a:pt x="118332" y="51784"/>
                    <a:pt x="113537" y="65209"/>
                  </a:cubicBezTo>
                  <a:cubicBezTo>
                    <a:pt x="111619" y="70004"/>
                    <a:pt x="121209" y="73840"/>
                    <a:pt x="119291" y="77676"/>
                  </a:cubicBezTo>
                  <a:cubicBezTo>
                    <a:pt x="114496" y="85347"/>
                    <a:pt x="87645" y="83429"/>
                    <a:pt x="83809" y="91101"/>
                  </a:cubicBezTo>
                  <a:cubicBezTo>
                    <a:pt x="71343" y="125623"/>
                    <a:pt x="94358" y="103568"/>
                    <a:pt x="100111" y="117952"/>
                  </a:cubicBezTo>
                  <a:cubicBezTo>
                    <a:pt x="102988" y="125623"/>
                    <a:pt x="89563" y="136172"/>
                    <a:pt x="92440" y="143844"/>
                  </a:cubicBezTo>
                  <a:cubicBezTo>
                    <a:pt x="96276" y="153433"/>
                    <a:pt x="110660" y="163982"/>
                    <a:pt x="112578" y="166859"/>
                  </a:cubicBezTo>
                  <a:cubicBezTo>
                    <a:pt x="118332" y="174530"/>
                    <a:pt x="108742" y="184120"/>
                    <a:pt x="120250" y="189874"/>
                  </a:cubicBezTo>
                  <a:cubicBezTo>
                    <a:pt x="125044" y="191792"/>
                    <a:pt x="129839" y="186997"/>
                    <a:pt x="134634" y="188915"/>
                  </a:cubicBezTo>
                  <a:cubicBezTo>
                    <a:pt x="139429" y="189874"/>
                    <a:pt x="142306" y="198504"/>
                    <a:pt x="146141" y="196587"/>
                  </a:cubicBezTo>
                  <a:cubicBezTo>
                    <a:pt x="152854" y="192751"/>
                    <a:pt x="152854" y="159187"/>
                    <a:pt x="171074" y="181243"/>
                  </a:cubicBezTo>
                  <a:cubicBezTo>
                    <a:pt x="172992" y="184120"/>
                    <a:pt x="166279" y="186997"/>
                    <a:pt x="166279" y="189874"/>
                  </a:cubicBezTo>
                  <a:cubicBezTo>
                    <a:pt x="166279" y="197545"/>
                    <a:pt x="170115" y="204258"/>
                    <a:pt x="170115" y="211930"/>
                  </a:cubicBezTo>
                  <a:cubicBezTo>
                    <a:pt x="170115" y="230150"/>
                    <a:pt x="162444" y="219601"/>
                    <a:pt x="164362" y="235904"/>
                  </a:cubicBezTo>
                  <a:lnTo>
                    <a:pt x="167239" y="240699"/>
                  </a:lnTo>
                  <a:close/>
                  <a:moveTo>
                    <a:pt x="69425" y="171654"/>
                  </a:moveTo>
                  <a:cubicBezTo>
                    <a:pt x="80932" y="179325"/>
                    <a:pt x="79973" y="180284"/>
                    <a:pt x="94358" y="186997"/>
                  </a:cubicBezTo>
                  <a:cubicBezTo>
                    <a:pt x="101070" y="190833"/>
                    <a:pt x="83809" y="179325"/>
                    <a:pt x="86686" y="186038"/>
                  </a:cubicBezTo>
                  <a:cubicBezTo>
                    <a:pt x="90522" y="193710"/>
                    <a:pt x="87645" y="182202"/>
                    <a:pt x="80932" y="183161"/>
                  </a:cubicBezTo>
                  <a:cubicBezTo>
                    <a:pt x="75178" y="184120"/>
                    <a:pt x="80932" y="195627"/>
                    <a:pt x="76137" y="200422"/>
                  </a:cubicBezTo>
                  <a:cubicBezTo>
                    <a:pt x="75178" y="201381"/>
                    <a:pt x="71343" y="195627"/>
                    <a:pt x="70384" y="197545"/>
                  </a:cubicBezTo>
                  <a:cubicBezTo>
                    <a:pt x="68466" y="199463"/>
                    <a:pt x="71343" y="204258"/>
                    <a:pt x="70384" y="207135"/>
                  </a:cubicBezTo>
                  <a:cubicBezTo>
                    <a:pt x="65589" y="218643"/>
                    <a:pt x="56958" y="214807"/>
                    <a:pt x="54081" y="215766"/>
                  </a:cubicBezTo>
                  <a:cubicBezTo>
                    <a:pt x="52163" y="215766"/>
                    <a:pt x="52163" y="219601"/>
                    <a:pt x="50245" y="220560"/>
                  </a:cubicBezTo>
                  <a:cubicBezTo>
                    <a:pt x="44492" y="223437"/>
                    <a:pt x="38738" y="225355"/>
                    <a:pt x="33943" y="228232"/>
                  </a:cubicBezTo>
                  <a:cubicBezTo>
                    <a:pt x="32984" y="228232"/>
                    <a:pt x="32984" y="229191"/>
                    <a:pt x="32984" y="230150"/>
                  </a:cubicBezTo>
                  <a:cubicBezTo>
                    <a:pt x="32984" y="237822"/>
                    <a:pt x="34902" y="245493"/>
                    <a:pt x="32984" y="252206"/>
                  </a:cubicBezTo>
                  <a:cubicBezTo>
                    <a:pt x="31066" y="257001"/>
                    <a:pt x="25313" y="265631"/>
                    <a:pt x="21477" y="261796"/>
                  </a:cubicBezTo>
                  <a:cubicBezTo>
                    <a:pt x="10928" y="249329"/>
                    <a:pt x="31066" y="241658"/>
                    <a:pt x="29149" y="232068"/>
                  </a:cubicBezTo>
                  <a:cubicBezTo>
                    <a:pt x="28189" y="229191"/>
                    <a:pt x="23395" y="233027"/>
                    <a:pt x="21477" y="231109"/>
                  </a:cubicBezTo>
                  <a:cubicBezTo>
                    <a:pt x="15723" y="228232"/>
                    <a:pt x="8051" y="226314"/>
                    <a:pt x="5175" y="220560"/>
                  </a:cubicBezTo>
                  <a:cubicBezTo>
                    <a:pt x="3256" y="216725"/>
                    <a:pt x="12846" y="214807"/>
                    <a:pt x="12846" y="211930"/>
                  </a:cubicBezTo>
                  <a:cubicBezTo>
                    <a:pt x="11887" y="204258"/>
                    <a:pt x="-2497" y="202340"/>
                    <a:pt x="380" y="195627"/>
                  </a:cubicBezTo>
                  <a:cubicBezTo>
                    <a:pt x="2297" y="189874"/>
                    <a:pt x="10928" y="203299"/>
                    <a:pt x="17641" y="203299"/>
                  </a:cubicBezTo>
                  <a:cubicBezTo>
                    <a:pt x="23395" y="203299"/>
                    <a:pt x="14764" y="188915"/>
                    <a:pt x="20518" y="186038"/>
                  </a:cubicBezTo>
                  <a:cubicBezTo>
                    <a:pt x="23395" y="185079"/>
                    <a:pt x="27230" y="193710"/>
                    <a:pt x="28189" y="191792"/>
                  </a:cubicBezTo>
                  <a:cubicBezTo>
                    <a:pt x="35861" y="169736"/>
                    <a:pt x="49287" y="178366"/>
                    <a:pt x="69425" y="171654"/>
                  </a:cubicBezTo>
                  <a:lnTo>
                    <a:pt x="69425" y="171654"/>
                  </a:lnTo>
                  <a:close/>
                  <a:moveTo>
                    <a:pt x="36820" y="119870"/>
                  </a:moveTo>
                  <a:cubicBezTo>
                    <a:pt x="38738" y="119870"/>
                    <a:pt x="41615" y="118911"/>
                    <a:pt x="42574" y="120829"/>
                  </a:cubicBezTo>
                  <a:cubicBezTo>
                    <a:pt x="44492" y="122747"/>
                    <a:pt x="41615" y="127542"/>
                    <a:pt x="44492" y="128500"/>
                  </a:cubicBezTo>
                  <a:cubicBezTo>
                    <a:pt x="48328" y="130418"/>
                    <a:pt x="54081" y="125623"/>
                    <a:pt x="57917" y="127542"/>
                  </a:cubicBezTo>
                  <a:cubicBezTo>
                    <a:pt x="88604" y="145762"/>
                    <a:pt x="59835" y="141926"/>
                    <a:pt x="57917" y="145762"/>
                  </a:cubicBezTo>
                  <a:cubicBezTo>
                    <a:pt x="50245" y="163023"/>
                    <a:pt x="76137" y="148639"/>
                    <a:pt x="42574" y="167818"/>
                  </a:cubicBezTo>
                  <a:cubicBezTo>
                    <a:pt x="32984" y="173571"/>
                    <a:pt x="32025" y="151515"/>
                    <a:pt x="32025" y="151515"/>
                  </a:cubicBezTo>
                  <a:cubicBezTo>
                    <a:pt x="28189" y="141926"/>
                    <a:pt x="11887" y="144803"/>
                    <a:pt x="6134" y="143844"/>
                  </a:cubicBezTo>
                  <a:cubicBezTo>
                    <a:pt x="-579" y="142885"/>
                    <a:pt x="19559" y="140008"/>
                    <a:pt x="26271" y="138090"/>
                  </a:cubicBezTo>
                  <a:cubicBezTo>
                    <a:pt x="33943" y="136172"/>
                    <a:pt x="35861" y="124665"/>
                    <a:pt x="36820" y="119870"/>
                  </a:cubicBez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08" name="Freeform: Shape 307">
              <a:extLst>
                <a:ext uri="{FF2B5EF4-FFF2-40B4-BE49-F238E27FC236}">
                  <a16:creationId xmlns:a16="http://schemas.microsoft.com/office/drawing/2014/main" id="{9FE00814-B4F2-F69F-6153-CABA86F1A91A}"/>
                </a:ext>
              </a:extLst>
            </p:cNvPr>
            <p:cNvSpPr/>
            <p:nvPr/>
          </p:nvSpPr>
          <p:spPr>
            <a:xfrm>
              <a:off x="4755725" y="3903133"/>
              <a:ext cx="1155605" cy="1207019"/>
            </a:xfrm>
            <a:custGeom>
              <a:avLst/>
              <a:gdLst>
                <a:gd name="connsiteX0" fmla="*/ 611047 w 1127010"/>
                <a:gd name="connsiteY0" fmla="*/ 0 h 1177152"/>
                <a:gd name="connsiteX1" fmla="*/ 633103 w 1127010"/>
                <a:gd name="connsiteY1" fmla="*/ 46989 h 1177152"/>
                <a:gd name="connsiteX2" fmla="*/ 650364 w 1127010"/>
                <a:gd name="connsiteY2" fmla="*/ 37400 h 1177152"/>
                <a:gd name="connsiteX3" fmla="*/ 659954 w 1127010"/>
                <a:gd name="connsiteY3" fmla="*/ 70004 h 1177152"/>
                <a:gd name="connsiteX4" fmla="*/ 687764 w 1127010"/>
                <a:gd name="connsiteY4" fmla="*/ 82470 h 1177152"/>
                <a:gd name="connsiteX5" fmla="*/ 686805 w 1127010"/>
                <a:gd name="connsiteY5" fmla="*/ 93978 h 1177152"/>
                <a:gd name="connsiteX6" fmla="*/ 727081 w 1127010"/>
                <a:gd name="connsiteY6" fmla="*/ 107403 h 1177152"/>
                <a:gd name="connsiteX7" fmla="*/ 719409 w 1127010"/>
                <a:gd name="connsiteY7" fmla="*/ 122747 h 1177152"/>
                <a:gd name="connsiteX8" fmla="*/ 726122 w 1127010"/>
                <a:gd name="connsiteY8" fmla="*/ 129459 h 1177152"/>
                <a:gd name="connsiteX9" fmla="*/ 718451 w 1127010"/>
                <a:gd name="connsiteY9" fmla="*/ 140967 h 1177152"/>
                <a:gd name="connsiteX10" fmla="*/ 757768 w 1127010"/>
                <a:gd name="connsiteY10" fmla="*/ 141926 h 1177152"/>
                <a:gd name="connsiteX11" fmla="*/ 775988 w 1127010"/>
                <a:gd name="connsiteY11" fmla="*/ 125624 h 1177152"/>
                <a:gd name="connsiteX12" fmla="*/ 772152 w 1127010"/>
                <a:gd name="connsiteY12" fmla="*/ 133295 h 1177152"/>
                <a:gd name="connsiteX13" fmla="*/ 767357 w 1127010"/>
                <a:gd name="connsiteY13" fmla="*/ 144803 h 1177152"/>
                <a:gd name="connsiteX14" fmla="*/ 774070 w 1127010"/>
                <a:gd name="connsiteY14" fmla="*/ 152475 h 1177152"/>
                <a:gd name="connsiteX15" fmla="*/ 770234 w 1127010"/>
                <a:gd name="connsiteY15" fmla="*/ 165900 h 1177152"/>
                <a:gd name="connsiteX16" fmla="*/ 789413 w 1127010"/>
                <a:gd name="connsiteY16" fmla="*/ 171654 h 1177152"/>
                <a:gd name="connsiteX17" fmla="*/ 797085 w 1127010"/>
                <a:gd name="connsiteY17" fmla="*/ 182202 h 1177152"/>
                <a:gd name="connsiteX18" fmla="*/ 802839 w 1127010"/>
                <a:gd name="connsiteY18" fmla="*/ 180284 h 1177152"/>
                <a:gd name="connsiteX19" fmla="*/ 806675 w 1127010"/>
                <a:gd name="connsiteY19" fmla="*/ 185079 h 1177152"/>
                <a:gd name="connsiteX20" fmla="*/ 802839 w 1127010"/>
                <a:gd name="connsiteY20" fmla="*/ 188915 h 1177152"/>
                <a:gd name="connsiteX21" fmla="*/ 811470 w 1127010"/>
                <a:gd name="connsiteY21" fmla="*/ 191792 h 1177152"/>
                <a:gd name="connsiteX22" fmla="*/ 815305 w 1127010"/>
                <a:gd name="connsiteY22" fmla="*/ 205217 h 1177152"/>
                <a:gd name="connsiteX23" fmla="*/ 833526 w 1127010"/>
                <a:gd name="connsiteY23" fmla="*/ 202340 h 1177152"/>
                <a:gd name="connsiteX24" fmla="*/ 841197 w 1127010"/>
                <a:gd name="connsiteY24" fmla="*/ 204258 h 1177152"/>
                <a:gd name="connsiteX25" fmla="*/ 852705 w 1127010"/>
                <a:gd name="connsiteY25" fmla="*/ 210012 h 1177152"/>
                <a:gd name="connsiteX26" fmla="*/ 853664 w 1127010"/>
                <a:gd name="connsiteY26" fmla="*/ 213848 h 1177152"/>
                <a:gd name="connsiteX27" fmla="*/ 868048 w 1127010"/>
                <a:gd name="connsiteY27" fmla="*/ 209053 h 1177152"/>
                <a:gd name="connsiteX28" fmla="*/ 883391 w 1127010"/>
                <a:gd name="connsiteY28" fmla="*/ 213848 h 1177152"/>
                <a:gd name="connsiteX29" fmla="*/ 892981 w 1127010"/>
                <a:gd name="connsiteY29" fmla="*/ 216725 h 1177152"/>
                <a:gd name="connsiteX30" fmla="*/ 914078 w 1127010"/>
                <a:gd name="connsiteY30" fmla="*/ 251247 h 1177152"/>
                <a:gd name="connsiteX31" fmla="*/ 934216 w 1127010"/>
                <a:gd name="connsiteY31" fmla="*/ 250288 h 1177152"/>
                <a:gd name="connsiteX32" fmla="*/ 933257 w 1127010"/>
                <a:gd name="connsiteY32" fmla="*/ 257960 h 1177152"/>
                <a:gd name="connsiteX33" fmla="*/ 968739 w 1127010"/>
                <a:gd name="connsiteY33" fmla="*/ 252206 h 1177152"/>
                <a:gd name="connsiteX34" fmla="*/ 972575 w 1127010"/>
                <a:gd name="connsiteY34" fmla="*/ 262755 h 1177152"/>
                <a:gd name="connsiteX35" fmla="*/ 1026276 w 1127010"/>
                <a:gd name="connsiteY35" fmla="*/ 278098 h 1177152"/>
                <a:gd name="connsiteX36" fmla="*/ 990795 w 1127010"/>
                <a:gd name="connsiteY36" fmla="*/ 320292 h 1177152"/>
                <a:gd name="connsiteX37" fmla="*/ 986000 w 1127010"/>
                <a:gd name="connsiteY37" fmla="*/ 351938 h 1177152"/>
                <a:gd name="connsiteX38" fmla="*/ 973534 w 1127010"/>
                <a:gd name="connsiteY38" fmla="*/ 373035 h 1177152"/>
                <a:gd name="connsiteX39" fmla="*/ 970657 w 1127010"/>
                <a:gd name="connsiteY39" fmla="*/ 386460 h 1177152"/>
                <a:gd name="connsiteX40" fmla="*/ 974493 w 1127010"/>
                <a:gd name="connsiteY40" fmla="*/ 391255 h 1177152"/>
                <a:gd name="connsiteX41" fmla="*/ 965862 w 1127010"/>
                <a:gd name="connsiteY41" fmla="*/ 427696 h 1177152"/>
                <a:gd name="connsiteX42" fmla="*/ 966821 w 1127010"/>
                <a:gd name="connsiteY42" fmla="*/ 443039 h 1177152"/>
                <a:gd name="connsiteX43" fmla="*/ 921750 w 1127010"/>
                <a:gd name="connsiteY43" fmla="*/ 447834 h 1177152"/>
                <a:gd name="connsiteX44" fmla="*/ 923668 w 1127010"/>
                <a:gd name="connsiteY44" fmla="*/ 454547 h 1177152"/>
                <a:gd name="connsiteX45" fmla="*/ 921750 w 1127010"/>
                <a:gd name="connsiteY45" fmla="*/ 454547 h 1177152"/>
                <a:gd name="connsiteX46" fmla="*/ 914078 w 1127010"/>
                <a:gd name="connsiteY46" fmla="*/ 466054 h 1177152"/>
                <a:gd name="connsiteX47" fmla="*/ 928462 w 1127010"/>
                <a:gd name="connsiteY47" fmla="*/ 466054 h 1177152"/>
                <a:gd name="connsiteX48" fmla="*/ 918873 w 1127010"/>
                <a:gd name="connsiteY48" fmla="*/ 472767 h 1177152"/>
                <a:gd name="connsiteX49" fmla="*/ 896817 w 1127010"/>
                <a:gd name="connsiteY49" fmla="*/ 502495 h 1177152"/>
                <a:gd name="connsiteX50" fmla="*/ 874761 w 1127010"/>
                <a:gd name="connsiteY50" fmla="*/ 513043 h 1177152"/>
                <a:gd name="connsiteX51" fmla="*/ 874761 w 1127010"/>
                <a:gd name="connsiteY51" fmla="*/ 533181 h 1177152"/>
                <a:gd name="connsiteX52" fmla="*/ 848869 w 1127010"/>
                <a:gd name="connsiteY52" fmla="*/ 552360 h 1177152"/>
                <a:gd name="connsiteX53" fmla="*/ 845033 w 1127010"/>
                <a:gd name="connsiteY53" fmla="*/ 592637 h 1177152"/>
                <a:gd name="connsiteX54" fmla="*/ 835444 w 1127010"/>
                <a:gd name="connsiteY54" fmla="*/ 602226 h 1177152"/>
                <a:gd name="connsiteX55" fmla="*/ 831608 w 1127010"/>
                <a:gd name="connsiteY55" fmla="*/ 606062 h 1177152"/>
                <a:gd name="connsiteX56" fmla="*/ 860377 w 1127010"/>
                <a:gd name="connsiteY56" fmla="*/ 593596 h 1177152"/>
                <a:gd name="connsiteX57" fmla="*/ 855582 w 1127010"/>
                <a:gd name="connsiteY57" fmla="*/ 587842 h 1177152"/>
                <a:gd name="connsiteX58" fmla="*/ 856541 w 1127010"/>
                <a:gd name="connsiteY58" fmla="*/ 581129 h 1177152"/>
                <a:gd name="connsiteX59" fmla="*/ 901612 w 1127010"/>
                <a:gd name="connsiteY59" fmla="*/ 573457 h 1177152"/>
                <a:gd name="connsiteX60" fmla="*/ 898735 w 1127010"/>
                <a:gd name="connsiteY60" fmla="*/ 582088 h 1177152"/>
                <a:gd name="connsiteX61" fmla="*/ 905448 w 1127010"/>
                <a:gd name="connsiteY61" fmla="*/ 592637 h 1177152"/>
                <a:gd name="connsiteX62" fmla="*/ 898735 w 1127010"/>
                <a:gd name="connsiteY62" fmla="*/ 606062 h 1177152"/>
                <a:gd name="connsiteX63" fmla="*/ 906406 w 1127010"/>
                <a:gd name="connsiteY63" fmla="*/ 607980 h 1177152"/>
                <a:gd name="connsiteX64" fmla="*/ 904489 w 1127010"/>
                <a:gd name="connsiteY64" fmla="*/ 617570 h 1177152"/>
                <a:gd name="connsiteX65" fmla="*/ 910242 w 1127010"/>
                <a:gd name="connsiteY65" fmla="*/ 615652 h 1177152"/>
                <a:gd name="connsiteX66" fmla="*/ 917914 w 1127010"/>
                <a:gd name="connsiteY66" fmla="*/ 631954 h 1177152"/>
                <a:gd name="connsiteX67" fmla="*/ 912160 w 1127010"/>
                <a:gd name="connsiteY67" fmla="*/ 667435 h 1177152"/>
                <a:gd name="connsiteX68" fmla="*/ 913119 w 1127010"/>
                <a:gd name="connsiteY68" fmla="*/ 680861 h 1177152"/>
                <a:gd name="connsiteX69" fmla="*/ 927504 w 1127010"/>
                <a:gd name="connsiteY69" fmla="*/ 693327 h 1177152"/>
                <a:gd name="connsiteX70" fmla="*/ 898735 w 1127010"/>
                <a:gd name="connsiteY70" fmla="*/ 725932 h 1177152"/>
                <a:gd name="connsiteX71" fmla="*/ 891063 w 1127010"/>
                <a:gd name="connsiteY71" fmla="*/ 721137 h 1177152"/>
                <a:gd name="connsiteX72" fmla="*/ 878597 w 1127010"/>
                <a:gd name="connsiteY72" fmla="*/ 726891 h 1177152"/>
                <a:gd name="connsiteX73" fmla="*/ 911201 w 1127010"/>
                <a:gd name="connsiteY73" fmla="*/ 760454 h 1177152"/>
                <a:gd name="connsiteX74" fmla="*/ 915037 w 1127010"/>
                <a:gd name="connsiteY74" fmla="*/ 780592 h 1177152"/>
                <a:gd name="connsiteX75" fmla="*/ 905448 w 1127010"/>
                <a:gd name="connsiteY75" fmla="*/ 781551 h 1177152"/>
                <a:gd name="connsiteX76" fmla="*/ 906406 w 1127010"/>
                <a:gd name="connsiteY76" fmla="*/ 786346 h 1177152"/>
                <a:gd name="connsiteX77" fmla="*/ 895858 w 1127010"/>
                <a:gd name="connsiteY77" fmla="*/ 796895 h 1177152"/>
                <a:gd name="connsiteX78" fmla="*/ 903530 w 1127010"/>
                <a:gd name="connsiteY78" fmla="*/ 807443 h 1177152"/>
                <a:gd name="connsiteX79" fmla="*/ 898735 w 1127010"/>
                <a:gd name="connsiteY79" fmla="*/ 811279 h 1177152"/>
                <a:gd name="connsiteX80" fmla="*/ 931339 w 1127010"/>
                <a:gd name="connsiteY80" fmla="*/ 843884 h 1177152"/>
                <a:gd name="connsiteX81" fmla="*/ 948601 w 1127010"/>
                <a:gd name="connsiteY81" fmla="*/ 842925 h 1177152"/>
                <a:gd name="connsiteX82" fmla="*/ 964903 w 1127010"/>
                <a:gd name="connsiteY82" fmla="*/ 841007 h 1177152"/>
                <a:gd name="connsiteX83" fmla="*/ 952436 w 1127010"/>
                <a:gd name="connsiteY83" fmla="*/ 887996 h 1177152"/>
                <a:gd name="connsiteX84" fmla="*/ 934216 w 1127010"/>
                <a:gd name="connsiteY84" fmla="*/ 895668 h 1177152"/>
                <a:gd name="connsiteX85" fmla="*/ 934216 w 1127010"/>
                <a:gd name="connsiteY85" fmla="*/ 900462 h 1177152"/>
                <a:gd name="connsiteX86" fmla="*/ 933257 w 1127010"/>
                <a:gd name="connsiteY86" fmla="*/ 895668 h 1177152"/>
                <a:gd name="connsiteX87" fmla="*/ 917914 w 1127010"/>
                <a:gd name="connsiteY87" fmla="*/ 901421 h 1177152"/>
                <a:gd name="connsiteX88" fmla="*/ 915996 w 1127010"/>
                <a:gd name="connsiteY88" fmla="*/ 912929 h 1177152"/>
                <a:gd name="connsiteX89" fmla="*/ 901612 w 1127010"/>
                <a:gd name="connsiteY89" fmla="*/ 914847 h 1177152"/>
                <a:gd name="connsiteX90" fmla="*/ 893940 w 1127010"/>
                <a:gd name="connsiteY90" fmla="*/ 928272 h 1177152"/>
                <a:gd name="connsiteX91" fmla="*/ 882432 w 1127010"/>
                <a:gd name="connsiteY91" fmla="*/ 927313 h 1177152"/>
                <a:gd name="connsiteX92" fmla="*/ 878597 w 1127010"/>
                <a:gd name="connsiteY92" fmla="*/ 934985 h 1177152"/>
                <a:gd name="connsiteX93" fmla="*/ 867089 w 1127010"/>
                <a:gd name="connsiteY93" fmla="*/ 943615 h 1177152"/>
                <a:gd name="connsiteX94" fmla="*/ 870925 w 1127010"/>
                <a:gd name="connsiteY94" fmla="*/ 955123 h 1177152"/>
                <a:gd name="connsiteX95" fmla="*/ 850787 w 1127010"/>
                <a:gd name="connsiteY95" fmla="*/ 956082 h 1177152"/>
                <a:gd name="connsiteX96" fmla="*/ 829690 w 1127010"/>
                <a:gd name="connsiteY96" fmla="*/ 968548 h 1177152"/>
                <a:gd name="connsiteX97" fmla="*/ 809552 w 1127010"/>
                <a:gd name="connsiteY97" fmla="*/ 958000 h 1177152"/>
                <a:gd name="connsiteX98" fmla="*/ 808593 w 1127010"/>
                <a:gd name="connsiteY98" fmla="*/ 964712 h 1177152"/>
                <a:gd name="connsiteX99" fmla="*/ 800921 w 1127010"/>
                <a:gd name="connsiteY99" fmla="*/ 965671 h 1177152"/>
                <a:gd name="connsiteX100" fmla="*/ 794208 w 1127010"/>
                <a:gd name="connsiteY100" fmla="*/ 963753 h 1177152"/>
                <a:gd name="connsiteX101" fmla="*/ 787496 w 1127010"/>
                <a:gd name="connsiteY101" fmla="*/ 951287 h 1177152"/>
                <a:gd name="connsiteX102" fmla="*/ 778865 w 1127010"/>
                <a:gd name="connsiteY102" fmla="*/ 951287 h 1177152"/>
                <a:gd name="connsiteX103" fmla="*/ 760645 w 1127010"/>
                <a:gd name="connsiteY103" fmla="*/ 945533 h 1177152"/>
                <a:gd name="connsiteX104" fmla="*/ 756809 w 1127010"/>
                <a:gd name="connsiteY104" fmla="*/ 927313 h 1177152"/>
                <a:gd name="connsiteX105" fmla="*/ 748178 w 1127010"/>
                <a:gd name="connsiteY105" fmla="*/ 931149 h 1177152"/>
                <a:gd name="connsiteX106" fmla="*/ 732835 w 1127010"/>
                <a:gd name="connsiteY106" fmla="*/ 927313 h 1177152"/>
                <a:gd name="connsiteX107" fmla="*/ 751055 w 1127010"/>
                <a:gd name="connsiteY107" fmla="*/ 915805 h 1177152"/>
                <a:gd name="connsiteX108" fmla="*/ 734753 w 1127010"/>
                <a:gd name="connsiteY108" fmla="*/ 904298 h 1177152"/>
                <a:gd name="connsiteX109" fmla="*/ 736671 w 1127010"/>
                <a:gd name="connsiteY109" fmla="*/ 918682 h 1177152"/>
                <a:gd name="connsiteX110" fmla="*/ 718451 w 1127010"/>
                <a:gd name="connsiteY110" fmla="*/ 925395 h 1177152"/>
                <a:gd name="connsiteX111" fmla="*/ 705984 w 1127010"/>
                <a:gd name="connsiteY111" fmla="*/ 903339 h 1177152"/>
                <a:gd name="connsiteX112" fmla="*/ 713656 w 1127010"/>
                <a:gd name="connsiteY112" fmla="*/ 927313 h 1177152"/>
                <a:gd name="connsiteX113" fmla="*/ 696395 w 1127010"/>
                <a:gd name="connsiteY113" fmla="*/ 916764 h 1177152"/>
                <a:gd name="connsiteX114" fmla="*/ 660913 w 1127010"/>
                <a:gd name="connsiteY114" fmla="*/ 908134 h 1177152"/>
                <a:gd name="connsiteX115" fmla="*/ 635980 w 1127010"/>
                <a:gd name="connsiteY115" fmla="*/ 898544 h 1177152"/>
                <a:gd name="connsiteX116" fmla="*/ 601458 w 1127010"/>
                <a:gd name="connsiteY116" fmla="*/ 927313 h 1177152"/>
                <a:gd name="connsiteX117" fmla="*/ 564058 w 1127010"/>
                <a:gd name="connsiteY117" fmla="*/ 943615 h 1177152"/>
                <a:gd name="connsiteX118" fmla="*/ 566935 w 1127010"/>
                <a:gd name="connsiteY118" fmla="*/ 951287 h 1177152"/>
                <a:gd name="connsiteX119" fmla="*/ 552551 w 1127010"/>
                <a:gd name="connsiteY119" fmla="*/ 975261 h 1177152"/>
                <a:gd name="connsiteX120" fmla="*/ 560222 w 1127010"/>
                <a:gd name="connsiteY120" fmla="*/ 980056 h 1177152"/>
                <a:gd name="connsiteX121" fmla="*/ 559263 w 1127010"/>
                <a:gd name="connsiteY121" fmla="*/ 1009784 h 1177152"/>
                <a:gd name="connsiteX122" fmla="*/ 571730 w 1127010"/>
                <a:gd name="connsiteY122" fmla="*/ 1024168 h 1177152"/>
                <a:gd name="connsiteX123" fmla="*/ 567894 w 1127010"/>
                <a:gd name="connsiteY123" fmla="*/ 1024168 h 1177152"/>
                <a:gd name="connsiteX124" fmla="*/ 523782 w 1127010"/>
                <a:gd name="connsiteY124" fmla="*/ 1021291 h 1177152"/>
                <a:gd name="connsiteX125" fmla="*/ 520905 w 1127010"/>
                <a:gd name="connsiteY125" fmla="*/ 1030880 h 1177152"/>
                <a:gd name="connsiteX126" fmla="*/ 487341 w 1127010"/>
                <a:gd name="connsiteY126" fmla="*/ 1015537 h 1177152"/>
                <a:gd name="connsiteX127" fmla="*/ 465285 w 1127010"/>
                <a:gd name="connsiteY127" fmla="*/ 1021291 h 1177152"/>
                <a:gd name="connsiteX128" fmla="*/ 457614 w 1127010"/>
                <a:gd name="connsiteY128" fmla="*/ 1010743 h 1177152"/>
                <a:gd name="connsiteX129" fmla="*/ 439394 w 1127010"/>
                <a:gd name="connsiteY129" fmla="*/ 1003071 h 1177152"/>
                <a:gd name="connsiteX130" fmla="*/ 423091 w 1127010"/>
                <a:gd name="connsiteY130" fmla="*/ 981015 h 1177152"/>
                <a:gd name="connsiteX131" fmla="*/ 417338 w 1127010"/>
                <a:gd name="connsiteY131" fmla="*/ 988686 h 1177152"/>
                <a:gd name="connsiteX132" fmla="*/ 417338 w 1127010"/>
                <a:gd name="connsiteY132" fmla="*/ 984851 h 1177152"/>
                <a:gd name="connsiteX133" fmla="*/ 410625 w 1127010"/>
                <a:gd name="connsiteY133" fmla="*/ 970466 h 1177152"/>
                <a:gd name="connsiteX134" fmla="*/ 398158 w 1127010"/>
                <a:gd name="connsiteY134" fmla="*/ 966630 h 1177152"/>
                <a:gd name="connsiteX135" fmla="*/ 392405 w 1127010"/>
                <a:gd name="connsiteY135" fmla="*/ 966630 h 1177152"/>
                <a:gd name="connsiteX136" fmla="*/ 357882 w 1127010"/>
                <a:gd name="connsiteY136" fmla="*/ 944574 h 1177152"/>
                <a:gd name="connsiteX137" fmla="*/ 351169 w 1127010"/>
                <a:gd name="connsiteY137" fmla="*/ 963753 h 1177152"/>
                <a:gd name="connsiteX138" fmla="*/ 324318 w 1127010"/>
                <a:gd name="connsiteY138" fmla="*/ 956082 h 1177152"/>
                <a:gd name="connsiteX139" fmla="*/ 318565 w 1127010"/>
                <a:gd name="connsiteY139" fmla="*/ 961836 h 1177152"/>
                <a:gd name="connsiteX140" fmla="*/ 305139 w 1127010"/>
                <a:gd name="connsiteY140" fmla="*/ 954164 h 1177152"/>
                <a:gd name="connsiteX141" fmla="*/ 290755 w 1127010"/>
                <a:gd name="connsiteY141" fmla="*/ 958000 h 1177152"/>
                <a:gd name="connsiteX142" fmla="*/ 277330 w 1127010"/>
                <a:gd name="connsiteY142" fmla="*/ 940738 h 1177152"/>
                <a:gd name="connsiteX143" fmla="*/ 240889 w 1127010"/>
                <a:gd name="connsiteY143" fmla="*/ 936903 h 1177152"/>
                <a:gd name="connsiteX144" fmla="*/ 230341 w 1127010"/>
                <a:gd name="connsiteY144" fmla="*/ 914847 h 1177152"/>
                <a:gd name="connsiteX145" fmla="*/ 186228 w 1127010"/>
                <a:gd name="connsiteY145" fmla="*/ 898544 h 1177152"/>
                <a:gd name="connsiteX146" fmla="*/ 186228 w 1127010"/>
                <a:gd name="connsiteY146" fmla="*/ 890873 h 1177152"/>
                <a:gd name="connsiteX147" fmla="*/ 173762 w 1127010"/>
                <a:gd name="connsiteY147" fmla="*/ 897585 h 1177152"/>
                <a:gd name="connsiteX148" fmla="*/ 180475 w 1127010"/>
                <a:gd name="connsiteY148" fmla="*/ 872652 h 1177152"/>
                <a:gd name="connsiteX149" fmla="*/ 168008 w 1127010"/>
                <a:gd name="connsiteY149" fmla="*/ 865940 h 1177152"/>
                <a:gd name="connsiteX150" fmla="*/ 166090 w 1127010"/>
                <a:gd name="connsiteY150" fmla="*/ 869776 h 1177152"/>
                <a:gd name="connsiteX151" fmla="*/ 150747 w 1127010"/>
                <a:gd name="connsiteY151" fmla="*/ 855391 h 1177152"/>
                <a:gd name="connsiteX152" fmla="*/ 163213 w 1127010"/>
                <a:gd name="connsiteY152" fmla="*/ 851555 h 1177152"/>
                <a:gd name="connsiteX153" fmla="*/ 210202 w 1127010"/>
                <a:gd name="connsiteY153" fmla="*/ 725932 h 1177152"/>
                <a:gd name="connsiteX154" fmla="*/ 217874 w 1127010"/>
                <a:gd name="connsiteY154" fmla="*/ 713465 h 1177152"/>
                <a:gd name="connsiteX155" fmla="*/ 231300 w 1127010"/>
                <a:gd name="connsiteY155" fmla="*/ 715383 h 1177152"/>
                <a:gd name="connsiteX156" fmla="*/ 222669 w 1127010"/>
                <a:gd name="connsiteY156" fmla="*/ 702917 h 1177152"/>
                <a:gd name="connsiteX157" fmla="*/ 213079 w 1127010"/>
                <a:gd name="connsiteY157" fmla="*/ 712506 h 1177152"/>
                <a:gd name="connsiteX158" fmla="*/ 219792 w 1127010"/>
                <a:gd name="connsiteY158" fmla="*/ 686614 h 1177152"/>
                <a:gd name="connsiteX159" fmla="*/ 242807 w 1127010"/>
                <a:gd name="connsiteY159" fmla="*/ 611816 h 1177152"/>
                <a:gd name="connsiteX160" fmla="*/ 262945 w 1127010"/>
                <a:gd name="connsiteY160" fmla="*/ 638666 h 1177152"/>
                <a:gd name="connsiteX161" fmla="*/ 267740 w 1127010"/>
                <a:gd name="connsiteY161" fmla="*/ 669353 h 1177152"/>
                <a:gd name="connsiteX162" fmla="*/ 276371 w 1127010"/>
                <a:gd name="connsiteY162" fmla="*/ 684697 h 1177152"/>
                <a:gd name="connsiteX163" fmla="*/ 276371 w 1127010"/>
                <a:gd name="connsiteY163" fmla="*/ 694286 h 1177152"/>
                <a:gd name="connsiteX164" fmla="*/ 283083 w 1127010"/>
                <a:gd name="connsiteY164" fmla="*/ 683738 h 1177152"/>
                <a:gd name="connsiteX165" fmla="*/ 271576 w 1127010"/>
                <a:gd name="connsiteY165" fmla="*/ 672230 h 1177152"/>
                <a:gd name="connsiteX166" fmla="*/ 266781 w 1127010"/>
                <a:gd name="connsiteY166" fmla="*/ 625241 h 1177152"/>
                <a:gd name="connsiteX167" fmla="*/ 251438 w 1127010"/>
                <a:gd name="connsiteY167" fmla="*/ 605103 h 1177152"/>
                <a:gd name="connsiteX168" fmla="*/ 238012 w 1127010"/>
                <a:gd name="connsiteY168" fmla="*/ 592637 h 1177152"/>
                <a:gd name="connsiteX169" fmla="*/ 238012 w 1127010"/>
                <a:gd name="connsiteY169" fmla="*/ 592637 h 1177152"/>
                <a:gd name="connsiteX170" fmla="*/ 255273 w 1127010"/>
                <a:gd name="connsiteY170" fmla="*/ 593596 h 1177152"/>
                <a:gd name="connsiteX171" fmla="*/ 243766 w 1127010"/>
                <a:gd name="connsiteY171" fmla="*/ 573457 h 1177152"/>
                <a:gd name="connsiteX172" fmla="*/ 254315 w 1127010"/>
                <a:gd name="connsiteY172" fmla="*/ 555237 h 1177152"/>
                <a:gd name="connsiteX173" fmla="*/ 248561 w 1127010"/>
                <a:gd name="connsiteY173" fmla="*/ 539894 h 1177152"/>
                <a:gd name="connsiteX174" fmla="*/ 254315 w 1127010"/>
                <a:gd name="connsiteY174" fmla="*/ 520715 h 1177152"/>
                <a:gd name="connsiteX175" fmla="*/ 246643 w 1127010"/>
                <a:gd name="connsiteY175" fmla="*/ 519756 h 1177152"/>
                <a:gd name="connsiteX176" fmla="*/ 244725 w 1127010"/>
                <a:gd name="connsiteY176" fmla="*/ 525509 h 1177152"/>
                <a:gd name="connsiteX177" fmla="*/ 236094 w 1127010"/>
                <a:gd name="connsiteY177" fmla="*/ 514002 h 1177152"/>
                <a:gd name="connsiteX178" fmla="*/ 227464 w 1127010"/>
                <a:gd name="connsiteY178" fmla="*/ 514961 h 1177152"/>
                <a:gd name="connsiteX179" fmla="*/ 224587 w 1127010"/>
                <a:gd name="connsiteY179" fmla="*/ 505371 h 1177152"/>
                <a:gd name="connsiteX180" fmla="*/ 202531 w 1127010"/>
                <a:gd name="connsiteY180" fmla="*/ 493864 h 1177152"/>
                <a:gd name="connsiteX181" fmla="*/ 196777 w 1127010"/>
                <a:gd name="connsiteY181" fmla="*/ 467013 h 1177152"/>
                <a:gd name="connsiteX182" fmla="*/ 191982 w 1127010"/>
                <a:gd name="connsiteY182" fmla="*/ 466054 h 1177152"/>
                <a:gd name="connsiteX183" fmla="*/ 181434 w 1127010"/>
                <a:gd name="connsiteY183" fmla="*/ 447834 h 1177152"/>
                <a:gd name="connsiteX184" fmla="*/ 197736 w 1127010"/>
                <a:gd name="connsiteY184" fmla="*/ 425778 h 1177152"/>
                <a:gd name="connsiteX185" fmla="*/ 179516 w 1127010"/>
                <a:gd name="connsiteY185" fmla="*/ 411393 h 1177152"/>
                <a:gd name="connsiteX186" fmla="*/ 178557 w 1127010"/>
                <a:gd name="connsiteY186" fmla="*/ 398927 h 1177152"/>
                <a:gd name="connsiteX187" fmla="*/ 177598 w 1127010"/>
                <a:gd name="connsiteY187" fmla="*/ 398927 h 1177152"/>
                <a:gd name="connsiteX188" fmla="*/ 175680 w 1127010"/>
                <a:gd name="connsiteY188" fmla="*/ 366322 h 1177152"/>
                <a:gd name="connsiteX189" fmla="*/ 138281 w 1127010"/>
                <a:gd name="connsiteY189" fmla="*/ 359609 h 1177152"/>
                <a:gd name="connsiteX190" fmla="*/ 152665 w 1127010"/>
                <a:gd name="connsiteY190" fmla="*/ 346184 h 1177152"/>
                <a:gd name="connsiteX191" fmla="*/ 146911 w 1127010"/>
                <a:gd name="connsiteY191" fmla="*/ 347143 h 1177152"/>
                <a:gd name="connsiteX192" fmla="*/ 145952 w 1127010"/>
                <a:gd name="connsiteY192" fmla="*/ 342348 h 1177152"/>
                <a:gd name="connsiteX193" fmla="*/ 139239 w 1127010"/>
                <a:gd name="connsiteY193" fmla="*/ 346184 h 1177152"/>
                <a:gd name="connsiteX194" fmla="*/ 118142 w 1127010"/>
                <a:gd name="connsiteY194" fmla="*/ 343307 h 1177152"/>
                <a:gd name="connsiteX195" fmla="*/ 116224 w 1127010"/>
                <a:gd name="connsiteY195" fmla="*/ 346184 h 1177152"/>
                <a:gd name="connsiteX196" fmla="*/ 116224 w 1127010"/>
                <a:gd name="connsiteY196" fmla="*/ 345225 h 1177152"/>
                <a:gd name="connsiteX197" fmla="*/ 108553 w 1127010"/>
                <a:gd name="connsiteY197" fmla="*/ 320292 h 1177152"/>
                <a:gd name="connsiteX198" fmla="*/ 94168 w 1127010"/>
                <a:gd name="connsiteY198" fmla="*/ 327964 h 1177152"/>
                <a:gd name="connsiteX199" fmla="*/ 75948 w 1127010"/>
                <a:gd name="connsiteY199" fmla="*/ 309744 h 1177152"/>
                <a:gd name="connsiteX200" fmla="*/ 65400 w 1127010"/>
                <a:gd name="connsiteY200" fmla="*/ 309744 h 1177152"/>
                <a:gd name="connsiteX201" fmla="*/ 45262 w 1127010"/>
                <a:gd name="connsiteY201" fmla="*/ 291524 h 1177152"/>
                <a:gd name="connsiteX202" fmla="*/ 45262 w 1127010"/>
                <a:gd name="connsiteY202" fmla="*/ 298236 h 1177152"/>
                <a:gd name="connsiteX203" fmla="*/ 24164 w 1127010"/>
                <a:gd name="connsiteY203" fmla="*/ 302072 h 1177152"/>
                <a:gd name="connsiteX204" fmla="*/ 22246 w 1127010"/>
                <a:gd name="connsiteY204" fmla="*/ 281934 h 1177152"/>
                <a:gd name="connsiteX205" fmla="*/ 190 w 1127010"/>
                <a:gd name="connsiteY205" fmla="*/ 269467 h 1177152"/>
                <a:gd name="connsiteX206" fmla="*/ 4026 w 1127010"/>
                <a:gd name="connsiteY206" fmla="*/ 265632 h 1177152"/>
                <a:gd name="connsiteX207" fmla="*/ 30877 w 1127010"/>
                <a:gd name="connsiteY207" fmla="*/ 264673 h 1177152"/>
                <a:gd name="connsiteX208" fmla="*/ 37590 w 1127010"/>
                <a:gd name="connsiteY208" fmla="*/ 266591 h 1177152"/>
                <a:gd name="connsiteX209" fmla="*/ 24164 w 1127010"/>
                <a:gd name="connsiteY209" fmla="*/ 243576 h 1177152"/>
                <a:gd name="connsiteX210" fmla="*/ 25123 w 1127010"/>
                <a:gd name="connsiteY210" fmla="*/ 244534 h 1177152"/>
                <a:gd name="connsiteX211" fmla="*/ 40467 w 1127010"/>
                <a:gd name="connsiteY211" fmla="*/ 245493 h 1177152"/>
                <a:gd name="connsiteX212" fmla="*/ 49097 w 1127010"/>
                <a:gd name="connsiteY212" fmla="*/ 247411 h 1177152"/>
                <a:gd name="connsiteX213" fmla="*/ 28959 w 1127010"/>
                <a:gd name="connsiteY213" fmla="*/ 239740 h 1177152"/>
                <a:gd name="connsiteX214" fmla="*/ 42385 w 1127010"/>
                <a:gd name="connsiteY214" fmla="*/ 231109 h 1177152"/>
                <a:gd name="connsiteX215" fmla="*/ 6903 w 1127010"/>
                <a:gd name="connsiteY215" fmla="*/ 212889 h 1177152"/>
                <a:gd name="connsiteX216" fmla="*/ 45262 w 1127010"/>
                <a:gd name="connsiteY216" fmla="*/ 201381 h 1177152"/>
                <a:gd name="connsiteX217" fmla="*/ 53892 w 1127010"/>
                <a:gd name="connsiteY217" fmla="*/ 207135 h 1177152"/>
                <a:gd name="connsiteX218" fmla="*/ 73071 w 1127010"/>
                <a:gd name="connsiteY218" fmla="*/ 200423 h 1177152"/>
                <a:gd name="connsiteX219" fmla="*/ 80743 w 1127010"/>
                <a:gd name="connsiteY219" fmla="*/ 214807 h 1177152"/>
                <a:gd name="connsiteX220" fmla="*/ 85538 w 1127010"/>
                <a:gd name="connsiteY220" fmla="*/ 203299 h 1177152"/>
                <a:gd name="connsiteX221" fmla="*/ 102799 w 1127010"/>
                <a:gd name="connsiteY221" fmla="*/ 212889 h 1177152"/>
                <a:gd name="connsiteX222" fmla="*/ 110471 w 1127010"/>
                <a:gd name="connsiteY222" fmla="*/ 195628 h 1177152"/>
                <a:gd name="connsiteX223" fmla="*/ 118142 w 1127010"/>
                <a:gd name="connsiteY223" fmla="*/ 199464 h 1177152"/>
                <a:gd name="connsiteX224" fmla="*/ 134445 w 1127010"/>
                <a:gd name="connsiteY224" fmla="*/ 196587 h 1177152"/>
                <a:gd name="connsiteX225" fmla="*/ 140198 w 1127010"/>
                <a:gd name="connsiteY225" fmla="*/ 210971 h 1177152"/>
                <a:gd name="connsiteX226" fmla="*/ 145952 w 1127010"/>
                <a:gd name="connsiteY226" fmla="*/ 204258 h 1177152"/>
                <a:gd name="connsiteX227" fmla="*/ 168008 w 1127010"/>
                <a:gd name="connsiteY227" fmla="*/ 246452 h 1177152"/>
                <a:gd name="connsiteX228" fmla="*/ 170885 w 1127010"/>
                <a:gd name="connsiteY228" fmla="*/ 242617 h 1177152"/>
                <a:gd name="connsiteX229" fmla="*/ 188146 w 1127010"/>
                <a:gd name="connsiteY229" fmla="*/ 234945 h 1177152"/>
                <a:gd name="connsiteX230" fmla="*/ 200613 w 1127010"/>
                <a:gd name="connsiteY230" fmla="*/ 227273 h 1177152"/>
                <a:gd name="connsiteX231" fmla="*/ 222669 w 1127010"/>
                <a:gd name="connsiteY231" fmla="*/ 253165 h 1177152"/>
                <a:gd name="connsiteX232" fmla="*/ 230341 w 1127010"/>
                <a:gd name="connsiteY232" fmla="*/ 232068 h 1177152"/>
                <a:gd name="connsiteX233" fmla="*/ 240889 w 1127010"/>
                <a:gd name="connsiteY233" fmla="*/ 245493 h 1177152"/>
                <a:gd name="connsiteX234" fmla="*/ 256232 w 1127010"/>
                <a:gd name="connsiteY234" fmla="*/ 244534 h 1177152"/>
                <a:gd name="connsiteX235" fmla="*/ 274453 w 1127010"/>
                <a:gd name="connsiteY235" fmla="*/ 247411 h 1177152"/>
                <a:gd name="connsiteX236" fmla="*/ 258150 w 1127010"/>
                <a:gd name="connsiteY236" fmla="*/ 220560 h 1177152"/>
                <a:gd name="connsiteX237" fmla="*/ 264863 w 1127010"/>
                <a:gd name="connsiteY237" fmla="*/ 201381 h 1177152"/>
                <a:gd name="connsiteX238" fmla="*/ 261986 w 1127010"/>
                <a:gd name="connsiteY238" fmla="*/ 196587 h 1177152"/>
                <a:gd name="connsiteX239" fmla="*/ 269658 w 1127010"/>
                <a:gd name="connsiteY239" fmla="*/ 175490 h 1177152"/>
                <a:gd name="connsiteX240" fmla="*/ 262945 w 1127010"/>
                <a:gd name="connsiteY240" fmla="*/ 174531 h 1177152"/>
                <a:gd name="connsiteX241" fmla="*/ 260068 w 1127010"/>
                <a:gd name="connsiteY241" fmla="*/ 158228 h 1177152"/>
                <a:gd name="connsiteX242" fmla="*/ 252397 w 1127010"/>
                <a:gd name="connsiteY242" fmla="*/ 152475 h 1177152"/>
                <a:gd name="connsiteX243" fmla="*/ 250479 w 1127010"/>
                <a:gd name="connsiteY243" fmla="*/ 134254 h 1177152"/>
                <a:gd name="connsiteX244" fmla="*/ 255273 w 1127010"/>
                <a:gd name="connsiteY244" fmla="*/ 128501 h 1177152"/>
                <a:gd name="connsiteX245" fmla="*/ 250479 w 1127010"/>
                <a:gd name="connsiteY245" fmla="*/ 109322 h 1177152"/>
                <a:gd name="connsiteX246" fmla="*/ 253356 w 1127010"/>
                <a:gd name="connsiteY246" fmla="*/ 114116 h 1177152"/>
                <a:gd name="connsiteX247" fmla="*/ 274453 w 1127010"/>
                <a:gd name="connsiteY247" fmla="*/ 122747 h 1177152"/>
                <a:gd name="connsiteX248" fmla="*/ 281165 w 1127010"/>
                <a:gd name="connsiteY248" fmla="*/ 121788 h 1177152"/>
                <a:gd name="connsiteX249" fmla="*/ 302262 w 1127010"/>
                <a:gd name="connsiteY249" fmla="*/ 121788 h 1177152"/>
                <a:gd name="connsiteX250" fmla="*/ 302262 w 1127010"/>
                <a:gd name="connsiteY250" fmla="*/ 131377 h 1177152"/>
                <a:gd name="connsiteX251" fmla="*/ 296509 w 1127010"/>
                <a:gd name="connsiteY251" fmla="*/ 134254 h 1177152"/>
                <a:gd name="connsiteX252" fmla="*/ 304180 w 1127010"/>
                <a:gd name="connsiteY252" fmla="*/ 165900 h 1177152"/>
                <a:gd name="connsiteX253" fmla="*/ 316647 w 1127010"/>
                <a:gd name="connsiteY253" fmla="*/ 159187 h 1177152"/>
                <a:gd name="connsiteX254" fmla="*/ 359800 w 1127010"/>
                <a:gd name="connsiteY254" fmla="*/ 173572 h 1177152"/>
                <a:gd name="connsiteX255" fmla="*/ 371307 w 1127010"/>
                <a:gd name="connsiteY255" fmla="*/ 183161 h 1177152"/>
                <a:gd name="connsiteX256" fmla="*/ 402953 w 1127010"/>
                <a:gd name="connsiteY256" fmla="*/ 169736 h 1177152"/>
                <a:gd name="connsiteX257" fmla="*/ 414461 w 1127010"/>
                <a:gd name="connsiteY257" fmla="*/ 168777 h 1177152"/>
                <a:gd name="connsiteX258" fmla="*/ 407748 w 1127010"/>
                <a:gd name="connsiteY258" fmla="*/ 139049 h 1177152"/>
                <a:gd name="connsiteX259" fmla="*/ 493095 w 1127010"/>
                <a:gd name="connsiteY259" fmla="*/ 114116 h 1177152"/>
                <a:gd name="connsiteX260" fmla="*/ 510356 w 1127010"/>
                <a:gd name="connsiteY260" fmla="*/ 102609 h 1177152"/>
                <a:gd name="connsiteX261" fmla="*/ 528577 w 1127010"/>
                <a:gd name="connsiteY261" fmla="*/ 94937 h 1177152"/>
                <a:gd name="connsiteX262" fmla="*/ 520905 w 1127010"/>
                <a:gd name="connsiteY262" fmla="*/ 81511 h 1177152"/>
                <a:gd name="connsiteX263" fmla="*/ 522823 w 1127010"/>
                <a:gd name="connsiteY263" fmla="*/ 72881 h 1177152"/>
                <a:gd name="connsiteX264" fmla="*/ 528577 w 1127010"/>
                <a:gd name="connsiteY264" fmla="*/ 72881 h 1177152"/>
                <a:gd name="connsiteX265" fmla="*/ 523782 w 1127010"/>
                <a:gd name="connsiteY265" fmla="*/ 68086 h 1177152"/>
                <a:gd name="connsiteX266" fmla="*/ 532413 w 1127010"/>
                <a:gd name="connsiteY266" fmla="*/ 14384 h 1177152"/>
                <a:gd name="connsiteX267" fmla="*/ 573648 w 1127010"/>
                <a:gd name="connsiteY267" fmla="*/ 959 h 1177152"/>
                <a:gd name="connsiteX268" fmla="*/ 611047 w 1127010"/>
                <a:gd name="connsiteY268" fmla="*/ 0 h 1177152"/>
                <a:gd name="connsiteX269" fmla="*/ 611047 w 1127010"/>
                <a:gd name="connsiteY269" fmla="*/ 0 h 1177152"/>
                <a:gd name="connsiteX270" fmla="*/ 1115459 w 1127010"/>
                <a:gd name="connsiteY270" fmla="*/ 981015 h 1177152"/>
                <a:gd name="connsiteX271" fmla="*/ 1115459 w 1127010"/>
                <a:gd name="connsiteY271" fmla="*/ 1024168 h 1177152"/>
                <a:gd name="connsiteX272" fmla="*/ 1123131 w 1127010"/>
                <a:gd name="connsiteY272" fmla="*/ 1031839 h 1177152"/>
                <a:gd name="connsiteX273" fmla="*/ 1116418 w 1127010"/>
                <a:gd name="connsiteY273" fmla="*/ 1022250 h 1177152"/>
                <a:gd name="connsiteX274" fmla="*/ 1124090 w 1127010"/>
                <a:gd name="connsiteY274" fmla="*/ 1035675 h 1177152"/>
                <a:gd name="connsiteX275" fmla="*/ 1126967 w 1127010"/>
                <a:gd name="connsiteY275" fmla="*/ 1067321 h 1177152"/>
                <a:gd name="connsiteX276" fmla="*/ 1112583 w 1127010"/>
                <a:gd name="connsiteY276" fmla="*/ 1104720 h 1177152"/>
                <a:gd name="connsiteX277" fmla="*/ 1106829 w 1127010"/>
                <a:gd name="connsiteY277" fmla="*/ 1143079 h 1177152"/>
                <a:gd name="connsiteX278" fmla="*/ 1101075 w 1127010"/>
                <a:gd name="connsiteY278" fmla="*/ 1144997 h 1177152"/>
                <a:gd name="connsiteX279" fmla="*/ 1106829 w 1127010"/>
                <a:gd name="connsiteY279" fmla="*/ 1146914 h 1177152"/>
                <a:gd name="connsiteX280" fmla="*/ 1099157 w 1127010"/>
                <a:gd name="connsiteY280" fmla="*/ 1153627 h 1177152"/>
                <a:gd name="connsiteX281" fmla="*/ 1094362 w 1127010"/>
                <a:gd name="connsiteY281" fmla="*/ 1173765 h 1177152"/>
                <a:gd name="connsiteX282" fmla="*/ 1082855 w 1127010"/>
                <a:gd name="connsiteY282" fmla="*/ 1159381 h 1177152"/>
                <a:gd name="connsiteX283" fmla="*/ 1056004 w 1127010"/>
                <a:gd name="connsiteY283" fmla="*/ 1151709 h 1177152"/>
                <a:gd name="connsiteX284" fmla="*/ 1057922 w 1127010"/>
                <a:gd name="connsiteY284" fmla="*/ 1142120 h 1177152"/>
                <a:gd name="connsiteX285" fmla="*/ 1045455 w 1127010"/>
                <a:gd name="connsiteY285" fmla="*/ 1128694 h 1177152"/>
                <a:gd name="connsiteX286" fmla="*/ 1058881 w 1127010"/>
                <a:gd name="connsiteY286" fmla="*/ 1110474 h 1177152"/>
                <a:gd name="connsiteX287" fmla="*/ 1042579 w 1127010"/>
                <a:gd name="connsiteY287" fmla="*/ 1110474 h 1177152"/>
                <a:gd name="connsiteX288" fmla="*/ 1054086 w 1127010"/>
                <a:gd name="connsiteY288" fmla="*/ 1093213 h 1177152"/>
                <a:gd name="connsiteX289" fmla="*/ 1037784 w 1127010"/>
                <a:gd name="connsiteY289" fmla="*/ 1080746 h 1177152"/>
                <a:gd name="connsiteX290" fmla="*/ 1048332 w 1127010"/>
                <a:gd name="connsiteY290" fmla="*/ 1067321 h 1177152"/>
                <a:gd name="connsiteX291" fmla="*/ 1036825 w 1127010"/>
                <a:gd name="connsiteY291" fmla="*/ 1053896 h 1177152"/>
                <a:gd name="connsiteX292" fmla="*/ 1047373 w 1127010"/>
                <a:gd name="connsiteY292" fmla="*/ 1050060 h 1177152"/>
                <a:gd name="connsiteX293" fmla="*/ 1052168 w 1127010"/>
                <a:gd name="connsiteY293" fmla="*/ 1029922 h 1177152"/>
                <a:gd name="connsiteX294" fmla="*/ 1056963 w 1127010"/>
                <a:gd name="connsiteY294" fmla="*/ 1033757 h 1177152"/>
                <a:gd name="connsiteX295" fmla="*/ 1066553 w 1127010"/>
                <a:gd name="connsiteY295" fmla="*/ 1025127 h 1177152"/>
                <a:gd name="connsiteX296" fmla="*/ 1078060 w 1127010"/>
                <a:gd name="connsiteY296" fmla="*/ 1025127 h 1177152"/>
                <a:gd name="connsiteX297" fmla="*/ 1086691 w 1127010"/>
                <a:gd name="connsiteY297" fmla="*/ 1013619 h 1177152"/>
                <a:gd name="connsiteX298" fmla="*/ 1102993 w 1127010"/>
                <a:gd name="connsiteY298" fmla="*/ 1020332 h 1177152"/>
                <a:gd name="connsiteX299" fmla="*/ 1102993 w 1127010"/>
                <a:gd name="connsiteY299" fmla="*/ 1002112 h 1177152"/>
                <a:gd name="connsiteX300" fmla="*/ 1115459 w 1127010"/>
                <a:gd name="connsiteY300" fmla="*/ 981015 h 1177152"/>
                <a:gd name="connsiteX301" fmla="*/ 1115459 w 1127010"/>
                <a:gd name="connsiteY301" fmla="*/ 981015 h 1177152"/>
                <a:gd name="connsiteX302" fmla="*/ 908324 w 1127010"/>
                <a:gd name="connsiteY302" fmla="*/ 903339 h 1177152"/>
                <a:gd name="connsiteX303" fmla="*/ 921750 w 1127010"/>
                <a:gd name="connsiteY303" fmla="*/ 890873 h 1177152"/>
                <a:gd name="connsiteX304" fmla="*/ 908324 w 1127010"/>
                <a:gd name="connsiteY304" fmla="*/ 903339 h 1177152"/>
                <a:gd name="connsiteX305" fmla="*/ 908324 w 1127010"/>
                <a:gd name="connsiteY305" fmla="*/ 903339 h 1177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</a:cxnLst>
              <a:rect l="l" t="t" r="r" b="b"/>
              <a:pathLst>
                <a:path w="1127010" h="1177152">
                  <a:moveTo>
                    <a:pt x="611047" y="0"/>
                  </a:moveTo>
                  <a:cubicBezTo>
                    <a:pt x="612965" y="12467"/>
                    <a:pt x="613924" y="46989"/>
                    <a:pt x="633103" y="46989"/>
                  </a:cubicBezTo>
                  <a:cubicBezTo>
                    <a:pt x="640775" y="46989"/>
                    <a:pt x="644611" y="34523"/>
                    <a:pt x="650364" y="37400"/>
                  </a:cubicBezTo>
                  <a:cubicBezTo>
                    <a:pt x="661872" y="42194"/>
                    <a:pt x="657077" y="62332"/>
                    <a:pt x="659954" y="70004"/>
                  </a:cubicBezTo>
                  <a:cubicBezTo>
                    <a:pt x="665708" y="82470"/>
                    <a:pt x="684887" y="68086"/>
                    <a:pt x="687764" y="82470"/>
                  </a:cubicBezTo>
                  <a:cubicBezTo>
                    <a:pt x="688723" y="86306"/>
                    <a:pt x="685846" y="90142"/>
                    <a:pt x="686805" y="93978"/>
                  </a:cubicBezTo>
                  <a:cubicBezTo>
                    <a:pt x="688723" y="101650"/>
                    <a:pt x="725163" y="92060"/>
                    <a:pt x="727081" y="107403"/>
                  </a:cubicBezTo>
                  <a:cubicBezTo>
                    <a:pt x="727081" y="113157"/>
                    <a:pt x="719409" y="116993"/>
                    <a:pt x="719409" y="122747"/>
                  </a:cubicBezTo>
                  <a:cubicBezTo>
                    <a:pt x="718451" y="126583"/>
                    <a:pt x="726122" y="126583"/>
                    <a:pt x="726122" y="129459"/>
                  </a:cubicBezTo>
                  <a:cubicBezTo>
                    <a:pt x="726122" y="134254"/>
                    <a:pt x="721328" y="137131"/>
                    <a:pt x="718451" y="140967"/>
                  </a:cubicBezTo>
                  <a:cubicBezTo>
                    <a:pt x="715574" y="146721"/>
                    <a:pt x="745301" y="153433"/>
                    <a:pt x="757768" y="141926"/>
                  </a:cubicBezTo>
                  <a:cubicBezTo>
                    <a:pt x="764481" y="136172"/>
                    <a:pt x="769275" y="119870"/>
                    <a:pt x="775988" y="125624"/>
                  </a:cubicBezTo>
                  <a:cubicBezTo>
                    <a:pt x="777906" y="127542"/>
                    <a:pt x="773111" y="130418"/>
                    <a:pt x="772152" y="133295"/>
                  </a:cubicBezTo>
                  <a:cubicBezTo>
                    <a:pt x="771193" y="137131"/>
                    <a:pt x="767357" y="140967"/>
                    <a:pt x="767357" y="144803"/>
                  </a:cubicBezTo>
                  <a:cubicBezTo>
                    <a:pt x="767357" y="148639"/>
                    <a:pt x="773111" y="149598"/>
                    <a:pt x="774070" y="152475"/>
                  </a:cubicBezTo>
                  <a:cubicBezTo>
                    <a:pt x="774070" y="157269"/>
                    <a:pt x="766399" y="162064"/>
                    <a:pt x="770234" y="165900"/>
                  </a:cubicBezTo>
                  <a:cubicBezTo>
                    <a:pt x="774070" y="171654"/>
                    <a:pt x="782701" y="168777"/>
                    <a:pt x="789413" y="171654"/>
                  </a:cubicBezTo>
                  <a:cubicBezTo>
                    <a:pt x="793249" y="174531"/>
                    <a:pt x="794208" y="179325"/>
                    <a:pt x="797085" y="182202"/>
                  </a:cubicBezTo>
                  <a:cubicBezTo>
                    <a:pt x="798044" y="183161"/>
                    <a:pt x="800921" y="179325"/>
                    <a:pt x="802839" y="180284"/>
                  </a:cubicBezTo>
                  <a:cubicBezTo>
                    <a:pt x="804757" y="181243"/>
                    <a:pt x="805716" y="183161"/>
                    <a:pt x="806675" y="185079"/>
                  </a:cubicBezTo>
                  <a:cubicBezTo>
                    <a:pt x="806675" y="186038"/>
                    <a:pt x="801880" y="187956"/>
                    <a:pt x="802839" y="188915"/>
                  </a:cubicBezTo>
                  <a:cubicBezTo>
                    <a:pt x="805716" y="190833"/>
                    <a:pt x="810511" y="188915"/>
                    <a:pt x="811470" y="191792"/>
                  </a:cubicBezTo>
                  <a:cubicBezTo>
                    <a:pt x="814346" y="195628"/>
                    <a:pt x="810511" y="203299"/>
                    <a:pt x="815305" y="205217"/>
                  </a:cubicBezTo>
                  <a:cubicBezTo>
                    <a:pt x="821059" y="208094"/>
                    <a:pt x="826813" y="201381"/>
                    <a:pt x="833526" y="202340"/>
                  </a:cubicBezTo>
                  <a:cubicBezTo>
                    <a:pt x="836403" y="202340"/>
                    <a:pt x="839279" y="203299"/>
                    <a:pt x="841197" y="204258"/>
                  </a:cubicBezTo>
                  <a:cubicBezTo>
                    <a:pt x="845992" y="206176"/>
                    <a:pt x="848869" y="208094"/>
                    <a:pt x="852705" y="210012"/>
                  </a:cubicBezTo>
                  <a:cubicBezTo>
                    <a:pt x="853664" y="210971"/>
                    <a:pt x="852705" y="214807"/>
                    <a:pt x="853664" y="213848"/>
                  </a:cubicBezTo>
                  <a:cubicBezTo>
                    <a:pt x="859418" y="213848"/>
                    <a:pt x="863253" y="209053"/>
                    <a:pt x="868048" y="209053"/>
                  </a:cubicBezTo>
                  <a:cubicBezTo>
                    <a:pt x="873802" y="209053"/>
                    <a:pt x="878597" y="211930"/>
                    <a:pt x="883391" y="213848"/>
                  </a:cubicBezTo>
                  <a:cubicBezTo>
                    <a:pt x="885309" y="216725"/>
                    <a:pt x="891063" y="213848"/>
                    <a:pt x="892981" y="216725"/>
                  </a:cubicBezTo>
                  <a:cubicBezTo>
                    <a:pt x="900653" y="221519"/>
                    <a:pt x="904489" y="241658"/>
                    <a:pt x="914078" y="251247"/>
                  </a:cubicBezTo>
                  <a:cubicBezTo>
                    <a:pt x="924627" y="262755"/>
                    <a:pt x="906406" y="226314"/>
                    <a:pt x="934216" y="250288"/>
                  </a:cubicBezTo>
                  <a:cubicBezTo>
                    <a:pt x="936134" y="252206"/>
                    <a:pt x="932298" y="256042"/>
                    <a:pt x="933257" y="257960"/>
                  </a:cubicBezTo>
                  <a:cubicBezTo>
                    <a:pt x="935175" y="260837"/>
                    <a:pt x="963944" y="249329"/>
                    <a:pt x="968739" y="252206"/>
                  </a:cubicBezTo>
                  <a:cubicBezTo>
                    <a:pt x="971616" y="255083"/>
                    <a:pt x="969698" y="259878"/>
                    <a:pt x="972575" y="262755"/>
                  </a:cubicBezTo>
                  <a:cubicBezTo>
                    <a:pt x="976410" y="265632"/>
                    <a:pt x="1030112" y="271385"/>
                    <a:pt x="1026276" y="278098"/>
                  </a:cubicBezTo>
                  <a:cubicBezTo>
                    <a:pt x="1016687" y="295359"/>
                    <a:pt x="998467" y="305908"/>
                    <a:pt x="990795" y="320292"/>
                  </a:cubicBezTo>
                  <a:cubicBezTo>
                    <a:pt x="987918" y="327005"/>
                    <a:pt x="986959" y="346184"/>
                    <a:pt x="986000" y="351938"/>
                  </a:cubicBezTo>
                  <a:lnTo>
                    <a:pt x="973534" y="373035"/>
                  </a:lnTo>
                  <a:cubicBezTo>
                    <a:pt x="971616" y="377830"/>
                    <a:pt x="969698" y="381666"/>
                    <a:pt x="970657" y="386460"/>
                  </a:cubicBezTo>
                  <a:cubicBezTo>
                    <a:pt x="970657" y="389337"/>
                    <a:pt x="974493" y="389337"/>
                    <a:pt x="974493" y="391255"/>
                  </a:cubicBezTo>
                  <a:cubicBezTo>
                    <a:pt x="973534" y="403722"/>
                    <a:pt x="964903" y="415229"/>
                    <a:pt x="965862" y="427696"/>
                  </a:cubicBezTo>
                  <a:cubicBezTo>
                    <a:pt x="965862" y="439203"/>
                    <a:pt x="965862" y="443039"/>
                    <a:pt x="966821" y="443039"/>
                  </a:cubicBezTo>
                  <a:cubicBezTo>
                    <a:pt x="936134" y="474684"/>
                    <a:pt x="946683" y="440162"/>
                    <a:pt x="921750" y="447834"/>
                  </a:cubicBezTo>
                  <a:cubicBezTo>
                    <a:pt x="919832" y="448793"/>
                    <a:pt x="923668" y="452629"/>
                    <a:pt x="923668" y="454547"/>
                  </a:cubicBezTo>
                  <a:cubicBezTo>
                    <a:pt x="923668" y="455505"/>
                    <a:pt x="921750" y="454547"/>
                    <a:pt x="921750" y="454547"/>
                  </a:cubicBezTo>
                  <a:cubicBezTo>
                    <a:pt x="918873" y="458382"/>
                    <a:pt x="912160" y="462218"/>
                    <a:pt x="914078" y="466054"/>
                  </a:cubicBezTo>
                  <a:cubicBezTo>
                    <a:pt x="915037" y="470849"/>
                    <a:pt x="928462" y="461259"/>
                    <a:pt x="928462" y="466054"/>
                  </a:cubicBezTo>
                  <a:cubicBezTo>
                    <a:pt x="927504" y="478521"/>
                    <a:pt x="922709" y="468931"/>
                    <a:pt x="918873" y="472767"/>
                  </a:cubicBezTo>
                  <a:cubicBezTo>
                    <a:pt x="911201" y="479479"/>
                    <a:pt x="903530" y="496741"/>
                    <a:pt x="896817" y="502495"/>
                  </a:cubicBezTo>
                  <a:cubicBezTo>
                    <a:pt x="891063" y="509207"/>
                    <a:pt x="878597" y="506330"/>
                    <a:pt x="874761" y="513043"/>
                  </a:cubicBezTo>
                  <a:cubicBezTo>
                    <a:pt x="871884" y="519756"/>
                    <a:pt x="877638" y="527427"/>
                    <a:pt x="874761" y="533181"/>
                  </a:cubicBezTo>
                  <a:cubicBezTo>
                    <a:pt x="870925" y="542771"/>
                    <a:pt x="854623" y="542771"/>
                    <a:pt x="848869" y="552360"/>
                  </a:cubicBezTo>
                  <a:cubicBezTo>
                    <a:pt x="838320" y="565786"/>
                    <a:pt x="849828" y="578252"/>
                    <a:pt x="845033" y="592637"/>
                  </a:cubicBezTo>
                  <a:cubicBezTo>
                    <a:pt x="844074" y="595513"/>
                    <a:pt x="835444" y="590719"/>
                    <a:pt x="835444" y="602226"/>
                  </a:cubicBezTo>
                  <a:cubicBezTo>
                    <a:pt x="835444" y="604144"/>
                    <a:pt x="830649" y="606062"/>
                    <a:pt x="831608" y="606062"/>
                  </a:cubicBezTo>
                  <a:cubicBezTo>
                    <a:pt x="842156" y="608939"/>
                    <a:pt x="854623" y="604144"/>
                    <a:pt x="860377" y="593596"/>
                  </a:cubicBezTo>
                  <a:cubicBezTo>
                    <a:pt x="861335" y="591678"/>
                    <a:pt x="856541" y="589760"/>
                    <a:pt x="855582" y="587842"/>
                  </a:cubicBezTo>
                  <a:cubicBezTo>
                    <a:pt x="855582" y="584965"/>
                    <a:pt x="854623" y="583047"/>
                    <a:pt x="856541" y="581129"/>
                  </a:cubicBezTo>
                  <a:cubicBezTo>
                    <a:pt x="864212" y="568663"/>
                    <a:pt x="890104" y="568663"/>
                    <a:pt x="901612" y="573457"/>
                  </a:cubicBezTo>
                  <a:cubicBezTo>
                    <a:pt x="905448" y="574416"/>
                    <a:pt x="897776" y="580170"/>
                    <a:pt x="898735" y="582088"/>
                  </a:cubicBezTo>
                  <a:cubicBezTo>
                    <a:pt x="898735" y="586883"/>
                    <a:pt x="904489" y="588801"/>
                    <a:pt x="905448" y="592637"/>
                  </a:cubicBezTo>
                  <a:cubicBezTo>
                    <a:pt x="906406" y="598390"/>
                    <a:pt x="893940" y="597431"/>
                    <a:pt x="898735" y="606062"/>
                  </a:cubicBezTo>
                  <a:cubicBezTo>
                    <a:pt x="900653" y="607980"/>
                    <a:pt x="906406" y="605103"/>
                    <a:pt x="906406" y="607980"/>
                  </a:cubicBezTo>
                  <a:cubicBezTo>
                    <a:pt x="908324" y="610857"/>
                    <a:pt x="903530" y="615652"/>
                    <a:pt x="904489" y="617570"/>
                  </a:cubicBezTo>
                  <a:cubicBezTo>
                    <a:pt x="905448" y="619487"/>
                    <a:pt x="909283" y="613733"/>
                    <a:pt x="910242" y="615652"/>
                  </a:cubicBezTo>
                  <a:cubicBezTo>
                    <a:pt x="915037" y="620446"/>
                    <a:pt x="915037" y="626200"/>
                    <a:pt x="917914" y="631954"/>
                  </a:cubicBezTo>
                  <a:cubicBezTo>
                    <a:pt x="876679" y="655928"/>
                    <a:pt x="899694" y="645379"/>
                    <a:pt x="912160" y="667435"/>
                  </a:cubicBezTo>
                  <a:cubicBezTo>
                    <a:pt x="914078" y="671271"/>
                    <a:pt x="910242" y="677025"/>
                    <a:pt x="913119" y="680861"/>
                  </a:cubicBezTo>
                  <a:cubicBezTo>
                    <a:pt x="915996" y="687573"/>
                    <a:pt x="924627" y="688532"/>
                    <a:pt x="927504" y="693327"/>
                  </a:cubicBezTo>
                  <a:cubicBezTo>
                    <a:pt x="932298" y="700999"/>
                    <a:pt x="903530" y="724973"/>
                    <a:pt x="898735" y="725932"/>
                  </a:cubicBezTo>
                  <a:cubicBezTo>
                    <a:pt x="895858" y="726891"/>
                    <a:pt x="893940" y="721137"/>
                    <a:pt x="891063" y="721137"/>
                  </a:cubicBezTo>
                  <a:cubicBezTo>
                    <a:pt x="886268" y="722096"/>
                    <a:pt x="878597" y="722096"/>
                    <a:pt x="878597" y="726891"/>
                  </a:cubicBezTo>
                  <a:cubicBezTo>
                    <a:pt x="876679" y="741275"/>
                    <a:pt x="906406" y="752782"/>
                    <a:pt x="911201" y="760454"/>
                  </a:cubicBezTo>
                  <a:cubicBezTo>
                    <a:pt x="914078" y="766208"/>
                    <a:pt x="915037" y="772921"/>
                    <a:pt x="915037" y="780592"/>
                  </a:cubicBezTo>
                  <a:cubicBezTo>
                    <a:pt x="914078" y="783469"/>
                    <a:pt x="906406" y="778674"/>
                    <a:pt x="905448" y="781551"/>
                  </a:cubicBezTo>
                  <a:cubicBezTo>
                    <a:pt x="904489" y="783469"/>
                    <a:pt x="907365" y="785387"/>
                    <a:pt x="906406" y="786346"/>
                  </a:cubicBezTo>
                  <a:cubicBezTo>
                    <a:pt x="903530" y="791141"/>
                    <a:pt x="898735" y="794018"/>
                    <a:pt x="895858" y="796895"/>
                  </a:cubicBezTo>
                  <a:cubicBezTo>
                    <a:pt x="892981" y="802648"/>
                    <a:pt x="902571" y="804566"/>
                    <a:pt x="903530" y="807443"/>
                  </a:cubicBezTo>
                  <a:cubicBezTo>
                    <a:pt x="903530" y="809361"/>
                    <a:pt x="898735" y="809361"/>
                    <a:pt x="898735" y="811279"/>
                  </a:cubicBezTo>
                  <a:cubicBezTo>
                    <a:pt x="897776" y="823746"/>
                    <a:pt x="920791" y="841007"/>
                    <a:pt x="931339" y="843884"/>
                  </a:cubicBezTo>
                  <a:cubicBezTo>
                    <a:pt x="937093" y="845802"/>
                    <a:pt x="942847" y="842925"/>
                    <a:pt x="948601" y="842925"/>
                  </a:cubicBezTo>
                  <a:cubicBezTo>
                    <a:pt x="954354" y="841966"/>
                    <a:pt x="960108" y="838130"/>
                    <a:pt x="964903" y="841007"/>
                  </a:cubicBezTo>
                  <a:cubicBezTo>
                    <a:pt x="978328" y="850596"/>
                    <a:pt x="947642" y="871694"/>
                    <a:pt x="952436" y="887996"/>
                  </a:cubicBezTo>
                  <a:cubicBezTo>
                    <a:pt x="951478" y="887996"/>
                    <a:pt x="936134" y="893749"/>
                    <a:pt x="934216" y="895668"/>
                  </a:cubicBezTo>
                  <a:cubicBezTo>
                    <a:pt x="933257" y="896626"/>
                    <a:pt x="936134" y="900462"/>
                    <a:pt x="934216" y="900462"/>
                  </a:cubicBezTo>
                  <a:cubicBezTo>
                    <a:pt x="933257" y="899503"/>
                    <a:pt x="934216" y="895668"/>
                    <a:pt x="933257" y="895668"/>
                  </a:cubicBezTo>
                  <a:cubicBezTo>
                    <a:pt x="927504" y="896626"/>
                    <a:pt x="921750" y="897585"/>
                    <a:pt x="917914" y="901421"/>
                  </a:cubicBezTo>
                  <a:cubicBezTo>
                    <a:pt x="915037" y="904298"/>
                    <a:pt x="919832" y="910052"/>
                    <a:pt x="915996" y="912929"/>
                  </a:cubicBezTo>
                  <a:cubicBezTo>
                    <a:pt x="912160" y="915805"/>
                    <a:pt x="906406" y="911970"/>
                    <a:pt x="901612" y="914847"/>
                  </a:cubicBezTo>
                  <a:cubicBezTo>
                    <a:pt x="897776" y="917723"/>
                    <a:pt x="898735" y="924436"/>
                    <a:pt x="893940" y="928272"/>
                  </a:cubicBezTo>
                  <a:cubicBezTo>
                    <a:pt x="890104" y="930190"/>
                    <a:pt x="886268" y="925395"/>
                    <a:pt x="882432" y="927313"/>
                  </a:cubicBezTo>
                  <a:cubicBezTo>
                    <a:pt x="879556" y="928272"/>
                    <a:pt x="881474" y="933067"/>
                    <a:pt x="878597" y="934985"/>
                  </a:cubicBezTo>
                  <a:cubicBezTo>
                    <a:pt x="875720" y="938821"/>
                    <a:pt x="869007" y="939779"/>
                    <a:pt x="867089" y="943615"/>
                  </a:cubicBezTo>
                  <a:cubicBezTo>
                    <a:pt x="866130" y="947451"/>
                    <a:pt x="874761" y="952246"/>
                    <a:pt x="870925" y="955123"/>
                  </a:cubicBezTo>
                  <a:cubicBezTo>
                    <a:pt x="866130" y="959918"/>
                    <a:pt x="857500" y="955123"/>
                    <a:pt x="850787" y="956082"/>
                  </a:cubicBezTo>
                  <a:cubicBezTo>
                    <a:pt x="843115" y="958000"/>
                    <a:pt x="837361" y="965671"/>
                    <a:pt x="829690" y="968548"/>
                  </a:cubicBezTo>
                  <a:cubicBezTo>
                    <a:pt x="822018" y="971425"/>
                    <a:pt x="827772" y="958959"/>
                    <a:pt x="809552" y="958000"/>
                  </a:cubicBezTo>
                  <a:cubicBezTo>
                    <a:pt x="798044" y="957041"/>
                    <a:pt x="810511" y="962795"/>
                    <a:pt x="808593" y="964712"/>
                  </a:cubicBezTo>
                  <a:cubicBezTo>
                    <a:pt x="806675" y="966630"/>
                    <a:pt x="802839" y="966630"/>
                    <a:pt x="800921" y="965671"/>
                  </a:cubicBezTo>
                  <a:cubicBezTo>
                    <a:pt x="798044" y="965671"/>
                    <a:pt x="795167" y="965671"/>
                    <a:pt x="794208" y="963753"/>
                  </a:cubicBezTo>
                  <a:cubicBezTo>
                    <a:pt x="794208" y="961836"/>
                    <a:pt x="800921" y="957041"/>
                    <a:pt x="787496" y="951287"/>
                  </a:cubicBezTo>
                  <a:cubicBezTo>
                    <a:pt x="784619" y="950328"/>
                    <a:pt x="781742" y="951287"/>
                    <a:pt x="778865" y="951287"/>
                  </a:cubicBezTo>
                  <a:cubicBezTo>
                    <a:pt x="772152" y="949369"/>
                    <a:pt x="765440" y="950328"/>
                    <a:pt x="760645" y="945533"/>
                  </a:cubicBezTo>
                  <a:cubicBezTo>
                    <a:pt x="755850" y="940738"/>
                    <a:pt x="760645" y="932108"/>
                    <a:pt x="756809" y="927313"/>
                  </a:cubicBezTo>
                  <a:cubicBezTo>
                    <a:pt x="754891" y="924436"/>
                    <a:pt x="751055" y="931149"/>
                    <a:pt x="748178" y="931149"/>
                  </a:cubicBezTo>
                  <a:cubicBezTo>
                    <a:pt x="742425" y="931149"/>
                    <a:pt x="731876" y="933067"/>
                    <a:pt x="732835" y="927313"/>
                  </a:cubicBezTo>
                  <a:cubicBezTo>
                    <a:pt x="733794" y="919641"/>
                    <a:pt x="750096" y="922518"/>
                    <a:pt x="751055" y="915805"/>
                  </a:cubicBezTo>
                  <a:cubicBezTo>
                    <a:pt x="751055" y="908134"/>
                    <a:pt x="741466" y="903339"/>
                    <a:pt x="734753" y="904298"/>
                  </a:cubicBezTo>
                  <a:cubicBezTo>
                    <a:pt x="728999" y="905257"/>
                    <a:pt x="739548" y="914847"/>
                    <a:pt x="736671" y="918682"/>
                  </a:cubicBezTo>
                  <a:cubicBezTo>
                    <a:pt x="731876" y="923477"/>
                    <a:pt x="725163" y="926354"/>
                    <a:pt x="718451" y="925395"/>
                  </a:cubicBezTo>
                  <a:cubicBezTo>
                    <a:pt x="704066" y="924436"/>
                    <a:pt x="708861" y="899503"/>
                    <a:pt x="705984" y="903339"/>
                  </a:cubicBezTo>
                  <a:cubicBezTo>
                    <a:pt x="693518" y="917723"/>
                    <a:pt x="721328" y="924436"/>
                    <a:pt x="713656" y="927313"/>
                  </a:cubicBezTo>
                  <a:cubicBezTo>
                    <a:pt x="684887" y="938821"/>
                    <a:pt x="697354" y="919641"/>
                    <a:pt x="696395" y="916764"/>
                  </a:cubicBezTo>
                  <a:cubicBezTo>
                    <a:pt x="695436" y="912929"/>
                    <a:pt x="663790" y="909093"/>
                    <a:pt x="660913" y="908134"/>
                  </a:cubicBezTo>
                  <a:cubicBezTo>
                    <a:pt x="653241" y="904298"/>
                    <a:pt x="644611" y="892790"/>
                    <a:pt x="635980" y="898544"/>
                  </a:cubicBezTo>
                  <a:cubicBezTo>
                    <a:pt x="626391" y="904298"/>
                    <a:pt x="612006" y="921559"/>
                    <a:pt x="601458" y="927313"/>
                  </a:cubicBezTo>
                  <a:cubicBezTo>
                    <a:pt x="592827" y="932108"/>
                    <a:pt x="574607" y="928272"/>
                    <a:pt x="564058" y="943615"/>
                  </a:cubicBezTo>
                  <a:cubicBezTo>
                    <a:pt x="562140" y="945533"/>
                    <a:pt x="566935" y="949369"/>
                    <a:pt x="566935" y="951287"/>
                  </a:cubicBezTo>
                  <a:cubicBezTo>
                    <a:pt x="565017" y="959918"/>
                    <a:pt x="553510" y="965671"/>
                    <a:pt x="552551" y="975261"/>
                  </a:cubicBezTo>
                  <a:cubicBezTo>
                    <a:pt x="552551" y="978138"/>
                    <a:pt x="559263" y="977179"/>
                    <a:pt x="560222" y="980056"/>
                  </a:cubicBezTo>
                  <a:cubicBezTo>
                    <a:pt x="565017" y="996358"/>
                    <a:pt x="552551" y="991563"/>
                    <a:pt x="559263" y="1009784"/>
                  </a:cubicBezTo>
                  <a:cubicBezTo>
                    <a:pt x="561181" y="1015537"/>
                    <a:pt x="566935" y="1019373"/>
                    <a:pt x="571730" y="1024168"/>
                  </a:cubicBezTo>
                  <a:lnTo>
                    <a:pt x="567894" y="1024168"/>
                  </a:lnTo>
                  <a:cubicBezTo>
                    <a:pt x="553510" y="1020332"/>
                    <a:pt x="537207" y="1012660"/>
                    <a:pt x="523782" y="1021291"/>
                  </a:cubicBezTo>
                  <a:cubicBezTo>
                    <a:pt x="520905" y="1023209"/>
                    <a:pt x="524741" y="1029922"/>
                    <a:pt x="520905" y="1030880"/>
                  </a:cubicBezTo>
                  <a:cubicBezTo>
                    <a:pt x="512274" y="1033757"/>
                    <a:pt x="496931" y="1015537"/>
                    <a:pt x="487341" y="1015537"/>
                  </a:cubicBezTo>
                  <a:cubicBezTo>
                    <a:pt x="479670" y="1015537"/>
                    <a:pt x="472957" y="1020332"/>
                    <a:pt x="465285" y="1021291"/>
                  </a:cubicBezTo>
                  <a:cubicBezTo>
                    <a:pt x="459532" y="1022250"/>
                    <a:pt x="458573" y="1012660"/>
                    <a:pt x="457614" y="1010743"/>
                  </a:cubicBezTo>
                  <a:cubicBezTo>
                    <a:pt x="452819" y="1006906"/>
                    <a:pt x="446106" y="1004989"/>
                    <a:pt x="439394" y="1003071"/>
                  </a:cubicBezTo>
                  <a:cubicBezTo>
                    <a:pt x="448024" y="991563"/>
                    <a:pt x="447065" y="980056"/>
                    <a:pt x="423091" y="981015"/>
                  </a:cubicBezTo>
                  <a:cubicBezTo>
                    <a:pt x="422132" y="981015"/>
                    <a:pt x="419255" y="984851"/>
                    <a:pt x="417338" y="988686"/>
                  </a:cubicBezTo>
                  <a:lnTo>
                    <a:pt x="417338" y="984851"/>
                  </a:lnTo>
                  <a:cubicBezTo>
                    <a:pt x="412543" y="981974"/>
                    <a:pt x="415420" y="974302"/>
                    <a:pt x="410625" y="970466"/>
                  </a:cubicBezTo>
                  <a:cubicBezTo>
                    <a:pt x="407748" y="967589"/>
                    <a:pt x="402953" y="967589"/>
                    <a:pt x="398158" y="966630"/>
                  </a:cubicBezTo>
                  <a:cubicBezTo>
                    <a:pt x="396240" y="966630"/>
                    <a:pt x="393364" y="967589"/>
                    <a:pt x="392405" y="966630"/>
                  </a:cubicBezTo>
                  <a:cubicBezTo>
                    <a:pt x="382815" y="958000"/>
                    <a:pt x="373225" y="946492"/>
                    <a:pt x="357882" y="944574"/>
                  </a:cubicBezTo>
                  <a:cubicBezTo>
                    <a:pt x="347334" y="942656"/>
                    <a:pt x="351169" y="963753"/>
                    <a:pt x="351169" y="963753"/>
                  </a:cubicBezTo>
                  <a:cubicBezTo>
                    <a:pt x="341580" y="962795"/>
                    <a:pt x="332949" y="956082"/>
                    <a:pt x="324318" y="956082"/>
                  </a:cubicBezTo>
                  <a:cubicBezTo>
                    <a:pt x="321442" y="956082"/>
                    <a:pt x="321442" y="961836"/>
                    <a:pt x="318565" y="961836"/>
                  </a:cubicBezTo>
                  <a:cubicBezTo>
                    <a:pt x="312811" y="960877"/>
                    <a:pt x="310893" y="954164"/>
                    <a:pt x="305139" y="954164"/>
                  </a:cubicBezTo>
                  <a:cubicBezTo>
                    <a:pt x="299386" y="953205"/>
                    <a:pt x="296509" y="958959"/>
                    <a:pt x="290755" y="958000"/>
                  </a:cubicBezTo>
                  <a:cubicBezTo>
                    <a:pt x="279247" y="958000"/>
                    <a:pt x="283083" y="946492"/>
                    <a:pt x="277330" y="940738"/>
                  </a:cubicBezTo>
                  <a:cubicBezTo>
                    <a:pt x="264863" y="930190"/>
                    <a:pt x="253356" y="946492"/>
                    <a:pt x="240889" y="936903"/>
                  </a:cubicBezTo>
                  <a:cubicBezTo>
                    <a:pt x="239930" y="936903"/>
                    <a:pt x="231300" y="915805"/>
                    <a:pt x="230341" y="914847"/>
                  </a:cubicBezTo>
                  <a:cubicBezTo>
                    <a:pt x="218833" y="906216"/>
                    <a:pt x="198695" y="910052"/>
                    <a:pt x="186228" y="898544"/>
                  </a:cubicBezTo>
                  <a:cubicBezTo>
                    <a:pt x="184311" y="896626"/>
                    <a:pt x="187187" y="891831"/>
                    <a:pt x="186228" y="890873"/>
                  </a:cubicBezTo>
                  <a:cubicBezTo>
                    <a:pt x="184311" y="888955"/>
                    <a:pt x="178557" y="898544"/>
                    <a:pt x="173762" y="897585"/>
                  </a:cubicBezTo>
                  <a:cubicBezTo>
                    <a:pt x="162255" y="891831"/>
                    <a:pt x="188146" y="881283"/>
                    <a:pt x="180475" y="872652"/>
                  </a:cubicBezTo>
                  <a:cubicBezTo>
                    <a:pt x="177598" y="868816"/>
                    <a:pt x="172803" y="866899"/>
                    <a:pt x="168008" y="865940"/>
                  </a:cubicBezTo>
                  <a:cubicBezTo>
                    <a:pt x="167049" y="865940"/>
                    <a:pt x="168008" y="870735"/>
                    <a:pt x="166090" y="869776"/>
                  </a:cubicBezTo>
                  <a:cubicBezTo>
                    <a:pt x="166090" y="869776"/>
                    <a:pt x="156501" y="861145"/>
                    <a:pt x="150747" y="855391"/>
                  </a:cubicBezTo>
                  <a:cubicBezTo>
                    <a:pt x="156501" y="854432"/>
                    <a:pt x="159378" y="853473"/>
                    <a:pt x="163213" y="851555"/>
                  </a:cubicBezTo>
                  <a:cubicBezTo>
                    <a:pt x="189105" y="839089"/>
                    <a:pt x="199654" y="752782"/>
                    <a:pt x="210202" y="725932"/>
                  </a:cubicBezTo>
                  <a:cubicBezTo>
                    <a:pt x="212120" y="721137"/>
                    <a:pt x="214038" y="715383"/>
                    <a:pt x="217874" y="713465"/>
                  </a:cubicBezTo>
                  <a:cubicBezTo>
                    <a:pt x="221710" y="711547"/>
                    <a:pt x="229382" y="720178"/>
                    <a:pt x="231300" y="715383"/>
                  </a:cubicBezTo>
                  <a:cubicBezTo>
                    <a:pt x="234176" y="710588"/>
                    <a:pt x="227464" y="703876"/>
                    <a:pt x="222669" y="702917"/>
                  </a:cubicBezTo>
                  <a:cubicBezTo>
                    <a:pt x="217874" y="701958"/>
                    <a:pt x="216915" y="714424"/>
                    <a:pt x="213079" y="712506"/>
                  </a:cubicBezTo>
                  <a:cubicBezTo>
                    <a:pt x="204449" y="709629"/>
                    <a:pt x="217874" y="695245"/>
                    <a:pt x="219792" y="686614"/>
                  </a:cubicBezTo>
                  <a:cubicBezTo>
                    <a:pt x="223628" y="672230"/>
                    <a:pt x="233217" y="619487"/>
                    <a:pt x="242807" y="611816"/>
                  </a:cubicBezTo>
                  <a:cubicBezTo>
                    <a:pt x="246643" y="609898"/>
                    <a:pt x="259109" y="630036"/>
                    <a:pt x="262945" y="638666"/>
                  </a:cubicBezTo>
                  <a:cubicBezTo>
                    <a:pt x="275412" y="665517"/>
                    <a:pt x="258150" y="640584"/>
                    <a:pt x="267740" y="669353"/>
                  </a:cubicBezTo>
                  <a:cubicBezTo>
                    <a:pt x="269658" y="675107"/>
                    <a:pt x="275412" y="678943"/>
                    <a:pt x="276371" y="684697"/>
                  </a:cubicBezTo>
                  <a:cubicBezTo>
                    <a:pt x="277330" y="687573"/>
                    <a:pt x="273494" y="695245"/>
                    <a:pt x="276371" y="694286"/>
                  </a:cubicBezTo>
                  <a:cubicBezTo>
                    <a:pt x="281165" y="693327"/>
                    <a:pt x="284042" y="686614"/>
                    <a:pt x="283083" y="683738"/>
                  </a:cubicBezTo>
                  <a:cubicBezTo>
                    <a:pt x="281165" y="677984"/>
                    <a:pt x="275412" y="676066"/>
                    <a:pt x="271576" y="672230"/>
                  </a:cubicBezTo>
                  <a:cubicBezTo>
                    <a:pt x="263904" y="660723"/>
                    <a:pt x="274453" y="638666"/>
                    <a:pt x="266781" y="625241"/>
                  </a:cubicBezTo>
                  <a:cubicBezTo>
                    <a:pt x="262945" y="617570"/>
                    <a:pt x="257191" y="611816"/>
                    <a:pt x="251438" y="605103"/>
                  </a:cubicBezTo>
                  <a:cubicBezTo>
                    <a:pt x="247602" y="600308"/>
                    <a:pt x="243766" y="596472"/>
                    <a:pt x="238012" y="592637"/>
                  </a:cubicBezTo>
                  <a:lnTo>
                    <a:pt x="238012" y="592637"/>
                  </a:lnTo>
                  <a:cubicBezTo>
                    <a:pt x="243766" y="594554"/>
                    <a:pt x="249520" y="596472"/>
                    <a:pt x="255273" y="593596"/>
                  </a:cubicBezTo>
                  <a:cubicBezTo>
                    <a:pt x="261986" y="589760"/>
                    <a:pt x="241848" y="581129"/>
                    <a:pt x="243766" y="573457"/>
                  </a:cubicBezTo>
                  <a:cubicBezTo>
                    <a:pt x="245684" y="565786"/>
                    <a:pt x="253356" y="562909"/>
                    <a:pt x="254315" y="555237"/>
                  </a:cubicBezTo>
                  <a:cubicBezTo>
                    <a:pt x="255273" y="549483"/>
                    <a:pt x="248561" y="545648"/>
                    <a:pt x="248561" y="539894"/>
                  </a:cubicBezTo>
                  <a:cubicBezTo>
                    <a:pt x="248561" y="533181"/>
                    <a:pt x="254315" y="527427"/>
                    <a:pt x="254315" y="520715"/>
                  </a:cubicBezTo>
                  <a:cubicBezTo>
                    <a:pt x="254315" y="518797"/>
                    <a:pt x="249520" y="518797"/>
                    <a:pt x="246643" y="519756"/>
                  </a:cubicBezTo>
                  <a:cubicBezTo>
                    <a:pt x="244725" y="520715"/>
                    <a:pt x="246643" y="526468"/>
                    <a:pt x="244725" y="525509"/>
                  </a:cubicBezTo>
                  <a:cubicBezTo>
                    <a:pt x="239930" y="523591"/>
                    <a:pt x="238971" y="516879"/>
                    <a:pt x="236094" y="514002"/>
                  </a:cubicBezTo>
                  <a:cubicBezTo>
                    <a:pt x="233217" y="513043"/>
                    <a:pt x="229382" y="516879"/>
                    <a:pt x="227464" y="514961"/>
                  </a:cubicBezTo>
                  <a:cubicBezTo>
                    <a:pt x="224587" y="513043"/>
                    <a:pt x="227464" y="507289"/>
                    <a:pt x="224587" y="505371"/>
                  </a:cubicBezTo>
                  <a:cubicBezTo>
                    <a:pt x="208284" y="490028"/>
                    <a:pt x="216915" y="523591"/>
                    <a:pt x="202531" y="493864"/>
                  </a:cubicBezTo>
                  <a:cubicBezTo>
                    <a:pt x="201572" y="490987"/>
                    <a:pt x="200613" y="471808"/>
                    <a:pt x="196777" y="467013"/>
                  </a:cubicBezTo>
                  <a:cubicBezTo>
                    <a:pt x="195818" y="466054"/>
                    <a:pt x="192941" y="467013"/>
                    <a:pt x="191982" y="466054"/>
                  </a:cubicBezTo>
                  <a:cubicBezTo>
                    <a:pt x="188146" y="460300"/>
                    <a:pt x="184311" y="454547"/>
                    <a:pt x="181434" y="447834"/>
                  </a:cubicBezTo>
                  <a:cubicBezTo>
                    <a:pt x="177598" y="439203"/>
                    <a:pt x="195818" y="429614"/>
                    <a:pt x="197736" y="425778"/>
                  </a:cubicBezTo>
                  <a:cubicBezTo>
                    <a:pt x="201572" y="418106"/>
                    <a:pt x="179516" y="412352"/>
                    <a:pt x="179516" y="411393"/>
                  </a:cubicBezTo>
                  <a:cubicBezTo>
                    <a:pt x="177598" y="404681"/>
                    <a:pt x="177598" y="401804"/>
                    <a:pt x="178557" y="398927"/>
                  </a:cubicBezTo>
                  <a:lnTo>
                    <a:pt x="177598" y="398927"/>
                  </a:lnTo>
                  <a:cubicBezTo>
                    <a:pt x="141157" y="395091"/>
                    <a:pt x="174721" y="386460"/>
                    <a:pt x="175680" y="366322"/>
                  </a:cubicBezTo>
                  <a:cubicBezTo>
                    <a:pt x="176639" y="354815"/>
                    <a:pt x="139239" y="364404"/>
                    <a:pt x="138281" y="359609"/>
                  </a:cubicBezTo>
                  <a:cubicBezTo>
                    <a:pt x="136363" y="351938"/>
                    <a:pt x="146911" y="350020"/>
                    <a:pt x="152665" y="346184"/>
                  </a:cubicBezTo>
                  <a:cubicBezTo>
                    <a:pt x="153624" y="345225"/>
                    <a:pt x="147870" y="348102"/>
                    <a:pt x="146911" y="347143"/>
                  </a:cubicBezTo>
                  <a:cubicBezTo>
                    <a:pt x="145952" y="346184"/>
                    <a:pt x="146911" y="343307"/>
                    <a:pt x="145952" y="342348"/>
                  </a:cubicBezTo>
                  <a:cubicBezTo>
                    <a:pt x="143075" y="342348"/>
                    <a:pt x="142116" y="345225"/>
                    <a:pt x="139239" y="346184"/>
                  </a:cubicBezTo>
                  <a:cubicBezTo>
                    <a:pt x="131568" y="346184"/>
                    <a:pt x="124855" y="340430"/>
                    <a:pt x="118142" y="343307"/>
                  </a:cubicBezTo>
                  <a:cubicBezTo>
                    <a:pt x="117183" y="344266"/>
                    <a:pt x="116224" y="345225"/>
                    <a:pt x="116224" y="346184"/>
                  </a:cubicBezTo>
                  <a:lnTo>
                    <a:pt x="116224" y="345225"/>
                  </a:lnTo>
                  <a:cubicBezTo>
                    <a:pt x="118142" y="333718"/>
                    <a:pt x="126773" y="322210"/>
                    <a:pt x="108553" y="320292"/>
                  </a:cubicBezTo>
                  <a:cubicBezTo>
                    <a:pt x="98963" y="319333"/>
                    <a:pt x="100881" y="331800"/>
                    <a:pt x="94168" y="327964"/>
                  </a:cubicBezTo>
                  <a:cubicBezTo>
                    <a:pt x="88415" y="324128"/>
                    <a:pt x="81702" y="312621"/>
                    <a:pt x="75948" y="309744"/>
                  </a:cubicBezTo>
                  <a:cubicBezTo>
                    <a:pt x="72112" y="308785"/>
                    <a:pt x="68277" y="312621"/>
                    <a:pt x="65400" y="309744"/>
                  </a:cubicBezTo>
                  <a:cubicBezTo>
                    <a:pt x="53892" y="301113"/>
                    <a:pt x="68277" y="289606"/>
                    <a:pt x="45262" y="291524"/>
                  </a:cubicBezTo>
                  <a:cubicBezTo>
                    <a:pt x="43344" y="292482"/>
                    <a:pt x="47179" y="297277"/>
                    <a:pt x="45262" y="298236"/>
                  </a:cubicBezTo>
                  <a:cubicBezTo>
                    <a:pt x="38549" y="301113"/>
                    <a:pt x="29918" y="305908"/>
                    <a:pt x="24164" y="302072"/>
                  </a:cubicBezTo>
                  <a:cubicBezTo>
                    <a:pt x="18411" y="298236"/>
                    <a:pt x="24164" y="288647"/>
                    <a:pt x="22246" y="281934"/>
                  </a:cubicBezTo>
                  <a:cubicBezTo>
                    <a:pt x="19370" y="271385"/>
                    <a:pt x="7862" y="274262"/>
                    <a:pt x="190" y="269467"/>
                  </a:cubicBezTo>
                  <a:cubicBezTo>
                    <a:pt x="-768" y="268508"/>
                    <a:pt x="2108" y="265632"/>
                    <a:pt x="4026" y="265632"/>
                  </a:cubicBezTo>
                  <a:cubicBezTo>
                    <a:pt x="12657" y="263714"/>
                    <a:pt x="22246" y="264673"/>
                    <a:pt x="30877" y="264673"/>
                  </a:cubicBezTo>
                  <a:cubicBezTo>
                    <a:pt x="32795" y="264673"/>
                    <a:pt x="37590" y="268508"/>
                    <a:pt x="37590" y="266591"/>
                  </a:cubicBezTo>
                  <a:cubicBezTo>
                    <a:pt x="37590" y="264673"/>
                    <a:pt x="29918" y="252206"/>
                    <a:pt x="24164" y="243576"/>
                  </a:cubicBezTo>
                  <a:lnTo>
                    <a:pt x="25123" y="244534"/>
                  </a:lnTo>
                  <a:cubicBezTo>
                    <a:pt x="29918" y="246452"/>
                    <a:pt x="34713" y="244534"/>
                    <a:pt x="40467" y="245493"/>
                  </a:cubicBezTo>
                  <a:cubicBezTo>
                    <a:pt x="44303" y="245493"/>
                    <a:pt x="51974" y="249329"/>
                    <a:pt x="49097" y="247411"/>
                  </a:cubicBezTo>
                  <a:cubicBezTo>
                    <a:pt x="42385" y="243576"/>
                    <a:pt x="31836" y="245493"/>
                    <a:pt x="28959" y="239740"/>
                  </a:cubicBezTo>
                  <a:cubicBezTo>
                    <a:pt x="27041" y="233986"/>
                    <a:pt x="41426" y="235904"/>
                    <a:pt x="42385" y="231109"/>
                  </a:cubicBezTo>
                  <a:cubicBezTo>
                    <a:pt x="45262" y="220560"/>
                    <a:pt x="-11317" y="261796"/>
                    <a:pt x="6903" y="212889"/>
                  </a:cubicBezTo>
                  <a:cubicBezTo>
                    <a:pt x="7862" y="212889"/>
                    <a:pt x="37590" y="201381"/>
                    <a:pt x="45262" y="201381"/>
                  </a:cubicBezTo>
                  <a:cubicBezTo>
                    <a:pt x="54851" y="201381"/>
                    <a:pt x="32795" y="212889"/>
                    <a:pt x="53892" y="207135"/>
                  </a:cubicBezTo>
                  <a:cubicBezTo>
                    <a:pt x="60605" y="206176"/>
                    <a:pt x="66359" y="199464"/>
                    <a:pt x="73071" y="200423"/>
                  </a:cubicBezTo>
                  <a:cubicBezTo>
                    <a:pt x="78825" y="202340"/>
                    <a:pt x="75948" y="212889"/>
                    <a:pt x="80743" y="214807"/>
                  </a:cubicBezTo>
                  <a:cubicBezTo>
                    <a:pt x="84579" y="214807"/>
                    <a:pt x="81702" y="204258"/>
                    <a:pt x="85538" y="203299"/>
                  </a:cubicBezTo>
                  <a:cubicBezTo>
                    <a:pt x="92251" y="203299"/>
                    <a:pt x="96086" y="214807"/>
                    <a:pt x="102799" y="212889"/>
                  </a:cubicBezTo>
                  <a:cubicBezTo>
                    <a:pt x="108553" y="210971"/>
                    <a:pt x="104717" y="199464"/>
                    <a:pt x="110471" y="195628"/>
                  </a:cubicBezTo>
                  <a:cubicBezTo>
                    <a:pt x="112389" y="193710"/>
                    <a:pt x="116224" y="199464"/>
                    <a:pt x="118142" y="199464"/>
                  </a:cubicBezTo>
                  <a:cubicBezTo>
                    <a:pt x="123896" y="199464"/>
                    <a:pt x="129650" y="193710"/>
                    <a:pt x="134445" y="196587"/>
                  </a:cubicBezTo>
                  <a:cubicBezTo>
                    <a:pt x="139239" y="199464"/>
                    <a:pt x="135404" y="208094"/>
                    <a:pt x="140198" y="210971"/>
                  </a:cubicBezTo>
                  <a:cubicBezTo>
                    <a:pt x="143075" y="212889"/>
                    <a:pt x="143075" y="206176"/>
                    <a:pt x="145952" y="204258"/>
                  </a:cubicBezTo>
                  <a:cubicBezTo>
                    <a:pt x="150747" y="200423"/>
                    <a:pt x="165131" y="239740"/>
                    <a:pt x="168008" y="246452"/>
                  </a:cubicBezTo>
                  <a:cubicBezTo>
                    <a:pt x="168967" y="247411"/>
                    <a:pt x="168967" y="242617"/>
                    <a:pt x="170885" y="242617"/>
                  </a:cubicBezTo>
                  <a:cubicBezTo>
                    <a:pt x="176639" y="238781"/>
                    <a:pt x="181434" y="237822"/>
                    <a:pt x="188146" y="234945"/>
                  </a:cubicBezTo>
                  <a:cubicBezTo>
                    <a:pt x="192941" y="232068"/>
                    <a:pt x="195818" y="225355"/>
                    <a:pt x="200613" y="227273"/>
                  </a:cubicBezTo>
                  <a:cubicBezTo>
                    <a:pt x="208284" y="231109"/>
                    <a:pt x="201572" y="262755"/>
                    <a:pt x="222669" y="253165"/>
                  </a:cubicBezTo>
                  <a:cubicBezTo>
                    <a:pt x="229382" y="250288"/>
                    <a:pt x="225546" y="238781"/>
                    <a:pt x="230341" y="232068"/>
                  </a:cubicBezTo>
                  <a:cubicBezTo>
                    <a:pt x="235135" y="225355"/>
                    <a:pt x="236094" y="244534"/>
                    <a:pt x="240889" y="245493"/>
                  </a:cubicBezTo>
                  <a:cubicBezTo>
                    <a:pt x="246643" y="246452"/>
                    <a:pt x="250479" y="243576"/>
                    <a:pt x="256232" y="244534"/>
                  </a:cubicBezTo>
                  <a:cubicBezTo>
                    <a:pt x="261986" y="244534"/>
                    <a:pt x="272535" y="252206"/>
                    <a:pt x="274453" y="247411"/>
                  </a:cubicBezTo>
                  <a:cubicBezTo>
                    <a:pt x="276371" y="237822"/>
                    <a:pt x="255273" y="230150"/>
                    <a:pt x="258150" y="220560"/>
                  </a:cubicBezTo>
                  <a:cubicBezTo>
                    <a:pt x="260068" y="213848"/>
                    <a:pt x="261986" y="208094"/>
                    <a:pt x="264863" y="201381"/>
                  </a:cubicBezTo>
                  <a:cubicBezTo>
                    <a:pt x="262945" y="201381"/>
                    <a:pt x="261027" y="200423"/>
                    <a:pt x="261986" y="196587"/>
                  </a:cubicBezTo>
                  <a:cubicBezTo>
                    <a:pt x="263904" y="189874"/>
                    <a:pt x="269658" y="183161"/>
                    <a:pt x="269658" y="175490"/>
                  </a:cubicBezTo>
                  <a:cubicBezTo>
                    <a:pt x="269658" y="173572"/>
                    <a:pt x="263904" y="176449"/>
                    <a:pt x="262945" y="174531"/>
                  </a:cubicBezTo>
                  <a:cubicBezTo>
                    <a:pt x="261027" y="169736"/>
                    <a:pt x="262945" y="163023"/>
                    <a:pt x="260068" y="158228"/>
                  </a:cubicBezTo>
                  <a:cubicBezTo>
                    <a:pt x="259109" y="155351"/>
                    <a:pt x="253356" y="155351"/>
                    <a:pt x="252397" y="152475"/>
                  </a:cubicBezTo>
                  <a:cubicBezTo>
                    <a:pt x="250479" y="146721"/>
                    <a:pt x="249520" y="140008"/>
                    <a:pt x="250479" y="134254"/>
                  </a:cubicBezTo>
                  <a:cubicBezTo>
                    <a:pt x="250479" y="131377"/>
                    <a:pt x="255273" y="130418"/>
                    <a:pt x="255273" y="128501"/>
                  </a:cubicBezTo>
                  <a:cubicBezTo>
                    <a:pt x="255273" y="121788"/>
                    <a:pt x="251438" y="116034"/>
                    <a:pt x="250479" y="109322"/>
                  </a:cubicBezTo>
                  <a:cubicBezTo>
                    <a:pt x="250479" y="107403"/>
                    <a:pt x="252397" y="113157"/>
                    <a:pt x="253356" y="114116"/>
                  </a:cubicBezTo>
                  <a:cubicBezTo>
                    <a:pt x="261027" y="117952"/>
                    <a:pt x="266781" y="121788"/>
                    <a:pt x="274453" y="122747"/>
                  </a:cubicBezTo>
                  <a:cubicBezTo>
                    <a:pt x="276371" y="123706"/>
                    <a:pt x="279247" y="121788"/>
                    <a:pt x="281165" y="121788"/>
                  </a:cubicBezTo>
                  <a:cubicBezTo>
                    <a:pt x="288837" y="121788"/>
                    <a:pt x="295550" y="117952"/>
                    <a:pt x="302262" y="121788"/>
                  </a:cubicBezTo>
                  <a:cubicBezTo>
                    <a:pt x="306098" y="122747"/>
                    <a:pt x="304180" y="128501"/>
                    <a:pt x="302262" y="131377"/>
                  </a:cubicBezTo>
                  <a:cubicBezTo>
                    <a:pt x="301304" y="133295"/>
                    <a:pt x="298427" y="132336"/>
                    <a:pt x="296509" y="134254"/>
                  </a:cubicBezTo>
                  <a:cubicBezTo>
                    <a:pt x="293632" y="137131"/>
                    <a:pt x="304180" y="165900"/>
                    <a:pt x="304180" y="165900"/>
                  </a:cubicBezTo>
                  <a:cubicBezTo>
                    <a:pt x="340621" y="171654"/>
                    <a:pt x="287878" y="148639"/>
                    <a:pt x="316647" y="159187"/>
                  </a:cubicBezTo>
                  <a:cubicBezTo>
                    <a:pt x="330072" y="164941"/>
                    <a:pt x="347334" y="166859"/>
                    <a:pt x="359800" y="173572"/>
                  </a:cubicBezTo>
                  <a:cubicBezTo>
                    <a:pt x="364595" y="176449"/>
                    <a:pt x="367472" y="182202"/>
                    <a:pt x="371307" y="183161"/>
                  </a:cubicBezTo>
                  <a:cubicBezTo>
                    <a:pt x="392405" y="186038"/>
                    <a:pt x="387610" y="174531"/>
                    <a:pt x="402953" y="169736"/>
                  </a:cubicBezTo>
                  <a:cubicBezTo>
                    <a:pt x="406789" y="168777"/>
                    <a:pt x="410625" y="168777"/>
                    <a:pt x="414461" y="168777"/>
                  </a:cubicBezTo>
                  <a:cubicBezTo>
                    <a:pt x="404871" y="166859"/>
                    <a:pt x="395281" y="161105"/>
                    <a:pt x="407748" y="139049"/>
                  </a:cubicBezTo>
                  <a:cubicBezTo>
                    <a:pt x="416379" y="124665"/>
                    <a:pt x="476793" y="122747"/>
                    <a:pt x="493095" y="114116"/>
                  </a:cubicBezTo>
                  <a:cubicBezTo>
                    <a:pt x="499808" y="111239"/>
                    <a:pt x="503644" y="106444"/>
                    <a:pt x="510356" y="102609"/>
                  </a:cubicBezTo>
                  <a:cubicBezTo>
                    <a:pt x="516110" y="99732"/>
                    <a:pt x="525700" y="100691"/>
                    <a:pt x="528577" y="94937"/>
                  </a:cubicBezTo>
                  <a:cubicBezTo>
                    <a:pt x="531454" y="89183"/>
                    <a:pt x="520905" y="87265"/>
                    <a:pt x="520905" y="81511"/>
                  </a:cubicBezTo>
                  <a:cubicBezTo>
                    <a:pt x="519946" y="78635"/>
                    <a:pt x="520905" y="73840"/>
                    <a:pt x="522823" y="72881"/>
                  </a:cubicBezTo>
                  <a:cubicBezTo>
                    <a:pt x="524741" y="71922"/>
                    <a:pt x="528577" y="74799"/>
                    <a:pt x="528577" y="72881"/>
                  </a:cubicBezTo>
                  <a:cubicBezTo>
                    <a:pt x="528577" y="70963"/>
                    <a:pt x="523782" y="70963"/>
                    <a:pt x="523782" y="68086"/>
                  </a:cubicBezTo>
                  <a:cubicBezTo>
                    <a:pt x="523782" y="61374"/>
                    <a:pt x="531454" y="18220"/>
                    <a:pt x="532413" y="14384"/>
                  </a:cubicBezTo>
                  <a:cubicBezTo>
                    <a:pt x="536248" y="3836"/>
                    <a:pt x="565976" y="1918"/>
                    <a:pt x="573648" y="959"/>
                  </a:cubicBezTo>
                  <a:cubicBezTo>
                    <a:pt x="590909" y="2877"/>
                    <a:pt x="601458" y="1918"/>
                    <a:pt x="611047" y="0"/>
                  </a:cubicBezTo>
                  <a:lnTo>
                    <a:pt x="611047" y="0"/>
                  </a:lnTo>
                  <a:close/>
                  <a:moveTo>
                    <a:pt x="1115459" y="981015"/>
                  </a:moveTo>
                  <a:cubicBezTo>
                    <a:pt x="1127926" y="989645"/>
                    <a:pt x="1115459" y="1014578"/>
                    <a:pt x="1115459" y="1024168"/>
                  </a:cubicBezTo>
                  <a:cubicBezTo>
                    <a:pt x="1115459" y="1028004"/>
                    <a:pt x="1123131" y="1035675"/>
                    <a:pt x="1123131" y="1031839"/>
                  </a:cubicBezTo>
                  <a:cubicBezTo>
                    <a:pt x="1121213" y="1028004"/>
                    <a:pt x="1115459" y="1018414"/>
                    <a:pt x="1116418" y="1022250"/>
                  </a:cubicBezTo>
                  <a:cubicBezTo>
                    <a:pt x="1118336" y="1028004"/>
                    <a:pt x="1122172" y="1030880"/>
                    <a:pt x="1124090" y="1035675"/>
                  </a:cubicBezTo>
                  <a:cubicBezTo>
                    <a:pt x="1126967" y="1042388"/>
                    <a:pt x="1126967" y="1061567"/>
                    <a:pt x="1126967" y="1067321"/>
                  </a:cubicBezTo>
                  <a:cubicBezTo>
                    <a:pt x="1127926" y="1082664"/>
                    <a:pt x="1112583" y="1094172"/>
                    <a:pt x="1112583" y="1104720"/>
                  </a:cubicBezTo>
                  <a:cubicBezTo>
                    <a:pt x="1112583" y="1116228"/>
                    <a:pt x="1117377" y="1132530"/>
                    <a:pt x="1106829" y="1143079"/>
                  </a:cubicBezTo>
                  <a:cubicBezTo>
                    <a:pt x="1105870" y="1144997"/>
                    <a:pt x="1101075" y="1143079"/>
                    <a:pt x="1101075" y="1144997"/>
                  </a:cubicBezTo>
                  <a:cubicBezTo>
                    <a:pt x="1101075" y="1147874"/>
                    <a:pt x="1107788" y="1144997"/>
                    <a:pt x="1106829" y="1146914"/>
                  </a:cubicBezTo>
                  <a:cubicBezTo>
                    <a:pt x="1106829" y="1150750"/>
                    <a:pt x="1101075" y="1150750"/>
                    <a:pt x="1099157" y="1153627"/>
                  </a:cubicBezTo>
                  <a:cubicBezTo>
                    <a:pt x="1096280" y="1160340"/>
                    <a:pt x="1099157" y="1168012"/>
                    <a:pt x="1094362" y="1173765"/>
                  </a:cubicBezTo>
                  <a:cubicBezTo>
                    <a:pt x="1081896" y="1186232"/>
                    <a:pt x="1085732" y="1160340"/>
                    <a:pt x="1082855" y="1159381"/>
                  </a:cubicBezTo>
                  <a:cubicBezTo>
                    <a:pt x="1071347" y="1155545"/>
                    <a:pt x="1063676" y="1165135"/>
                    <a:pt x="1056004" y="1151709"/>
                  </a:cubicBezTo>
                  <a:cubicBezTo>
                    <a:pt x="1054086" y="1148833"/>
                    <a:pt x="1059840" y="1144997"/>
                    <a:pt x="1057922" y="1142120"/>
                  </a:cubicBezTo>
                  <a:cubicBezTo>
                    <a:pt x="1055045" y="1136366"/>
                    <a:pt x="1044497" y="1134448"/>
                    <a:pt x="1045455" y="1128694"/>
                  </a:cubicBezTo>
                  <a:cubicBezTo>
                    <a:pt x="1045455" y="1121023"/>
                    <a:pt x="1059840" y="1118146"/>
                    <a:pt x="1058881" y="1110474"/>
                  </a:cubicBezTo>
                  <a:cubicBezTo>
                    <a:pt x="1057922" y="1104720"/>
                    <a:pt x="1043538" y="1116228"/>
                    <a:pt x="1042579" y="1110474"/>
                  </a:cubicBezTo>
                  <a:cubicBezTo>
                    <a:pt x="1040661" y="1102802"/>
                    <a:pt x="1055045" y="1099926"/>
                    <a:pt x="1054086" y="1093213"/>
                  </a:cubicBezTo>
                  <a:cubicBezTo>
                    <a:pt x="1053127" y="1085541"/>
                    <a:pt x="1039702" y="1087459"/>
                    <a:pt x="1037784" y="1080746"/>
                  </a:cubicBezTo>
                  <a:cubicBezTo>
                    <a:pt x="1036825" y="1074993"/>
                    <a:pt x="1048332" y="1073075"/>
                    <a:pt x="1048332" y="1067321"/>
                  </a:cubicBezTo>
                  <a:cubicBezTo>
                    <a:pt x="1048332" y="1061567"/>
                    <a:pt x="1039702" y="1059649"/>
                    <a:pt x="1036825" y="1053896"/>
                  </a:cubicBezTo>
                  <a:cubicBezTo>
                    <a:pt x="1035866" y="1050060"/>
                    <a:pt x="1045455" y="1052937"/>
                    <a:pt x="1047373" y="1050060"/>
                  </a:cubicBezTo>
                  <a:cubicBezTo>
                    <a:pt x="1049291" y="1043347"/>
                    <a:pt x="1048332" y="1035675"/>
                    <a:pt x="1052168" y="1029922"/>
                  </a:cubicBezTo>
                  <a:cubicBezTo>
                    <a:pt x="1053127" y="1028004"/>
                    <a:pt x="1055045" y="1034716"/>
                    <a:pt x="1056963" y="1033757"/>
                  </a:cubicBezTo>
                  <a:cubicBezTo>
                    <a:pt x="1061758" y="1032798"/>
                    <a:pt x="1062717" y="1026086"/>
                    <a:pt x="1066553" y="1025127"/>
                  </a:cubicBezTo>
                  <a:cubicBezTo>
                    <a:pt x="1070388" y="1023209"/>
                    <a:pt x="1074224" y="1027045"/>
                    <a:pt x="1078060" y="1025127"/>
                  </a:cubicBezTo>
                  <a:cubicBezTo>
                    <a:pt x="1082855" y="1022250"/>
                    <a:pt x="1082855" y="1014578"/>
                    <a:pt x="1086691" y="1013619"/>
                  </a:cubicBezTo>
                  <a:cubicBezTo>
                    <a:pt x="1092445" y="1012660"/>
                    <a:pt x="1096280" y="1020332"/>
                    <a:pt x="1102993" y="1020332"/>
                  </a:cubicBezTo>
                  <a:cubicBezTo>
                    <a:pt x="1108747" y="1020332"/>
                    <a:pt x="1102034" y="1008824"/>
                    <a:pt x="1102993" y="1002112"/>
                  </a:cubicBezTo>
                  <a:cubicBezTo>
                    <a:pt x="1104911" y="993481"/>
                    <a:pt x="1112583" y="988686"/>
                    <a:pt x="1115459" y="981015"/>
                  </a:cubicBezTo>
                  <a:lnTo>
                    <a:pt x="1115459" y="981015"/>
                  </a:lnTo>
                  <a:close/>
                  <a:moveTo>
                    <a:pt x="908324" y="903339"/>
                  </a:moveTo>
                  <a:cubicBezTo>
                    <a:pt x="915996" y="903339"/>
                    <a:pt x="921750" y="896626"/>
                    <a:pt x="921750" y="890873"/>
                  </a:cubicBezTo>
                  <a:cubicBezTo>
                    <a:pt x="909283" y="892790"/>
                    <a:pt x="910242" y="894708"/>
                    <a:pt x="908324" y="903339"/>
                  </a:cubicBezTo>
                  <a:cubicBezTo>
                    <a:pt x="915037" y="903339"/>
                    <a:pt x="900653" y="903339"/>
                    <a:pt x="908324" y="903339"/>
                  </a:cubicBez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09" name="Freeform: Shape 308">
              <a:extLst>
                <a:ext uri="{FF2B5EF4-FFF2-40B4-BE49-F238E27FC236}">
                  <a16:creationId xmlns:a16="http://schemas.microsoft.com/office/drawing/2014/main" id="{200B509F-92B6-AC22-65D9-22B6EB7FC58D}"/>
                </a:ext>
              </a:extLst>
            </p:cNvPr>
            <p:cNvSpPr/>
            <p:nvPr/>
          </p:nvSpPr>
          <p:spPr>
            <a:xfrm>
              <a:off x="5448157" y="3633351"/>
              <a:ext cx="304989" cy="330763"/>
            </a:xfrm>
            <a:custGeom>
              <a:avLst/>
              <a:gdLst>
                <a:gd name="connsiteX0" fmla="*/ 158228 w 297442"/>
                <a:gd name="connsiteY0" fmla="*/ 44464 h 322579"/>
                <a:gd name="connsiteX1" fmla="*/ 141926 w 297442"/>
                <a:gd name="connsiteY1" fmla="*/ 56930 h 322579"/>
                <a:gd name="connsiteX2" fmla="*/ 158228 w 297442"/>
                <a:gd name="connsiteY2" fmla="*/ 83781 h 322579"/>
                <a:gd name="connsiteX3" fmla="*/ 138090 w 297442"/>
                <a:gd name="connsiteY3" fmla="*/ 92412 h 322579"/>
                <a:gd name="connsiteX4" fmla="*/ 142885 w 297442"/>
                <a:gd name="connsiteY4" fmla="*/ 109673 h 322579"/>
                <a:gd name="connsiteX5" fmla="*/ 131377 w 297442"/>
                <a:gd name="connsiteY5" fmla="*/ 121181 h 322579"/>
                <a:gd name="connsiteX6" fmla="*/ 142885 w 297442"/>
                <a:gd name="connsiteY6" fmla="*/ 125016 h 322579"/>
                <a:gd name="connsiteX7" fmla="*/ 183161 w 297442"/>
                <a:gd name="connsiteY7" fmla="*/ 97207 h 322579"/>
                <a:gd name="connsiteX8" fmla="*/ 179325 w 297442"/>
                <a:gd name="connsiteY8" fmla="*/ 88576 h 322579"/>
                <a:gd name="connsiteX9" fmla="*/ 188915 w 297442"/>
                <a:gd name="connsiteY9" fmla="*/ 69397 h 322579"/>
                <a:gd name="connsiteX10" fmla="*/ 163982 w 297442"/>
                <a:gd name="connsiteY10" fmla="*/ 63643 h 322579"/>
                <a:gd name="connsiteX11" fmla="*/ 169736 w 297442"/>
                <a:gd name="connsiteY11" fmla="*/ 45423 h 322579"/>
                <a:gd name="connsiteX12" fmla="*/ 166859 w 297442"/>
                <a:gd name="connsiteY12" fmla="*/ 39669 h 322579"/>
                <a:gd name="connsiteX13" fmla="*/ 158228 w 297442"/>
                <a:gd name="connsiteY13" fmla="*/ 44464 h 322579"/>
                <a:gd name="connsiteX14" fmla="*/ 140967 w 297442"/>
                <a:gd name="connsiteY14" fmla="*/ 55971 h 322579"/>
                <a:gd name="connsiteX15" fmla="*/ 120829 w 297442"/>
                <a:gd name="connsiteY15" fmla="*/ 55013 h 322579"/>
                <a:gd name="connsiteX16" fmla="*/ 114116 w 297442"/>
                <a:gd name="connsiteY16" fmla="*/ 54054 h 322579"/>
                <a:gd name="connsiteX17" fmla="*/ 100691 w 297442"/>
                <a:gd name="connsiteY17" fmla="*/ 112550 h 322579"/>
                <a:gd name="connsiteX18" fmla="*/ 74799 w 297442"/>
                <a:gd name="connsiteY18" fmla="*/ 151867 h 322579"/>
                <a:gd name="connsiteX19" fmla="*/ 64250 w 297442"/>
                <a:gd name="connsiteY19" fmla="*/ 164334 h 322579"/>
                <a:gd name="connsiteX20" fmla="*/ 54661 w 297442"/>
                <a:gd name="connsiteY20" fmla="*/ 166252 h 322579"/>
                <a:gd name="connsiteX21" fmla="*/ 58496 w 297442"/>
                <a:gd name="connsiteY21" fmla="*/ 184472 h 322579"/>
                <a:gd name="connsiteX22" fmla="*/ 27810 w 297442"/>
                <a:gd name="connsiteY22" fmla="*/ 195020 h 322579"/>
                <a:gd name="connsiteX23" fmla="*/ 48907 w 297442"/>
                <a:gd name="connsiteY23" fmla="*/ 209405 h 322579"/>
                <a:gd name="connsiteX24" fmla="*/ 58496 w 297442"/>
                <a:gd name="connsiteY24" fmla="*/ 205569 h 322579"/>
                <a:gd name="connsiteX25" fmla="*/ 66168 w 297442"/>
                <a:gd name="connsiteY25" fmla="*/ 214200 h 322579"/>
                <a:gd name="connsiteX26" fmla="*/ 49866 w 297442"/>
                <a:gd name="connsiteY26" fmla="*/ 212282 h 322579"/>
                <a:gd name="connsiteX27" fmla="*/ 70004 w 297442"/>
                <a:gd name="connsiteY27" fmla="*/ 225707 h 322579"/>
                <a:gd name="connsiteX28" fmla="*/ 38358 w 297442"/>
                <a:gd name="connsiteY28" fmla="*/ 209405 h 322579"/>
                <a:gd name="connsiteX29" fmla="*/ 7672 w 297442"/>
                <a:gd name="connsiteY29" fmla="*/ 214200 h 322579"/>
                <a:gd name="connsiteX30" fmla="*/ 41235 w 297442"/>
                <a:gd name="connsiteY30" fmla="*/ 233379 h 322579"/>
                <a:gd name="connsiteX31" fmla="*/ 44112 w 297442"/>
                <a:gd name="connsiteY31" fmla="*/ 227625 h 322579"/>
                <a:gd name="connsiteX32" fmla="*/ 54661 w 297442"/>
                <a:gd name="connsiteY32" fmla="*/ 232420 h 322579"/>
                <a:gd name="connsiteX33" fmla="*/ 67127 w 297442"/>
                <a:gd name="connsiteY33" fmla="*/ 234338 h 322579"/>
                <a:gd name="connsiteX34" fmla="*/ 71922 w 297442"/>
                <a:gd name="connsiteY34" fmla="*/ 242009 h 322579"/>
                <a:gd name="connsiteX35" fmla="*/ 79594 w 297442"/>
                <a:gd name="connsiteY35" fmla="*/ 242968 h 322579"/>
                <a:gd name="connsiteX36" fmla="*/ 90142 w 297442"/>
                <a:gd name="connsiteY36" fmla="*/ 228584 h 322579"/>
                <a:gd name="connsiteX37" fmla="*/ 89183 w 297442"/>
                <a:gd name="connsiteY37" fmla="*/ 234338 h 322579"/>
                <a:gd name="connsiteX38" fmla="*/ 111239 w 297442"/>
                <a:gd name="connsiteY38" fmla="*/ 227625 h 322579"/>
                <a:gd name="connsiteX39" fmla="*/ 106444 w 297442"/>
                <a:gd name="connsiteY39" fmla="*/ 237215 h 322579"/>
                <a:gd name="connsiteX40" fmla="*/ 125624 w 297442"/>
                <a:gd name="connsiteY40" fmla="*/ 230502 h 322579"/>
                <a:gd name="connsiteX41" fmla="*/ 139049 w 297442"/>
                <a:gd name="connsiteY41" fmla="*/ 256394 h 322579"/>
                <a:gd name="connsiteX42" fmla="*/ 184120 w 297442"/>
                <a:gd name="connsiteY42" fmla="*/ 273655 h 322579"/>
                <a:gd name="connsiteX43" fmla="*/ 179325 w 297442"/>
                <a:gd name="connsiteY43" fmla="*/ 279409 h 322579"/>
                <a:gd name="connsiteX44" fmla="*/ 171654 w 297442"/>
                <a:gd name="connsiteY44" fmla="*/ 294752 h 322579"/>
                <a:gd name="connsiteX45" fmla="*/ 175489 w 297442"/>
                <a:gd name="connsiteY45" fmla="*/ 297629 h 322579"/>
                <a:gd name="connsiteX46" fmla="*/ 168777 w 297442"/>
                <a:gd name="connsiteY46" fmla="*/ 305301 h 322579"/>
                <a:gd name="connsiteX47" fmla="*/ 191792 w 297442"/>
                <a:gd name="connsiteY47" fmla="*/ 322562 h 322579"/>
                <a:gd name="connsiteX48" fmla="*/ 192751 w 297442"/>
                <a:gd name="connsiteY48" fmla="*/ 322562 h 322579"/>
                <a:gd name="connsiteX49" fmla="*/ 189874 w 297442"/>
                <a:gd name="connsiteY49" fmla="*/ 315849 h 322579"/>
                <a:gd name="connsiteX50" fmla="*/ 197545 w 297442"/>
                <a:gd name="connsiteY50" fmla="*/ 308178 h 322579"/>
                <a:gd name="connsiteX51" fmla="*/ 182202 w 297442"/>
                <a:gd name="connsiteY51" fmla="*/ 286122 h 322579"/>
                <a:gd name="connsiteX52" fmla="*/ 188915 w 297442"/>
                <a:gd name="connsiteY52" fmla="*/ 288998 h 322579"/>
                <a:gd name="connsiteX53" fmla="*/ 206176 w 297442"/>
                <a:gd name="connsiteY53" fmla="*/ 273655 h 322579"/>
                <a:gd name="connsiteX54" fmla="*/ 198504 w 297442"/>
                <a:gd name="connsiteY54" fmla="*/ 266942 h 322579"/>
                <a:gd name="connsiteX55" fmla="*/ 210012 w 297442"/>
                <a:gd name="connsiteY55" fmla="*/ 249681 h 322579"/>
                <a:gd name="connsiteX56" fmla="*/ 192751 w 297442"/>
                <a:gd name="connsiteY56" fmla="*/ 205569 h 322579"/>
                <a:gd name="connsiteX57" fmla="*/ 194669 w 297442"/>
                <a:gd name="connsiteY57" fmla="*/ 198856 h 322579"/>
                <a:gd name="connsiteX58" fmla="*/ 194669 w 297442"/>
                <a:gd name="connsiteY58" fmla="*/ 193103 h 322579"/>
                <a:gd name="connsiteX59" fmla="*/ 210012 w 297442"/>
                <a:gd name="connsiteY59" fmla="*/ 191185 h 322579"/>
                <a:gd name="connsiteX60" fmla="*/ 210012 w 297442"/>
                <a:gd name="connsiteY60" fmla="*/ 185431 h 322579"/>
                <a:gd name="connsiteX61" fmla="*/ 225355 w 297442"/>
                <a:gd name="connsiteY61" fmla="*/ 193103 h 322579"/>
                <a:gd name="connsiteX62" fmla="*/ 258919 w 297442"/>
                <a:gd name="connsiteY62" fmla="*/ 179677 h 322579"/>
                <a:gd name="connsiteX63" fmla="*/ 250288 w 297442"/>
                <a:gd name="connsiteY63" fmla="*/ 167211 h 322579"/>
                <a:gd name="connsiteX64" fmla="*/ 278098 w 297442"/>
                <a:gd name="connsiteY64" fmla="*/ 130770 h 322579"/>
                <a:gd name="connsiteX65" fmla="*/ 252206 w 297442"/>
                <a:gd name="connsiteY65" fmla="*/ 109673 h 322579"/>
                <a:gd name="connsiteX66" fmla="*/ 257960 w 297442"/>
                <a:gd name="connsiteY66" fmla="*/ 107755 h 322579"/>
                <a:gd name="connsiteX67" fmla="*/ 255083 w 297442"/>
                <a:gd name="connsiteY67" fmla="*/ 100084 h 322579"/>
                <a:gd name="connsiteX68" fmla="*/ 259878 w 297442"/>
                <a:gd name="connsiteY68" fmla="*/ 98166 h 322579"/>
                <a:gd name="connsiteX69" fmla="*/ 278098 w 297442"/>
                <a:gd name="connsiteY69" fmla="*/ 101042 h 322579"/>
                <a:gd name="connsiteX70" fmla="*/ 281934 w 297442"/>
                <a:gd name="connsiteY70" fmla="*/ 78987 h 322579"/>
                <a:gd name="connsiteX71" fmla="*/ 297277 w 297442"/>
                <a:gd name="connsiteY71" fmla="*/ 28162 h 322579"/>
                <a:gd name="connsiteX72" fmla="*/ 261796 w 297442"/>
                <a:gd name="connsiteY72" fmla="*/ 352 h 322579"/>
                <a:gd name="connsiteX73" fmla="*/ 168777 w 297442"/>
                <a:gd name="connsiteY73" fmla="*/ 25285 h 322579"/>
                <a:gd name="connsiteX74" fmla="*/ 158228 w 297442"/>
                <a:gd name="connsiteY74" fmla="*/ 44464 h 322579"/>
                <a:gd name="connsiteX75" fmla="*/ 158228 w 297442"/>
                <a:gd name="connsiteY75" fmla="*/ 44464 h 322579"/>
                <a:gd name="connsiteX76" fmla="*/ 959 w 297442"/>
                <a:gd name="connsiteY76" fmla="*/ 235297 h 322579"/>
                <a:gd name="connsiteX77" fmla="*/ 31646 w 297442"/>
                <a:gd name="connsiteY77" fmla="*/ 249681 h 322579"/>
                <a:gd name="connsiteX78" fmla="*/ 31646 w 297442"/>
                <a:gd name="connsiteY78" fmla="*/ 256394 h 322579"/>
                <a:gd name="connsiteX79" fmla="*/ 58496 w 297442"/>
                <a:gd name="connsiteY79" fmla="*/ 244886 h 322579"/>
                <a:gd name="connsiteX80" fmla="*/ 46989 w 297442"/>
                <a:gd name="connsiteY80" fmla="*/ 236256 h 322579"/>
                <a:gd name="connsiteX81" fmla="*/ 37399 w 297442"/>
                <a:gd name="connsiteY81" fmla="*/ 243927 h 322579"/>
                <a:gd name="connsiteX82" fmla="*/ 14384 w 297442"/>
                <a:gd name="connsiteY82" fmla="*/ 232420 h 322579"/>
                <a:gd name="connsiteX83" fmla="*/ 0 w 297442"/>
                <a:gd name="connsiteY83" fmla="*/ 233379 h 322579"/>
                <a:gd name="connsiteX84" fmla="*/ 959 w 297442"/>
                <a:gd name="connsiteY84" fmla="*/ 235297 h 322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297442" h="322579">
                  <a:moveTo>
                    <a:pt x="158228" y="44464"/>
                  </a:moveTo>
                  <a:lnTo>
                    <a:pt x="141926" y="56930"/>
                  </a:lnTo>
                  <a:cubicBezTo>
                    <a:pt x="133295" y="88576"/>
                    <a:pt x="172613" y="73233"/>
                    <a:pt x="158228" y="83781"/>
                  </a:cubicBezTo>
                  <a:cubicBezTo>
                    <a:pt x="151516" y="88576"/>
                    <a:pt x="141926" y="86658"/>
                    <a:pt x="138090" y="92412"/>
                  </a:cubicBezTo>
                  <a:cubicBezTo>
                    <a:pt x="133295" y="99125"/>
                    <a:pt x="147680" y="104878"/>
                    <a:pt x="142885" y="109673"/>
                  </a:cubicBezTo>
                  <a:cubicBezTo>
                    <a:pt x="140967" y="112550"/>
                    <a:pt x="129459" y="118304"/>
                    <a:pt x="131377" y="121181"/>
                  </a:cubicBezTo>
                  <a:lnTo>
                    <a:pt x="142885" y="125016"/>
                  </a:lnTo>
                  <a:cubicBezTo>
                    <a:pt x="148639" y="125016"/>
                    <a:pt x="167818" y="88576"/>
                    <a:pt x="183161" y="97207"/>
                  </a:cubicBezTo>
                  <a:cubicBezTo>
                    <a:pt x="188915" y="100084"/>
                    <a:pt x="181243" y="94330"/>
                    <a:pt x="179325" y="88576"/>
                  </a:cubicBezTo>
                  <a:cubicBezTo>
                    <a:pt x="177407" y="81863"/>
                    <a:pt x="191792" y="76110"/>
                    <a:pt x="188915" y="69397"/>
                  </a:cubicBezTo>
                  <a:cubicBezTo>
                    <a:pt x="185079" y="61725"/>
                    <a:pt x="163982" y="72274"/>
                    <a:pt x="163982" y="63643"/>
                  </a:cubicBezTo>
                  <a:cubicBezTo>
                    <a:pt x="164941" y="56930"/>
                    <a:pt x="168777" y="52136"/>
                    <a:pt x="169736" y="45423"/>
                  </a:cubicBezTo>
                  <a:cubicBezTo>
                    <a:pt x="169736" y="43505"/>
                    <a:pt x="167818" y="41587"/>
                    <a:pt x="166859" y="39669"/>
                  </a:cubicBezTo>
                  <a:cubicBezTo>
                    <a:pt x="165900" y="37751"/>
                    <a:pt x="155351" y="49259"/>
                    <a:pt x="158228" y="44464"/>
                  </a:cubicBezTo>
                  <a:lnTo>
                    <a:pt x="140967" y="55971"/>
                  </a:lnTo>
                  <a:cubicBezTo>
                    <a:pt x="134254" y="57889"/>
                    <a:pt x="127542" y="55013"/>
                    <a:pt x="120829" y="55013"/>
                  </a:cubicBezTo>
                  <a:cubicBezTo>
                    <a:pt x="117952" y="55013"/>
                    <a:pt x="115075" y="53095"/>
                    <a:pt x="114116" y="54054"/>
                  </a:cubicBezTo>
                  <a:cubicBezTo>
                    <a:pt x="102609" y="68438"/>
                    <a:pt x="106444" y="97207"/>
                    <a:pt x="100691" y="112550"/>
                  </a:cubicBezTo>
                  <a:cubicBezTo>
                    <a:pt x="94937" y="125975"/>
                    <a:pt x="84388" y="141319"/>
                    <a:pt x="74799" y="151867"/>
                  </a:cubicBezTo>
                  <a:cubicBezTo>
                    <a:pt x="70963" y="156662"/>
                    <a:pt x="68086" y="161457"/>
                    <a:pt x="64250" y="164334"/>
                  </a:cubicBezTo>
                  <a:cubicBezTo>
                    <a:pt x="61373" y="166252"/>
                    <a:pt x="55620" y="162416"/>
                    <a:pt x="54661" y="166252"/>
                  </a:cubicBezTo>
                  <a:cubicBezTo>
                    <a:pt x="52743" y="172005"/>
                    <a:pt x="61373" y="178718"/>
                    <a:pt x="58496" y="184472"/>
                  </a:cubicBezTo>
                  <a:cubicBezTo>
                    <a:pt x="49866" y="198856"/>
                    <a:pt x="22056" y="192144"/>
                    <a:pt x="27810" y="195020"/>
                  </a:cubicBezTo>
                  <a:cubicBezTo>
                    <a:pt x="35481" y="199815"/>
                    <a:pt x="40276" y="205569"/>
                    <a:pt x="48907" y="209405"/>
                  </a:cubicBezTo>
                  <a:cubicBezTo>
                    <a:pt x="52743" y="210364"/>
                    <a:pt x="56579" y="204610"/>
                    <a:pt x="58496" y="205569"/>
                  </a:cubicBezTo>
                  <a:cubicBezTo>
                    <a:pt x="62332" y="206528"/>
                    <a:pt x="68086" y="212282"/>
                    <a:pt x="66168" y="214200"/>
                  </a:cubicBezTo>
                  <a:cubicBezTo>
                    <a:pt x="61373" y="217077"/>
                    <a:pt x="49866" y="206528"/>
                    <a:pt x="49866" y="212282"/>
                  </a:cubicBezTo>
                  <a:cubicBezTo>
                    <a:pt x="50825" y="219953"/>
                    <a:pt x="73840" y="219953"/>
                    <a:pt x="70004" y="225707"/>
                  </a:cubicBezTo>
                  <a:cubicBezTo>
                    <a:pt x="56579" y="243927"/>
                    <a:pt x="44112" y="210364"/>
                    <a:pt x="38358" y="209405"/>
                  </a:cubicBezTo>
                  <a:cubicBezTo>
                    <a:pt x="21097" y="204610"/>
                    <a:pt x="4795" y="207487"/>
                    <a:pt x="7672" y="214200"/>
                  </a:cubicBezTo>
                  <a:cubicBezTo>
                    <a:pt x="7672" y="215159"/>
                    <a:pt x="35481" y="234338"/>
                    <a:pt x="41235" y="233379"/>
                  </a:cubicBezTo>
                  <a:cubicBezTo>
                    <a:pt x="43153" y="233379"/>
                    <a:pt x="42194" y="229543"/>
                    <a:pt x="44112" y="227625"/>
                  </a:cubicBezTo>
                  <a:cubicBezTo>
                    <a:pt x="47948" y="224748"/>
                    <a:pt x="51784" y="231461"/>
                    <a:pt x="54661" y="232420"/>
                  </a:cubicBezTo>
                  <a:cubicBezTo>
                    <a:pt x="58496" y="234338"/>
                    <a:pt x="63291" y="230502"/>
                    <a:pt x="67127" y="234338"/>
                  </a:cubicBezTo>
                  <a:cubicBezTo>
                    <a:pt x="69045" y="236256"/>
                    <a:pt x="70963" y="239133"/>
                    <a:pt x="71922" y="242009"/>
                  </a:cubicBezTo>
                  <a:cubicBezTo>
                    <a:pt x="74799" y="242968"/>
                    <a:pt x="76717" y="243927"/>
                    <a:pt x="79594" y="242968"/>
                  </a:cubicBezTo>
                  <a:cubicBezTo>
                    <a:pt x="86306" y="242968"/>
                    <a:pt x="69045" y="221871"/>
                    <a:pt x="90142" y="228584"/>
                  </a:cubicBezTo>
                  <a:cubicBezTo>
                    <a:pt x="92060" y="228584"/>
                    <a:pt x="88224" y="233379"/>
                    <a:pt x="89183" y="234338"/>
                  </a:cubicBezTo>
                  <a:cubicBezTo>
                    <a:pt x="99732" y="242968"/>
                    <a:pt x="102609" y="221871"/>
                    <a:pt x="111239" y="227625"/>
                  </a:cubicBezTo>
                  <a:cubicBezTo>
                    <a:pt x="114116" y="230502"/>
                    <a:pt x="103568" y="235297"/>
                    <a:pt x="106444" y="237215"/>
                  </a:cubicBezTo>
                  <a:cubicBezTo>
                    <a:pt x="127542" y="247763"/>
                    <a:pt x="109321" y="234338"/>
                    <a:pt x="125624" y="230502"/>
                  </a:cubicBezTo>
                  <a:cubicBezTo>
                    <a:pt x="128500" y="229543"/>
                    <a:pt x="133295" y="255435"/>
                    <a:pt x="139049" y="256394"/>
                  </a:cubicBezTo>
                  <a:cubicBezTo>
                    <a:pt x="153433" y="259271"/>
                    <a:pt x="172613" y="258312"/>
                    <a:pt x="184120" y="273655"/>
                  </a:cubicBezTo>
                  <a:cubicBezTo>
                    <a:pt x="185079" y="275573"/>
                    <a:pt x="180284" y="277491"/>
                    <a:pt x="179325" y="279409"/>
                  </a:cubicBezTo>
                  <a:cubicBezTo>
                    <a:pt x="177407" y="285163"/>
                    <a:pt x="172613" y="288998"/>
                    <a:pt x="171654" y="294752"/>
                  </a:cubicBezTo>
                  <a:cubicBezTo>
                    <a:pt x="171654" y="296670"/>
                    <a:pt x="176448" y="295711"/>
                    <a:pt x="175489" y="297629"/>
                  </a:cubicBezTo>
                  <a:cubicBezTo>
                    <a:pt x="174530" y="300506"/>
                    <a:pt x="169736" y="301465"/>
                    <a:pt x="168777" y="305301"/>
                  </a:cubicBezTo>
                  <a:cubicBezTo>
                    <a:pt x="162064" y="327357"/>
                    <a:pt x="177407" y="321603"/>
                    <a:pt x="191792" y="322562"/>
                  </a:cubicBezTo>
                  <a:lnTo>
                    <a:pt x="192751" y="322562"/>
                  </a:lnTo>
                  <a:cubicBezTo>
                    <a:pt x="190833" y="319685"/>
                    <a:pt x="189874" y="316808"/>
                    <a:pt x="189874" y="315849"/>
                  </a:cubicBezTo>
                  <a:cubicBezTo>
                    <a:pt x="190833" y="312013"/>
                    <a:pt x="197545" y="312013"/>
                    <a:pt x="197545" y="308178"/>
                  </a:cubicBezTo>
                  <a:cubicBezTo>
                    <a:pt x="200422" y="292834"/>
                    <a:pt x="174530" y="287080"/>
                    <a:pt x="182202" y="286122"/>
                  </a:cubicBezTo>
                  <a:cubicBezTo>
                    <a:pt x="185079" y="285163"/>
                    <a:pt x="186997" y="288998"/>
                    <a:pt x="188915" y="288998"/>
                  </a:cubicBezTo>
                  <a:lnTo>
                    <a:pt x="206176" y="273655"/>
                  </a:lnTo>
                  <a:cubicBezTo>
                    <a:pt x="207135" y="268860"/>
                    <a:pt x="195628" y="274614"/>
                    <a:pt x="198504" y="266942"/>
                  </a:cubicBezTo>
                  <a:cubicBezTo>
                    <a:pt x="201381" y="260230"/>
                    <a:pt x="207135" y="256394"/>
                    <a:pt x="210012" y="249681"/>
                  </a:cubicBezTo>
                  <a:cubicBezTo>
                    <a:pt x="217684" y="229543"/>
                    <a:pt x="198504" y="215159"/>
                    <a:pt x="192751" y="205569"/>
                  </a:cubicBezTo>
                  <a:cubicBezTo>
                    <a:pt x="191792" y="203651"/>
                    <a:pt x="193710" y="200774"/>
                    <a:pt x="194669" y="198856"/>
                  </a:cubicBezTo>
                  <a:cubicBezTo>
                    <a:pt x="194669" y="196938"/>
                    <a:pt x="192751" y="194062"/>
                    <a:pt x="194669" y="193103"/>
                  </a:cubicBezTo>
                  <a:cubicBezTo>
                    <a:pt x="199463" y="190226"/>
                    <a:pt x="204258" y="193103"/>
                    <a:pt x="210012" y="191185"/>
                  </a:cubicBezTo>
                  <a:cubicBezTo>
                    <a:pt x="211930" y="190226"/>
                    <a:pt x="208094" y="184472"/>
                    <a:pt x="210012" y="185431"/>
                  </a:cubicBezTo>
                  <a:cubicBezTo>
                    <a:pt x="215766" y="187349"/>
                    <a:pt x="218643" y="193103"/>
                    <a:pt x="225355" y="193103"/>
                  </a:cubicBezTo>
                  <a:cubicBezTo>
                    <a:pt x="232068" y="194062"/>
                    <a:pt x="256042" y="185431"/>
                    <a:pt x="258919" y="179677"/>
                  </a:cubicBezTo>
                  <a:cubicBezTo>
                    <a:pt x="261796" y="172964"/>
                    <a:pt x="241658" y="172005"/>
                    <a:pt x="250288" y="167211"/>
                  </a:cubicBezTo>
                  <a:cubicBezTo>
                    <a:pt x="264673" y="157621"/>
                    <a:pt x="281934" y="153785"/>
                    <a:pt x="278098" y="130770"/>
                  </a:cubicBezTo>
                  <a:cubicBezTo>
                    <a:pt x="277139" y="118304"/>
                    <a:pt x="243575" y="123099"/>
                    <a:pt x="252206" y="109673"/>
                  </a:cubicBezTo>
                  <a:cubicBezTo>
                    <a:pt x="253165" y="106796"/>
                    <a:pt x="257960" y="109673"/>
                    <a:pt x="257960" y="107755"/>
                  </a:cubicBezTo>
                  <a:cubicBezTo>
                    <a:pt x="258919" y="104878"/>
                    <a:pt x="254124" y="102001"/>
                    <a:pt x="255083" y="100084"/>
                  </a:cubicBezTo>
                  <a:cubicBezTo>
                    <a:pt x="255083" y="98166"/>
                    <a:pt x="257960" y="98166"/>
                    <a:pt x="259878" y="98166"/>
                  </a:cubicBezTo>
                  <a:cubicBezTo>
                    <a:pt x="266591" y="98166"/>
                    <a:pt x="271385" y="101042"/>
                    <a:pt x="278098" y="101042"/>
                  </a:cubicBezTo>
                  <a:cubicBezTo>
                    <a:pt x="285770" y="101042"/>
                    <a:pt x="279057" y="86658"/>
                    <a:pt x="281934" y="78987"/>
                  </a:cubicBezTo>
                  <a:cubicBezTo>
                    <a:pt x="283852" y="72274"/>
                    <a:pt x="299195" y="43505"/>
                    <a:pt x="297277" y="28162"/>
                  </a:cubicBezTo>
                  <a:cubicBezTo>
                    <a:pt x="279057" y="36792"/>
                    <a:pt x="277139" y="4188"/>
                    <a:pt x="261796" y="352"/>
                  </a:cubicBezTo>
                  <a:cubicBezTo>
                    <a:pt x="248370" y="-2525"/>
                    <a:pt x="177407" y="12818"/>
                    <a:pt x="168777" y="25285"/>
                  </a:cubicBezTo>
                  <a:cubicBezTo>
                    <a:pt x="163982" y="33915"/>
                    <a:pt x="162064" y="39669"/>
                    <a:pt x="158228" y="44464"/>
                  </a:cubicBezTo>
                  <a:lnTo>
                    <a:pt x="158228" y="44464"/>
                  </a:lnTo>
                  <a:close/>
                  <a:moveTo>
                    <a:pt x="959" y="235297"/>
                  </a:moveTo>
                  <a:cubicBezTo>
                    <a:pt x="-959" y="258312"/>
                    <a:pt x="18220" y="242968"/>
                    <a:pt x="31646" y="249681"/>
                  </a:cubicBezTo>
                  <a:cubicBezTo>
                    <a:pt x="33564" y="250640"/>
                    <a:pt x="29728" y="254476"/>
                    <a:pt x="31646" y="256394"/>
                  </a:cubicBezTo>
                  <a:cubicBezTo>
                    <a:pt x="42194" y="264065"/>
                    <a:pt x="51784" y="250640"/>
                    <a:pt x="58496" y="244886"/>
                  </a:cubicBezTo>
                  <a:cubicBezTo>
                    <a:pt x="53702" y="240091"/>
                    <a:pt x="48907" y="237215"/>
                    <a:pt x="46989" y="236256"/>
                  </a:cubicBezTo>
                  <a:cubicBezTo>
                    <a:pt x="42194" y="235297"/>
                    <a:pt x="41235" y="243927"/>
                    <a:pt x="37399" y="243927"/>
                  </a:cubicBezTo>
                  <a:cubicBezTo>
                    <a:pt x="22056" y="243927"/>
                    <a:pt x="31646" y="235297"/>
                    <a:pt x="14384" y="232420"/>
                  </a:cubicBezTo>
                  <a:cubicBezTo>
                    <a:pt x="9590" y="231461"/>
                    <a:pt x="5754" y="231461"/>
                    <a:pt x="0" y="233379"/>
                  </a:cubicBezTo>
                  <a:lnTo>
                    <a:pt x="959" y="235297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10" name="Freeform: Shape 309">
              <a:extLst>
                <a:ext uri="{FF2B5EF4-FFF2-40B4-BE49-F238E27FC236}">
                  <a16:creationId xmlns:a16="http://schemas.microsoft.com/office/drawing/2014/main" id="{9703C32C-FE49-FAAD-32D2-FB46777F8C62}"/>
                </a:ext>
              </a:extLst>
            </p:cNvPr>
            <p:cNvSpPr/>
            <p:nvPr/>
          </p:nvSpPr>
          <p:spPr>
            <a:xfrm>
              <a:off x="6353767" y="5746801"/>
              <a:ext cx="61506" cy="35130"/>
            </a:xfrm>
            <a:custGeom>
              <a:avLst/>
              <a:gdLst>
                <a:gd name="connsiteX0" fmla="*/ 11508 w 59984"/>
                <a:gd name="connsiteY0" fmla="*/ 0 h 34261"/>
                <a:gd name="connsiteX1" fmla="*/ 0 w 59984"/>
                <a:gd name="connsiteY1" fmla="*/ 11508 h 34261"/>
                <a:gd name="connsiteX2" fmla="*/ 11508 w 59984"/>
                <a:gd name="connsiteY2" fmla="*/ 24933 h 34261"/>
                <a:gd name="connsiteX3" fmla="*/ 59456 w 59984"/>
                <a:gd name="connsiteY3" fmla="*/ 16302 h 34261"/>
                <a:gd name="connsiteX4" fmla="*/ 18220 w 59984"/>
                <a:gd name="connsiteY4" fmla="*/ 2877 h 34261"/>
                <a:gd name="connsiteX5" fmla="*/ 11508 w 59984"/>
                <a:gd name="connsiteY5" fmla="*/ 0 h 34261"/>
                <a:gd name="connsiteX6" fmla="*/ 11508 w 59984"/>
                <a:gd name="connsiteY6" fmla="*/ 0 h 34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984" h="34261">
                  <a:moveTo>
                    <a:pt x="11508" y="0"/>
                  </a:moveTo>
                  <a:cubicBezTo>
                    <a:pt x="4795" y="959"/>
                    <a:pt x="0" y="11508"/>
                    <a:pt x="0" y="11508"/>
                  </a:cubicBezTo>
                  <a:cubicBezTo>
                    <a:pt x="11508" y="11508"/>
                    <a:pt x="16302" y="6713"/>
                    <a:pt x="11508" y="24933"/>
                  </a:cubicBezTo>
                  <a:cubicBezTo>
                    <a:pt x="6713" y="43153"/>
                    <a:pt x="66168" y="31646"/>
                    <a:pt x="59456" y="16302"/>
                  </a:cubicBezTo>
                  <a:cubicBezTo>
                    <a:pt x="52743" y="0"/>
                    <a:pt x="26851" y="11508"/>
                    <a:pt x="18220" y="2877"/>
                  </a:cubicBezTo>
                  <a:cubicBezTo>
                    <a:pt x="16302" y="0"/>
                    <a:pt x="14384" y="0"/>
                    <a:pt x="11508" y="0"/>
                  </a:cubicBezTo>
                  <a:lnTo>
                    <a:pt x="11508" y="0"/>
                  </a:lnTo>
                  <a:close/>
                </a:path>
              </a:pathLst>
            </a:custGeom>
            <a:grpFill/>
            <a:ln w="9569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11" name="Freeform: Shape 310">
              <a:extLst>
                <a:ext uri="{FF2B5EF4-FFF2-40B4-BE49-F238E27FC236}">
                  <a16:creationId xmlns:a16="http://schemas.microsoft.com/office/drawing/2014/main" id="{5DA2B2C9-559A-F511-598D-5FEA20032CDA}"/>
                </a:ext>
              </a:extLst>
            </p:cNvPr>
            <p:cNvSpPr/>
            <p:nvPr/>
          </p:nvSpPr>
          <p:spPr>
            <a:xfrm>
              <a:off x="6248556" y="4460502"/>
              <a:ext cx="506516" cy="471151"/>
            </a:xfrm>
            <a:custGeom>
              <a:avLst/>
              <a:gdLst>
                <a:gd name="connsiteX0" fmla="*/ 451669 w 493982"/>
                <a:gd name="connsiteY0" fmla="*/ 459494 h 459493"/>
                <a:gd name="connsiteX1" fmla="*/ 449752 w 493982"/>
                <a:gd name="connsiteY1" fmla="*/ 452781 h 459493"/>
                <a:gd name="connsiteX2" fmla="*/ 401804 w 493982"/>
                <a:gd name="connsiteY2" fmla="*/ 425930 h 459493"/>
                <a:gd name="connsiteX3" fmla="*/ 388378 w 493982"/>
                <a:gd name="connsiteY3" fmla="*/ 411546 h 459493"/>
                <a:gd name="connsiteX4" fmla="*/ 375912 w 493982"/>
                <a:gd name="connsiteY4" fmla="*/ 414423 h 459493"/>
                <a:gd name="connsiteX5" fmla="*/ 380707 w 493982"/>
                <a:gd name="connsiteY5" fmla="*/ 416341 h 459493"/>
                <a:gd name="connsiteX6" fmla="*/ 382625 w 493982"/>
                <a:gd name="connsiteY6" fmla="*/ 423053 h 459493"/>
                <a:gd name="connsiteX7" fmla="*/ 343307 w 493982"/>
                <a:gd name="connsiteY7" fmla="*/ 406751 h 459493"/>
                <a:gd name="connsiteX8" fmla="*/ 323169 w 493982"/>
                <a:gd name="connsiteY8" fmla="*/ 406751 h 459493"/>
                <a:gd name="connsiteX9" fmla="*/ 318374 w 493982"/>
                <a:gd name="connsiteY9" fmla="*/ 402915 h 459493"/>
                <a:gd name="connsiteX10" fmla="*/ 318374 w 493982"/>
                <a:gd name="connsiteY10" fmla="*/ 409628 h 459493"/>
                <a:gd name="connsiteX11" fmla="*/ 336594 w 493982"/>
                <a:gd name="connsiteY11" fmla="*/ 409628 h 459493"/>
                <a:gd name="connsiteX12" fmla="*/ 354815 w 493982"/>
                <a:gd name="connsiteY12" fmla="*/ 416341 h 459493"/>
                <a:gd name="connsiteX13" fmla="*/ 357692 w 493982"/>
                <a:gd name="connsiteY13" fmla="*/ 422094 h 459493"/>
                <a:gd name="connsiteX14" fmla="*/ 429614 w 493982"/>
                <a:gd name="connsiteY14" fmla="*/ 449904 h 459493"/>
                <a:gd name="connsiteX15" fmla="*/ 451669 w 493982"/>
                <a:gd name="connsiteY15" fmla="*/ 459494 h 459493"/>
                <a:gd name="connsiteX16" fmla="*/ 451669 w 493982"/>
                <a:gd name="connsiteY16" fmla="*/ 459494 h 459493"/>
                <a:gd name="connsiteX17" fmla="*/ 467013 w 493982"/>
                <a:gd name="connsiteY17" fmla="*/ 170847 h 459493"/>
                <a:gd name="connsiteX18" fmla="*/ 475643 w 493982"/>
                <a:gd name="connsiteY18" fmla="*/ 160299 h 459493"/>
                <a:gd name="connsiteX19" fmla="*/ 475643 w 493982"/>
                <a:gd name="connsiteY19" fmla="*/ 156463 h 459493"/>
                <a:gd name="connsiteX20" fmla="*/ 472767 w 493982"/>
                <a:gd name="connsiteY20" fmla="*/ 128653 h 459493"/>
                <a:gd name="connsiteX21" fmla="*/ 493864 w 493982"/>
                <a:gd name="connsiteY21" fmla="*/ 123858 h 459493"/>
                <a:gd name="connsiteX22" fmla="*/ 456464 w 493982"/>
                <a:gd name="connsiteY22" fmla="*/ 113310 h 459493"/>
                <a:gd name="connsiteX23" fmla="*/ 460300 w 493982"/>
                <a:gd name="connsiteY23" fmla="*/ 106597 h 459493"/>
                <a:gd name="connsiteX24" fmla="*/ 456464 w 493982"/>
                <a:gd name="connsiteY24" fmla="*/ 97008 h 459493"/>
                <a:gd name="connsiteX25" fmla="*/ 464136 w 493982"/>
                <a:gd name="connsiteY25" fmla="*/ 96048 h 459493"/>
                <a:gd name="connsiteX26" fmla="*/ 445916 w 493982"/>
                <a:gd name="connsiteY26" fmla="*/ 88377 h 459493"/>
                <a:gd name="connsiteX27" fmla="*/ 436326 w 493982"/>
                <a:gd name="connsiteY27" fmla="*/ 51936 h 459493"/>
                <a:gd name="connsiteX28" fmla="*/ 435367 w 493982"/>
                <a:gd name="connsiteY28" fmla="*/ 50019 h 459493"/>
                <a:gd name="connsiteX29" fmla="*/ 425778 w 493982"/>
                <a:gd name="connsiteY29" fmla="*/ 51936 h 459493"/>
                <a:gd name="connsiteX30" fmla="*/ 417147 w 493982"/>
                <a:gd name="connsiteY30" fmla="*/ 66321 h 459493"/>
                <a:gd name="connsiteX31" fmla="*/ 352897 w 493982"/>
                <a:gd name="connsiteY31" fmla="*/ 72075 h 459493"/>
                <a:gd name="connsiteX32" fmla="*/ 333718 w 493982"/>
                <a:gd name="connsiteY32" fmla="*/ 60567 h 459493"/>
                <a:gd name="connsiteX33" fmla="*/ 311662 w 493982"/>
                <a:gd name="connsiteY33" fmla="*/ 58649 h 459493"/>
                <a:gd name="connsiteX34" fmla="*/ 247411 w 493982"/>
                <a:gd name="connsiteY34" fmla="*/ 3988 h 459493"/>
                <a:gd name="connsiteX35" fmla="*/ 222478 w 493982"/>
                <a:gd name="connsiteY35" fmla="*/ 153 h 459493"/>
                <a:gd name="connsiteX36" fmla="*/ 220561 w 493982"/>
                <a:gd name="connsiteY36" fmla="*/ 18373 h 459493"/>
                <a:gd name="connsiteX37" fmla="*/ 206176 w 493982"/>
                <a:gd name="connsiteY37" fmla="*/ 19332 h 459493"/>
                <a:gd name="connsiteX38" fmla="*/ 205217 w 493982"/>
                <a:gd name="connsiteY38" fmla="*/ 26045 h 459493"/>
                <a:gd name="connsiteX39" fmla="*/ 172613 w 493982"/>
                <a:gd name="connsiteY39" fmla="*/ 42347 h 459493"/>
                <a:gd name="connsiteX40" fmla="*/ 179325 w 493982"/>
                <a:gd name="connsiteY40" fmla="*/ 87418 h 459493"/>
                <a:gd name="connsiteX41" fmla="*/ 146721 w 493982"/>
                <a:gd name="connsiteY41" fmla="*/ 101802 h 459493"/>
                <a:gd name="connsiteX42" fmla="*/ 156310 w 493982"/>
                <a:gd name="connsiteY42" fmla="*/ 110433 h 459493"/>
                <a:gd name="connsiteX43" fmla="*/ 147680 w 493982"/>
                <a:gd name="connsiteY43" fmla="*/ 117146 h 459493"/>
                <a:gd name="connsiteX44" fmla="*/ 153433 w 493982"/>
                <a:gd name="connsiteY44" fmla="*/ 135366 h 459493"/>
                <a:gd name="connsiteX45" fmla="*/ 119870 w 493982"/>
                <a:gd name="connsiteY45" fmla="*/ 129612 h 459493"/>
                <a:gd name="connsiteX46" fmla="*/ 110280 w 493982"/>
                <a:gd name="connsiteY46" fmla="*/ 136325 h 459493"/>
                <a:gd name="connsiteX47" fmla="*/ 93019 w 493982"/>
                <a:gd name="connsiteY47" fmla="*/ 119063 h 459493"/>
                <a:gd name="connsiteX48" fmla="*/ 88224 w 493982"/>
                <a:gd name="connsiteY48" fmla="*/ 113310 h 459493"/>
                <a:gd name="connsiteX49" fmla="*/ 81511 w 493982"/>
                <a:gd name="connsiteY49" fmla="*/ 129612 h 459493"/>
                <a:gd name="connsiteX50" fmla="*/ 40276 w 493982"/>
                <a:gd name="connsiteY50" fmla="*/ 134407 h 459493"/>
                <a:gd name="connsiteX51" fmla="*/ 40276 w 493982"/>
                <a:gd name="connsiteY51" fmla="*/ 141120 h 459493"/>
                <a:gd name="connsiteX52" fmla="*/ 7672 w 493982"/>
                <a:gd name="connsiteY52" fmla="*/ 141120 h 459493"/>
                <a:gd name="connsiteX53" fmla="*/ 0 w 493982"/>
                <a:gd name="connsiteY53" fmla="*/ 141120 h 459493"/>
                <a:gd name="connsiteX54" fmla="*/ 9590 w 493982"/>
                <a:gd name="connsiteY54" fmla="*/ 160299 h 459493"/>
                <a:gd name="connsiteX55" fmla="*/ 7672 w 493982"/>
                <a:gd name="connsiteY55" fmla="*/ 162217 h 459493"/>
                <a:gd name="connsiteX56" fmla="*/ 10549 w 493982"/>
                <a:gd name="connsiteY56" fmla="*/ 182355 h 459493"/>
                <a:gd name="connsiteX57" fmla="*/ 11507 w 493982"/>
                <a:gd name="connsiteY57" fmla="*/ 183314 h 459493"/>
                <a:gd name="connsiteX58" fmla="*/ 26851 w 493982"/>
                <a:gd name="connsiteY58" fmla="*/ 201534 h 459493"/>
                <a:gd name="connsiteX59" fmla="*/ 37399 w 493982"/>
                <a:gd name="connsiteY59" fmla="*/ 224549 h 459493"/>
                <a:gd name="connsiteX60" fmla="*/ 47948 w 493982"/>
                <a:gd name="connsiteY60" fmla="*/ 205370 h 459493"/>
                <a:gd name="connsiteX61" fmla="*/ 49866 w 493982"/>
                <a:gd name="connsiteY61" fmla="*/ 197698 h 459493"/>
                <a:gd name="connsiteX62" fmla="*/ 46989 w 493982"/>
                <a:gd name="connsiteY62" fmla="*/ 195780 h 459493"/>
                <a:gd name="connsiteX63" fmla="*/ 47948 w 493982"/>
                <a:gd name="connsiteY63" fmla="*/ 191944 h 459493"/>
                <a:gd name="connsiteX64" fmla="*/ 58497 w 493982"/>
                <a:gd name="connsiteY64" fmla="*/ 197698 h 459493"/>
                <a:gd name="connsiteX65" fmla="*/ 60414 w 493982"/>
                <a:gd name="connsiteY65" fmla="*/ 183314 h 459493"/>
                <a:gd name="connsiteX66" fmla="*/ 58497 w 493982"/>
                <a:gd name="connsiteY66" fmla="*/ 179478 h 459493"/>
                <a:gd name="connsiteX67" fmla="*/ 60414 w 493982"/>
                <a:gd name="connsiteY67" fmla="*/ 181396 h 459493"/>
                <a:gd name="connsiteX68" fmla="*/ 69045 w 493982"/>
                <a:gd name="connsiteY68" fmla="*/ 153586 h 459493"/>
                <a:gd name="connsiteX69" fmla="*/ 102609 w 493982"/>
                <a:gd name="connsiteY69" fmla="*/ 175642 h 459493"/>
                <a:gd name="connsiteX70" fmla="*/ 114116 w 493982"/>
                <a:gd name="connsiteY70" fmla="*/ 178519 h 459493"/>
                <a:gd name="connsiteX71" fmla="*/ 129459 w 493982"/>
                <a:gd name="connsiteY71" fmla="*/ 240851 h 459493"/>
                <a:gd name="connsiteX72" fmla="*/ 156310 w 493982"/>
                <a:gd name="connsiteY72" fmla="*/ 264825 h 459493"/>
                <a:gd name="connsiteX73" fmla="*/ 178366 w 493982"/>
                <a:gd name="connsiteY73" fmla="*/ 274415 h 459493"/>
                <a:gd name="connsiteX74" fmla="*/ 145762 w 493982"/>
                <a:gd name="connsiteY74" fmla="*/ 285922 h 459493"/>
                <a:gd name="connsiteX75" fmla="*/ 194669 w 493982"/>
                <a:gd name="connsiteY75" fmla="*/ 328117 h 459493"/>
                <a:gd name="connsiteX76" fmla="*/ 188915 w 493982"/>
                <a:gd name="connsiteY76" fmla="*/ 326199 h 459493"/>
                <a:gd name="connsiteX77" fmla="*/ 218643 w 493982"/>
                <a:gd name="connsiteY77" fmla="*/ 339624 h 459493"/>
                <a:gd name="connsiteX78" fmla="*/ 219602 w 493982"/>
                <a:gd name="connsiteY78" fmla="*/ 361680 h 459493"/>
                <a:gd name="connsiteX79" fmla="*/ 251247 w 493982"/>
                <a:gd name="connsiteY79" fmla="*/ 353049 h 459493"/>
                <a:gd name="connsiteX80" fmla="*/ 279057 w 493982"/>
                <a:gd name="connsiteY80" fmla="*/ 364557 h 459493"/>
                <a:gd name="connsiteX81" fmla="*/ 301113 w 493982"/>
                <a:gd name="connsiteY81" fmla="*/ 366475 h 459493"/>
                <a:gd name="connsiteX82" fmla="*/ 327964 w 493982"/>
                <a:gd name="connsiteY82" fmla="*/ 391408 h 459493"/>
                <a:gd name="connsiteX83" fmla="*/ 351938 w 493982"/>
                <a:gd name="connsiteY83" fmla="*/ 403874 h 459493"/>
                <a:gd name="connsiteX84" fmla="*/ 352897 w 493982"/>
                <a:gd name="connsiteY84" fmla="*/ 403874 h 459493"/>
                <a:gd name="connsiteX85" fmla="*/ 357692 w 493982"/>
                <a:gd name="connsiteY85" fmla="*/ 403874 h 459493"/>
                <a:gd name="connsiteX86" fmla="*/ 364404 w 493982"/>
                <a:gd name="connsiteY86" fmla="*/ 413464 h 459493"/>
                <a:gd name="connsiteX87" fmla="*/ 373994 w 493982"/>
                <a:gd name="connsiteY87" fmla="*/ 406751 h 459493"/>
                <a:gd name="connsiteX88" fmla="*/ 336594 w 493982"/>
                <a:gd name="connsiteY88" fmla="*/ 373187 h 459493"/>
                <a:gd name="connsiteX89" fmla="*/ 331800 w 493982"/>
                <a:gd name="connsiteY89" fmla="*/ 354008 h 459493"/>
                <a:gd name="connsiteX90" fmla="*/ 318374 w 493982"/>
                <a:gd name="connsiteY90" fmla="*/ 349213 h 459493"/>
                <a:gd name="connsiteX91" fmla="*/ 271385 w 493982"/>
                <a:gd name="connsiteY91" fmla="*/ 302225 h 459493"/>
                <a:gd name="connsiteX92" fmla="*/ 238781 w 493982"/>
                <a:gd name="connsiteY92" fmla="*/ 275374 h 459493"/>
                <a:gd name="connsiteX93" fmla="*/ 230150 w 493982"/>
                <a:gd name="connsiteY93" fmla="*/ 276333 h 459493"/>
                <a:gd name="connsiteX94" fmla="*/ 236863 w 493982"/>
                <a:gd name="connsiteY94" fmla="*/ 260030 h 459493"/>
                <a:gd name="connsiteX95" fmla="*/ 229191 w 493982"/>
                <a:gd name="connsiteY95" fmla="*/ 252359 h 459493"/>
                <a:gd name="connsiteX96" fmla="*/ 209053 w 493982"/>
                <a:gd name="connsiteY96" fmla="*/ 217836 h 459493"/>
                <a:gd name="connsiteX97" fmla="*/ 193710 w 493982"/>
                <a:gd name="connsiteY97" fmla="*/ 210164 h 459493"/>
                <a:gd name="connsiteX98" fmla="*/ 203299 w 493982"/>
                <a:gd name="connsiteY98" fmla="*/ 156463 h 459493"/>
                <a:gd name="connsiteX99" fmla="*/ 235904 w 493982"/>
                <a:gd name="connsiteY99" fmla="*/ 180437 h 459493"/>
                <a:gd name="connsiteX100" fmla="*/ 243576 w 493982"/>
                <a:gd name="connsiteY100" fmla="*/ 179478 h 459493"/>
                <a:gd name="connsiteX101" fmla="*/ 235904 w 493982"/>
                <a:gd name="connsiteY101" fmla="*/ 180437 h 459493"/>
                <a:gd name="connsiteX102" fmla="*/ 250288 w 493982"/>
                <a:gd name="connsiteY102" fmla="*/ 155504 h 459493"/>
                <a:gd name="connsiteX103" fmla="*/ 277139 w 493982"/>
                <a:gd name="connsiteY103" fmla="*/ 155504 h 459493"/>
                <a:gd name="connsiteX104" fmla="*/ 284811 w 493982"/>
                <a:gd name="connsiteY104" fmla="*/ 144955 h 459493"/>
                <a:gd name="connsiteX105" fmla="*/ 305908 w 493982"/>
                <a:gd name="connsiteY105" fmla="*/ 154545 h 459493"/>
                <a:gd name="connsiteX106" fmla="*/ 313579 w 493982"/>
                <a:gd name="connsiteY106" fmla="*/ 155504 h 459493"/>
                <a:gd name="connsiteX107" fmla="*/ 319333 w 493982"/>
                <a:gd name="connsiteY107" fmla="*/ 150709 h 459493"/>
                <a:gd name="connsiteX108" fmla="*/ 366322 w 493982"/>
                <a:gd name="connsiteY108" fmla="*/ 161258 h 459493"/>
                <a:gd name="connsiteX109" fmla="*/ 373035 w 493982"/>
                <a:gd name="connsiteY109" fmla="*/ 156463 h 459493"/>
                <a:gd name="connsiteX110" fmla="*/ 378789 w 493982"/>
                <a:gd name="connsiteY110" fmla="*/ 148791 h 459493"/>
                <a:gd name="connsiteX111" fmla="*/ 393173 w 493982"/>
                <a:gd name="connsiteY111" fmla="*/ 155504 h 459493"/>
                <a:gd name="connsiteX112" fmla="*/ 397009 w 493982"/>
                <a:gd name="connsiteY112" fmla="*/ 148791 h 459493"/>
                <a:gd name="connsiteX113" fmla="*/ 414270 w 493982"/>
                <a:gd name="connsiteY113" fmla="*/ 148791 h 459493"/>
                <a:gd name="connsiteX114" fmla="*/ 423860 w 493982"/>
                <a:gd name="connsiteY114" fmla="*/ 155504 h 459493"/>
                <a:gd name="connsiteX115" fmla="*/ 426737 w 493982"/>
                <a:gd name="connsiteY115" fmla="*/ 148791 h 459493"/>
                <a:gd name="connsiteX116" fmla="*/ 451669 w 493982"/>
                <a:gd name="connsiteY116" fmla="*/ 173724 h 459493"/>
                <a:gd name="connsiteX117" fmla="*/ 467013 w 493982"/>
                <a:gd name="connsiteY117" fmla="*/ 170847 h 459493"/>
                <a:gd name="connsiteX118" fmla="*/ 467013 w 493982"/>
                <a:gd name="connsiteY118" fmla="*/ 170847 h 459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493982" h="459493">
                  <a:moveTo>
                    <a:pt x="451669" y="459494"/>
                  </a:moveTo>
                  <a:lnTo>
                    <a:pt x="449752" y="452781"/>
                  </a:lnTo>
                  <a:cubicBezTo>
                    <a:pt x="439203" y="434561"/>
                    <a:pt x="421942" y="441274"/>
                    <a:pt x="401804" y="425930"/>
                  </a:cubicBezTo>
                  <a:cubicBezTo>
                    <a:pt x="396050" y="421135"/>
                    <a:pt x="394132" y="413464"/>
                    <a:pt x="388378" y="411546"/>
                  </a:cubicBezTo>
                  <a:cubicBezTo>
                    <a:pt x="384542" y="409628"/>
                    <a:pt x="380707" y="413464"/>
                    <a:pt x="375912" y="414423"/>
                  </a:cubicBezTo>
                  <a:cubicBezTo>
                    <a:pt x="377830" y="415382"/>
                    <a:pt x="378789" y="415382"/>
                    <a:pt x="380707" y="416341"/>
                  </a:cubicBezTo>
                  <a:cubicBezTo>
                    <a:pt x="382625" y="417300"/>
                    <a:pt x="384542" y="423053"/>
                    <a:pt x="382625" y="423053"/>
                  </a:cubicBezTo>
                  <a:cubicBezTo>
                    <a:pt x="368240" y="422094"/>
                    <a:pt x="357692" y="408669"/>
                    <a:pt x="343307" y="406751"/>
                  </a:cubicBezTo>
                  <a:cubicBezTo>
                    <a:pt x="336594" y="405792"/>
                    <a:pt x="329882" y="407710"/>
                    <a:pt x="323169" y="406751"/>
                  </a:cubicBezTo>
                  <a:cubicBezTo>
                    <a:pt x="321251" y="406751"/>
                    <a:pt x="319333" y="401956"/>
                    <a:pt x="318374" y="402915"/>
                  </a:cubicBezTo>
                  <a:cubicBezTo>
                    <a:pt x="316456" y="403874"/>
                    <a:pt x="316456" y="408669"/>
                    <a:pt x="318374" y="409628"/>
                  </a:cubicBezTo>
                  <a:cubicBezTo>
                    <a:pt x="324128" y="411546"/>
                    <a:pt x="329882" y="408669"/>
                    <a:pt x="336594" y="409628"/>
                  </a:cubicBezTo>
                  <a:cubicBezTo>
                    <a:pt x="342348" y="410587"/>
                    <a:pt x="348102" y="412505"/>
                    <a:pt x="354815" y="416341"/>
                  </a:cubicBezTo>
                  <a:cubicBezTo>
                    <a:pt x="356733" y="417300"/>
                    <a:pt x="355774" y="421135"/>
                    <a:pt x="357692" y="422094"/>
                  </a:cubicBezTo>
                  <a:cubicBezTo>
                    <a:pt x="388378" y="438397"/>
                    <a:pt x="381666" y="412505"/>
                    <a:pt x="429614" y="449904"/>
                  </a:cubicBezTo>
                  <a:cubicBezTo>
                    <a:pt x="435367" y="452781"/>
                    <a:pt x="443039" y="457576"/>
                    <a:pt x="451669" y="459494"/>
                  </a:cubicBezTo>
                  <a:lnTo>
                    <a:pt x="451669" y="459494"/>
                  </a:lnTo>
                  <a:close/>
                  <a:moveTo>
                    <a:pt x="467013" y="170847"/>
                  </a:moveTo>
                  <a:cubicBezTo>
                    <a:pt x="459341" y="162217"/>
                    <a:pt x="472767" y="166052"/>
                    <a:pt x="475643" y="160299"/>
                  </a:cubicBezTo>
                  <a:cubicBezTo>
                    <a:pt x="476602" y="159340"/>
                    <a:pt x="476602" y="157422"/>
                    <a:pt x="475643" y="156463"/>
                  </a:cubicBezTo>
                  <a:cubicBezTo>
                    <a:pt x="464136" y="144955"/>
                    <a:pt x="471808" y="140161"/>
                    <a:pt x="472767" y="128653"/>
                  </a:cubicBezTo>
                  <a:cubicBezTo>
                    <a:pt x="473726" y="123858"/>
                    <a:pt x="495782" y="142078"/>
                    <a:pt x="493864" y="123858"/>
                  </a:cubicBezTo>
                  <a:cubicBezTo>
                    <a:pt x="481397" y="123858"/>
                    <a:pt x="467013" y="120022"/>
                    <a:pt x="456464" y="113310"/>
                  </a:cubicBezTo>
                  <a:cubicBezTo>
                    <a:pt x="451669" y="109474"/>
                    <a:pt x="460300" y="107556"/>
                    <a:pt x="460300" y="106597"/>
                  </a:cubicBezTo>
                  <a:cubicBezTo>
                    <a:pt x="460300" y="103720"/>
                    <a:pt x="451669" y="101802"/>
                    <a:pt x="456464" y="97008"/>
                  </a:cubicBezTo>
                  <a:cubicBezTo>
                    <a:pt x="457423" y="96048"/>
                    <a:pt x="464136" y="101802"/>
                    <a:pt x="464136" y="96048"/>
                  </a:cubicBezTo>
                  <a:cubicBezTo>
                    <a:pt x="465095" y="86459"/>
                    <a:pt x="445916" y="97967"/>
                    <a:pt x="445916" y="88377"/>
                  </a:cubicBezTo>
                  <a:cubicBezTo>
                    <a:pt x="447834" y="67280"/>
                    <a:pt x="451669" y="73034"/>
                    <a:pt x="436326" y="51936"/>
                  </a:cubicBezTo>
                  <a:lnTo>
                    <a:pt x="435367" y="50019"/>
                  </a:lnTo>
                  <a:cubicBezTo>
                    <a:pt x="432490" y="50977"/>
                    <a:pt x="429614" y="50977"/>
                    <a:pt x="425778" y="51936"/>
                  </a:cubicBezTo>
                  <a:cubicBezTo>
                    <a:pt x="419065" y="51936"/>
                    <a:pt x="418106" y="64403"/>
                    <a:pt x="417147" y="66321"/>
                  </a:cubicBezTo>
                  <a:cubicBezTo>
                    <a:pt x="405640" y="75910"/>
                    <a:pt x="366322" y="76869"/>
                    <a:pt x="352897" y="72075"/>
                  </a:cubicBezTo>
                  <a:cubicBezTo>
                    <a:pt x="346184" y="69198"/>
                    <a:pt x="341389" y="63444"/>
                    <a:pt x="333718" y="60567"/>
                  </a:cubicBezTo>
                  <a:cubicBezTo>
                    <a:pt x="331800" y="59608"/>
                    <a:pt x="313579" y="62485"/>
                    <a:pt x="311662" y="58649"/>
                  </a:cubicBezTo>
                  <a:cubicBezTo>
                    <a:pt x="292482" y="34675"/>
                    <a:pt x="272344" y="23168"/>
                    <a:pt x="247411" y="3988"/>
                  </a:cubicBezTo>
                  <a:cubicBezTo>
                    <a:pt x="240699" y="3029"/>
                    <a:pt x="225355" y="-806"/>
                    <a:pt x="222478" y="153"/>
                  </a:cubicBezTo>
                  <a:cubicBezTo>
                    <a:pt x="212889" y="2071"/>
                    <a:pt x="226314" y="14537"/>
                    <a:pt x="220561" y="18373"/>
                  </a:cubicBezTo>
                  <a:cubicBezTo>
                    <a:pt x="215766" y="20291"/>
                    <a:pt x="210971" y="17414"/>
                    <a:pt x="206176" y="19332"/>
                  </a:cubicBezTo>
                  <a:cubicBezTo>
                    <a:pt x="204258" y="20291"/>
                    <a:pt x="207135" y="24127"/>
                    <a:pt x="205217" y="26045"/>
                  </a:cubicBezTo>
                  <a:cubicBezTo>
                    <a:pt x="196587" y="33716"/>
                    <a:pt x="182202" y="33716"/>
                    <a:pt x="172613" y="42347"/>
                  </a:cubicBezTo>
                  <a:cubicBezTo>
                    <a:pt x="162064" y="51936"/>
                    <a:pt x="192751" y="77828"/>
                    <a:pt x="179325" y="87418"/>
                  </a:cubicBezTo>
                  <a:cubicBezTo>
                    <a:pt x="147680" y="109474"/>
                    <a:pt x="167818" y="72075"/>
                    <a:pt x="146721" y="101802"/>
                  </a:cubicBezTo>
                  <a:cubicBezTo>
                    <a:pt x="143844" y="105638"/>
                    <a:pt x="154392" y="106597"/>
                    <a:pt x="156310" y="110433"/>
                  </a:cubicBezTo>
                  <a:cubicBezTo>
                    <a:pt x="158228" y="114269"/>
                    <a:pt x="147680" y="113310"/>
                    <a:pt x="147680" y="117146"/>
                  </a:cubicBezTo>
                  <a:cubicBezTo>
                    <a:pt x="147680" y="119063"/>
                    <a:pt x="156310" y="130571"/>
                    <a:pt x="153433" y="135366"/>
                  </a:cubicBezTo>
                  <a:cubicBezTo>
                    <a:pt x="143844" y="144955"/>
                    <a:pt x="129459" y="129612"/>
                    <a:pt x="119870" y="129612"/>
                  </a:cubicBezTo>
                  <a:cubicBezTo>
                    <a:pt x="106444" y="129612"/>
                    <a:pt x="132336" y="142078"/>
                    <a:pt x="110280" y="136325"/>
                  </a:cubicBezTo>
                  <a:cubicBezTo>
                    <a:pt x="103568" y="134407"/>
                    <a:pt x="95896" y="124817"/>
                    <a:pt x="93019" y="119063"/>
                  </a:cubicBezTo>
                  <a:cubicBezTo>
                    <a:pt x="91101" y="117146"/>
                    <a:pt x="89183" y="111392"/>
                    <a:pt x="88224" y="113310"/>
                  </a:cubicBezTo>
                  <a:cubicBezTo>
                    <a:pt x="84388" y="119063"/>
                    <a:pt x="85347" y="124817"/>
                    <a:pt x="81511" y="129612"/>
                  </a:cubicBezTo>
                  <a:cubicBezTo>
                    <a:pt x="70004" y="144955"/>
                    <a:pt x="53702" y="129612"/>
                    <a:pt x="40276" y="134407"/>
                  </a:cubicBezTo>
                  <a:cubicBezTo>
                    <a:pt x="38358" y="135366"/>
                    <a:pt x="42194" y="139202"/>
                    <a:pt x="40276" y="141120"/>
                  </a:cubicBezTo>
                  <a:cubicBezTo>
                    <a:pt x="32605" y="145914"/>
                    <a:pt x="16302" y="144955"/>
                    <a:pt x="7672" y="141120"/>
                  </a:cubicBezTo>
                  <a:cubicBezTo>
                    <a:pt x="4795" y="141120"/>
                    <a:pt x="0" y="138243"/>
                    <a:pt x="0" y="141120"/>
                  </a:cubicBezTo>
                  <a:cubicBezTo>
                    <a:pt x="959" y="148791"/>
                    <a:pt x="7672" y="153586"/>
                    <a:pt x="9590" y="160299"/>
                  </a:cubicBezTo>
                  <a:cubicBezTo>
                    <a:pt x="9590" y="161258"/>
                    <a:pt x="7672" y="161258"/>
                    <a:pt x="7672" y="162217"/>
                  </a:cubicBezTo>
                  <a:cubicBezTo>
                    <a:pt x="8631" y="169888"/>
                    <a:pt x="6713" y="176601"/>
                    <a:pt x="10549" y="182355"/>
                  </a:cubicBezTo>
                  <a:cubicBezTo>
                    <a:pt x="10549" y="182355"/>
                    <a:pt x="11507" y="182355"/>
                    <a:pt x="11507" y="183314"/>
                  </a:cubicBezTo>
                  <a:cubicBezTo>
                    <a:pt x="7672" y="189068"/>
                    <a:pt x="22056" y="194821"/>
                    <a:pt x="26851" y="201534"/>
                  </a:cubicBezTo>
                  <a:cubicBezTo>
                    <a:pt x="30687" y="207288"/>
                    <a:pt x="33564" y="230303"/>
                    <a:pt x="37399" y="224549"/>
                  </a:cubicBezTo>
                  <a:cubicBezTo>
                    <a:pt x="42194" y="218795"/>
                    <a:pt x="45071" y="212083"/>
                    <a:pt x="47948" y="205370"/>
                  </a:cubicBezTo>
                  <a:cubicBezTo>
                    <a:pt x="48907" y="202493"/>
                    <a:pt x="49866" y="199616"/>
                    <a:pt x="49866" y="197698"/>
                  </a:cubicBezTo>
                  <a:cubicBezTo>
                    <a:pt x="49866" y="196739"/>
                    <a:pt x="46989" y="197698"/>
                    <a:pt x="46989" y="195780"/>
                  </a:cubicBezTo>
                  <a:cubicBezTo>
                    <a:pt x="46989" y="194821"/>
                    <a:pt x="46989" y="190985"/>
                    <a:pt x="47948" y="191944"/>
                  </a:cubicBezTo>
                  <a:cubicBezTo>
                    <a:pt x="51784" y="192903"/>
                    <a:pt x="48907" y="214000"/>
                    <a:pt x="58497" y="197698"/>
                  </a:cubicBezTo>
                  <a:cubicBezTo>
                    <a:pt x="60414" y="192903"/>
                    <a:pt x="60414" y="189068"/>
                    <a:pt x="60414" y="183314"/>
                  </a:cubicBezTo>
                  <a:cubicBezTo>
                    <a:pt x="60414" y="182355"/>
                    <a:pt x="58497" y="181396"/>
                    <a:pt x="58497" y="179478"/>
                  </a:cubicBezTo>
                  <a:cubicBezTo>
                    <a:pt x="58497" y="178519"/>
                    <a:pt x="59455" y="182355"/>
                    <a:pt x="60414" y="181396"/>
                  </a:cubicBezTo>
                  <a:cubicBezTo>
                    <a:pt x="68086" y="177560"/>
                    <a:pt x="61373" y="153586"/>
                    <a:pt x="69045" y="153586"/>
                  </a:cubicBezTo>
                  <a:cubicBezTo>
                    <a:pt x="94937" y="151668"/>
                    <a:pt x="86306" y="161258"/>
                    <a:pt x="102609" y="175642"/>
                  </a:cubicBezTo>
                  <a:cubicBezTo>
                    <a:pt x="106444" y="178519"/>
                    <a:pt x="111239" y="175642"/>
                    <a:pt x="114116" y="178519"/>
                  </a:cubicBezTo>
                  <a:cubicBezTo>
                    <a:pt x="130418" y="197698"/>
                    <a:pt x="111239" y="220713"/>
                    <a:pt x="129459" y="240851"/>
                  </a:cubicBezTo>
                  <a:cubicBezTo>
                    <a:pt x="135213" y="247564"/>
                    <a:pt x="150556" y="260989"/>
                    <a:pt x="156310" y="264825"/>
                  </a:cubicBezTo>
                  <a:cubicBezTo>
                    <a:pt x="163982" y="268661"/>
                    <a:pt x="186038" y="272497"/>
                    <a:pt x="178366" y="274415"/>
                  </a:cubicBezTo>
                  <a:cubicBezTo>
                    <a:pt x="165900" y="278251"/>
                    <a:pt x="141926" y="252359"/>
                    <a:pt x="145762" y="285922"/>
                  </a:cubicBezTo>
                  <a:cubicBezTo>
                    <a:pt x="146721" y="296471"/>
                    <a:pt x="187956" y="320445"/>
                    <a:pt x="194669" y="328117"/>
                  </a:cubicBezTo>
                  <a:cubicBezTo>
                    <a:pt x="196587" y="329075"/>
                    <a:pt x="186997" y="325240"/>
                    <a:pt x="188915" y="326199"/>
                  </a:cubicBezTo>
                  <a:cubicBezTo>
                    <a:pt x="194669" y="330034"/>
                    <a:pt x="217684" y="336747"/>
                    <a:pt x="218643" y="339624"/>
                  </a:cubicBezTo>
                  <a:cubicBezTo>
                    <a:pt x="220561" y="346337"/>
                    <a:pt x="214807" y="355926"/>
                    <a:pt x="219602" y="361680"/>
                  </a:cubicBezTo>
                  <a:cubicBezTo>
                    <a:pt x="222478" y="363598"/>
                    <a:pt x="250288" y="354008"/>
                    <a:pt x="251247" y="353049"/>
                  </a:cubicBezTo>
                  <a:cubicBezTo>
                    <a:pt x="269467" y="349213"/>
                    <a:pt x="257001" y="356885"/>
                    <a:pt x="279057" y="364557"/>
                  </a:cubicBezTo>
                  <a:cubicBezTo>
                    <a:pt x="286729" y="366475"/>
                    <a:pt x="294400" y="363598"/>
                    <a:pt x="301113" y="366475"/>
                  </a:cubicBezTo>
                  <a:cubicBezTo>
                    <a:pt x="310703" y="370311"/>
                    <a:pt x="317415" y="386613"/>
                    <a:pt x="327964" y="391408"/>
                  </a:cubicBezTo>
                  <a:cubicBezTo>
                    <a:pt x="340431" y="397161"/>
                    <a:pt x="349061" y="400038"/>
                    <a:pt x="351938" y="403874"/>
                  </a:cubicBezTo>
                  <a:cubicBezTo>
                    <a:pt x="351938" y="404833"/>
                    <a:pt x="352897" y="403874"/>
                    <a:pt x="352897" y="403874"/>
                  </a:cubicBezTo>
                  <a:cubicBezTo>
                    <a:pt x="354815" y="403874"/>
                    <a:pt x="356733" y="401956"/>
                    <a:pt x="357692" y="403874"/>
                  </a:cubicBezTo>
                  <a:cubicBezTo>
                    <a:pt x="361527" y="410587"/>
                    <a:pt x="355774" y="410587"/>
                    <a:pt x="364404" y="413464"/>
                  </a:cubicBezTo>
                  <a:cubicBezTo>
                    <a:pt x="367281" y="410587"/>
                    <a:pt x="373035" y="410587"/>
                    <a:pt x="373994" y="406751"/>
                  </a:cubicBezTo>
                  <a:cubicBezTo>
                    <a:pt x="378789" y="395244"/>
                    <a:pt x="339471" y="379900"/>
                    <a:pt x="336594" y="373187"/>
                  </a:cubicBezTo>
                  <a:cubicBezTo>
                    <a:pt x="332759" y="367434"/>
                    <a:pt x="335636" y="359762"/>
                    <a:pt x="331800" y="354008"/>
                  </a:cubicBezTo>
                  <a:cubicBezTo>
                    <a:pt x="328923" y="350173"/>
                    <a:pt x="323169" y="351132"/>
                    <a:pt x="318374" y="349213"/>
                  </a:cubicBezTo>
                  <a:cubicBezTo>
                    <a:pt x="299195" y="337706"/>
                    <a:pt x="287688" y="315650"/>
                    <a:pt x="271385" y="302225"/>
                  </a:cubicBezTo>
                  <a:cubicBezTo>
                    <a:pt x="265632" y="298389"/>
                    <a:pt x="245493" y="278251"/>
                    <a:pt x="238781" y="275374"/>
                  </a:cubicBezTo>
                  <a:cubicBezTo>
                    <a:pt x="235904" y="274415"/>
                    <a:pt x="232068" y="278251"/>
                    <a:pt x="230150" y="276333"/>
                  </a:cubicBezTo>
                  <a:cubicBezTo>
                    <a:pt x="225355" y="271538"/>
                    <a:pt x="236863" y="261948"/>
                    <a:pt x="236863" y="260030"/>
                  </a:cubicBezTo>
                  <a:cubicBezTo>
                    <a:pt x="235904" y="256195"/>
                    <a:pt x="231109" y="255236"/>
                    <a:pt x="229191" y="252359"/>
                  </a:cubicBezTo>
                  <a:cubicBezTo>
                    <a:pt x="221520" y="241810"/>
                    <a:pt x="219602" y="227426"/>
                    <a:pt x="209053" y="217836"/>
                  </a:cubicBezTo>
                  <a:cubicBezTo>
                    <a:pt x="205217" y="213042"/>
                    <a:pt x="198504" y="213042"/>
                    <a:pt x="193710" y="210164"/>
                  </a:cubicBezTo>
                  <a:cubicBezTo>
                    <a:pt x="189874" y="207288"/>
                    <a:pt x="184120" y="155504"/>
                    <a:pt x="203299" y="156463"/>
                  </a:cubicBezTo>
                  <a:cubicBezTo>
                    <a:pt x="211930" y="156463"/>
                    <a:pt x="227273" y="176601"/>
                    <a:pt x="235904" y="180437"/>
                  </a:cubicBezTo>
                  <a:lnTo>
                    <a:pt x="243576" y="179478"/>
                  </a:lnTo>
                  <a:lnTo>
                    <a:pt x="235904" y="180437"/>
                  </a:lnTo>
                  <a:cubicBezTo>
                    <a:pt x="246452" y="179478"/>
                    <a:pt x="244534" y="162217"/>
                    <a:pt x="250288" y="155504"/>
                  </a:cubicBezTo>
                  <a:cubicBezTo>
                    <a:pt x="259878" y="143996"/>
                    <a:pt x="264673" y="158381"/>
                    <a:pt x="277139" y="155504"/>
                  </a:cubicBezTo>
                  <a:cubicBezTo>
                    <a:pt x="280975" y="154545"/>
                    <a:pt x="280975" y="147832"/>
                    <a:pt x="284811" y="144955"/>
                  </a:cubicBezTo>
                  <a:cubicBezTo>
                    <a:pt x="284811" y="144955"/>
                    <a:pt x="290565" y="150709"/>
                    <a:pt x="305908" y="154545"/>
                  </a:cubicBezTo>
                  <a:cubicBezTo>
                    <a:pt x="307826" y="155504"/>
                    <a:pt x="310703" y="156463"/>
                    <a:pt x="313579" y="155504"/>
                  </a:cubicBezTo>
                  <a:cubicBezTo>
                    <a:pt x="315498" y="155504"/>
                    <a:pt x="316456" y="151668"/>
                    <a:pt x="319333" y="150709"/>
                  </a:cubicBezTo>
                  <a:cubicBezTo>
                    <a:pt x="329882" y="149750"/>
                    <a:pt x="354815" y="163176"/>
                    <a:pt x="366322" y="161258"/>
                  </a:cubicBezTo>
                  <a:cubicBezTo>
                    <a:pt x="369199" y="161258"/>
                    <a:pt x="372076" y="159340"/>
                    <a:pt x="373035" y="156463"/>
                  </a:cubicBezTo>
                  <a:cubicBezTo>
                    <a:pt x="375912" y="154545"/>
                    <a:pt x="374953" y="148791"/>
                    <a:pt x="378789" y="148791"/>
                  </a:cubicBezTo>
                  <a:cubicBezTo>
                    <a:pt x="384542" y="147832"/>
                    <a:pt x="387419" y="153586"/>
                    <a:pt x="393173" y="155504"/>
                  </a:cubicBezTo>
                  <a:cubicBezTo>
                    <a:pt x="402763" y="158381"/>
                    <a:pt x="391255" y="150709"/>
                    <a:pt x="397009" y="148791"/>
                  </a:cubicBezTo>
                  <a:cubicBezTo>
                    <a:pt x="402763" y="146873"/>
                    <a:pt x="408516" y="146873"/>
                    <a:pt x="414270" y="148791"/>
                  </a:cubicBezTo>
                  <a:cubicBezTo>
                    <a:pt x="418106" y="149750"/>
                    <a:pt x="420983" y="155504"/>
                    <a:pt x="423860" y="155504"/>
                  </a:cubicBezTo>
                  <a:cubicBezTo>
                    <a:pt x="426737" y="155504"/>
                    <a:pt x="423860" y="148791"/>
                    <a:pt x="426737" y="148791"/>
                  </a:cubicBezTo>
                  <a:cubicBezTo>
                    <a:pt x="447834" y="149750"/>
                    <a:pt x="442080" y="171806"/>
                    <a:pt x="451669" y="173724"/>
                  </a:cubicBezTo>
                  <a:cubicBezTo>
                    <a:pt x="457423" y="173724"/>
                    <a:pt x="462218" y="171806"/>
                    <a:pt x="467013" y="170847"/>
                  </a:cubicBezTo>
                  <a:lnTo>
                    <a:pt x="467013" y="170847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grpSp>
          <p:nvGrpSpPr>
            <p:cNvPr id="312" name="Graphic 124">
              <a:extLst>
                <a:ext uri="{FF2B5EF4-FFF2-40B4-BE49-F238E27FC236}">
                  <a16:creationId xmlns:a16="http://schemas.microsoft.com/office/drawing/2014/main" id="{E0C4AD04-EE74-9BB3-6C80-B7E5492459F6}"/>
                </a:ext>
              </a:extLst>
            </p:cNvPr>
            <p:cNvGrpSpPr/>
            <p:nvPr/>
          </p:nvGrpSpPr>
          <p:grpSpPr>
            <a:xfrm>
              <a:off x="4681878" y="2734985"/>
              <a:ext cx="670947" cy="1205512"/>
              <a:chOff x="4837503" y="2741221"/>
              <a:chExt cx="654344" cy="1175683"/>
            </a:xfrm>
            <a:grpFill/>
          </p:grpSpPr>
          <p:sp>
            <p:nvSpPr>
              <p:cNvPr id="331" name="Freeform: Shape 330">
                <a:extLst>
                  <a:ext uri="{FF2B5EF4-FFF2-40B4-BE49-F238E27FC236}">
                    <a16:creationId xmlns:a16="http://schemas.microsoft.com/office/drawing/2014/main" id="{6911E979-64CD-0ADE-06C8-5FF5E2470378}"/>
                  </a:ext>
                </a:extLst>
              </p:cNvPr>
              <p:cNvSpPr/>
              <p:nvPr/>
            </p:nvSpPr>
            <p:spPr>
              <a:xfrm>
                <a:off x="4837503" y="3283962"/>
                <a:ext cx="183782" cy="147125"/>
              </a:xfrm>
              <a:custGeom>
                <a:avLst/>
                <a:gdLst>
                  <a:gd name="connsiteX0" fmla="*/ 78923 w 183782"/>
                  <a:gd name="connsiteY0" fmla="*/ 10578 h 147125"/>
                  <a:gd name="connsiteX1" fmla="*/ 88512 w 183782"/>
                  <a:gd name="connsiteY1" fmla="*/ 15373 h 147125"/>
                  <a:gd name="connsiteX2" fmla="*/ 100979 w 183782"/>
                  <a:gd name="connsiteY2" fmla="*/ 989 h 147125"/>
                  <a:gd name="connsiteX3" fmla="*/ 118240 w 183782"/>
                  <a:gd name="connsiteY3" fmla="*/ 4824 h 147125"/>
                  <a:gd name="connsiteX4" fmla="*/ 134542 w 183782"/>
                  <a:gd name="connsiteY4" fmla="*/ 989 h 147125"/>
                  <a:gd name="connsiteX5" fmla="*/ 149886 w 183782"/>
                  <a:gd name="connsiteY5" fmla="*/ 9619 h 147125"/>
                  <a:gd name="connsiteX6" fmla="*/ 158516 w 183782"/>
                  <a:gd name="connsiteY6" fmla="*/ 10578 h 147125"/>
                  <a:gd name="connsiteX7" fmla="*/ 162352 w 183782"/>
                  <a:gd name="connsiteY7" fmla="*/ 32634 h 147125"/>
                  <a:gd name="connsiteX8" fmla="*/ 158516 w 183782"/>
                  <a:gd name="connsiteY8" fmla="*/ 38388 h 147125"/>
                  <a:gd name="connsiteX9" fmla="*/ 174819 w 183782"/>
                  <a:gd name="connsiteY9" fmla="*/ 60444 h 147125"/>
                  <a:gd name="connsiteX10" fmla="*/ 154681 w 183782"/>
                  <a:gd name="connsiteY10" fmla="*/ 83459 h 147125"/>
                  <a:gd name="connsiteX11" fmla="*/ 183449 w 183782"/>
                  <a:gd name="connsiteY11" fmla="*/ 104556 h 147125"/>
                  <a:gd name="connsiteX12" fmla="*/ 147009 w 183782"/>
                  <a:gd name="connsiteY12" fmla="*/ 128530 h 147125"/>
                  <a:gd name="connsiteX13" fmla="*/ 128789 w 183782"/>
                  <a:gd name="connsiteY13" fmla="*/ 146750 h 147125"/>
                  <a:gd name="connsiteX14" fmla="*/ 120158 w 183782"/>
                  <a:gd name="connsiteY14" fmla="*/ 140038 h 147125"/>
                  <a:gd name="connsiteX15" fmla="*/ 116322 w 183782"/>
                  <a:gd name="connsiteY15" fmla="*/ 135243 h 147125"/>
                  <a:gd name="connsiteX16" fmla="*/ 91389 w 183782"/>
                  <a:gd name="connsiteY16" fmla="*/ 137161 h 147125"/>
                  <a:gd name="connsiteX17" fmla="*/ 95225 w 183782"/>
                  <a:gd name="connsiteY17" fmla="*/ 123735 h 147125"/>
                  <a:gd name="connsiteX18" fmla="*/ 85636 w 183782"/>
                  <a:gd name="connsiteY18" fmla="*/ 116064 h 147125"/>
                  <a:gd name="connsiteX19" fmla="*/ 76046 w 183782"/>
                  <a:gd name="connsiteY19" fmla="*/ 87295 h 147125"/>
                  <a:gd name="connsiteX20" fmla="*/ 45359 w 183782"/>
                  <a:gd name="connsiteY20" fmla="*/ 114146 h 147125"/>
                  <a:gd name="connsiteX21" fmla="*/ 288 w 183782"/>
                  <a:gd name="connsiteY21" fmla="*/ 63321 h 147125"/>
                  <a:gd name="connsiteX22" fmla="*/ 36729 w 183782"/>
                  <a:gd name="connsiteY22" fmla="*/ 54690 h 147125"/>
                  <a:gd name="connsiteX23" fmla="*/ 26180 w 183782"/>
                  <a:gd name="connsiteY23" fmla="*/ 41265 h 147125"/>
                  <a:gd name="connsiteX24" fmla="*/ 50154 w 183782"/>
                  <a:gd name="connsiteY24" fmla="*/ 41265 h 147125"/>
                  <a:gd name="connsiteX25" fmla="*/ 78923 w 183782"/>
                  <a:gd name="connsiteY25" fmla="*/ 10578 h 147125"/>
                  <a:gd name="connsiteX26" fmla="*/ 78923 w 183782"/>
                  <a:gd name="connsiteY26" fmla="*/ 10578 h 147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83782" h="147125">
                    <a:moveTo>
                      <a:pt x="78923" y="10578"/>
                    </a:moveTo>
                    <a:cubicBezTo>
                      <a:pt x="81800" y="14414"/>
                      <a:pt x="85636" y="17291"/>
                      <a:pt x="88512" y="15373"/>
                    </a:cubicBezTo>
                    <a:cubicBezTo>
                      <a:pt x="94266" y="12496"/>
                      <a:pt x="96184" y="3865"/>
                      <a:pt x="100979" y="989"/>
                    </a:cubicBezTo>
                    <a:cubicBezTo>
                      <a:pt x="106733" y="-2847"/>
                      <a:pt x="112486" y="5783"/>
                      <a:pt x="118240" y="4824"/>
                    </a:cubicBezTo>
                    <a:cubicBezTo>
                      <a:pt x="124953" y="4824"/>
                      <a:pt x="128789" y="30"/>
                      <a:pt x="134542" y="989"/>
                    </a:cubicBezTo>
                    <a:cubicBezTo>
                      <a:pt x="141255" y="1948"/>
                      <a:pt x="144132" y="8660"/>
                      <a:pt x="149886" y="9619"/>
                    </a:cubicBezTo>
                    <a:cubicBezTo>
                      <a:pt x="152763" y="11537"/>
                      <a:pt x="157557" y="7701"/>
                      <a:pt x="158516" y="10578"/>
                    </a:cubicBezTo>
                    <a:cubicBezTo>
                      <a:pt x="162352" y="17291"/>
                      <a:pt x="164270" y="25922"/>
                      <a:pt x="162352" y="32634"/>
                    </a:cubicBezTo>
                    <a:cubicBezTo>
                      <a:pt x="162352" y="35511"/>
                      <a:pt x="158516" y="36470"/>
                      <a:pt x="158516" y="38388"/>
                    </a:cubicBezTo>
                    <a:cubicBezTo>
                      <a:pt x="168106" y="76746"/>
                      <a:pt x="164270" y="26880"/>
                      <a:pt x="174819" y="60444"/>
                    </a:cubicBezTo>
                    <a:cubicBezTo>
                      <a:pt x="178655" y="70034"/>
                      <a:pt x="154681" y="83459"/>
                      <a:pt x="154681" y="83459"/>
                    </a:cubicBezTo>
                    <a:cubicBezTo>
                      <a:pt x="170024" y="79623"/>
                      <a:pt x="186326" y="68116"/>
                      <a:pt x="183449" y="104556"/>
                    </a:cubicBezTo>
                    <a:cubicBezTo>
                      <a:pt x="179613" y="140038"/>
                      <a:pt x="154681" y="120858"/>
                      <a:pt x="147009" y="128530"/>
                    </a:cubicBezTo>
                    <a:cubicBezTo>
                      <a:pt x="140296" y="135243"/>
                      <a:pt x="145091" y="149627"/>
                      <a:pt x="128789" y="146750"/>
                    </a:cubicBezTo>
                    <a:cubicBezTo>
                      <a:pt x="124953" y="146750"/>
                      <a:pt x="122076" y="142914"/>
                      <a:pt x="120158" y="140038"/>
                    </a:cubicBezTo>
                    <a:lnTo>
                      <a:pt x="116322" y="135243"/>
                    </a:lnTo>
                    <a:cubicBezTo>
                      <a:pt x="102897" y="127571"/>
                      <a:pt x="122076" y="147709"/>
                      <a:pt x="91389" y="137161"/>
                    </a:cubicBezTo>
                    <a:cubicBezTo>
                      <a:pt x="86595" y="136202"/>
                      <a:pt x="93307" y="128530"/>
                      <a:pt x="95225" y="123735"/>
                    </a:cubicBezTo>
                    <a:cubicBezTo>
                      <a:pt x="96184" y="117023"/>
                      <a:pt x="87553" y="118940"/>
                      <a:pt x="85636" y="116064"/>
                    </a:cubicBezTo>
                    <a:cubicBezTo>
                      <a:pt x="80841" y="107433"/>
                      <a:pt x="85636" y="85377"/>
                      <a:pt x="76046" y="87295"/>
                    </a:cubicBezTo>
                    <a:cubicBezTo>
                      <a:pt x="37688" y="93049"/>
                      <a:pt x="86595" y="110310"/>
                      <a:pt x="45359" y="114146"/>
                    </a:cubicBezTo>
                    <a:cubicBezTo>
                      <a:pt x="31934" y="115105"/>
                      <a:pt x="-3548" y="68116"/>
                      <a:pt x="288" y="63321"/>
                    </a:cubicBezTo>
                    <a:cubicBezTo>
                      <a:pt x="1247" y="63321"/>
                      <a:pt x="36729" y="54690"/>
                      <a:pt x="36729" y="54690"/>
                    </a:cubicBezTo>
                    <a:cubicBezTo>
                      <a:pt x="38647" y="48936"/>
                      <a:pt x="27139" y="47019"/>
                      <a:pt x="26180" y="41265"/>
                    </a:cubicBezTo>
                    <a:cubicBezTo>
                      <a:pt x="24262" y="35511"/>
                      <a:pt x="48236" y="43183"/>
                      <a:pt x="50154" y="41265"/>
                    </a:cubicBezTo>
                    <a:cubicBezTo>
                      <a:pt x="64538" y="32634"/>
                      <a:pt x="58785" y="10578"/>
                      <a:pt x="78923" y="10578"/>
                    </a:cubicBezTo>
                    <a:lnTo>
                      <a:pt x="78923" y="10578"/>
                    </a:lnTo>
                    <a:close/>
                  </a:path>
                </a:pathLst>
              </a:custGeom>
              <a:grpFill/>
              <a:ln w="501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C6245"/>
                  </a:solidFill>
                  <a:effectLst/>
                  <a:uLnTx/>
                  <a:uFillTx/>
                  <a:latin typeface="Helvetica LT Std"/>
                  <a:ea typeface="+mn-ea"/>
                  <a:cs typeface="+mn-cs"/>
                </a:endParaRPr>
              </a:p>
            </p:txBody>
          </p:sp>
          <p:sp>
            <p:nvSpPr>
              <p:cNvPr id="332" name="Freeform: Shape 331">
                <a:extLst>
                  <a:ext uri="{FF2B5EF4-FFF2-40B4-BE49-F238E27FC236}">
                    <a16:creationId xmlns:a16="http://schemas.microsoft.com/office/drawing/2014/main" id="{F0B9C8A8-56C0-D74A-B011-CD16A1FF6C73}"/>
                  </a:ext>
                </a:extLst>
              </p:cNvPr>
              <p:cNvSpPr/>
              <p:nvPr/>
            </p:nvSpPr>
            <p:spPr>
              <a:xfrm>
                <a:off x="4899165" y="2741221"/>
                <a:ext cx="592683" cy="1175683"/>
              </a:xfrm>
              <a:custGeom>
                <a:avLst/>
                <a:gdLst>
                  <a:gd name="connsiteX0" fmla="*/ 172613 w 592683"/>
                  <a:gd name="connsiteY0" fmla="*/ 780592 h 1175683"/>
                  <a:gd name="connsiteX1" fmla="*/ 185079 w 592683"/>
                  <a:gd name="connsiteY1" fmla="*/ 808402 h 1175683"/>
                  <a:gd name="connsiteX2" fmla="*/ 175489 w 592683"/>
                  <a:gd name="connsiteY2" fmla="*/ 813197 h 1175683"/>
                  <a:gd name="connsiteX3" fmla="*/ 167818 w 592683"/>
                  <a:gd name="connsiteY3" fmla="*/ 816074 h 1175683"/>
                  <a:gd name="connsiteX4" fmla="*/ 169736 w 592683"/>
                  <a:gd name="connsiteY4" fmla="*/ 810320 h 1175683"/>
                  <a:gd name="connsiteX5" fmla="*/ 173572 w 592683"/>
                  <a:gd name="connsiteY5" fmla="*/ 780592 h 1175683"/>
                  <a:gd name="connsiteX6" fmla="*/ 264673 w 592683"/>
                  <a:gd name="connsiteY6" fmla="*/ 169736 h 1175683"/>
                  <a:gd name="connsiteX7" fmla="*/ 282893 w 592683"/>
                  <a:gd name="connsiteY7" fmla="*/ 184120 h 1175683"/>
                  <a:gd name="connsiteX8" fmla="*/ 274262 w 592683"/>
                  <a:gd name="connsiteY8" fmla="*/ 193710 h 1175683"/>
                  <a:gd name="connsiteX9" fmla="*/ 287688 w 592683"/>
                  <a:gd name="connsiteY9" fmla="*/ 180284 h 1175683"/>
                  <a:gd name="connsiteX10" fmla="*/ 291523 w 592683"/>
                  <a:gd name="connsiteY10" fmla="*/ 197546 h 1175683"/>
                  <a:gd name="connsiteX11" fmla="*/ 300154 w 592683"/>
                  <a:gd name="connsiteY11" fmla="*/ 189874 h 1175683"/>
                  <a:gd name="connsiteX12" fmla="*/ 362486 w 592683"/>
                  <a:gd name="connsiteY12" fmla="*/ 194669 h 1175683"/>
                  <a:gd name="connsiteX13" fmla="*/ 384542 w 592683"/>
                  <a:gd name="connsiteY13" fmla="*/ 194669 h 1175683"/>
                  <a:gd name="connsiteX14" fmla="*/ 374953 w 592683"/>
                  <a:gd name="connsiteY14" fmla="*/ 209053 h 1175683"/>
                  <a:gd name="connsiteX15" fmla="*/ 373035 w 592683"/>
                  <a:gd name="connsiteY15" fmla="*/ 225355 h 1175683"/>
                  <a:gd name="connsiteX16" fmla="*/ 303990 w 592683"/>
                  <a:gd name="connsiteY16" fmla="*/ 272344 h 1175683"/>
                  <a:gd name="connsiteX17" fmla="*/ 321251 w 592683"/>
                  <a:gd name="connsiteY17" fmla="*/ 278098 h 1175683"/>
                  <a:gd name="connsiteX18" fmla="*/ 313579 w 592683"/>
                  <a:gd name="connsiteY18" fmla="*/ 285770 h 1175683"/>
                  <a:gd name="connsiteX19" fmla="*/ 304949 w 592683"/>
                  <a:gd name="connsiteY19" fmla="*/ 293441 h 1175683"/>
                  <a:gd name="connsiteX20" fmla="*/ 303031 w 592683"/>
                  <a:gd name="connsiteY20" fmla="*/ 286729 h 1175683"/>
                  <a:gd name="connsiteX21" fmla="*/ 294400 w 592683"/>
                  <a:gd name="connsiteY21" fmla="*/ 290564 h 1175683"/>
                  <a:gd name="connsiteX22" fmla="*/ 284811 w 592683"/>
                  <a:gd name="connsiteY22" fmla="*/ 292482 h 1175683"/>
                  <a:gd name="connsiteX23" fmla="*/ 299195 w 592683"/>
                  <a:gd name="connsiteY23" fmla="*/ 308785 h 1175683"/>
                  <a:gd name="connsiteX24" fmla="*/ 297277 w 592683"/>
                  <a:gd name="connsiteY24" fmla="*/ 303990 h 1175683"/>
                  <a:gd name="connsiteX25" fmla="*/ 311662 w 592683"/>
                  <a:gd name="connsiteY25" fmla="*/ 306867 h 1175683"/>
                  <a:gd name="connsiteX26" fmla="*/ 347143 w 592683"/>
                  <a:gd name="connsiteY26" fmla="*/ 298236 h 1175683"/>
                  <a:gd name="connsiteX27" fmla="*/ 365363 w 592683"/>
                  <a:gd name="connsiteY27" fmla="*/ 306867 h 1175683"/>
                  <a:gd name="connsiteX28" fmla="*/ 439203 w 592683"/>
                  <a:gd name="connsiteY28" fmla="*/ 328923 h 1175683"/>
                  <a:gd name="connsiteX29" fmla="*/ 440162 w 592683"/>
                  <a:gd name="connsiteY29" fmla="*/ 345225 h 1175683"/>
                  <a:gd name="connsiteX30" fmla="*/ 419065 w 592683"/>
                  <a:gd name="connsiteY30" fmla="*/ 366322 h 1175683"/>
                  <a:gd name="connsiteX31" fmla="*/ 413311 w 592683"/>
                  <a:gd name="connsiteY31" fmla="*/ 378789 h 1175683"/>
                  <a:gd name="connsiteX32" fmla="*/ 413311 w 592683"/>
                  <a:gd name="connsiteY32" fmla="*/ 383583 h 1175683"/>
                  <a:gd name="connsiteX33" fmla="*/ 356733 w 592683"/>
                  <a:gd name="connsiteY33" fmla="*/ 450711 h 1175683"/>
                  <a:gd name="connsiteX34" fmla="*/ 317415 w 592683"/>
                  <a:gd name="connsiteY34" fmla="*/ 455505 h 1175683"/>
                  <a:gd name="connsiteX35" fmla="*/ 325087 w 592683"/>
                  <a:gd name="connsiteY35" fmla="*/ 457423 h 1175683"/>
                  <a:gd name="connsiteX36" fmla="*/ 345225 w 592683"/>
                  <a:gd name="connsiteY36" fmla="*/ 450711 h 1175683"/>
                  <a:gd name="connsiteX37" fmla="*/ 349061 w 592683"/>
                  <a:gd name="connsiteY37" fmla="*/ 461259 h 1175683"/>
                  <a:gd name="connsiteX38" fmla="*/ 362486 w 592683"/>
                  <a:gd name="connsiteY38" fmla="*/ 475643 h 1175683"/>
                  <a:gd name="connsiteX39" fmla="*/ 335636 w 592683"/>
                  <a:gd name="connsiteY39" fmla="*/ 479479 h 1175683"/>
                  <a:gd name="connsiteX40" fmla="*/ 299195 w 592683"/>
                  <a:gd name="connsiteY40" fmla="*/ 490987 h 1175683"/>
                  <a:gd name="connsiteX41" fmla="*/ 299195 w 592683"/>
                  <a:gd name="connsiteY41" fmla="*/ 500576 h 1175683"/>
                  <a:gd name="connsiteX42" fmla="*/ 304949 w 592683"/>
                  <a:gd name="connsiteY42" fmla="*/ 498658 h 1175683"/>
                  <a:gd name="connsiteX43" fmla="*/ 335636 w 592683"/>
                  <a:gd name="connsiteY43" fmla="*/ 506330 h 1175683"/>
                  <a:gd name="connsiteX44" fmla="*/ 343307 w 592683"/>
                  <a:gd name="connsiteY44" fmla="*/ 495782 h 1175683"/>
                  <a:gd name="connsiteX45" fmla="*/ 382624 w 592683"/>
                  <a:gd name="connsiteY45" fmla="*/ 523591 h 1175683"/>
                  <a:gd name="connsiteX46" fmla="*/ 397968 w 592683"/>
                  <a:gd name="connsiteY46" fmla="*/ 558114 h 1175683"/>
                  <a:gd name="connsiteX47" fmla="*/ 409475 w 592683"/>
                  <a:gd name="connsiteY47" fmla="*/ 565786 h 1175683"/>
                  <a:gd name="connsiteX48" fmla="*/ 408516 w 592683"/>
                  <a:gd name="connsiteY48" fmla="*/ 572498 h 1175683"/>
                  <a:gd name="connsiteX49" fmla="*/ 407557 w 592683"/>
                  <a:gd name="connsiteY49" fmla="*/ 589760 h 1175683"/>
                  <a:gd name="connsiteX50" fmla="*/ 420024 w 592683"/>
                  <a:gd name="connsiteY50" fmla="*/ 685655 h 1175683"/>
                  <a:gd name="connsiteX51" fmla="*/ 424819 w 592683"/>
                  <a:gd name="connsiteY51" fmla="*/ 682778 h 1175683"/>
                  <a:gd name="connsiteX52" fmla="*/ 434408 w 592683"/>
                  <a:gd name="connsiteY52" fmla="*/ 690450 h 1175683"/>
                  <a:gd name="connsiteX53" fmla="*/ 462218 w 592683"/>
                  <a:gd name="connsiteY53" fmla="*/ 711547 h 1175683"/>
                  <a:gd name="connsiteX54" fmla="*/ 469890 w 592683"/>
                  <a:gd name="connsiteY54" fmla="*/ 735521 h 1175683"/>
                  <a:gd name="connsiteX55" fmla="*/ 487151 w 592683"/>
                  <a:gd name="connsiteY55" fmla="*/ 754700 h 1175683"/>
                  <a:gd name="connsiteX56" fmla="*/ 476602 w 592683"/>
                  <a:gd name="connsiteY56" fmla="*/ 765249 h 1175683"/>
                  <a:gd name="connsiteX57" fmla="*/ 493864 w 592683"/>
                  <a:gd name="connsiteY57" fmla="*/ 813197 h 1175683"/>
                  <a:gd name="connsiteX58" fmla="*/ 483315 w 592683"/>
                  <a:gd name="connsiteY58" fmla="*/ 823745 h 1175683"/>
                  <a:gd name="connsiteX59" fmla="*/ 499617 w 592683"/>
                  <a:gd name="connsiteY59" fmla="*/ 879365 h 1175683"/>
                  <a:gd name="connsiteX60" fmla="*/ 472767 w 592683"/>
                  <a:gd name="connsiteY60" fmla="*/ 900462 h 1175683"/>
                  <a:gd name="connsiteX61" fmla="*/ 480438 w 592683"/>
                  <a:gd name="connsiteY61" fmla="*/ 901421 h 1175683"/>
                  <a:gd name="connsiteX62" fmla="*/ 488110 w 592683"/>
                  <a:gd name="connsiteY62" fmla="*/ 911970 h 1175683"/>
                  <a:gd name="connsiteX63" fmla="*/ 497700 w 592683"/>
                  <a:gd name="connsiteY63" fmla="*/ 917723 h 1175683"/>
                  <a:gd name="connsiteX64" fmla="*/ 520715 w 592683"/>
                  <a:gd name="connsiteY64" fmla="*/ 896626 h 1175683"/>
                  <a:gd name="connsiteX65" fmla="*/ 591678 w 592683"/>
                  <a:gd name="connsiteY65" fmla="*/ 962794 h 1175683"/>
                  <a:gd name="connsiteX66" fmla="*/ 553319 w 592683"/>
                  <a:gd name="connsiteY66" fmla="*/ 1024168 h 1175683"/>
                  <a:gd name="connsiteX67" fmla="*/ 537976 w 592683"/>
                  <a:gd name="connsiteY67" fmla="*/ 1019373 h 1175683"/>
                  <a:gd name="connsiteX68" fmla="*/ 536058 w 592683"/>
                  <a:gd name="connsiteY68" fmla="*/ 1041429 h 1175683"/>
                  <a:gd name="connsiteX69" fmla="*/ 528386 w 592683"/>
                  <a:gd name="connsiteY69" fmla="*/ 1038552 h 1175683"/>
                  <a:gd name="connsiteX70" fmla="*/ 526468 w 592683"/>
                  <a:gd name="connsiteY70" fmla="*/ 1036634 h 1175683"/>
                  <a:gd name="connsiteX71" fmla="*/ 504412 w 592683"/>
                  <a:gd name="connsiteY71" fmla="*/ 1041429 h 1175683"/>
                  <a:gd name="connsiteX72" fmla="*/ 521673 w 592683"/>
                  <a:gd name="connsiteY72" fmla="*/ 1044306 h 1175683"/>
                  <a:gd name="connsiteX73" fmla="*/ 519756 w 592683"/>
                  <a:gd name="connsiteY73" fmla="*/ 1059649 h 1175683"/>
                  <a:gd name="connsiteX74" fmla="*/ 483315 w 592683"/>
                  <a:gd name="connsiteY74" fmla="*/ 1067321 h 1175683"/>
                  <a:gd name="connsiteX75" fmla="*/ 475644 w 592683"/>
                  <a:gd name="connsiteY75" fmla="*/ 1073075 h 1175683"/>
                  <a:gd name="connsiteX76" fmla="*/ 501535 w 592683"/>
                  <a:gd name="connsiteY76" fmla="*/ 1076910 h 1175683"/>
                  <a:gd name="connsiteX77" fmla="*/ 487151 w 592683"/>
                  <a:gd name="connsiteY77" fmla="*/ 1078828 h 1175683"/>
                  <a:gd name="connsiteX78" fmla="*/ 497700 w 592683"/>
                  <a:gd name="connsiteY78" fmla="*/ 1084582 h 1175683"/>
                  <a:gd name="connsiteX79" fmla="*/ 502494 w 592683"/>
                  <a:gd name="connsiteY79" fmla="*/ 1076910 h 1175683"/>
                  <a:gd name="connsiteX80" fmla="*/ 513043 w 592683"/>
                  <a:gd name="connsiteY80" fmla="*/ 1082664 h 1175683"/>
                  <a:gd name="connsiteX81" fmla="*/ 513043 w 592683"/>
                  <a:gd name="connsiteY81" fmla="*/ 1092254 h 1175683"/>
                  <a:gd name="connsiteX82" fmla="*/ 552360 w 592683"/>
                  <a:gd name="connsiteY82" fmla="*/ 1089377 h 1175683"/>
                  <a:gd name="connsiteX83" fmla="*/ 545647 w 592683"/>
                  <a:gd name="connsiteY83" fmla="*/ 1098008 h 1175683"/>
                  <a:gd name="connsiteX84" fmla="*/ 543730 w 592683"/>
                  <a:gd name="connsiteY84" fmla="*/ 1118146 h 1175683"/>
                  <a:gd name="connsiteX85" fmla="*/ 515920 w 592683"/>
                  <a:gd name="connsiteY85" fmla="*/ 1127735 h 1175683"/>
                  <a:gd name="connsiteX86" fmla="*/ 510166 w 592683"/>
                  <a:gd name="connsiteY86" fmla="*/ 1141161 h 1175683"/>
                  <a:gd name="connsiteX87" fmla="*/ 491946 w 592683"/>
                  <a:gd name="connsiteY87" fmla="*/ 1138284 h 1175683"/>
                  <a:gd name="connsiteX88" fmla="*/ 463177 w 592683"/>
                  <a:gd name="connsiteY88" fmla="*/ 1145955 h 1175683"/>
                  <a:gd name="connsiteX89" fmla="*/ 451670 w 592683"/>
                  <a:gd name="connsiteY89" fmla="*/ 1154586 h 1175683"/>
                  <a:gd name="connsiteX90" fmla="*/ 420983 w 592683"/>
                  <a:gd name="connsiteY90" fmla="*/ 1137325 h 1175683"/>
                  <a:gd name="connsiteX91" fmla="*/ 367281 w 592683"/>
                  <a:gd name="connsiteY91" fmla="*/ 1137325 h 1175683"/>
                  <a:gd name="connsiteX92" fmla="*/ 370158 w 592683"/>
                  <a:gd name="connsiteY92" fmla="*/ 1129653 h 1175683"/>
                  <a:gd name="connsiteX93" fmla="*/ 365363 w 592683"/>
                  <a:gd name="connsiteY93" fmla="*/ 1137325 h 1175683"/>
                  <a:gd name="connsiteX94" fmla="*/ 359610 w 592683"/>
                  <a:gd name="connsiteY94" fmla="*/ 1134448 h 1175683"/>
                  <a:gd name="connsiteX95" fmla="*/ 363445 w 592683"/>
                  <a:gd name="connsiteY95" fmla="*/ 1128694 h 1175683"/>
                  <a:gd name="connsiteX96" fmla="*/ 355774 w 592683"/>
                  <a:gd name="connsiteY96" fmla="*/ 1133489 h 1175683"/>
                  <a:gd name="connsiteX97" fmla="*/ 356733 w 592683"/>
                  <a:gd name="connsiteY97" fmla="*/ 1125817 h 1175683"/>
                  <a:gd name="connsiteX98" fmla="*/ 350979 w 592683"/>
                  <a:gd name="connsiteY98" fmla="*/ 1133489 h 1175683"/>
                  <a:gd name="connsiteX99" fmla="*/ 328923 w 592683"/>
                  <a:gd name="connsiteY99" fmla="*/ 1114310 h 1175683"/>
                  <a:gd name="connsiteX100" fmla="*/ 335636 w 592683"/>
                  <a:gd name="connsiteY100" fmla="*/ 1130612 h 1175683"/>
                  <a:gd name="connsiteX101" fmla="*/ 282893 w 592683"/>
                  <a:gd name="connsiteY101" fmla="*/ 1130612 h 1175683"/>
                  <a:gd name="connsiteX102" fmla="*/ 288647 w 592683"/>
                  <a:gd name="connsiteY102" fmla="*/ 1146914 h 1175683"/>
                  <a:gd name="connsiteX103" fmla="*/ 280975 w 592683"/>
                  <a:gd name="connsiteY103" fmla="*/ 1145955 h 1175683"/>
                  <a:gd name="connsiteX104" fmla="*/ 280016 w 592683"/>
                  <a:gd name="connsiteY104" fmla="*/ 1145955 h 1175683"/>
                  <a:gd name="connsiteX105" fmla="*/ 257001 w 592683"/>
                  <a:gd name="connsiteY105" fmla="*/ 1135407 h 1175683"/>
                  <a:gd name="connsiteX106" fmla="*/ 250288 w 592683"/>
                  <a:gd name="connsiteY106" fmla="*/ 1150750 h 1175683"/>
                  <a:gd name="connsiteX107" fmla="*/ 251247 w 592683"/>
                  <a:gd name="connsiteY107" fmla="*/ 1143079 h 1175683"/>
                  <a:gd name="connsiteX108" fmla="*/ 240699 w 592683"/>
                  <a:gd name="connsiteY108" fmla="*/ 1131571 h 1175683"/>
                  <a:gd name="connsiteX109" fmla="*/ 178366 w 592683"/>
                  <a:gd name="connsiteY109" fmla="*/ 1118146 h 1175683"/>
                  <a:gd name="connsiteX110" fmla="*/ 155351 w 592683"/>
                  <a:gd name="connsiteY110" fmla="*/ 1168011 h 1175683"/>
                  <a:gd name="connsiteX111" fmla="*/ 118911 w 592683"/>
                  <a:gd name="connsiteY111" fmla="*/ 1143079 h 1175683"/>
                  <a:gd name="connsiteX112" fmla="*/ 116034 w 592683"/>
                  <a:gd name="connsiteY112" fmla="*/ 1148832 h 1175683"/>
                  <a:gd name="connsiteX113" fmla="*/ 77676 w 592683"/>
                  <a:gd name="connsiteY113" fmla="*/ 1139243 h 1175683"/>
                  <a:gd name="connsiteX114" fmla="*/ 70963 w 592683"/>
                  <a:gd name="connsiteY114" fmla="*/ 1149791 h 1175683"/>
                  <a:gd name="connsiteX115" fmla="*/ 52743 w 592683"/>
                  <a:gd name="connsiteY115" fmla="*/ 1147874 h 1175683"/>
                  <a:gd name="connsiteX116" fmla="*/ 49866 w 592683"/>
                  <a:gd name="connsiteY116" fmla="*/ 1148832 h 1175683"/>
                  <a:gd name="connsiteX117" fmla="*/ 33564 w 592683"/>
                  <a:gd name="connsiteY117" fmla="*/ 1175683 h 1175683"/>
                  <a:gd name="connsiteX118" fmla="*/ 26851 w 592683"/>
                  <a:gd name="connsiteY118" fmla="*/ 1158422 h 1175683"/>
                  <a:gd name="connsiteX119" fmla="*/ 0 w 592683"/>
                  <a:gd name="connsiteY119" fmla="*/ 1145955 h 1175683"/>
                  <a:gd name="connsiteX120" fmla="*/ 36440 w 592683"/>
                  <a:gd name="connsiteY120" fmla="*/ 1138284 h 1175683"/>
                  <a:gd name="connsiteX121" fmla="*/ 46030 w 592683"/>
                  <a:gd name="connsiteY121" fmla="*/ 1130612 h 1175683"/>
                  <a:gd name="connsiteX122" fmla="*/ 47948 w 592683"/>
                  <a:gd name="connsiteY122" fmla="*/ 1124858 h 1175683"/>
                  <a:gd name="connsiteX123" fmla="*/ 55620 w 592683"/>
                  <a:gd name="connsiteY123" fmla="*/ 1124858 h 1175683"/>
                  <a:gd name="connsiteX124" fmla="*/ 70004 w 592683"/>
                  <a:gd name="connsiteY124" fmla="*/ 1106638 h 1175683"/>
                  <a:gd name="connsiteX125" fmla="*/ 79594 w 592683"/>
                  <a:gd name="connsiteY125" fmla="*/ 1107597 h 1175683"/>
                  <a:gd name="connsiteX126" fmla="*/ 84388 w 592683"/>
                  <a:gd name="connsiteY126" fmla="*/ 1099925 h 1175683"/>
                  <a:gd name="connsiteX127" fmla="*/ 101650 w 592683"/>
                  <a:gd name="connsiteY127" fmla="*/ 1089377 h 1175683"/>
                  <a:gd name="connsiteX128" fmla="*/ 109321 w 592683"/>
                  <a:gd name="connsiteY128" fmla="*/ 1062526 h 1175683"/>
                  <a:gd name="connsiteX129" fmla="*/ 119870 w 592683"/>
                  <a:gd name="connsiteY129" fmla="*/ 1070198 h 1175683"/>
                  <a:gd name="connsiteX130" fmla="*/ 166859 w 592683"/>
                  <a:gd name="connsiteY130" fmla="*/ 1049101 h 1175683"/>
                  <a:gd name="connsiteX131" fmla="*/ 223437 w 592683"/>
                  <a:gd name="connsiteY131" fmla="*/ 1061567 h 1175683"/>
                  <a:gd name="connsiteX132" fmla="*/ 230150 w 592683"/>
                  <a:gd name="connsiteY132" fmla="*/ 1042388 h 1175683"/>
                  <a:gd name="connsiteX133" fmla="*/ 280016 w 592683"/>
                  <a:gd name="connsiteY133" fmla="*/ 1006906 h 1175683"/>
                  <a:gd name="connsiteX134" fmla="*/ 253165 w 592683"/>
                  <a:gd name="connsiteY134" fmla="*/ 1022250 h 1175683"/>
                  <a:gd name="connsiteX135" fmla="*/ 239740 w 592683"/>
                  <a:gd name="connsiteY135" fmla="*/ 1026086 h 1175683"/>
                  <a:gd name="connsiteX136" fmla="*/ 232068 w 592683"/>
                  <a:gd name="connsiteY136" fmla="*/ 1022250 h 1175683"/>
                  <a:gd name="connsiteX137" fmla="*/ 187956 w 592683"/>
                  <a:gd name="connsiteY137" fmla="*/ 1031839 h 1175683"/>
                  <a:gd name="connsiteX138" fmla="*/ 172613 w 592683"/>
                  <a:gd name="connsiteY138" fmla="*/ 1002112 h 1175683"/>
                  <a:gd name="connsiteX139" fmla="*/ 142885 w 592683"/>
                  <a:gd name="connsiteY139" fmla="*/ 1006906 h 1175683"/>
                  <a:gd name="connsiteX140" fmla="*/ 138090 w 592683"/>
                  <a:gd name="connsiteY140" fmla="*/ 975261 h 1175683"/>
                  <a:gd name="connsiteX141" fmla="*/ 134254 w 592683"/>
                  <a:gd name="connsiteY141" fmla="*/ 979097 h 1175683"/>
                  <a:gd name="connsiteX142" fmla="*/ 114116 w 592683"/>
                  <a:gd name="connsiteY142" fmla="*/ 979097 h 1175683"/>
                  <a:gd name="connsiteX143" fmla="*/ 110280 w 592683"/>
                  <a:gd name="connsiteY143" fmla="*/ 986768 h 1175683"/>
                  <a:gd name="connsiteX144" fmla="*/ 92060 w 592683"/>
                  <a:gd name="connsiteY144" fmla="*/ 988686 h 1175683"/>
                  <a:gd name="connsiteX145" fmla="*/ 81511 w 592683"/>
                  <a:gd name="connsiteY145" fmla="*/ 979097 h 1175683"/>
                  <a:gd name="connsiteX146" fmla="*/ 98773 w 592683"/>
                  <a:gd name="connsiteY146" fmla="*/ 976220 h 1175683"/>
                  <a:gd name="connsiteX147" fmla="*/ 73840 w 592683"/>
                  <a:gd name="connsiteY147" fmla="*/ 970466 h 1175683"/>
                  <a:gd name="connsiteX148" fmla="*/ 71922 w 592683"/>
                  <a:gd name="connsiteY148" fmla="*/ 951287 h 1175683"/>
                  <a:gd name="connsiteX149" fmla="*/ 109321 w 592683"/>
                  <a:gd name="connsiteY149" fmla="*/ 941697 h 1175683"/>
                  <a:gd name="connsiteX150" fmla="*/ 121788 w 592683"/>
                  <a:gd name="connsiteY150" fmla="*/ 930190 h 1175683"/>
                  <a:gd name="connsiteX151" fmla="*/ 135213 w 592683"/>
                  <a:gd name="connsiteY151" fmla="*/ 934026 h 1175683"/>
                  <a:gd name="connsiteX152" fmla="*/ 184120 w 592683"/>
                  <a:gd name="connsiteY152" fmla="*/ 893749 h 1175683"/>
                  <a:gd name="connsiteX153" fmla="*/ 176448 w 592683"/>
                  <a:gd name="connsiteY153" fmla="*/ 849637 h 1175683"/>
                  <a:gd name="connsiteX154" fmla="*/ 138090 w 592683"/>
                  <a:gd name="connsiteY154" fmla="*/ 847719 h 1175683"/>
                  <a:gd name="connsiteX155" fmla="*/ 166859 w 592683"/>
                  <a:gd name="connsiteY155" fmla="*/ 831417 h 1175683"/>
                  <a:gd name="connsiteX156" fmla="*/ 169736 w 592683"/>
                  <a:gd name="connsiteY156" fmla="*/ 821827 h 1175683"/>
                  <a:gd name="connsiteX157" fmla="*/ 175489 w 592683"/>
                  <a:gd name="connsiteY157" fmla="*/ 816074 h 1175683"/>
                  <a:gd name="connsiteX158" fmla="*/ 185079 w 592683"/>
                  <a:gd name="connsiteY158" fmla="*/ 811279 h 1175683"/>
                  <a:gd name="connsiteX159" fmla="*/ 209053 w 592683"/>
                  <a:gd name="connsiteY159" fmla="*/ 809361 h 1175683"/>
                  <a:gd name="connsiteX160" fmla="*/ 208094 w 592683"/>
                  <a:gd name="connsiteY160" fmla="*/ 802648 h 1175683"/>
                  <a:gd name="connsiteX161" fmla="*/ 224396 w 592683"/>
                  <a:gd name="connsiteY161" fmla="*/ 811279 h 1175683"/>
                  <a:gd name="connsiteX162" fmla="*/ 248370 w 592683"/>
                  <a:gd name="connsiteY162" fmla="*/ 809361 h 1175683"/>
                  <a:gd name="connsiteX163" fmla="*/ 259878 w 592683"/>
                  <a:gd name="connsiteY163" fmla="*/ 823745 h 1175683"/>
                  <a:gd name="connsiteX164" fmla="*/ 257001 w 592683"/>
                  <a:gd name="connsiteY164" fmla="*/ 803607 h 1175683"/>
                  <a:gd name="connsiteX165" fmla="*/ 285770 w 592683"/>
                  <a:gd name="connsiteY165" fmla="*/ 816074 h 1175683"/>
                  <a:gd name="connsiteX166" fmla="*/ 275221 w 592683"/>
                  <a:gd name="connsiteY166" fmla="*/ 814156 h 1175683"/>
                  <a:gd name="connsiteX167" fmla="*/ 265632 w 592683"/>
                  <a:gd name="connsiteY167" fmla="*/ 786346 h 1175683"/>
                  <a:gd name="connsiteX168" fmla="*/ 276180 w 592683"/>
                  <a:gd name="connsiteY168" fmla="*/ 772921 h 1175683"/>
                  <a:gd name="connsiteX169" fmla="*/ 287688 w 592683"/>
                  <a:gd name="connsiteY169" fmla="*/ 768126 h 1175683"/>
                  <a:gd name="connsiteX170" fmla="*/ 273303 w 592683"/>
                  <a:gd name="connsiteY170" fmla="*/ 757577 h 1175683"/>
                  <a:gd name="connsiteX171" fmla="*/ 292482 w 592683"/>
                  <a:gd name="connsiteY171" fmla="*/ 741275 h 1175683"/>
                  <a:gd name="connsiteX172" fmla="*/ 288647 w 592683"/>
                  <a:gd name="connsiteY172" fmla="*/ 732644 h 1175683"/>
                  <a:gd name="connsiteX173" fmla="*/ 298236 w 592683"/>
                  <a:gd name="connsiteY173" fmla="*/ 714424 h 1175683"/>
                  <a:gd name="connsiteX174" fmla="*/ 274262 w 592683"/>
                  <a:gd name="connsiteY174" fmla="*/ 725932 h 1175683"/>
                  <a:gd name="connsiteX175" fmla="*/ 274262 w 592683"/>
                  <a:gd name="connsiteY175" fmla="*/ 701958 h 1175683"/>
                  <a:gd name="connsiteX176" fmla="*/ 264673 w 592683"/>
                  <a:gd name="connsiteY176" fmla="*/ 708670 h 1175683"/>
                  <a:gd name="connsiteX177" fmla="*/ 261796 w 592683"/>
                  <a:gd name="connsiteY177" fmla="*/ 689491 h 1175683"/>
                  <a:gd name="connsiteX178" fmla="*/ 251247 w 592683"/>
                  <a:gd name="connsiteY178" fmla="*/ 667435 h 1175683"/>
                  <a:gd name="connsiteX179" fmla="*/ 280975 w 592683"/>
                  <a:gd name="connsiteY179" fmla="*/ 627159 h 1175683"/>
                  <a:gd name="connsiteX180" fmla="*/ 283852 w 592683"/>
                  <a:gd name="connsiteY180" fmla="*/ 631954 h 1175683"/>
                  <a:gd name="connsiteX181" fmla="*/ 303031 w 592683"/>
                  <a:gd name="connsiteY181" fmla="*/ 622364 h 1175683"/>
                  <a:gd name="connsiteX182" fmla="*/ 286729 w 592683"/>
                  <a:gd name="connsiteY182" fmla="*/ 621405 h 1175683"/>
                  <a:gd name="connsiteX183" fmla="*/ 275221 w 592683"/>
                  <a:gd name="connsiteY183" fmla="*/ 616610 h 1175683"/>
                  <a:gd name="connsiteX184" fmla="*/ 261796 w 592683"/>
                  <a:gd name="connsiteY184" fmla="*/ 627159 h 1175683"/>
                  <a:gd name="connsiteX185" fmla="*/ 247411 w 592683"/>
                  <a:gd name="connsiteY185" fmla="*/ 626200 h 1175683"/>
                  <a:gd name="connsiteX186" fmla="*/ 234945 w 592683"/>
                  <a:gd name="connsiteY186" fmla="*/ 633872 h 1175683"/>
                  <a:gd name="connsiteX187" fmla="*/ 229191 w 592683"/>
                  <a:gd name="connsiteY187" fmla="*/ 632913 h 1175683"/>
                  <a:gd name="connsiteX188" fmla="*/ 231109 w 592683"/>
                  <a:gd name="connsiteY188" fmla="*/ 625241 h 1175683"/>
                  <a:gd name="connsiteX189" fmla="*/ 227273 w 592683"/>
                  <a:gd name="connsiteY189" fmla="*/ 632913 h 1175683"/>
                  <a:gd name="connsiteX190" fmla="*/ 223437 w 592683"/>
                  <a:gd name="connsiteY190" fmla="*/ 631954 h 1175683"/>
                  <a:gd name="connsiteX191" fmla="*/ 209053 w 592683"/>
                  <a:gd name="connsiteY191" fmla="*/ 610857 h 1175683"/>
                  <a:gd name="connsiteX192" fmla="*/ 204258 w 592683"/>
                  <a:gd name="connsiteY192" fmla="*/ 637707 h 1175683"/>
                  <a:gd name="connsiteX193" fmla="*/ 192751 w 592683"/>
                  <a:gd name="connsiteY193" fmla="*/ 623323 h 1175683"/>
                  <a:gd name="connsiteX194" fmla="*/ 158228 w 592683"/>
                  <a:gd name="connsiteY194" fmla="*/ 607980 h 1175683"/>
                  <a:gd name="connsiteX195" fmla="*/ 169736 w 592683"/>
                  <a:gd name="connsiteY195" fmla="*/ 602226 h 1175683"/>
                  <a:gd name="connsiteX196" fmla="*/ 185079 w 592683"/>
                  <a:gd name="connsiteY196" fmla="*/ 568662 h 1175683"/>
                  <a:gd name="connsiteX197" fmla="*/ 197545 w 592683"/>
                  <a:gd name="connsiteY197" fmla="*/ 546606 h 1175683"/>
                  <a:gd name="connsiteX198" fmla="*/ 208094 w 592683"/>
                  <a:gd name="connsiteY198" fmla="*/ 539894 h 1175683"/>
                  <a:gd name="connsiteX199" fmla="*/ 193710 w 592683"/>
                  <a:gd name="connsiteY199" fmla="*/ 511125 h 1175683"/>
                  <a:gd name="connsiteX200" fmla="*/ 199463 w 592683"/>
                  <a:gd name="connsiteY200" fmla="*/ 505371 h 1175683"/>
                  <a:gd name="connsiteX201" fmla="*/ 202340 w 592683"/>
                  <a:gd name="connsiteY201" fmla="*/ 483315 h 1175683"/>
                  <a:gd name="connsiteX202" fmla="*/ 221519 w 592683"/>
                  <a:gd name="connsiteY202" fmla="*/ 488110 h 1175683"/>
                  <a:gd name="connsiteX203" fmla="*/ 206176 w 592683"/>
                  <a:gd name="connsiteY203" fmla="*/ 478520 h 1175683"/>
                  <a:gd name="connsiteX204" fmla="*/ 207135 w 592683"/>
                  <a:gd name="connsiteY204" fmla="*/ 458382 h 1175683"/>
                  <a:gd name="connsiteX205" fmla="*/ 208094 w 592683"/>
                  <a:gd name="connsiteY205" fmla="*/ 444957 h 1175683"/>
                  <a:gd name="connsiteX206" fmla="*/ 168777 w 592683"/>
                  <a:gd name="connsiteY206" fmla="*/ 467013 h 1175683"/>
                  <a:gd name="connsiteX207" fmla="*/ 171654 w 592683"/>
                  <a:gd name="connsiteY207" fmla="*/ 495782 h 1175683"/>
                  <a:gd name="connsiteX208" fmla="*/ 161105 w 592683"/>
                  <a:gd name="connsiteY208" fmla="*/ 501535 h 1175683"/>
                  <a:gd name="connsiteX209" fmla="*/ 157269 w 592683"/>
                  <a:gd name="connsiteY209" fmla="*/ 509207 h 1175683"/>
                  <a:gd name="connsiteX210" fmla="*/ 157269 w 592683"/>
                  <a:gd name="connsiteY210" fmla="*/ 516879 h 1175683"/>
                  <a:gd name="connsiteX211" fmla="*/ 144803 w 592683"/>
                  <a:gd name="connsiteY211" fmla="*/ 535099 h 1175683"/>
                  <a:gd name="connsiteX212" fmla="*/ 147680 w 592683"/>
                  <a:gd name="connsiteY212" fmla="*/ 541812 h 1175683"/>
                  <a:gd name="connsiteX213" fmla="*/ 125624 w 592683"/>
                  <a:gd name="connsiteY213" fmla="*/ 545647 h 1175683"/>
                  <a:gd name="connsiteX214" fmla="*/ 135213 w 592683"/>
                  <a:gd name="connsiteY214" fmla="*/ 531263 h 1175683"/>
                  <a:gd name="connsiteX215" fmla="*/ 143844 w 592683"/>
                  <a:gd name="connsiteY215" fmla="*/ 505371 h 1175683"/>
                  <a:gd name="connsiteX216" fmla="*/ 163023 w 592683"/>
                  <a:gd name="connsiteY216" fmla="*/ 489069 h 1175683"/>
                  <a:gd name="connsiteX217" fmla="*/ 149598 w 592683"/>
                  <a:gd name="connsiteY217" fmla="*/ 486192 h 1175683"/>
                  <a:gd name="connsiteX218" fmla="*/ 161105 w 592683"/>
                  <a:gd name="connsiteY218" fmla="*/ 464136 h 1175683"/>
                  <a:gd name="connsiteX219" fmla="*/ 148639 w 592683"/>
                  <a:gd name="connsiteY219" fmla="*/ 472767 h 1175683"/>
                  <a:gd name="connsiteX220" fmla="*/ 164941 w 592683"/>
                  <a:gd name="connsiteY220" fmla="*/ 458382 h 1175683"/>
                  <a:gd name="connsiteX221" fmla="*/ 168777 w 592683"/>
                  <a:gd name="connsiteY221" fmla="*/ 428654 h 1175683"/>
                  <a:gd name="connsiteX222" fmla="*/ 179325 w 592683"/>
                  <a:gd name="connsiteY222" fmla="*/ 417147 h 1175683"/>
                  <a:gd name="connsiteX223" fmla="*/ 191792 w 592683"/>
                  <a:gd name="connsiteY223" fmla="*/ 421942 h 1175683"/>
                  <a:gd name="connsiteX224" fmla="*/ 179325 w 592683"/>
                  <a:gd name="connsiteY224" fmla="*/ 413311 h 1175683"/>
                  <a:gd name="connsiteX225" fmla="*/ 210971 w 592683"/>
                  <a:gd name="connsiteY225" fmla="*/ 394132 h 1175683"/>
                  <a:gd name="connsiteX226" fmla="*/ 199463 w 592683"/>
                  <a:gd name="connsiteY226" fmla="*/ 391255 h 1175683"/>
                  <a:gd name="connsiteX227" fmla="*/ 210012 w 592683"/>
                  <a:gd name="connsiteY227" fmla="*/ 379748 h 1175683"/>
                  <a:gd name="connsiteX228" fmla="*/ 202340 w 592683"/>
                  <a:gd name="connsiteY228" fmla="*/ 384542 h 1175683"/>
                  <a:gd name="connsiteX229" fmla="*/ 191792 w 592683"/>
                  <a:gd name="connsiteY229" fmla="*/ 393173 h 1175683"/>
                  <a:gd name="connsiteX230" fmla="*/ 161105 w 592683"/>
                  <a:gd name="connsiteY230" fmla="*/ 405639 h 1175683"/>
                  <a:gd name="connsiteX231" fmla="*/ 164941 w 592683"/>
                  <a:gd name="connsiteY231" fmla="*/ 409475 h 1175683"/>
                  <a:gd name="connsiteX232" fmla="*/ 167818 w 592683"/>
                  <a:gd name="connsiteY232" fmla="*/ 415229 h 1175683"/>
                  <a:gd name="connsiteX233" fmla="*/ 117952 w 592683"/>
                  <a:gd name="connsiteY233" fmla="*/ 421942 h 1175683"/>
                  <a:gd name="connsiteX234" fmla="*/ 118911 w 592683"/>
                  <a:gd name="connsiteY234" fmla="*/ 418106 h 1175683"/>
                  <a:gd name="connsiteX235" fmla="*/ 144803 w 592683"/>
                  <a:gd name="connsiteY235" fmla="*/ 407557 h 1175683"/>
                  <a:gd name="connsiteX236" fmla="*/ 142885 w 592683"/>
                  <a:gd name="connsiteY236" fmla="*/ 385501 h 1175683"/>
                  <a:gd name="connsiteX237" fmla="*/ 149598 w 592683"/>
                  <a:gd name="connsiteY237" fmla="*/ 395091 h 1175683"/>
                  <a:gd name="connsiteX238" fmla="*/ 154392 w 592683"/>
                  <a:gd name="connsiteY238" fmla="*/ 399886 h 1175683"/>
                  <a:gd name="connsiteX239" fmla="*/ 149598 w 592683"/>
                  <a:gd name="connsiteY239" fmla="*/ 389337 h 1175683"/>
                  <a:gd name="connsiteX240" fmla="*/ 158228 w 592683"/>
                  <a:gd name="connsiteY240" fmla="*/ 389337 h 1175683"/>
                  <a:gd name="connsiteX241" fmla="*/ 179325 w 592683"/>
                  <a:gd name="connsiteY241" fmla="*/ 390296 h 1175683"/>
                  <a:gd name="connsiteX242" fmla="*/ 138090 w 592683"/>
                  <a:gd name="connsiteY242" fmla="*/ 376871 h 1175683"/>
                  <a:gd name="connsiteX243" fmla="*/ 168777 w 592683"/>
                  <a:gd name="connsiteY243" fmla="*/ 375912 h 1175683"/>
                  <a:gd name="connsiteX244" fmla="*/ 171654 w 592683"/>
                  <a:gd name="connsiteY244" fmla="*/ 350020 h 1175683"/>
                  <a:gd name="connsiteX245" fmla="*/ 191792 w 592683"/>
                  <a:gd name="connsiteY245" fmla="*/ 354815 h 1175683"/>
                  <a:gd name="connsiteX246" fmla="*/ 185079 w 592683"/>
                  <a:gd name="connsiteY246" fmla="*/ 332759 h 1175683"/>
                  <a:gd name="connsiteX247" fmla="*/ 206176 w 592683"/>
                  <a:gd name="connsiteY247" fmla="*/ 328923 h 1175683"/>
                  <a:gd name="connsiteX248" fmla="*/ 207135 w 592683"/>
                  <a:gd name="connsiteY248" fmla="*/ 306867 h 1175683"/>
                  <a:gd name="connsiteX249" fmla="*/ 206176 w 592683"/>
                  <a:gd name="connsiteY249" fmla="*/ 292482 h 1175683"/>
                  <a:gd name="connsiteX250" fmla="*/ 195628 w 592683"/>
                  <a:gd name="connsiteY250" fmla="*/ 251247 h 1175683"/>
                  <a:gd name="connsiteX251" fmla="*/ 206176 w 592683"/>
                  <a:gd name="connsiteY251" fmla="*/ 263714 h 1175683"/>
                  <a:gd name="connsiteX252" fmla="*/ 213848 w 592683"/>
                  <a:gd name="connsiteY252" fmla="*/ 247411 h 1175683"/>
                  <a:gd name="connsiteX253" fmla="*/ 229191 w 592683"/>
                  <a:gd name="connsiteY253" fmla="*/ 255083 h 1175683"/>
                  <a:gd name="connsiteX254" fmla="*/ 222478 w 592683"/>
                  <a:gd name="connsiteY254" fmla="*/ 231109 h 1175683"/>
                  <a:gd name="connsiteX255" fmla="*/ 235904 w 592683"/>
                  <a:gd name="connsiteY255" fmla="*/ 232068 h 1175683"/>
                  <a:gd name="connsiteX256" fmla="*/ 232068 w 592683"/>
                  <a:gd name="connsiteY256" fmla="*/ 210971 h 1175683"/>
                  <a:gd name="connsiteX257" fmla="*/ 237822 w 592683"/>
                  <a:gd name="connsiteY257" fmla="*/ 215766 h 1175683"/>
                  <a:gd name="connsiteX258" fmla="*/ 258919 w 592683"/>
                  <a:gd name="connsiteY258" fmla="*/ 218643 h 1175683"/>
                  <a:gd name="connsiteX259" fmla="*/ 248370 w 592683"/>
                  <a:gd name="connsiteY259" fmla="*/ 204258 h 1175683"/>
                  <a:gd name="connsiteX260" fmla="*/ 257001 w 592683"/>
                  <a:gd name="connsiteY260" fmla="*/ 200422 h 1175683"/>
                  <a:gd name="connsiteX261" fmla="*/ 255083 w 592683"/>
                  <a:gd name="connsiteY261" fmla="*/ 192751 h 1175683"/>
                  <a:gd name="connsiteX262" fmla="*/ 261796 w 592683"/>
                  <a:gd name="connsiteY262" fmla="*/ 194669 h 1175683"/>
                  <a:gd name="connsiteX263" fmla="*/ 256042 w 592683"/>
                  <a:gd name="connsiteY263" fmla="*/ 186997 h 1175683"/>
                  <a:gd name="connsiteX264" fmla="*/ 264673 w 592683"/>
                  <a:gd name="connsiteY264" fmla="*/ 169736 h 1175683"/>
                  <a:gd name="connsiteX265" fmla="*/ 264673 w 592683"/>
                  <a:gd name="connsiteY265" fmla="*/ 169736 h 1175683"/>
                  <a:gd name="connsiteX266" fmla="*/ 531263 w 592683"/>
                  <a:gd name="connsiteY266" fmla="*/ 0 h 1175683"/>
                  <a:gd name="connsiteX267" fmla="*/ 532222 w 592683"/>
                  <a:gd name="connsiteY267" fmla="*/ 6713 h 1175683"/>
                  <a:gd name="connsiteX268" fmla="*/ 526468 w 592683"/>
                  <a:gd name="connsiteY268" fmla="*/ 7672 h 1175683"/>
                  <a:gd name="connsiteX269" fmla="*/ 538935 w 592683"/>
                  <a:gd name="connsiteY269" fmla="*/ 3836 h 1175683"/>
                  <a:gd name="connsiteX270" fmla="*/ 532222 w 592683"/>
                  <a:gd name="connsiteY270" fmla="*/ 11507 h 1175683"/>
                  <a:gd name="connsiteX271" fmla="*/ 535099 w 592683"/>
                  <a:gd name="connsiteY271" fmla="*/ 16302 h 1175683"/>
                  <a:gd name="connsiteX272" fmla="*/ 528386 w 592683"/>
                  <a:gd name="connsiteY272" fmla="*/ 15343 h 1175683"/>
                  <a:gd name="connsiteX273" fmla="*/ 534140 w 592683"/>
                  <a:gd name="connsiteY273" fmla="*/ 20138 h 1175683"/>
                  <a:gd name="connsiteX274" fmla="*/ 524550 w 592683"/>
                  <a:gd name="connsiteY274" fmla="*/ 27810 h 1175683"/>
                  <a:gd name="connsiteX275" fmla="*/ 508248 w 592683"/>
                  <a:gd name="connsiteY275" fmla="*/ 67127 h 1175683"/>
                  <a:gd name="connsiteX276" fmla="*/ 510166 w 592683"/>
                  <a:gd name="connsiteY276" fmla="*/ 61373 h 1175683"/>
                  <a:gd name="connsiteX277" fmla="*/ 520715 w 592683"/>
                  <a:gd name="connsiteY277" fmla="*/ 26851 h 1175683"/>
                  <a:gd name="connsiteX278" fmla="*/ 509207 w 592683"/>
                  <a:gd name="connsiteY278" fmla="*/ 34523 h 1175683"/>
                  <a:gd name="connsiteX279" fmla="*/ 498659 w 592683"/>
                  <a:gd name="connsiteY279" fmla="*/ 17261 h 1175683"/>
                  <a:gd name="connsiteX280" fmla="*/ 503453 w 592683"/>
                  <a:gd name="connsiteY280" fmla="*/ 15343 h 1175683"/>
                  <a:gd name="connsiteX281" fmla="*/ 524550 w 592683"/>
                  <a:gd name="connsiteY281" fmla="*/ 13425 h 1175683"/>
                  <a:gd name="connsiteX282" fmla="*/ 531263 w 592683"/>
                  <a:gd name="connsiteY282" fmla="*/ 0 h 1175683"/>
                  <a:gd name="connsiteX283" fmla="*/ 531263 w 592683"/>
                  <a:gd name="connsiteY283" fmla="*/ 0 h 1175683"/>
                  <a:gd name="connsiteX284" fmla="*/ 411393 w 592683"/>
                  <a:gd name="connsiteY284" fmla="*/ 162064 h 1175683"/>
                  <a:gd name="connsiteX285" fmla="*/ 383584 w 592683"/>
                  <a:gd name="connsiteY285" fmla="*/ 132336 h 1175683"/>
                  <a:gd name="connsiteX286" fmla="*/ 394132 w 592683"/>
                  <a:gd name="connsiteY286" fmla="*/ 144803 h 1175683"/>
                  <a:gd name="connsiteX287" fmla="*/ 385501 w 592683"/>
                  <a:gd name="connsiteY287" fmla="*/ 150556 h 1175683"/>
                  <a:gd name="connsiteX288" fmla="*/ 401804 w 592683"/>
                  <a:gd name="connsiteY288" fmla="*/ 158228 h 1175683"/>
                  <a:gd name="connsiteX289" fmla="*/ 411393 w 592683"/>
                  <a:gd name="connsiteY289" fmla="*/ 162064 h 1175683"/>
                  <a:gd name="connsiteX290" fmla="*/ 411393 w 592683"/>
                  <a:gd name="connsiteY290" fmla="*/ 162064 h 1175683"/>
                  <a:gd name="connsiteX291" fmla="*/ 188915 w 592683"/>
                  <a:gd name="connsiteY291" fmla="*/ 180284 h 1175683"/>
                  <a:gd name="connsiteX292" fmla="*/ 169736 w 592683"/>
                  <a:gd name="connsiteY292" fmla="*/ 200422 h 1175683"/>
                  <a:gd name="connsiteX293" fmla="*/ 156310 w 592683"/>
                  <a:gd name="connsiteY293" fmla="*/ 230150 h 1175683"/>
                  <a:gd name="connsiteX294" fmla="*/ 146721 w 592683"/>
                  <a:gd name="connsiteY294" fmla="*/ 214807 h 1175683"/>
                  <a:gd name="connsiteX295" fmla="*/ 142885 w 592683"/>
                  <a:gd name="connsiteY295" fmla="*/ 233027 h 1175683"/>
                  <a:gd name="connsiteX296" fmla="*/ 135213 w 592683"/>
                  <a:gd name="connsiteY296" fmla="*/ 231109 h 1175683"/>
                  <a:gd name="connsiteX297" fmla="*/ 120829 w 592683"/>
                  <a:gd name="connsiteY297" fmla="*/ 247411 h 1175683"/>
                  <a:gd name="connsiteX298" fmla="*/ 113157 w 592683"/>
                  <a:gd name="connsiteY298" fmla="*/ 231109 h 1175683"/>
                  <a:gd name="connsiteX299" fmla="*/ 135213 w 592683"/>
                  <a:gd name="connsiteY299" fmla="*/ 228232 h 1175683"/>
                  <a:gd name="connsiteX300" fmla="*/ 119870 w 592683"/>
                  <a:gd name="connsiteY300" fmla="*/ 213848 h 1175683"/>
                  <a:gd name="connsiteX301" fmla="*/ 127541 w 592683"/>
                  <a:gd name="connsiteY301" fmla="*/ 210012 h 1175683"/>
                  <a:gd name="connsiteX302" fmla="*/ 124665 w 592683"/>
                  <a:gd name="connsiteY302" fmla="*/ 209053 h 1175683"/>
                  <a:gd name="connsiteX303" fmla="*/ 122747 w 592683"/>
                  <a:gd name="connsiteY303" fmla="*/ 198504 h 1175683"/>
                  <a:gd name="connsiteX304" fmla="*/ 149598 w 592683"/>
                  <a:gd name="connsiteY304" fmla="*/ 199463 h 1175683"/>
                  <a:gd name="connsiteX305" fmla="*/ 147680 w 592683"/>
                  <a:gd name="connsiteY305" fmla="*/ 183161 h 1175683"/>
                  <a:gd name="connsiteX306" fmla="*/ 165900 w 592683"/>
                  <a:gd name="connsiteY306" fmla="*/ 181243 h 1175683"/>
                  <a:gd name="connsiteX307" fmla="*/ 167818 w 592683"/>
                  <a:gd name="connsiteY307" fmla="*/ 177407 h 1175683"/>
                  <a:gd name="connsiteX308" fmla="*/ 185079 w 592683"/>
                  <a:gd name="connsiteY308" fmla="*/ 166859 h 1175683"/>
                  <a:gd name="connsiteX309" fmla="*/ 188915 w 592683"/>
                  <a:gd name="connsiteY309" fmla="*/ 180284 h 1175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</a:cxnLst>
                <a:rect l="l" t="t" r="r" b="b"/>
                <a:pathLst>
                  <a:path w="592683" h="1175683">
                    <a:moveTo>
                      <a:pt x="172613" y="780592"/>
                    </a:moveTo>
                    <a:cubicBezTo>
                      <a:pt x="188915" y="793059"/>
                      <a:pt x="202340" y="800730"/>
                      <a:pt x="185079" y="808402"/>
                    </a:cubicBezTo>
                    <a:moveTo>
                      <a:pt x="175489" y="813197"/>
                    </a:moveTo>
                    <a:cubicBezTo>
                      <a:pt x="172613" y="815115"/>
                      <a:pt x="169736" y="816074"/>
                      <a:pt x="167818" y="816074"/>
                    </a:cubicBezTo>
                    <a:cubicBezTo>
                      <a:pt x="164941" y="816074"/>
                      <a:pt x="170695" y="812238"/>
                      <a:pt x="169736" y="810320"/>
                    </a:cubicBezTo>
                    <a:cubicBezTo>
                      <a:pt x="163982" y="791141"/>
                      <a:pt x="150556" y="788264"/>
                      <a:pt x="173572" y="780592"/>
                    </a:cubicBezTo>
                    <a:moveTo>
                      <a:pt x="264673" y="169736"/>
                    </a:moveTo>
                    <a:cubicBezTo>
                      <a:pt x="270426" y="172613"/>
                      <a:pt x="281934" y="177407"/>
                      <a:pt x="282893" y="184120"/>
                    </a:cubicBezTo>
                    <a:cubicBezTo>
                      <a:pt x="282893" y="188915"/>
                      <a:pt x="270426" y="196587"/>
                      <a:pt x="274262" y="193710"/>
                    </a:cubicBezTo>
                    <a:cubicBezTo>
                      <a:pt x="280016" y="189874"/>
                      <a:pt x="281934" y="179325"/>
                      <a:pt x="287688" y="180284"/>
                    </a:cubicBezTo>
                    <a:cubicBezTo>
                      <a:pt x="293441" y="182202"/>
                      <a:pt x="286729" y="193710"/>
                      <a:pt x="291523" y="197546"/>
                    </a:cubicBezTo>
                    <a:cubicBezTo>
                      <a:pt x="295359" y="200422"/>
                      <a:pt x="297277" y="189874"/>
                      <a:pt x="300154" y="189874"/>
                    </a:cubicBezTo>
                    <a:cubicBezTo>
                      <a:pt x="313579" y="186038"/>
                      <a:pt x="344266" y="191792"/>
                      <a:pt x="362486" y="194669"/>
                    </a:cubicBezTo>
                    <a:cubicBezTo>
                      <a:pt x="370158" y="195627"/>
                      <a:pt x="379748" y="188915"/>
                      <a:pt x="384542" y="194669"/>
                    </a:cubicBezTo>
                    <a:cubicBezTo>
                      <a:pt x="389337" y="199463"/>
                      <a:pt x="376871" y="203299"/>
                      <a:pt x="374953" y="209053"/>
                    </a:cubicBezTo>
                    <a:cubicBezTo>
                      <a:pt x="373035" y="214807"/>
                      <a:pt x="374953" y="219601"/>
                      <a:pt x="373035" y="225355"/>
                    </a:cubicBezTo>
                    <a:cubicBezTo>
                      <a:pt x="371117" y="230150"/>
                      <a:pt x="314538" y="263714"/>
                      <a:pt x="303990" y="272344"/>
                    </a:cubicBezTo>
                    <a:cubicBezTo>
                      <a:pt x="285770" y="285770"/>
                      <a:pt x="311662" y="270426"/>
                      <a:pt x="321251" y="278098"/>
                    </a:cubicBezTo>
                    <a:cubicBezTo>
                      <a:pt x="325087" y="280016"/>
                      <a:pt x="316456" y="283852"/>
                      <a:pt x="313579" y="285770"/>
                    </a:cubicBezTo>
                    <a:cubicBezTo>
                      <a:pt x="310703" y="288647"/>
                      <a:pt x="308785" y="293441"/>
                      <a:pt x="304949" y="293441"/>
                    </a:cubicBezTo>
                    <a:cubicBezTo>
                      <a:pt x="303031" y="293441"/>
                      <a:pt x="304949" y="286729"/>
                      <a:pt x="303031" y="286729"/>
                    </a:cubicBezTo>
                    <a:cubicBezTo>
                      <a:pt x="299195" y="285770"/>
                      <a:pt x="296318" y="289605"/>
                      <a:pt x="294400" y="290564"/>
                    </a:cubicBezTo>
                    <a:cubicBezTo>
                      <a:pt x="287688" y="293441"/>
                      <a:pt x="286729" y="285770"/>
                      <a:pt x="284811" y="292482"/>
                    </a:cubicBezTo>
                    <a:cubicBezTo>
                      <a:pt x="277139" y="308785"/>
                      <a:pt x="294400" y="314538"/>
                      <a:pt x="299195" y="308785"/>
                    </a:cubicBezTo>
                    <a:cubicBezTo>
                      <a:pt x="300154" y="306867"/>
                      <a:pt x="295359" y="303990"/>
                      <a:pt x="297277" y="303990"/>
                    </a:cubicBezTo>
                    <a:cubicBezTo>
                      <a:pt x="302072" y="303031"/>
                      <a:pt x="305908" y="306867"/>
                      <a:pt x="311662" y="306867"/>
                    </a:cubicBezTo>
                    <a:cubicBezTo>
                      <a:pt x="321251" y="305908"/>
                      <a:pt x="333718" y="295359"/>
                      <a:pt x="347143" y="298236"/>
                    </a:cubicBezTo>
                    <a:cubicBezTo>
                      <a:pt x="353856" y="299195"/>
                      <a:pt x="358651" y="305908"/>
                      <a:pt x="365363" y="306867"/>
                    </a:cubicBezTo>
                    <a:cubicBezTo>
                      <a:pt x="380707" y="311662"/>
                      <a:pt x="430572" y="310703"/>
                      <a:pt x="439203" y="328923"/>
                    </a:cubicBezTo>
                    <a:cubicBezTo>
                      <a:pt x="441121" y="334676"/>
                      <a:pt x="442080" y="339471"/>
                      <a:pt x="440162" y="345225"/>
                    </a:cubicBezTo>
                    <a:lnTo>
                      <a:pt x="419065" y="366322"/>
                    </a:lnTo>
                    <a:cubicBezTo>
                      <a:pt x="416188" y="370158"/>
                      <a:pt x="414270" y="373994"/>
                      <a:pt x="413311" y="378789"/>
                    </a:cubicBezTo>
                    <a:cubicBezTo>
                      <a:pt x="412352" y="380707"/>
                      <a:pt x="414270" y="382624"/>
                      <a:pt x="413311" y="383583"/>
                    </a:cubicBezTo>
                    <a:cubicBezTo>
                      <a:pt x="405640" y="397009"/>
                      <a:pt x="368240" y="449751"/>
                      <a:pt x="356733" y="450711"/>
                    </a:cubicBezTo>
                    <a:cubicBezTo>
                      <a:pt x="338512" y="452628"/>
                      <a:pt x="332759" y="443039"/>
                      <a:pt x="317415" y="455505"/>
                    </a:cubicBezTo>
                    <a:cubicBezTo>
                      <a:pt x="314538" y="457423"/>
                      <a:pt x="323169" y="458382"/>
                      <a:pt x="325087" y="457423"/>
                    </a:cubicBezTo>
                    <a:cubicBezTo>
                      <a:pt x="332759" y="456464"/>
                      <a:pt x="338512" y="451670"/>
                      <a:pt x="345225" y="450711"/>
                    </a:cubicBezTo>
                    <a:cubicBezTo>
                      <a:pt x="357692" y="449751"/>
                      <a:pt x="348102" y="458382"/>
                      <a:pt x="349061" y="461259"/>
                    </a:cubicBezTo>
                    <a:cubicBezTo>
                      <a:pt x="351938" y="467972"/>
                      <a:pt x="363445" y="468931"/>
                      <a:pt x="362486" y="475643"/>
                    </a:cubicBezTo>
                    <a:cubicBezTo>
                      <a:pt x="359610" y="495782"/>
                      <a:pt x="340430" y="478520"/>
                      <a:pt x="335636" y="479479"/>
                    </a:cubicBezTo>
                    <a:cubicBezTo>
                      <a:pt x="307826" y="484274"/>
                      <a:pt x="357692" y="495782"/>
                      <a:pt x="299195" y="490987"/>
                    </a:cubicBezTo>
                    <a:cubicBezTo>
                      <a:pt x="298236" y="490987"/>
                      <a:pt x="298236" y="500576"/>
                      <a:pt x="299195" y="500576"/>
                    </a:cubicBezTo>
                    <a:cubicBezTo>
                      <a:pt x="305908" y="503453"/>
                      <a:pt x="298236" y="497699"/>
                      <a:pt x="304949" y="498658"/>
                    </a:cubicBezTo>
                    <a:cubicBezTo>
                      <a:pt x="312621" y="500576"/>
                      <a:pt x="327005" y="512084"/>
                      <a:pt x="335636" y="506330"/>
                    </a:cubicBezTo>
                    <a:cubicBezTo>
                      <a:pt x="339471" y="503453"/>
                      <a:pt x="340430" y="497699"/>
                      <a:pt x="343307" y="495782"/>
                    </a:cubicBezTo>
                    <a:cubicBezTo>
                      <a:pt x="345225" y="494823"/>
                      <a:pt x="379748" y="519755"/>
                      <a:pt x="382624" y="523591"/>
                    </a:cubicBezTo>
                    <a:cubicBezTo>
                      <a:pt x="389337" y="528386"/>
                      <a:pt x="391255" y="550442"/>
                      <a:pt x="397968" y="558114"/>
                    </a:cubicBezTo>
                    <a:cubicBezTo>
                      <a:pt x="401804" y="561950"/>
                      <a:pt x="406598" y="562909"/>
                      <a:pt x="409475" y="565786"/>
                    </a:cubicBezTo>
                    <a:cubicBezTo>
                      <a:pt x="410434" y="567703"/>
                      <a:pt x="408516" y="569621"/>
                      <a:pt x="408516" y="572498"/>
                    </a:cubicBezTo>
                    <a:cubicBezTo>
                      <a:pt x="407557" y="578252"/>
                      <a:pt x="407557" y="584006"/>
                      <a:pt x="407557" y="589760"/>
                    </a:cubicBezTo>
                    <a:cubicBezTo>
                      <a:pt x="408516" y="606062"/>
                      <a:pt x="415229" y="672230"/>
                      <a:pt x="420024" y="685655"/>
                    </a:cubicBezTo>
                    <a:cubicBezTo>
                      <a:pt x="420983" y="687573"/>
                      <a:pt x="422901" y="681820"/>
                      <a:pt x="424819" y="682778"/>
                    </a:cubicBezTo>
                    <a:cubicBezTo>
                      <a:pt x="428655" y="683737"/>
                      <a:pt x="431531" y="688532"/>
                      <a:pt x="434408" y="690450"/>
                    </a:cubicBezTo>
                    <a:cubicBezTo>
                      <a:pt x="450711" y="700040"/>
                      <a:pt x="446875" y="692368"/>
                      <a:pt x="462218" y="711547"/>
                    </a:cubicBezTo>
                    <a:cubicBezTo>
                      <a:pt x="467972" y="718260"/>
                      <a:pt x="465095" y="728808"/>
                      <a:pt x="469890" y="735521"/>
                    </a:cubicBezTo>
                    <a:cubicBezTo>
                      <a:pt x="474685" y="745111"/>
                      <a:pt x="487151" y="736480"/>
                      <a:pt x="487151" y="754700"/>
                    </a:cubicBezTo>
                    <a:cubicBezTo>
                      <a:pt x="487151" y="760454"/>
                      <a:pt x="477561" y="760454"/>
                      <a:pt x="476602" y="765249"/>
                    </a:cubicBezTo>
                    <a:cubicBezTo>
                      <a:pt x="472767" y="779633"/>
                      <a:pt x="490028" y="800730"/>
                      <a:pt x="493864" y="813197"/>
                    </a:cubicBezTo>
                    <a:cubicBezTo>
                      <a:pt x="498659" y="830458"/>
                      <a:pt x="484274" y="805525"/>
                      <a:pt x="483315" y="823745"/>
                    </a:cubicBezTo>
                    <a:cubicBezTo>
                      <a:pt x="483315" y="828540"/>
                      <a:pt x="515920" y="862104"/>
                      <a:pt x="499617" y="879365"/>
                    </a:cubicBezTo>
                    <a:cubicBezTo>
                      <a:pt x="487151" y="891831"/>
                      <a:pt x="481397" y="877447"/>
                      <a:pt x="472767" y="900462"/>
                    </a:cubicBezTo>
                    <a:cubicBezTo>
                      <a:pt x="471808" y="903339"/>
                      <a:pt x="479479" y="899503"/>
                      <a:pt x="480438" y="901421"/>
                    </a:cubicBezTo>
                    <a:cubicBezTo>
                      <a:pt x="484274" y="904298"/>
                      <a:pt x="485233" y="909093"/>
                      <a:pt x="488110" y="911970"/>
                    </a:cubicBezTo>
                    <a:cubicBezTo>
                      <a:pt x="490987" y="914846"/>
                      <a:pt x="495782" y="919641"/>
                      <a:pt x="497700" y="917723"/>
                    </a:cubicBezTo>
                    <a:cubicBezTo>
                      <a:pt x="515920" y="906216"/>
                      <a:pt x="502494" y="894708"/>
                      <a:pt x="520715" y="896626"/>
                    </a:cubicBezTo>
                    <a:cubicBezTo>
                      <a:pt x="551401" y="901421"/>
                      <a:pt x="600308" y="914846"/>
                      <a:pt x="591678" y="962794"/>
                    </a:cubicBezTo>
                    <a:cubicBezTo>
                      <a:pt x="588801" y="978138"/>
                      <a:pt x="568663" y="1018414"/>
                      <a:pt x="553319" y="1024168"/>
                    </a:cubicBezTo>
                    <a:cubicBezTo>
                      <a:pt x="547565" y="1026086"/>
                      <a:pt x="539894" y="1015537"/>
                      <a:pt x="537976" y="1019373"/>
                    </a:cubicBezTo>
                    <a:cubicBezTo>
                      <a:pt x="530304" y="1035675"/>
                      <a:pt x="572498" y="1030880"/>
                      <a:pt x="536058" y="1041429"/>
                    </a:cubicBezTo>
                    <a:cubicBezTo>
                      <a:pt x="533181" y="1042388"/>
                      <a:pt x="531263" y="1040470"/>
                      <a:pt x="528386" y="1038552"/>
                    </a:cubicBezTo>
                    <a:cubicBezTo>
                      <a:pt x="527427" y="1038552"/>
                      <a:pt x="527427" y="1036634"/>
                      <a:pt x="526468" y="1036634"/>
                    </a:cubicBezTo>
                    <a:cubicBezTo>
                      <a:pt x="518797" y="1037593"/>
                      <a:pt x="508248" y="1035675"/>
                      <a:pt x="504412" y="1041429"/>
                    </a:cubicBezTo>
                    <a:cubicBezTo>
                      <a:pt x="501535" y="1047183"/>
                      <a:pt x="517838" y="1039511"/>
                      <a:pt x="521673" y="1044306"/>
                    </a:cubicBezTo>
                    <a:cubicBezTo>
                      <a:pt x="525509" y="1048142"/>
                      <a:pt x="522633" y="1054854"/>
                      <a:pt x="519756" y="1059649"/>
                    </a:cubicBezTo>
                    <a:cubicBezTo>
                      <a:pt x="512084" y="1071157"/>
                      <a:pt x="492905" y="1063485"/>
                      <a:pt x="483315" y="1067321"/>
                    </a:cubicBezTo>
                    <a:cubicBezTo>
                      <a:pt x="480438" y="1068280"/>
                      <a:pt x="473726" y="1071157"/>
                      <a:pt x="475644" y="1073075"/>
                    </a:cubicBezTo>
                    <a:cubicBezTo>
                      <a:pt x="476602" y="1073075"/>
                      <a:pt x="502494" y="1065403"/>
                      <a:pt x="501535" y="1076910"/>
                    </a:cubicBezTo>
                    <a:cubicBezTo>
                      <a:pt x="500576" y="1081705"/>
                      <a:pt x="490987" y="1075951"/>
                      <a:pt x="487151" y="1078828"/>
                    </a:cubicBezTo>
                    <a:cubicBezTo>
                      <a:pt x="484274" y="1081705"/>
                      <a:pt x="494823" y="1086500"/>
                      <a:pt x="497700" y="1084582"/>
                    </a:cubicBezTo>
                    <a:cubicBezTo>
                      <a:pt x="499617" y="1082664"/>
                      <a:pt x="499617" y="1076910"/>
                      <a:pt x="502494" y="1076910"/>
                    </a:cubicBezTo>
                    <a:cubicBezTo>
                      <a:pt x="506330" y="1075951"/>
                      <a:pt x="510166" y="1079787"/>
                      <a:pt x="513043" y="1082664"/>
                    </a:cubicBezTo>
                    <a:cubicBezTo>
                      <a:pt x="525509" y="1094172"/>
                      <a:pt x="487151" y="1088418"/>
                      <a:pt x="513043" y="1092254"/>
                    </a:cubicBezTo>
                    <a:cubicBezTo>
                      <a:pt x="525509" y="1094172"/>
                      <a:pt x="538935" y="1084582"/>
                      <a:pt x="552360" y="1089377"/>
                    </a:cubicBezTo>
                    <a:cubicBezTo>
                      <a:pt x="556196" y="1090336"/>
                      <a:pt x="546606" y="1095131"/>
                      <a:pt x="545647" y="1098008"/>
                    </a:cubicBezTo>
                    <a:cubicBezTo>
                      <a:pt x="543730" y="1104720"/>
                      <a:pt x="544689" y="1110474"/>
                      <a:pt x="543730" y="1118146"/>
                    </a:cubicBezTo>
                    <a:cubicBezTo>
                      <a:pt x="540853" y="1126776"/>
                      <a:pt x="524550" y="1123899"/>
                      <a:pt x="515920" y="1127735"/>
                    </a:cubicBezTo>
                    <a:cubicBezTo>
                      <a:pt x="512084" y="1130612"/>
                      <a:pt x="514961" y="1139243"/>
                      <a:pt x="510166" y="1141161"/>
                    </a:cubicBezTo>
                    <a:cubicBezTo>
                      <a:pt x="493864" y="1146914"/>
                      <a:pt x="502494" y="1132530"/>
                      <a:pt x="491946" y="1138284"/>
                    </a:cubicBezTo>
                    <a:cubicBezTo>
                      <a:pt x="482356" y="1144996"/>
                      <a:pt x="472767" y="1142120"/>
                      <a:pt x="463177" y="1145955"/>
                    </a:cubicBezTo>
                    <a:cubicBezTo>
                      <a:pt x="458382" y="1147874"/>
                      <a:pt x="456464" y="1154586"/>
                      <a:pt x="451670" y="1154586"/>
                    </a:cubicBezTo>
                    <a:cubicBezTo>
                      <a:pt x="443998" y="1154586"/>
                      <a:pt x="429613" y="1139243"/>
                      <a:pt x="420983" y="1137325"/>
                    </a:cubicBezTo>
                    <a:cubicBezTo>
                      <a:pt x="414270" y="1136366"/>
                      <a:pt x="370158" y="1146914"/>
                      <a:pt x="367281" y="1137325"/>
                    </a:cubicBezTo>
                    <a:cubicBezTo>
                      <a:pt x="366322" y="1132530"/>
                      <a:pt x="378789" y="1136366"/>
                      <a:pt x="370158" y="1129653"/>
                    </a:cubicBezTo>
                    <a:cubicBezTo>
                      <a:pt x="364404" y="1125817"/>
                      <a:pt x="367281" y="1134448"/>
                      <a:pt x="365363" y="1137325"/>
                    </a:cubicBezTo>
                    <a:cubicBezTo>
                      <a:pt x="363445" y="1138284"/>
                      <a:pt x="360568" y="1136366"/>
                      <a:pt x="359610" y="1134448"/>
                    </a:cubicBezTo>
                    <a:cubicBezTo>
                      <a:pt x="359610" y="1131571"/>
                      <a:pt x="366322" y="1128694"/>
                      <a:pt x="363445" y="1128694"/>
                    </a:cubicBezTo>
                    <a:cubicBezTo>
                      <a:pt x="360568" y="1127735"/>
                      <a:pt x="357692" y="1134448"/>
                      <a:pt x="355774" y="1133489"/>
                    </a:cubicBezTo>
                    <a:cubicBezTo>
                      <a:pt x="352897" y="1132530"/>
                      <a:pt x="358651" y="1127735"/>
                      <a:pt x="356733" y="1125817"/>
                    </a:cubicBezTo>
                    <a:cubicBezTo>
                      <a:pt x="350020" y="1118146"/>
                      <a:pt x="353856" y="1133489"/>
                      <a:pt x="350979" y="1133489"/>
                    </a:cubicBezTo>
                    <a:cubicBezTo>
                      <a:pt x="340430" y="1129653"/>
                      <a:pt x="331800" y="1111433"/>
                      <a:pt x="328923" y="1114310"/>
                    </a:cubicBezTo>
                    <a:cubicBezTo>
                      <a:pt x="325087" y="1119105"/>
                      <a:pt x="336595" y="1124858"/>
                      <a:pt x="335636" y="1130612"/>
                    </a:cubicBezTo>
                    <a:cubicBezTo>
                      <a:pt x="334677" y="1139243"/>
                      <a:pt x="284811" y="1127735"/>
                      <a:pt x="282893" y="1130612"/>
                    </a:cubicBezTo>
                    <a:cubicBezTo>
                      <a:pt x="280016" y="1135407"/>
                      <a:pt x="289606" y="1141161"/>
                      <a:pt x="288647" y="1146914"/>
                    </a:cubicBezTo>
                    <a:cubicBezTo>
                      <a:pt x="287688" y="1149791"/>
                      <a:pt x="282893" y="1145955"/>
                      <a:pt x="280975" y="1145955"/>
                    </a:cubicBezTo>
                    <a:lnTo>
                      <a:pt x="280016" y="1145955"/>
                    </a:lnTo>
                    <a:cubicBezTo>
                      <a:pt x="275221" y="1143079"/>
                      <a:pt x="260837" y="1133489"/>
                      <a:pt x="257001" y="1135407"/>
                    </a:cubicBezTo>
                    <a:cubicBezTo>
                      <a:pt x="251247" y="1138284"/>
                      <a:pt x="253165" y="1145955"/>
                      <a:pt x="250288" y="1150750"/>
                    </a:cubicBezTo>
                    <a:cubicBezTo>
                      <a:pt x="248370" y="1152668"/>
                      <a:pt x="252206" y="1144996"/>
                      <a:pt x="251247" y="1143079"/>
                    </a:cubicBezTo>
                    <a:cubicBezTo>
                      <a:pt x="249329" y="1138284"/>
                      <a:pt x="244534" y="1135407"/>
                      <a:pt x="240699" y="1131571"/>
                    </a:cubicBezTo>
                    <a:cubicBezTo>
                      <a:pt x="229191" y="1120064"/>
                      <a:pt x="194669" y="1111433"/>
                      <a:pt x="178366" y="1118146"/>
                    </a:cubicBezTo>
                    <a:cubicBezTo>
                      <a:pt x="178366" y="1118146"/>
                      <a:pt x="168777" y="1161299"/>
                      <a:pt x="155351" y="1168011"/>
                    </a:cubicBezTo>
                    <a:cubicBezTo>
                      <a:pt x="144803" y="1172806"/>
                      <a:pt x="125624" y="1145955"/>
                      <a:pt x="118911" y="1143079"/>
                    </a:cubicBezTo>
                    <a:cubicBezTo>
                      <a:pt x="114116" y="1140202"/>
                      <a:pt x="127541" y="1150750"/>
                      <a:pt x="116034" y="1148832"/>
                    </a:cubicBezTo>
                    <a:cubicBezTo>
                      <a:pt x="105485" y="1145955"/>
                      <a:pt x="90142" y="1135407"/>
                      <a:pt x="77676" y="1139243"/>
                    </a:cubicBezTo>
                    <a:cubicBezTo>
                      <a:pt x="72881" y="1140202"/>
                      <a:pt x="74799" y="1147874"/>
                      <a:pt x="70963" y="1149791"/>
                    </a:cubicBezTo>
                    <a:cubicBezTo>
                      <a:pt x="65209" y="1151709"/>
                      <a:pt x="59455" y="1147874"/>
                      <a:pt x="52743" y="1147874"/>
                    </a:cubicBezTo>
                    <a:cubicBezTo>
                      <a:pt x="51784" y="1147874"/>
                      <a:pt x="50825" y="1147874"/>
                      <a:pt x="49866" y="1148832"/>
                    </a:cubicBezTo>
                    <a:cubicBezTo>
                      <a:pt x="47948" y="1153627"/>
                      <a:pt x="37399" y="1175683"/>
                      <a:pt x="33564" y="1175683"/>
                    </a:cubicBezTo>
                    <a:cubicBezTo>
                      <a:pt x="27810" y="1174724"/>
                      <a:pt x="30687" y="1163217"/>
                      <a:pt x="26851" y="1158422"/>
                    </a:cubicBezTo>
                    <a:cubicBezTo>
                      <a:pt x="21097" y="1149791"/>
                      <a:pt x="0" y="1155545"/>
                      <a:pt x="0" y="1145955"/>
                    </a:cubicBezTo>
                    <a:cubicBezTo>
                      <a:pt x="0" y="1139243"/>
                      <a:pt x="36440" y="1138284"/>
                      <a:pt x="36440" y="1138284"/>
                    </a:cubicBezTo>
                    <a:cubicBezTo>
                      <a:pt x="40276" y="1137325"/>
                      <a:pt x="44112" y="1133489"/>
                      <a:pt x="46030" y="1130612"/>
                    </a:cubicBezTo>
                    <a:cubicBezTo>
                      <a:pt x="47948" y="1129653"/>
                      <a:pt x="46030" y="1125817"/>
                      <a:pt x="47948" y="1124858"/>
                    </a:cubicBezTo>
                    <a:cubicBezTo>
                      <a:pt x="49866" y="1122941"/>
                      <a:pt x="53702" y="1125817"/>
                      <a:pt x="55620" y="1124858"/>
                    </a:cubicBezTo>
                    <a:cubicBezTo>
                      <a:pt x="62332" y="1119105"/>
                      <a:pt x="63291" y="1111433"/>
                      <a:pt x="70004" y="1106638"/>
                    </a:cubicBezTo>
                    <a:cubicBezTo>
                      <a:pt x="72881" y="1104720"/>
                      <a:pt x="77676" y="1108556"/>
                      <a:pt x="79594" y="1107597"/>
                    </a:cubicBezTo>
                    <a:cubicBezTo>
                      <a:pt x="82470" y="1105679"/>
                      <a:pt x="81511" y="1101843"/>
                      <a:pt x="84388" y="1099925"/>
                    </a:cubicBezTo>
                    <a:cubicBezTo>
                      <a:pt x="89183" y="1095131"/>
                      <a:pt x="96855" y="1094172"/>
                      <a:pt x="101650" y="1089377"/>
                    </a:cubicBezTo>
                    <a:cubicBezTo>
                      <a:pt x="104526" y="1085541"/>
                      <a:pt x="103568" y="1065403"/>
                      <a:pt x="109321" y="1062526"/>
                    </a:cubicBezTo>
                    <a:cubicBezTo>
                      <a:pt x="113157" y="1061567"/>
                      <a:pt x="116993" y="1069239"/>
                      <a:pt x="119870" y="1070198"/>
                    </a:cubicBezTo>
                    <a:cubicBezTo>
                      <a:pt x="140967" y="1072116"/>
                      <a:pt x="116034" y="1040470"/>
                      <a:pt x="166859" y="1049101"/>
                    </a:cubicBezTo>
                    <a:cubicBezTo>
                      <a:pt x="184120" y="1051978"/>
                      <a:pt x="206176" y="1074993"/>
                      <a:pt x="223437" y="1061567"/>
                    </a:cubicBezTo>
                    <a:cubicBezTo>
                      <a:pt x="229191" y="1056772"/>
                      <a:pt x="227273" y="1048142"/>
                      <a:pt x="230150" y="1042388"/>
                    </a:cubicBezTo>
                    <a:cubicBezTo>
                      <a:pt x="231109" y="1040470"/>
                      <a:pt x="274262" y="1013619"/>
                      <a:pt x="280016" y="1006906"/>
                    </a:cubicBezTo>
                    <a:cubicBezTo>
                      <a:pt x="285770" y="1000194"/>
                      <a:pt x="257001" y="1019373"/>
                      <a:pt x="253165" y="1022250"/>
                    </a:cubicBezTo>
                    <a:cubicBezTo>
                      <a:pt x="248370" y="1024168"/>
                      <a:pt x="244534" y="1025127"/>
                      <a:pt x="239740" y="1026086"/>
                    </a:cubicBezTo>
                    <a:cubicBezTo>
                      <a:pt x="236863" y="1026086"/>
                      <a:pt x="234945" y="1021291"/>
                      <a:pt x="232068" y="1022250"/>
                    </a:cubicBezTo>
                    <a:cubicBezTo>
                      <a:pt x="210012" y="1028963"/>
                      <a:pt x="214807" y="1047183"/>
                      <a:pt x="187956" y="1031839"/>
                    </a:cubicBezTo>
                    <a:cubicBezTo>
                      <a:pt x="179325" y="1025127"/>
                      <a:pt x="180284" y="1009783"/>
                      <a:pt x="172613" y="1002112"/>
                    </a:cubicBezTo>
                    <a:cubicBezTo>
                      <a:pt x="164941" y="994440"/>
                      <a:pt x="151515" y="1010742"/>
                      <a:pt x="142885" y="1006906"/>
                    </a:cubicBezTo>
                    <a:cubicBezTo>
                      <a:pt x="140967" y="1005947"/>
                      <a:pt x="139049" y="978138"/>
                      <a:pt x="138090" y="975261"/>
                    </a:cubicBezTo>
                    <a:cubicBezTo>
                      <a:pt x="137131" y="973343"/>
                      <a:pt x="136172" y="979097"/>
                      <a:pt x="134254" y="979097"/>
                    </a:cubicBezTo>
                    <a:cubicBezTo>
                      <a:pt x="127541" y="980056"/>
                      <a:pt x="136172" y="972384"/>
                      <a:pt x="114116" y="979097"/>
                    </a:cubicBezTo>
                    <a:cubicBezTo>
                      <a:pt x="111239" y="979097"/>
                      <a:pt x="112198" y="984850"/>
                      <a:pt x="110280" y="986768"/>
                    </a:cubicBezTo>
                    <a:cubicBezTo>
                      <a:pt x="104526" y="988686"/>
                      <a:pt x="97814" y="990604"/>
                      <a:pt x="92060" y="988686"/>
                    </a:cubicBezTo>
                    <a:cubicBezTo>
                      <a:pt x="87265" y="987727"/>
                      <a:pt x="79594" y="981973"/>
                      <a:pt x="81511" y="979097"/>
                    </a:cubicBezTo>
                    <a:cubicBezTo>
                      <a:pt x="84388" y="973343"/>
                      <a:pt x="93019" y="977179"/>
                      <a:pt x="98773" y="976220"/>
                    </a:cubicBezTo>
                    <a:cubicBezTo>
                      <a:pt x="101650" y="975261"/>
                      <a:pt x="76717" y="974302"/>
                      <a:pt x="73840" y="970466"/>
                    </a:cubicBezTo>
                    <a:cubicBezTo>
                      <a:pt x="70004" y="964712"/>
                      <a:pt x="71922" y="958000"/>
                      <a:pt x="71922" y="951287"/>
                    </a:cubicBezTo>
                    <a:cubicBezTo>
                      <a:pt x="71922" y="933067"/>
                      <a:pt x="105485" y="943615"/>
                      <a:pt x="109321" y="941697"/>
                    </a:cubicBezTo>
                    <a:cubicBezTo>
                      <a:pt x="115075" y="939779"/>
                      <a:pt x="116034" y="931149"/>
                      <a:pt x="121788" y="930190"/>
                    </a:cubicBezTo>
                    <a:cubicBezTo>
                      <a:pt x="126583" y="930190"/>
                      <a:pt x="130418" y="934985"/>
                      <a:pt x="135213" y="934026"/>
                    </a:cubicBezTo>
                    <a:cubicBezTo>
                      <a:pt x="149598" y="930190"/>
                      <a:pt x="178366" y="906216"/>
                      <a:pt x="184120" y="893749"/>
                    </a:cubicBezTo>
                    <a:cubicBezTo>
                      <a:pt x="186038" y="889914"/>
                      <a:pt x="182202" y="855391"/>
                      <a:pt x="176448" y="849637"/>
                    </a:cubicBezTo>
                    <a:cubicBezTo>
                      <a:pt x="161105" y="830458"/>
                      <a:pt x="143844" y="885119"/>
                      <a:pt x="138090" y="847719"/>
                    </a:cubicBezTo>
                    <a:cubicBezTo>
                      <a:pt x="136172" y="841007"/>
                      <a:pt x="155351" y="840048"/>
                      <a:pt x="166859" y="831417"/>
                    </a:cubicBezTo>
                    <a:cubicBezTo>
                      <a:pt x="168777" y="828540"/>
                      <a:pt x="167818" y="823745"/>
                      <a:pt x="169736" y="821827"/>
                    </a:cubicBezTo>
                    <a:cubicBezTo>
                      <a:pt x="171654" y="818951"/>
                      <a:pt x="173572" y="817033"/>
                      <a:pt x="175489" y="816074"/>
                    </a:cubicBezTo>
                    <a:cubicBezTo>
                      <a:pt x="179325" y="813197"/>
                      <a:pt x="183161" y="812238"/>
                      <a:pt x="185079" y="811279"/>
                    </a:cubicBezTo>
                    <a:cubicBezTo>
                      <a:pt x="191792" y="811279"/>
                      <a:pt x="196587" y="814156"/>
                      <a:pt x="209053" y="809361"/>
                    </a:cubicBezTo>
                    <a:cubicBezTo>
                      <a:pt x="210971" y="808402"/>
                      <a:pt x="205217" y="801689"/>
                      <a:pt x="208094" y="802648"/>
                    </a:cubicBezTo>
                    <a:cubicBezTo>
                      <a:pt x="214807" y="803607"/>
                      <a:pt x="217684" y="810320"/>
                      <a:pt x="224396" y="811279"/>
                    </a:cubicBezTo>
                    <a:cubicBezTo>
                      <a:pt x="236863" y="813197"/>
                      <a:pt x="239740" y="801689"/>
                      <a:pt x="248370" y="809361"/>
                    </a:cubicBezTo>
                    <a:cubicBezTo>
                      <a:pt x="253165" y="814156"/>
                      <a:pt x="255083" y="827581"/>
                      <a:pt x="259878" y="823745"/>
                    </a:cubicBezTo>
                    <a:cubicBezTo>
                      <a:pt x="265632" y="819910"/>
                      <a:pt x="255083" y="810320"/>
                      <a:pt x="257001" y="803607"/>
                    </a:cubicBezTo>
                    <a:cubicBezTo>
                      <a:pt x="257960" y="799771"/>
                      <a:pt x="274262" y="801689"/>
                      <a:pt x="285770" y="816074"/>
                    </a:cubicBezTo>
                    <a:cubicBezTo>
                      <a:pt x="288647" y="818951"/>
                      <a:pt x="278098" y="816074"/>
                      <a:pt x="275221" y="814156"/>
                    </a:cubicBezTo>
                    <a:cubicBezTo>
                      <a:pt x="267549" y="809361"/>
                      <a:pt x="263714" y="795936"/>
                      <a:pt x="265632" y="786346"/>
                    </a:cubicBezTo>
                    <a:cubicBezTo>
                      <a:pt x="266590" y="780592"/>
                      <a:pt x="272344" y="776756"/>
                      <a:pt x="276180" y="772921"/>
                    </a:cubicBezTo>
                    <a:cubicBezTo>
                      <a:pt x="280016" y="770044"/>
                      <a:pt x="288647" y="772921"/>
                      <a:pt x="287688" y="768126"/>
                    </a:cubicBezTo>
                    <a:cubicBezTo>
                      <a:pt x="285770" y="762372"/>
                      <a:pt x="275221" y="762372"/>
                      <a:pt x="273303" y="757577"/>
                    </a:cubicBezTo>
                    <a:cubicBezTo>
                      <a:pt x="261796" y="732644"/>
                      <a:pt x="292482" y="751823"/>
                      <a:pt x="292482" y="741275"/>
                    </a:cubicBezTo>
                    <a:cubicBezTo>
                      <a:pt x="293441" y="735521"/>
                      <a:pt x="285770" y="738398"/>
                      <a:pt x="288647" y="732644"/>
                    </a:cubicBezTo>
                    <a:cubicBezTo>
                      <a:pt x="291523" y="726891"/>
                      <a:pt x="299195" y="722096"/>
                      <a:pt x="298236" y="714424"/>
                    </a:cubicBezTo>
                    <a:cubicBezTo>
                      <a:pt x="297277" y="700999"/>
                      <a:pt x="286729" y="724973"/>
                      <a:pt x="274262" y="725932"/>
                    </a:cubicBezTo>
                    <a:cubicBezTo>
                      <a:pt x="266590" y="725932"/>
                      <a:pt x="277139" y="708670"/>
                      <a:pt x="274262" y="701958"/>
                    </a:cubicBezTo>
                    <a:cubicBezTo>
                      <a:pt x="272344" y="698122"/>
                      <a:pt x="267549" y="709629"/>
                      <a:pt x="264673" y="708670"/>
                    </a:cubicBezTo>
                    <a:cubicBezTo>
                      <a:pt x="254124" y="704835"/>
                      <a:pt x="262755" y="695245"/>
                      <a:pt x="261796" y="689491"/>
                    </a:cubicBezTo>
                    <a:lnTo>
                      <a:pt x="251247" y="667435"/>
                    </a:lnTo>
                    <a:cubicBezTo>
                      <a:pt x="250288" y="656887"/>
                      <a:pt x="280016" y="627159"/>
                      <a:pt x="280975" y="627159"/>
                    </a:cubicBezTo>
                    <a:cubicBezTo>
                      <a:pt x="282893" y="628118"/>
                      <a:pt x="281934" y="632913"/>
                      <a:pt x="283852" y="631954"/>
                    </a:cubicBezTo>
                    <a:cubicBezTo>
                      <a:pt x="291523" y="630036"/>
                      <a:pt x="301113" y="628118"/>
                      <a:pt x="303031" y="622364"/>
                    </a:cubicBezTo>
                    <a:cubicBezTo>
                      <a:pt x="304949" y="616610"/>
                      <a:pt x="292482" y="622364"/>
                      <a:pt x="286729" y="621405"/>
                    </a:cubicBezTo>
                    <a:cubicBezTo>
                      <a:pt x="282893" y="620446"/>
                      <a:pt x="279057" y="615651"/>
                      <a:pt x="275221" y="616610"/>
                    </a:cubicBezTo>
                    <a:cubicBezTo>
                      <a:pt x="269467" y="618528"/>
                      <a:pt x="267549" y="625241"/>
                      <a:pt x="261796" y="627159"/>
                    </a:cubicBezTo>
                    <a:cubicBezTo>
                      <a:pt x="257001" y="629077"/>
                      <a:pt x="252206" y="625241"/>
                      <a:pt x="247411" y="626200"/>
                    </a:cubicBezTo>
                    <a:cubicBezTo>
                      <a:pt x="241658" y="628118"/>
                      <a:pt x="239740" y="632913"/>
                      <a:pt x="234945" y="633872"/>
                    </a:cubicBezTo>
                    <a:cubicBezTo>
                      <a:pt x="233027" y="634831"/>
                      <a:pt x="230150" y="634831"/>
                      <a:pt x="229191" y="632913"/>
                    </a:cubicBezTo>
                    <a:cubicBezTo>
                      <a:pt x="228232" y="630036"/>
                      <a:pt x="233986" y="625241"/>
                      <a:pt x="231109" y="625241"/>
                    </a:cubicBezTo>
                    <a:cubicBezTo>
                      <a:pt x="228232" y="624282"/>
                      <a:pt x="229191" y="630995"/>
                      <a:pt x="227273" y="632913"/>
                    </a:cubicBezTo>
                    <a:cubicBezTo>
                      <a:pt x="226314" y="633872"/>
                      <a:pt x="224396" y="632913"/>
                      <a:pt x="223437" y="631954"/>
                    </a:cubicBezTo>
                    <a:cubicBezTo>
                      <a:pt x="218643" y="626200"/>
                      <a:pt x="218643" y="612774"/>
                      <a:pt x="209053" y="610857"/>
                    </a:cubicBezTo>
                    <a:cubicBezTo>
                      <a:pt x="196587" y="607980"/>
                      <a:pt x="213848" y="623323"/>
                      <a:pt x="204258" y="637707"/>
                    </a:cubicBezTo>
                    <a:cubicBezTo>
                      <a:pt x="200422" y="643461"/>
                      <a:pt x="196587" y="629077"/>
                      <a:pt x="192751" y="623323"/>
                    </a:cubicBezTo>
                    <a:cubicBezTo>
                      <a:pt x="166859" y="588800"/>
                      <a:pt x="193710" y="629077"/>
                      <a:pt x="158228" y="607980"/>
                    </a:cubicBezTo>
                    <a:cubicBezTo>
                      <a:pt x="149598" y="602226"/>
                      <a:pt x="170695" y="607021"/>
                      <a:pt x="169736" y="602226"/>
                    </a:cubicBezTo>
                    <a:cubicBezTo>
                      <a:pt x="168777" y="581129"/>
                      <a:pt x="172613" y="583047"/>
                      <a:pt x="185079" y="568662"/>
                    </a:cubicBezTo>
                    <a:cubicBezTo>
                      <a:pt x="208094" y="542771"/>
                      <a:pt x="168777" y="573457"/>
                      <a:pt x="197545" y="546606"/>
                    </a:cubicBezTo>
                    <a:cubicBezTo>
                      <a:pt x="200422" y="543729"/>
                      <a:pt x="206176" y="543729"/>
                      <a:pt x="208094" y="539894"/>
                    </a:cubicBezTo>
                    <a:cubicBezTo>
                      <a:pt x="211930" y="533181"/>
                      <a:pt x="194669" y="513043"/>
                      <a:pt x="193710" y="511125"/>
                    </a:cubicBezTo>
                    <a:cubicBezTo>
                      <a:pt x="192751" y="508248"/>
                      <a:pt x="198504" y="508248"/>
                      <a:pt x="199463" y="505371"/>
                    </a:cubicBezTo>
                    <a:cubicBezTo>
                      <a:pt x="202340" y="498658"/>
                      <a:pt x="199463" y="490987"/>
                      <a:pt x="202340" y="483315"/>
                    </a:cubicBezTo>
                    <a:cubicBezTo>
                      <a:pt x="206176" y="475643"/>
                      <a:pt x="212889" y="484274"/>
                      <a:pt x="221519" y="488110"/>
                    </a:cubicBezTo>
                    <a:cubicBezTo>
                      <a:pt x="251247" y="501535"/>
                      <a:pt x="206176" y="480438"/>
                      <a:pt x="206176" y="478520"/>
                    </a:cubicBezTo>
                    <a:cubicBezTo>
                      <a:pt x="203299" y="472767"/>
                      <a:pt x="206176" y="466054"/>
                      <a:pt x="207135" y="458382"/>
                    </a:cubicBezTo>
                    <a:cubicBezTo>
                      <a:pt x="207135" y="453587"/>
                      <a:pt x="210971" y="448793"/>
                      <a:pt x="208094" y="444957"/>
                    </a:cubicBezTo>
                    <a:cubicBezTo>
                      <a:pt x="207135" y="443998"/>
                      <a:pt x="171654" y="464136"/>
                      <a:pt x="168777" y="467013"/>
                    </a:cubicBezTo>
                    <a:cubicBezTo>
                      <a:pt x="161105" y="473725"/>
                      <a:pt x="173572" y="486192"/>
                      <a:pt x="171654" y="495782"/>
                    </a:cubicBezTo>
                    <a:cubicBezTo>
                      <a:pt x="170695" y="499617"/>
                      <a:pt x="163982" y="498658"/>
                      <a:pt x="161105" y="501535"/>
                    </a:cubicBezTo>
                    <a:cubicBezTo>
                      <a:pt x="159187" y="503453"/>
                      <a:pt x="157269" y="506330"/>
                      <a:pt x="157269" y="509207"/>
                    </a:cubicBezTo>
                    <a:cubicBezTo>
                      <a:pt x="156310" y="512084"/>
                      <a:pt x="158228" y="515920"/>
                      <a:pt x="157269" y="516879"/>
                    </a:cubicBezTo>
                    <a:cubicBezTo>
                      <a:pt x="154392" y="524550"/>
                      <a:pt x="147680" y="527427"/>
                      <a:pt x="144803" y="535099"/>
                    </a:cubicBezTo>
                    <a:cubicBezTo>
                      <a:pt x="143844" y="537017"/>
                      <a:pt x="149598" y="540853"/>
                      <a:pt x="147680" y="541812"/>
                    </a:cubicBezTo>
                    <a:cubicBezTo>
                      <a:pt x="140967" y="545647"/>
                      <a:pt x="133295" y="548524"/>
                      <a:pt x="125624" y="545647"/>
                    </a:cubicBezTo>
                    <a:cubicBezTo>
                      <a:pt x="119870" y="542771"/>
                      <a:pt x="133295" y="536058"/>
                      <a:pt x="135213" y="531263"/>
                    </a:cubicBezTo>
                    <a:cubicBezTo>
                      <a:pt x="140967" y="523591"/>
                      <a:pt x="139049" y="512084"/>
                      <a:pt x="143844" y="505371"/>
                    </a:cubicBezTo>
                    <a:lnTo>
                      <a:pt x="163023" y="489069"/>
                    </a:lnTo>
                    <a:cubicBezTo>
                      <a:pt x="161105" y="484274"/>
                      <a:pt x="151515" y="490987"/>
                      <a:pt x="149598" y="486192"/>
                    </a:cubicBezTo>
                    <a:cubicBezTo>
                      <a:pt x="147680" y="482356"/>
                      <a:pt x="173572" y="467013"/>
                      <a:pt x="161105" y="464136"/>
                    </a:cubicBezTo>
                    <a:cubicBezTo>
                      <a:pt x="155351" y="462218"/>
                      <a:pt x="153433" y="475643"/>
                      <a:pt x="148639" y="472767"/>
                    </a:cubicBezTo>
                    <a:cubicBezTo>
                      <a:pt x="142885" y="467972"/>
                      <a:pt x="161105" y="465095"/>
                      <a:pt x="164941" y="458382"/>
                    </a:cubicBezTo>
                    <a:cubicBezTo>
                      <a:pt x="168777" y="450711"/>
                      <a:pt x="165900" y="435367"/>
                      <a:pt x="168777" y="428654"/>
                    </a:cubicBezTo>
                    <a:cubicBezTo>
                      <a:pt x="170695" y="422901"/>
                      <a:pt x="175489" y="418106"/>
                      <a:pt x="179325" y="417147"/>
                    </a:cubicBezTo>
                    <a:cubicBezTo>
                      <a:pt x="184120" y="416188"/>
                      <a:pt x="191792" y="425778"/>
                      <a:pt x="191792" y="421942"/>
                    </a:cubicBezTo>
                    <a:cubicBezTo>
                      <a:pt x="191792" y="417147"/>
                      <a:pt x="182202" y="417147"/>
                      <a:pt x="179325" y="413311"/>
                    </a:cubicBezTo>
                    <a:cubicBezTo>
                      <a:pt x="172613" y="400845"/>
                      <a:pt x="210012" y="394132"/>
                      <a:pt x="210971" y="394132"/>
                    </a:cubicBezTo>
                    <a:cubicBezTo>
                      <a:pt x="213848" y="391255"/>
                      <a:pt x="199463" y="395091"/>
                      <a:pt x="199463" y="391255"/>
                    </a:cubicBezTo>
                    <a:cubicBezTo>
                      <a:pt x="199463" y="385501"/>
                      <a:pt x="208094" y="384542"/>
                      <a:pt x="210012" y="379748"/>
                    </a:cubicBezTo>
                    <a:cubicBezTo>
                      <a:pt x="211930" y="376871"/>
                      <a:pt x="204258" y="381666"/>
                      <a:pt x="202340" y="384542"/>
                    </a:cubicBezTo>
                    <a:cubicBezTo>
                      <a:pt x="195628" y="389337"/>
                      <a:pt x="196587" y="391255"/>
                      <a:pt x="191792" y="393173"/>
                    </a:cubicBezTo>
                    <a:cubicBezTo>
                      <a:pt x="180284" y="399886"/>
                      <a:pt x="169736" y="409475"/>
                      <a:pt x="161105" y="405639"/>
                    </a:cubicBezTo>
                    <a:cubicBezTo>
                      <a:pt x="162064" y="407557"/>
                      <a:pt x="163023" y="408516"/>
                      <a:pt x="164941" y="409475"/>
                    </a:cubicBezTo>
                    <a:cubicBezTo>
                      <a:pt x="165900" y="411393"/>
                      <a:pt x="169736" y="413311"/>
                      <a:pt x="167818" y="415229"/>
                    </a:cubicBezTo>
                    <a:cubicBezTo>
                      <a:pt x="160146" y="421942"/>
                      <a:pt x="124665" y="434408"/>
                      <a:pt x="117952" y="421942"/>
                    </a:cubicBezTo>
                    <a:cubicBezTo>
                      <a:pt x="116993" y="420983"/>
                      <a:pt x="117952" y="418106"/>
                      <a:pt x="118911" y="418106"/>
                    </a:cubicBezTo>
                    <a:cubicBezTo>
                      <a:pt x="137131" y="410434"/>
                      <a:pt x="122747" y="438244"/>
                      <a:pt x="144803" y="407557"/>
                    </a:cubicBezTo>
                    <a:cubicBezTo>
                      <a:pt x="159187" y="388378"/>
                      <a:pt x="102609" y="398927"/>
                      <a:pt x="142885" y="385501"/>
                    </a:cubicBezTo>
                    <a:cubicBezTo>
                      <a:pt x="144803" y="389337"/>
                      <a:pt x="146721" y="393173"/>
                      <a:pt x="149598" y="395091"/>
                    </a:cubicBezTo>
                    <a:cubicBezTo>
                      <a:pt x="150556" y="397009"/>
                      <a:pt x="152474" y="398927"/>
                      <a:pt x="154392" y="399886"/>
                    </a:cubicBezTo>
                    <a:cubicBezTo>
                      <a:pt x="152474" y="397009"/>
                      <a:pt x="150556" y="393173"/>
                      <a:pt x="149598" y="389337"/>
                    </a:cubicBezTo>
                    <a:cubicBezTo>
                      <a:pt x="148639" y="386460"/>
                      <a:pt x="156310" y="389337"/>
                      <a:pt x="158228" y="389337"/>
                    </a:cubicBezTo>
                    <a:cubicBezTo>
                      <a:pt x="165900" y="389337"/>
                      <a:pt x="172613" y="393173"/>
                      <a:pt x="179325" y="390296"/>
                    </a:cubicBezTo>
                    <a:cubicBezTo>
                      <a:pt x="186997" y="386460"/>
                      <a:pt x="130418" y="387419"/>
                      <a:pt x="138090" y="376871"/>
                    </a:cubicBezTo>
                    <a:cubicBezTo>
                      <a:pt x="143844" y="369199"/>
                      <a:pt x="166859" y="379748"/>
                      <a:pt x="168777" y="375912"/>
                    </a:cubicBezTo>
                    <a:cubicBezTo>
                      <a:pt x="172613" y="367281"/>
                      <a:pt x="146721" y="355774"/>
                      <a:pt x="171654" y="350020"/>
                    </a:cubicBezTo>
                    <a:cubicBezTo>
                      <a:pt x="178366" y="348102"/>
                      <a:pt x="184120" y="356733"/>
                      <a:pt x="191792" y="354815"/>
                    </a:cubicBezTo>
                    <a:cubicBezTo>
                      <a:pt x="215766" y="349061"/>
                      <a:pt x="185079" y="332759"/>
                      <a:pt x="185079" y="332759"/>
                    </a:cubicBezTo>
                    <a:cubicBezTo>
                      <a:pt x="187956" y="326046"/>
                      <a:pt x="201381" y="334676"/>
                      <a:pt x="206176" y="328923"/>
                    </a:cubicBezTo>
                    <a:cubicBezTo>
                      <a:pt x="210971" y="323169"/>
                      <a:pt x="207135" y="314538"/>
                      <a:pt x="207135" y="306867"/>
                    </a:cubicBezTo>
                    <a:cubicBezTo>
                      <a:pt x="207135" y="301113"/>
                      <a:pt x="208094" y="296318"/>
                      <a:pt x="206176" y="292482"/>
                    </a:cubicBezTo>
                    <a:cubicBezTo>
                      <a:pt x="205217" y="290564"/>
                      <a:pt x="175489" y="258919"/>
                      <a:pt x="195628" y="251247"/>
                    </a:cubicBezTo>
                    <a:cubicBezTo>
                      <a:pt x="200422" y="248370"/>
                      <a:pt x="201381" y="265631"/>
                      <a:pt x="206176" y="263714"/>
                    </a:cubicBezTo>
                    <a:cubicBezTo>
                      <a:pt x="213848" y="261796"/>
                      <a:pt x="203299" y="241658"/>
                      <a:pt x="213848" y="247411"/>
                    </a:cubicBezTo>
                    <a:cubicBezTo>
                      <a:pt x="228232" y="255083"/>
                      <a:pt x="229191" y="256042"/>
                      <a:pt x="229191" y="255083"/>
                    </a:cubicBezTo>
                    <a:cubicBezTo>
                      <a:pt x="232068" y="243575"/>
                      <a:pt x="221519" y="242617"/>
                      <a:pt x="222478" y="231109"/>
                    </a:cubicBezTo>
                    <a:cubicBezTo>
                      <a:pt x="222478" y="226314"/>
                      <a:pt x="233986" y="236863"/>
                      <a:pt x="235904" y="232068"/>
                    </a:cubicBezTo>
                    <a:cubicBezTo>
                      <a:pt x="239740" y="225355"/>
                      <a:pt x="231109" y="217684"/>
                      <a:pt x="232068" y="210971"/>
                    </a:cubicBezTo>
                    <a:cubicBezTo>
                      <a:pt x="232068" y="208094"/>
                      <a:pt x="234945" y="215766"/>
                      <a:pt x="237822" y="215766"/>
                    </a:cubicBezTo>
                    <a:cubicBezTo>
                      <a:pt x="244534" y="218643"/>
                      <a:pt x="254124" y="223437"/>
                      <a:pt x="258919" y="218643"/>
                    </a:cubicBezTo>
                    <a:cubicBezTo>
                      <a:pt x="262755" y="213848"/>
                      <a:pt x="250288" y="210012"/>
                      <a:pt x="248370" y="204258"/>
                    </a:cubicBezTo>
                    <a:cubicBezTo>
                      <a:pt x="243575" y="188915"/>
                      <a:pt x="257001" y="200422"/>
                      <a:pt x="257001" y="200422"/>
                    </a:cubicBezTo>
                    <a:cubicBezTo>
                      <a:pt x="258919" y="198504"/>
                      <a:pt x="254124" y="194669"/>
                      <a:pt x="255083" y="192751"/>
                    </a:cubicBezTo>
                    <a:cubicBezTo>
                      <a:pt x="257001" y="191792"/>
                      <a:pt x="261796" y="196587"/>
                      <a:pt x="261796" y="194669"/>
                    </a:cubicBezTo>
                    <a:cubicBezTo>
                      <a:pt x="261796" y="191792"/>
                      <a:pt x="255083" y="189874"/>
                      <a:pt x="256042" y="186997"/>
                    </a:cubicBezTo>
                    <a:cubicBezTo>
                      <a:pt x="256042" y="179325"/>
                      <a:pt x="261796" y="175489"/>
                      <a:pt x="264673" y="169736"/>
                    </a:cubicBezTo>
                    <a:lnTo>
                      <a:pt x="264673" y="169736"/>
                    </a:lnTo>
                    <a:close/>
                    <a:moveTo>
                      <a:pt x="531263" y="0"/>
                    </a:moveTo>
                    <a:cubicBezTo>
                      <a:pt x="531263" y="2877"/>
                      <a:pt x="533181" y="4795"/>
                      <a:pt x="532222" y="6713"/>
                    </a:cubicBezTo>
                    <a:cubicBezTo>
                      <a:pt x="531263" y="8631"/>
                      <a:pt x="526468" y="5754"/>
                      <a:pt x="526468" y="7672"/>
                    </a:cubicBezTo>
                    <a:cubicBezTo>
                      <a:pt x="525509" y="12466"/>
                      <a:pt x="534140" y="2877"/>
                      <a:pt x="538935" y="3836"/>
                    </a:cubicBezTo>
                    <a:cubicBezTo>
                      <a:pt x="541812" y="4795"/>
                      <a:pt x="534140" y="8631"/>
                      <a:pt x="532222" y="11507"/>
                    </a:cubicBezTo>
                    <a:cubicBezTo>
                      <a:pt x="532222" y="12466"/>
                      <a:pt x="536058" y="15343"/>
                      <a:pt x="535099" y="16302"/>
                    </a:cubicBezTo>
                    <a:cubicBezTo>
                      <a:pt x="533181" y="17261"/>
                      <a:pt x="529345" y="12466"/>
                      <a:pt x="528386" y="15343"/>
                    </a:cubicBezTo>
                    <a:cubicBezTo>
                      <a:pt x="528386" y="17261"/>
                      <a:pt x="534140" y="17261"/>
                      <a:pt x="534140" y="20138"/>
                    </a:cubicBezTo>
                    <a:cubicBezTo>
                      <a:pt x="535099" y="27810"/>
                      <a:pt x="523591" y="25892"/>
                      <a:pt x="524550" y="27810"/>
                    </a:cubicBezTo>
                    <a:cubicBezTo>
                      <a:pt x="525509" y="39317"/>
                      <a:pt x="526468" y="48907"/>
                      <a:pt x="508248" y="67127"/>
                    </a:cubicBezTo>
                    <a:cubicBezTo>
                      <a:pt x="507289" y="69045"/>
                      <a:pt x="509207" y="63291"/>
                      <a:pt x="510166" y="61373"/>
                    </a:cubicBezTo>
                    <a:cubicBezTo>
                      <a:pt x="515920" y="49866"/>
                      <a:pt x="525509" y="29728"/>
                      <a:pt x="520715" y="26851"/>
                    </a:cubicBezTo>
                    <a:cubicBezTo>
                      <a:pt x="516879" y="23015"/>
                      <a:pt x="513043" y="36440"/>
                      <a:pt x="509207" y="34523"/>
                    </a:cubicBezTo>
                    <a:cubicBezTo>
                      <a:pt x="502494" y="31646"/>
                      <a:pt x="500576" y="23974"/>
                      <a:pt x="498659" y="17261"/>
                    </a:cubicBezTo>
                    <a:cubicBezTo>
                      <a:pt x="497700" y="15343"/>
                      <a:pt x="501535" y="16302"/>
                      <a:pt x="503453" y="15343"/>
                    </a:cubicBezTo>
                    <a:cubicBezTo>
                      <a:pt x="511125" y="14384"/>
                      <a:pt x="517838" y="16302"/>
                      <a:pt x="524550" y="13425"/>
                    </a:cubicBezTo>
                    <a:cubicBezTo>
                      <a:pt x="528386" y="10549"/>
                      <a:pt x="528386" y="3836"/>
                      <a:pt x="531263" y="0"/>
                    </a:cubicBezTo>
                    <a:lnTo>
                      <a:pt x="531263" y="0"/>
                    </a:lnTo>
                    <a:close/>
                    <a:moveTo>
                      <a:pt x="411393" y="162064"/>
                    </a:moveTo>
                    <a:cubicBezTo>
                      <a:pt x="399886" y="185079"/>
                      <a:pt x="346184" y="135213"/>
                      <a:pt x="383584" y="132336"/>
                    </a:cubicBezTo>
                    <a:cubicBezTo>
                      <a:pt x="389337" y="132336"/>
                      <a:pt x="394132" y="139049"/>
                      <a:pt x="394132" y="144803"/>
                    </a:cubicBezTo>
                    <a:cubicBezTo>
                      <a:pt x="395091" y="148639"/>
                      <a:pt x="383584" y="147680"/>
                      <a:pt x="385501" y="150556"/>
                    </a:cubicBezTo>
                    <a:cubicBezTo>
                      <a:pt x="388378" y="156310"/>
                      <a:pt x="396050" y="156310"/>
                      <a:pt x="401804" y="158228"/>
                    </a:cubicBezTo>
                    <a:cubicBezTo>
                      <a:pt x="404681" y="159187"/>
                      <a:pt x="408516" y="160146"/>
                      <a:pt x="411393" y="162064"/>
                    </a:cubicBezTo>
                    <a:lnTo>
                      <a:pt x="411393" y="162064"/>
                    </a:lnTo>
                    <a:close/>
                    <a:moveTo>
                      <a:pt x="188915" y="180284"/>
                    </a:moveTo>
                    <a:cubicBezTo>
                      <a:pt x="184120" y="187956"/>
                      <a:pt x="171654" y="194669"/>
                      <a:pt x="169736" y="200422"/>
                    </a:cubicBezTo>
                    <a:cubicBezTo>
                      <a:pt x="168777" y="205217"/>
                      <a:pt x="167818" y="230150"/>
                      <a:pt x="156310" y="230150"/>
                    </a:cubicBezTo>
                    <a:cubicBezTo>
                      <a:pt x="149598" y="229191"/>
                      <a:pt x="150556" y="219601"/>
                      <a:pt x="146721" y="214807"/>
                    </a:cubicBezTo>
                    <a:cubicBezTo>
                      <a:pt x="140967" y="210971"/>
                      <a:pt x="148639" y="230150"/>
                      <a:pt x="142885" y="233027"/>
                    </a:cubicBezTo>
                    <a:cubicBezTo>
                      <a:pt x="140008" y="233986"/>
                      <a:pt x="136172" y="229191"/>
                      <a:pt x="135213" y="231109"/>
                    </a:cubicBezTo>
                    <a:cubicBezTo>
                      <a:pt x="128500" y="234945"/>
                      <a:pt x="127541" y="247411"/>
                      <a:pt x="120829" y="247411"/>
                    </a:cubicBezTo>
                    <a:cubicBezTo>
                      <a:pt x="114116" y="247411"/>
                      <a:pt x="109321" y="236863"/>
                      <a:pt x="113157" y="231109"/>
                    </a:cubicBezTo>
                    <a:cubicBezTo>
                      <a:pt x="116993" y="224396"/>
                      <a:pt x="132336" y="235904"/>
                      <a:pt x="135213" y="228232"/>
                    </a:cubicBezTo>
                    <a:cubicBezTo>
                      <a:pt x="138090" y="221519"/>
                      <a:pt x="122747" y="220560"/>
                      <a:pt x="119870" y="213848"/>
                    </a:cubicBezTo>
                    <a:cubicBezTo>
                      <a:pt x="118911" y="210971"/>
                      <a:pt x="126583" y="211930"/>
                      <a:pt x="127541" y="210012"/>
                    </a:cubicBezTo>
                    <a:cubicBezTo>
                      <a:pt x="128500" y="209053"/>
                      <a:pt x="124665" y="210012"/>
                      <a:pt x="124665" y="209053"/>
                    </a:cubicBezTo>
                    <a:cubicBezTo>
                      <a:pt x="122747" y="205217"/>
                      <a:pt x="121788" y="201381"/>
                      <a:pt x="122747" y="198504"/>
                    </a:cubicBezTo>
                    <a:cubicBezTo>
                      <a:pt x="130418" y="176448"/>
                      <a:pt x="137131" y="196587"/>
                      <a:pt x="149598" y="199463"/>
                    </a:cubicBezTo>
                    <a:cubicBezTo>
                      <a:pt x="150556" y="199463"/>
                      <a:pt x="144803" y="186038"/>
                      <a:pt x="147680" y="183161"/>
                    </a:cubicBezTo>
                    <a:cubicBezTo>
                      <a:pt x="156310" y="172613"/>
                      <a:pt x="156310" y="182202"/>
                      <a:pt x="165900" y="181243"/>
                    </a:cubicBezTo>
                    <a:cubicBezTo>
                      <a:pt x="166859" y="180284"/>
                      <a:pt x="166859" y="177407"/>
                      <a:pt x="167818" y="177407"/>
                    </a:cubicBezTo>
                    <a:cubicBezTo>
                      <a:pt x="173572" y="172613"/>
                      <a:pt x="178366" y="165900"/>
                      <a:pt x="185079" y="166859"/>
                    </a:cubicBezTo>
                    <a:cubicBezTo>
                      <a:pt x="188915" y="167818"/>
                      <a:pt x="186997" y="176448"/>
                      <a:pt x="188915" y="180284"/>
                    </a:cubicBezTo>
                    <a:close/>
                  </a:path>
                </a:pathLst>
              </a:custGeom>
              <a:grpFill/>
              <a:ln w="501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C6245"/>
                  </a:solidFill>
                  <a:effectLst/>
                  <a:uLnTx/>
                  <a:uFillTx/>
                  <a:latin typeface="Helvetica LT Std"/>
                  <a:ea typeface="+mn-ea"/>
                  <a:cs typeface="+mn-cs"/>
                </a:endParaRPr>
              </a:p>
            </p:txBody>
          </p:sp>
        </p:grpSp>
        <p:sp>
          <p:nvSpPr>
            <p:cNvPr id="313" name="Freeform: Shape 312">
              <a:extLst>
                <a:ext uri="{FF2B5EF4-FFF2-40B4-BE49-F238E27FC236}">
                  <a16:creationId xmlns:a16="http://schemas.microsoft.com/office/drawing/2014/main" id="{E626FEF0-C751-F93F-CD17-10F79BE949E9}"/>
                </a:ext>
              </a:extLst>
            </p:cNvPr>
            <p:cNvSpPr/>
            <p:nvPr/>
          </p:nvSpPr>
          <p:spPr>
            <a:xfrm>
              <a:off x="6446133" y="4605203"/>
              <a:ext cx="348741" cy="325469"/>
            </a:xfrm>
            <a:custGeom>
              <a:avLst/>
              <a:gdLst>
                <a:gd name="connsiteX0" fmla="*/ 298298 w 340112"/>
                <a:gd name="connsiteY0" fmla="*/ 220560 h 317415"/>
                <a:gd name="connsiteX1" fmla="*/ 279119 w 340112"/>
                <a:gd name="connsiteY1" fmla="*/ 209053 h 317415"/>
                <a:gd name="connsiteX2" fmla="*/ 281037 w 340112"/>
                <a:gd name="connsiteY2" fmla="*/ 206176 h 317415"/>
                <a:gd name="connsiteX3" fmla="*/ 279119 w 340112"/>
                <a:gd name="connsiteY3" fmla="*/ 209053 h 317415"/>
                <a:gd name="connsiteX4" fmla="*/ 264735 w 340112"/>
                <a:gd name="connsiteY4" fmla="*/ 248370 h 317415"/>
                <a:gd name="connsiteX5" fmla="*/ 252268 w 340112"/>
                <a:gd name="connsiteY5" fmla="*/ 257001 h 317415"/>
                <a:gd name="connsiteX6" fmla="*/ 255145 w 340112"/>
                <a:gd name="connsiteY6" fmla="*/ 303990 h 317415"/>
                <a:gd name="connsiteX7" fmla="*/ 259940 w 340112"/>
                <a:gd name="connsiteY7" fmla="*/ 303031 h 317415"/>
                <a:gd name="connsiteX8" fmla="*/ 260899 w 340112"/>
                <a:gd name="connsiteY8" fmla="*/ 317415 h 317415"/>
                <a:gd name="connsiteX9" fmla="*/ 210074 w 340112"/>
                <a:gd name="connsiteY9" fmla="*/ 283851 h 317415"/>
                <a:gd name="connsiteX10" fmla="*/ 196648 w 340112"/>
                <a:gd name="connsiteY10" fmla="*/ 269467 h 317415"/>
                <a:gd name="connsiteX11" fmla="*/ 181305 w 340112"/>
                <a:gd name="connsiteY11" fmla="*/ 273303 h 317415"/>
                <a:gd name="connsiteX12" fmla="*/ 173634 w 340112"/>
                <a:gd name="connsiteY12" fmla="*/ 269467 h 317415"/>
                <a:gd name="connsiteX13" fmla="*/ 184182 w 340112"/>
                <a:gd name="connsiteY13" fmla="*/ 261796 h 317415"/>
                <a:gd name="connsiteX14" fmla="*/ 146783 w 340112"/>
                <a:gd name="connsiteY14" fmla="*/ 228232 h 317415"/>
                <a:gd name="connsiteX15" fmla="*/ 141988 w 340112"/>
                <a:gd name="connsiteY15" fmla="*/ 209053 h 317415"/>
                <a:gd name="connsiteX16" fmla="*/ 128562 w 340112"/>
                <a:gd name="connsiteY16" fmla="*/ 204258 h 317415"/>
                <a:gd name="connsiteX17" fmla="*/ 81574 w 340112"/>
                <a:gd name="connsiteY17" fmla="*/ 157269 h 317415"/>
                <a:gd name="connsiteX18" fmla="*/ 48969 w 340112"/>
                <a:gd name="connsiteY18" fmla="*/ 130418 h 317415"/>
                <a:gd name="connsiteX19" fmla="*/ 40338 w 340112"/>
                <a:gd name="connsiteY19" fmla="*/ 131377 h 317415"/>
                <a:gd name="connsiteX20" fmla="*/ 47051 w 340112"/>
                <a:gd name="connsiteY20" fmla="*/ 115075 h 317415"/>
                <a:gd name="connsiteX21" fmla="*/ 39379 w 340112"/>
                <a:gd name="connsiteY21" fmla="*/ 107403 h 317415"/>
                <a:gd name="connsiteX22" fmla="*/ 19241 w 340112"/>
                <a:gd name="connsiteY22" fmla="*/ 72881 h 317415"/>
                <a:gd name="connsiteX23" fmla="*/ 3898 w 340112"/>
                <a:gd name="connsiteY23" fmla="*/ 65209 h 317415"/>
                <a:gd name="connsiteX24" fmla="*/ 13487 w 340112"/>
                <a:gd name="connsiteY24" fmla="*/ 11507 h 317415"/>
                <a:gd name="connsiteX25" fmla="*/ 46092 w 340112"/>
                <a:gd name="connsiteY25" fmla="*/ 35481 h 317415"/>
                <a:gd name="connsiteX26" fmla="*/ 53764 w 340112"/>
                <a:gd name="connsiteY26" fmla="*/ 34522 h 317415"/>
                <a:gd name="connsiteX27" fmla="*/ 46092 w 340112"/>
                <a:gd name="connsiteY27" fmla="*/ 35481 h 317415"/>
                <a:gd name="connsiteX28" fmla="*/ 60476 w 340112"/>
                <a:gd name="connsiteY28" fmla="*/ 10548 h 317415"/>
                <a:gd name="connsiteX29" fmla="*/ 87327 w 340112"/>
                <a:gd name="connsiteY29" fmla="*/ 10548 h 317415"/>
                <a:gd name="connsiteX30" fmla="*/ 94999 w 340112"/>
                <a:gd name="connsiteY30" fmla="*/ 0 h 317415"/>
                <a:gd name="connsiteX31" fmla="*/ 116096 w 340112"/>
                <a:gd name="connsiteY31" fmla="*/ 9590 h 317415"/>
                <a:gd name="connsiteX32" fmla="*/ 123768 w 340112"/>
                <a:gd name="connsiteY32" fmla="*/ 10548 h 317415"/>
                <a:gd name="connsiteX33" fmla="*/ 129521 w 340112"/>
                <a:gd name="connsiteY33" fmla="*/ 5754 h 317415"/>
                <a:gd name="connsiteX34" fmla="*/ 176511 w 340112"/>
                <a:gd name="connsiteY34" fmla="*/ 16302 h 317415"/>
                <a:gd name="connsiteX35" fmla="*/ 183223 w 340112"/>
                <a:gd name="connsiteY35" fmla="*/ 11507 h 317415"/>
                <a:gd name="connsiteX36" fmla="*/ 188977 w 340112"/>
                <a:gd name="connsiteY36" fmla="*/ 3836 h 317415"/>
                <a:gd name="connsiteX37" fmla="*/ 203361 w 340112"/>
                <a:gd name="connsiteY37" fmla="*/ 10548 h 317415"/>
                <a:gd name="connsiteX38" fmla="*/ 207197 w 340112"/>
                <a:gd name="connsiteY38" fmla="*/ 3836 h 317415"/>
                <a:gd name="connsiteX39" fmla="*/ 224459 w 340112"/>
                <a:gd name="connsiteY39" fmla="*/ 3836 h 317415"/>
                <a:gd name="connsiteX40" fmla="*/ 234048 w 340112"/>
                <a:gd name="connsiteY40" fmla="*/ 10548 h 317415"/>
                <a:gd name="connsiteX41" fmla="*/ 236925 w 340112"/>
                <a:gd name="connsiteY41" fmla="*/ 3836 h 317415"/>
                <a:gd name="connsiteX42" fmla="*/ 261858 w 340112"/>
                <a:gd name="connsiteY42" fmla="*/ 28769 h 317415"/>
                <a:gd name="connsiteX43" fmla="*/ 304052 w 340112"/>
                <a:gd name="connsiteY43" fmla="*/ 19179 h 317415"/>
                <a:gd name="connsiteX44" fmla="*/ 290627 w 340112"/>
                <a:gd name="connsiteY44" fmla="*/ 83429 h 317415"/>
                <a:gd name="connsiteX45" fmla="*/ 312683 w 340112"/>
                <a:gd name="connsiteY45" fmla="*/ 93978 h 317415"/>
                <a:gd name="connsiteX46" fmla="*/ 330903 w 340112"/>
                <a:gd name="connsiteY46" fmla="*/ 114116 h 317415"/>
                <a:gd name="connsiteX47" fmla="*/ 339534 w 340112"/>
                <a:gd name="connsiteY47" fmla="*/ 120829 h 317415"/>
                <a:gd name="connsiteX48" fmla="*/ 306929 w 340112"/>
                <a:gd name="connsiteY48" fmla="*/ 125623 h 317415"/>
                <a:gd name="connsiteX49" fmla="*/ 336657 w 340112"/>
                <a:gd name="connsiteY49" fmla="*/ 175489 h 317415"/>
                <a:gd name="connsiteX50" fmla="*/ 324190 w 340112"/>
                <a:gd name="connsiteY50" fmla="*/ 170695 h 317415"/>
                <a:gd name="connsiteX51" fmla="*/ 314601 w 340112"/>
                <a:gd name="connsiteY51" fmla="*/ 184120 h 317415"/>
                <a:gd name="connsiteX52" fmla="*/ 290627 w 340112"/>
                <a:gd name="connsiteY52" fmla="*/ 186997 h 317415"/>
                <a:gd name="connsiteX53" fmla="*/ 298298 w 340112"/>
                <a:gd name="connsiteY53" fmla="*/ 220560 h 317415"/>
                <a:gd name="connsiteX54" fmla="*/ 294462 w 340112"/>
                <a:gd name="connsiteY54" fmla="*/ 220560 h 317415"/>
                <a:gd name="connsiteX55" fmla="*/ 298298 w 340112"/>
                <a:gd name="connsiteY55" fmla="*/ 220560 h 317415"/>
                <a:gd name="connsiteX56" fmla="*/ 298298 w 340112"/>
                <a:gd name="connsiteY56" fmla="*/ 220560 h 317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340112" h="317415">
                  <a:moveTo>
                    <a:pt x="298298" y="220560"/>
                  </a:moveTo>
                  <a:cubicBezTo>
                    <a:pt x="289668" y="213848"/>
                    <a:pt x="289668" y="208094"/>
                    <a:pt x="279119" y="209053"/>
                  </a:cubicBezTo>
                  <a:lnTo>
                    <a:pt x="281037" y="206176"/>
                  </a:lnTo>
                  <a:lnTo>
                    <a:pt x="279119" y="209053"/>
                  </a:lnTo>
                  <a:cubicBezTo>
                    <a:pt x="266653" y="223437"/>
                    <a:pt x="268570" y="244534"/>
                    <a:pt x="264735" y="248370"/>
                  </a:cubicBezTo>
                  <a:cubicBezTo>
                    <a:pt x="257063" y="257001"/>
                    <a:pt x="255145" y="243575"/>
                    <a:pt x="252268" y="257001"/>
                  </a:cubicBezTo>
                  <a:cubicBezTo>
                    <a:pt x="247473" y="282893"/>
                    <a:pt x="275283" y="283851"/>
                    <a:pt x="255145" y="303990"/>
                  </a:cubicBezTo>
                  <a:lnTo>
                    <a:pt x="259940" y="303031"/>
                  </a:lnTo>
                  <a:lnTo>
                    <a:pt x="260899" y="317415"/>
                  </a:lnTo>
                  <a:cubicBezTo>
                    <a:pt x="250350" y="291523"/>
                    <a:pt x="232130" y="300154"/>
                    <a:pt x="210074" y="283851"/>
                  </a:cubicBezTo>
                  <a:cubicBezTo>
                    <a:pt x="204320" y="279057"/>
                    <a:pt x="202402" y="271385"/>
                    <a:pt x="196648" y="269467"/>
                  </a:cubicBezTo>
                  <a:cubicBezTo>
                    <a:pt x="191854" y="267549"/>
                    <a:pt x="187059" y="273303"/>
                    <a:pt x="181305" y="273303"/>
                  </a:cubicBezTo>
                  <a:cubicBezTo>
                    <a:pt x="178428" y="273303"/>
                    <a:pt x="172674" y="272344"/>
                    <a:pt x="173634" y="269467"/>
                  </a:cubicBezTo>
                  <a:cubicBezTo>
                    <a:pt x="175552" y="265631"/>
                    <a:pt x="183223" y="266590"/>
                    <a:pt x="184182" y="261796"/>
                  </a:cubicBezTo>
                  <a:cubicBezTo>
                    <a:pt x="188977" y="250288"/>
                    <a:pt x="149660" y="234945"/>
                    <a:pt x="146783" y="228232"/>
                  </a:cubicBezTo>
                  <a:cubicBezTo>
                    <a:pt x="142947" y="222478"/>
                    <a:pt x="145824" y="214807"/>
                    <a:pt x="141988" y="209053"/>
                  </a:cubicBezTo>
                  <a:cubicBezTo>
                    <a:pt x="139111" y="205217"/>
                    <a:pt x="133357" y="206176"/>
                    <a:pt x="128562" y="204258"/>
                  </a:cubicBezTo>
                  <a:cubicBezTo>
                    <a:pt x="109383" y="192750"/>
                    <a:pt x="97876" y="170695"/>
                    <a:pt x="81574" y="157269"/>
                  </a:cubicBezTo>
                  <a:cubicBezTo>
                    <a:pt x="75820" y="153433"/>
                    <a:pt x="55682" y="133295"/>
                    <a:pt x="48969" y="130418"/>
                  </a:cubicBezTo>
                  <a:cubicBezTo>
                    <a:pt x="46092" y="129459"/>
                    <a:pt x="42256" y="133295"/>
                    <a:pt x="40338" y="131377"/>
                  </a:cubicBezTo>
                  <a:cubicBezTo>
                    <a:pt x="35544" y="126582"/>
                    <a:pt x="47051" y="116993"/>
                    <a:pt x="47051" y="115075"/>
                  </a:cubicBezTo>
                  <a:cubicBezTo>
                    <a:pt x="46092" y="111239"/>
                    <a:pt x="41297" y="110280"/>
                    <a:pt x="39379" y="107403"/>
                  </a:cubicBezTo>
                  <a:cubicBezTo>
                    <a:pt x="31708" y="96855"/>
                    <a:pt x="29790" y="82470"/>
                    <a:pt x="19241" y="72881"/>
                  </a:cubicBezTo>
                  <a:cubicBezTo>
                    <a:pt x="15405" y="68086"/>
                    <a:pt x="8693" y="68086"/>
                    <a:pt x="3898" y="65209"/>
                  </a:cubicBezTo>
                  <a:cubicBezTo>
                    <a:pt x="62" y="62332"/>
                    <a:pt x="-5692" y="10548"/>
                    <a:pt x="13487" y="11507"/>
                  </a:cubicBezTo>
                  <a:cubicBezTo>
                    <a:pt x="22118" y="11507"/>
                    <a:pt x="37461" y="31646"/>
                    <a:pt x="46092" y="35481"/>
                  </a:cubicBezTo>
                  <a:lnTo>
                    <a:pt x="53764" y="34522"/>
                  </a:lnTo>
                  <a:lnTo>
                    <a:pt x="46092" y="35481"/>
                  </a:lnTo>
                  <a:cubicBezTo>
                    <a:pt x="56641" y="34522"/>
                    <a:pt x="54723" y="17261"/>
                    <a:pt x="60476" y="10548"/>
                  </a:cubicBezTo>
                  <a:cubicBezTo>
                    <a:pt x="70066" y="-959"/>
                    <a:pt x="74861" y="13425"/>
                    <a:pt x="87327" y="10548"/>
                  </a:cubicBezTo>
                  <a:cubicBezTo>
                    <a:pt x="91163" y="9590"/>
                    <a:pt x="91163" y="2877"/>
                    <a:pt x="94999" y="0"/>
                  </a:cubicBezTo>
                  <a:cubicBezTo>
                    <a:pt x="94999" y="0"/>
                    <a:pt x="100753" y="5754"/>
                    <a:pt x="116096" y="9590"/>
                  </a:cubicBezTo>
                  <a:cubicBezTo>
                    <a:pt x="118014" y="10548"/>
                    <a:pt x="120891" y="11507"/>
                    <a:pt x="123768" y="10548"/>
                  </a:cubicBezTo>
                  <a:cubicBezTo>
                    <a:pt x="125686" y="10548"/>
                    <a:pt x="126645" y="6713"/>
                    <a:pt x="129521" y="5754"/>
                  </a:cubicBezTo>
                  <a:cubicBezTo>
                    <a:pt x="140070" y="4795"/>
                    <a:pt x="165003" y="18220"/>
                    <a:pt x="176511" y="16302"/>
                  </a:cubicBezTo>
                  <a:cubicBezTo>
                    <a:pt x="179387" y="16302"/>
                    <a:pt x="182264" y="14384"/>
                    <a:pt x="183223" y="11507"/>
                  </a:cubicBezTo>
                  <a:cubicBezTo>
                    <a:pt x="186100" y="9590"/>
                    <a:pt x="185141" y="3836"/>
                    <a:pt x="188977" y="3836"/>
                  </a:cubicBezTo>
                  <a:cubicBezTo>
                    <a:pt x="194731" y="2877"/>
                    <a:pt x="197607" y="8631"/>
                    <a:pt x="203361" y="10548"/>
                  </a:cubicBezTo>
                  <a:cubicBezTo>
                    <a:pt x="212951" y="13425"/>
                    <a:pt x="201443" y="5754"/>
                    <a:pt x="207197" y="3836"/>
                  </a:cubicBezTo>
                  <a:cubicBezTo>
                    <a:pt x="212951" y="1918"/>
                    <a:pt x="218705" y="1918"/>
                    <a:pt x="224459" y="3836"/>
                  </a:cubicBezTo>
                  <a:cubicBezTo>
                    <a:pt x="228294" y="4795"/>
                    <a:pt x="231171" y="10548"/>
                    <a:pt x="234048" y="10548"/>
                  </a:cubicBezTo>
                  <a:cubicBezTo>
                    <a:pt x="236925" y="10548"/>
                    <a:pt x="234048" y="3836"/>
                    <a:pt x="236925" y="3836"/>
                  </a:cubicBezTo>
                  <a:cubicBezTo>
                    <a:pt x="258022" y="4795"/>
                    <a:pt x="252268" y="26851"/>
                    <a:pt x="261858" y="28769"/>
                  </a:cubicBezTo>
                  <a:cubicBezTo>
                    <a:pt x="279119" y="30686"/>
                    <a:pt x="287750" y="18220"/>
                    <a:pt x="304052" y="19179"/>
                  </a:cubicBezTo>
                  <a:cubicBezTo>
                    <a:pt x="304052" y="46989"/>
                    <a:pt x="287750" y="66168"/>
                    <a:pt x="290627" y="83429"/>
                  </a:cubicBezTo>
                  <a:cubicBezTo>
                    <a:pt x="294462" y="103567"/>
                    <a:pt x="299257" y="89183"/>
                    <a:pt x="312683" y="93978"/>
                  </a:cubicBezTo>
                  <a:cubicBezTo>
                    <a:pt x="320354" y="97814"/>
                    <a:pt x="322272" y="109321"/>
                    <a:pt x="330903" y="114116"/>
                  </a:cubicBezTo>
                  <a:cubicBezTo>
                    <a:pt x="333780" y="115075"/>
                    <a:pt x="342410" y="112198"/>
                    <a:pt x="339534" y="120829"/>
                  </a:cubicBezTo>
                  <a:cubicBezTo>
                    <a:pt x="333780" y="139049"/>
                    <a:pt x="311724" y="118911"/>
                    <a:pt x="306929" y="125623"/>
                  </a:cubicBezTo>
                  <a:cubicBezTo>
                    <a:pt x="306929" y="125623"/>
                    <a:pt x="347205" y="163023"/>
                    <a:pt x="336657" y="175489"/>
                  </a:cubicBezTo>
                  <a:cubicBezTo>
                    <a:pt x="332821" y="178366"/>
                    <a:pt x="328985" y="168776"/>
                    <a:pt x="324190" y="170695"/>
                  </a:cubicBezTo>
                  <a:cubicBezTo>
                    <a:pt x="318436" y="172613"/>
                    <a:pt x="317477" y="179325"/>
                    <a:pt x="314601" y="184120"/>
                  </a:cubicBezTo>
                  <a:cubicBezTo>
                    <a:pt x="307888" y="186038"/>
                    <a:pt x="291586" y="182202"/>
                    <a:pt x="290627" y="186997"/>
                  </a:cubicBezTo>
                  <a:cubicBezTo>
                    <a:pt x="282955" y="201381"/>
                    <a:pt x="305970" y="202340"/>
                    <a:pt x="298298" y="220560"/>
                  </a:cubicBezTo>
                  <a:lnTo>
                    <a:pt x="294462" y="220560"/>
                  </a:lnTo>
                  <a:lnTo>
                    <a:pt x="298298" y="220560"/>
                  </a:lnTo>
                  <a:lnTo>
                    <a:pt x="298298" y="220560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14" name="Freeform: Shape 313">
              <a:extLst>
                <a:ext uri="{FF2B5EF4-FFF2-40B4-BE49-F238E27FC236}">
                  <a16:creationId xmlns:a16="http://schemas.microsoft.com/office/drawing/2014/main" id="{B7B65C39-EA6D-D0CF-6B8E-61E72215DC3B}"/>
                </a:ext>
              </a:extLst>
            </p:cNvPr>
            <p:cNvSpPr/>
            <p:nvPr/>
          </p:nvSpPr>
          <p:spPr>
            <a:xfrm>
              <a:off x="6705204" y="4778982"/>
              <a:ext cx="168470" cy="212652"/>
            </a:xfrm>
            <a:custGeom>
              <a:avLst/>
              <a:gdLst>
                <a:gd name="connsiteX0" fmla="*/ 4402 w 164301"/>
                <a:gd name="connsiteY0" fmla="*/ 140264 h 207390"/>
                <a:gd name="connsiteX1" fmla="*/ 6320 w 164301"/>
                <a:gd name="connsiteY1" fmla="*/ 146977 h 207390"/>
                <a:gd name="connsiteX2" fmla="*/ 18786 w 164301"/>
                <a:gd name="connsiteY2" fmla="*/ 147935 h 207390"/>
                <a:gd name="connsiteX3" fmla="*/ 15909 w 164301"/>
                <a:gd name="connsiteY3" fmla="*/ 154648 h 207390"/>
                <a:gd name="connsiteX4" fmla="*/ 43719 w 164301"/>
                <a:gd name="connsiteY4" fmla="*/ 162320 h 207390"/>
                <a:gd name="connsiteX5" fmla="*/ 46596 w 164301"/>
                <a:gd name="connsiteY5" fmla="*/ 169992 h 207390"/>
                <a:gd name="connsiteX6" fmla="*/ 68652 w 164301"/>
                <a:gd name="connsiteY6" fmla="*/ 187253 h 207390"/>
                <a:gd name="connsiteX7" fmla="*/ 71529 w 164301"/>
                <a:gd name="connsiteY7" fmla="*/ 197801 h 207390"/>
                <a:gd name="connsiteX8" fmla="*/ 91667 w 164301"/>
                <a:gd name="connsiteY8" fmla="*/ 207391 h 207390"/>
                <a:gd name="connsiteX9" fmla="*/ 91667 w 164301"/>
                <a:gd name="connsiteY9" fmla="*/ 189171 h 207390"/>
                <a:gd name="connsiteX10" fmla="*/ 91667 w 164301"/>
                <a:gd name="connsiteY10" fmla="*/ 177663 h 207390"/>
                <a:gd name="connsiteX11" fmla="*/ 80160 w 164301"/>
                <a:gd name="connsiteY11" fmla="*/ 169033 h 207390"/>
                <a:gd name="connsiteX12" fmla="*/ 111805 w 164301"/>
                <a:gd name="connsiteY12" fmla="*/ 107659 h 207390"/>
                <a:gd name="connsiteX13" fmla="*/ 124272 w 164301"/>
                <a:gd name="connsiteY13" fmla="*/ 129715 h 207390"/>
                <a:gd name="connsiteX14" fmla="*/ 145369 w 164301"/>
                <a:gd name="connsiteY14" fmla="*/ 114372 h 207390"/>
                <a:gd name="connsiteX15" fmla="*/ 142492 w 164301"/>
                <a:gd name="connsiteY15" fmla="*/ 96152 h 207390"/>
                <a:gd name="connsiteX16" fmla="*/ 152082 w 164301"/>
                <a:gd name="connsiteY16" fmla="*/ 89439 h 207390"/>
                <a:gd name="connsiteX17" fmla="*/ 150164 w 164301"/>
                <a:gd name="connsiteY17" fmla="*/ 81767 h 207390"/>
                <a:gd name="connsiteX18" fmla="*/ 163589 w 164301"/>
                <a:gd name="connsiteY18" fmla="*/ 74096 h 207390"/>
                <a:gd name="connsiteX19" fmla="*/ 131943 w 164301"/>
                <a:gd name="connsiteY19" fmla="*/ 49163 h 207390"/>
                <a:gd name="connsiteX20" fmla="*/ 127149 w 164301"/>
                <a:gd name="connsiteY20" fmla="*/ 28066 h 207390"/>
                <a:gd name="connsiteX21" fmla="*/ 80160 w 164301"/>
                <a:gd name="connsiteY21" fmla="*/ 5051 h 207390"/>
                <a:gd name="connsiteX22" fmla="*/ 67693 w 164301"/>
                <a:gd name="connsiteY22" fmla="*/ 256 h 207390"/>
                <a:gd name="connsiteX23" fmla="*/ 58104 w 164301"/>
                <a:gd name="connsiteY23" fmla="*/ 13681 h 207390"/>
                <a:gd name="connsiteX24" fmla="*/ 34130 w 164301"/>
                <a:gd name="connsiteY24" fmla="*/ 16558 h 207390"/>
                <a:gd name="connsiteX25" fmla="*/ 46596 w 164301"/>
                <a:gd name="connsiteY25" fmla="*/ 49163 h 207390"/>
                <a:gd name="connsiteX26" fmla="*/ 42760 w 164301"/>
                <a:gd name="connsiteY26" fmla="*/ 49163 h 207390"/>
                <a:gd name="connsiteX27" fmla="*/ 46596 w 164301"/>
                <a:gd name="connsiteY27" fmla="*/ 49163 h 207390"/>
                <a:gd name="connsiteX28" fmla="*/ 27417 w 164301"/>
                <a:gd name="connsiteY28" fmla="*/ 37655 h 207390"/>
                <a:gd name="connsiteX29" fmla="*/ 29335 w 164301"/>
                <a:gd name="connsiteY29" fmla="*/ 34778 h 207390"/>
                <a:gd name="connsiteX30" fmla="*/ 27417 w 164301"/>
                <a:gd name="connsiteY30" fmla="*/ 37655 h 207390"/>
                <a:gd name="connsiteX31" fmla="*/ 13033 w 164301"/>
                <a:gd name="connsiteY31" fmla="*/ 76972 h 207390"/>
                <a:gd name="connsiteX32" fmla="*/ 566 w 164301"/>
                <a:gd name="connsiteY32" fmla="*/ 85603 h 207390"/>
                <a:gd name="connsiteX33" fmla="*/ 3443 w 164301"/>
                <a:gd name="connsiteY33" fmla="*/ 132592 h 207390"/>
                <a:gd name="connsiteX34" fmla="*/ 8238 w 164301"/>
                <a:gd name="connsiteY34" fmla="*/ 131633 h 207390"/>
                <a:gd name="connsiteX35" fmla="*/ 9197 w 164301"/>
                <a:gd name="connsiteY35" fmla="*/ 146018 h 207390"/>
                <a:gd name="connsiteX36" fmla="*/ 4402 w 164301"/>
                <a:gd name="connsiteY36" fmla="*/ 140264 h 207390"/>
                <a:gd name="connsiteX37" fmla="*/ 4402 w 164301"/>
                <a:gd name="connsiteY37" fmla="*/ 140264 h 207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64301" h="207390">
                  <a:moveTo>
                    <a:pt x="4402" y="140264"/>
                  </a:moveTo>
                  <a:lnTo>
                    <a:pt x="6320" y="146977"/>
                  </a:lnTo>
                  <a:cubicBezTo>
                    <a:pt x="11115" y="147935"/>
                    <a:pt x="13992" y="147935"/>
                    <a:pt x="18786" y="147935"/>
                  </a:cubicBezTo>
                  <a:cubicBezTo>
                    <a:pt x="16868" y="149853"/>
                    <a:pt x="14951" y="151771"/>
                    <a:pt x="15909" y="154648"/>
                  </a:cubicBezTo>
                  <a:cubicBezTo>
                    <a:pt x="28376" y="182458"/>
                    <a:pt x="31253" y="156566"/>
                    <a:pt x="43719" y="162320"/>
                  </a:cubicBezTo>
                  <a:cubicBezTo>
                    <a:pt x="46596" y="164238"/>
                    <a:pt x="44678" y="168074"/>
                    <a:pt x="46596" y="169992"/>
                  </a:cubicBezTo>
                  <a:cubicBezTo>
                    <a:pt x="54268" y="178622"/>
                    <a:pt x="62899" y="176704"/>
                    <a:pt x="68652" y="187253"/>
                  </a:cubicBezTo>
                  <a:cubicBezTo>
                    <a:pt x="70570" y="190130"/>
                    <a:pt x="68652" y="194925"/>
                    <a:pt x="71529" y="197801"/>
                  </a:cubicBezTo>
                  <a:cubicBezTo>
                    <a:pt x="77283" y="203555"/>
                    <a:pt x="83995" y="205473"/>
                    <a:pt x="91667" y="207391"/>
                  </a:cubicBezTo>
                  <a:cubicBezTo>
                    <a:pt x="91667" y="200678"/>
                    <a:pt x="91667" y="194925"/>
                    <a:pt x="91667" y="189171"/>
                  </a:cubicBezTo>
                  <a:cubicBezTo>
                    <a:pt x="91667" y="185335"/>
                    <a:pt x="93585" y="181499"/>
                    <a:pt x="91667" y="177663"/>
                  </a:cubicBezTo>
                  <a:cubicBezTo>
                    <a:pt x="88790" y="172868"/>
                    <a:pt x="81119" y="172868"/>
                    <a:pt x="80160" y="169033"/>
                  </a:cubicBezTo>
                  <a:cubicBezTo>
                    <a:pt x="80160" y="168074"/>
                    <a:pt x="108928" y="109577"/>
                    <a:pt x="111805" y="107659"/>
                  </a:cubicBezTo>
                  <a:cubicBezTo>
                    <a:pt x="112764" y="106700"/>
                    <a:pt x="117559" y="128756"/>
                    <a:pt x="124272" y="129715"/>
                  </a:cubicBezTo>
                  <a:lnTo>
                    <a:pt x="145369" y="114372"/>
                  </a:lnTo>
                  <a:cubicBezTo>
                    <a:pt x="143451" y="104782"/>
                    <a:pt x="145369" y="105741"/>
                    <a:pt x="142492" y="96152"/>
                  </a:cubicBezTo>
                  <a:cubicBezTo>
                    <a:pt x="140574" y="90398"/>
                    <a:pt x="147287" y="93275"/>
                    <a:pt x="152082" y="89439"/>
                  </a:cubicBezTo>
                  <a:cubicBezTo>
                    <a:pt x="154000" y="87521"/>
                    <a:pt x="153041" y="84644"/>
                    <a:pt x="150164" y="81767"/>
                  </a:cubicBezTo>
                  <a:cubicBezTo>
                    <a:pt x="147287" y="78890"/>
                    <a:pt x="168384" y="77931"/>
                    <a:pt x="163589" y="74096"/>
                  </a:cubicBezTo>
                  <a:cubicBezTo>
                    <a:pt x="154000" y="66424"/>
                    <a:pt x="141533" y="53958"/>
                    <a:pt x="131943" y="49163"/>
                  </a:cubicBezTo>
                  <a:cubicBezTo>
                    <a:pt x="126190" y="46286"/>
                    <a:pt x="133861" y="33819"/>
                    <a:pt x="127149" y="28066"/>
                  </a:cubicBezTo>
                  <a:cubicBezTo>
                    <a:pt x="115641" y="16558"/>
                    <a:pt x="88790" y="9845"/>
                    <a:pt x="80160" y="5051"/>
                  </a:cubicBezTo>
                  <a:cubicBezTo>
                    <a:pt x="76324" y="7928"/>
                    <a:pt x="72488" y="-1662"/>
                    <a:pt x="67693" y="256"/>
                  </a:cubicBezTo>
                  <a:cubicBezTo>
                    <a:pt x="61940" y="2174"/>
                    <a:pt x="60981" y="8886"/>
                    <a:pt x="58104" y="13681"/>
                  </a:cubicBezTo>
                  <a:cubicBezTo>
                    <a:pt x="51391" y="15599"/>
                    <a:pt x="35089" y="11763"/>
                    <a:pt x="34130" y="16558"/>
                  </a:cubicBezTo>
                  <a:cubicBezTo>
                    <a:pt x="31253" y="29025"/>
                    <a:pt x="54268" y="29984"/>
                    <a:pt x="46596" y="49163"/>
                  </a:cubicBezTo>
                  <a:lnTo>
                    <a:pt x="42760" y="49163"/>
                  </a:lnTo>
                  <a:lnTo>
                    <a:pt x="46596" y="49163"/>
                  </a:lnTo>
                  <a:cubicBezTo>
                    <a:pt x="37966" y="42450"/>
                    <a:pt x="37966" y="36696"/>
                    <a:pt x="27417" y="37655"/>
                  </a:cubicBezTo>
                  <a:lnTo>
                    <a:pt x="29335" y="34778"/>
                  </a:lnTo>
                  <a:lnTo>
                    <a:pt x="27417" y="37655"/>
                  </a:lnTo>
                  <a:cubicBezTo>
                    <a:pt x="14951" y="52039"/>
                    <a:pt x="16868" y="73137"/>
                    <a:pt x="13033" y="76972"/>
                  </a:cubicBezTo>
                  <a:cubicBezTo>
                    <a:pt x="5361" y="85603"/>
                    <a:pt x="3443" y="72178"/>
                    <a:pt x="566" y="85603"/>
                  </a:cubicBezTo>
                  <a:cubicBezTo>
                    <a:pt x="-4229" y="111495"/>
                    <a:pt x="23581" y="112454"/>
                    <a:pt x="3443" y="132592"/>
                  </a:cubicBezTo>
                  <a:lnTo>
                    <a:pt x="8238" y="131633"/>
                  </a:lnTo>
                  <a:lnTo>
                    <a:pt x="9197" y="146018"/>
                  </a:lnTo>
                  <a:cubicBezTo>
                    <a:pt x="7279" y="144100"/>
                    <a:pt x="6320" y="142182"/>
                    <a:pt x="4402" y="140264"/>
                  </a:cubicBezTo>
                  <a:lnTo>
                    <a:pt x="4402" y="140264"/>
                  </a:lnTo>
                  <a:close/>
                </a:path>
              </a:pathLst>
            </a:custGeom>
            <a:grpFill/>
            <a:ln w="5008" cap="flat">
              <a:solidFill>
                <a:srgbClr val="FFFFFF">
                  <a:alpha val="94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15" name="Freeform: Shape 314">
              <a:extLst>
                <a:ext uri="{FF2B5EF4-FFF2-40B4-BE49-F238E27FC236}">
                  <a16:creationId xmlns:a16="http://schemas.microsoft.com/office/drawing/2014/main" id="{794E0042-A473-EBB6-2DCE-247160C20660}"/>
                </a:ext>
              </a:extLst>
            </p:cNvPr>
            <p:cNvSpPr/>
            <p:nvPr/>
          </p:nvSpPr>
          <p:spPr>
            <a:xfrm>
              <a:off x="6687103" y="4459676"/>
              <a:ext cx="420650" cy="469765"/>
            </a:xfrm>
            <a:custGeom>
              <a:avLst/>
              <a:gdLst>
                <a:gd name="connsiteX0" fmla="*/ 224397 w 410241"/>
                <a:gd name="connsiteY0" fmla="*/ 346184 h 458140"/>
                <a:gd name="connsiteX1" fmla="*/ 268508 w 410241"/>
                <a:gd name="connsiteY1" fmla="*/ 397968 h 458140"/>
                <a:gd name="connsiteX2" fmla="*/ 295359 w 410241"/>
                <a:gd name="connsiteY2" fmla="*/ 411393 h 458140"/>
                <a:gd name="connsiteX3" fmla="*/ 300154 w 410241"/>
                <a:gd name="connsiteY3" fmla="*/ 427696 h 458140"/>
                <a:gd name="connsiteX4" fmla="*/ 297277 w 410241"/>
                <a:gd name="connsiteY4" fmla="*/ 453588 h 458140"/>
                <a:gd name="connsiteX5" fmla="*/ 297277 w 410241"/>
                <a:gd name="connsiteY5" fmla="*/ 446875 h 458140"/>
                <a:gd name="connsiteX6" fmla="*/ 294400 w 410241"/>
                <a:gd name="connsiteY6" fmla="*/ 451670 h 458140"/>
                <a:gd name="connsiteX7" fmla="*/ 301113 w 410241"/>
                <a:gd name="connsiteY7" fmla="*/ 444957 h 458140"/>
                <a:gd name="connsiteX8" fmla="*/ 303031 w 410241"/>
                <a:gd name="connsiteY8" fmla="*/ 445916 h 458140"/>
                <a:gd name="connsiteX9" fmla="*/ 301113 w 410241"/>
                <a:gd name="connsiteY9" fmla="*/ 440162 h 458140"/>
                <a:gd name="connsiteX10" fmla="*/ 296318 w 410241"/>
                <a:gd name="connsiteY10" fmla="*/ 448793 h 458140"/>
                <a:gd name="connsiteX11" fmla="*/ 303031 w 410241"/>
                <a:gd name="connsiteY11" fmla="*/ 454546 h 458140"/>
                <a:gd name="connsiteX12" fmla="*/ 370158 w 410241"/>
                <a:gd name="connsiteY12" fmla="*/ 437285 h 458140"/>
                <a:gd name="connsiteX13" fmla="*/ 383584 w 410241"/>
                <a:gd name="connsiteY13" fmla="*/ 415229 h 458140"/>
                <a:gd name="connsiteX14" fmla="*/ 376871 w 410241"/>
                <a:gd name="connsiteY14" fmla="*/ 407557 h 458140"/>
                <a:gd name="connsiteX15" fmla="*/ 371117 w 410241"/>
                <a:gd name="connsiteY15" fmla="*/ 406598 h 458140"/>
                <a:gd name="connsiteX16" fmla="*/ 371117 w 410241"/>
                <a:gd name="connsiteY16" fmla="*/ 392214 h 458140"/>
                <a:gd name="connsiteX17" fmla="*/ 366322 w 410241"/>
                <a:gd name="connsiteY17" fmla="*/ 375912 h 458140"/>
                <a:gd name="connsiteX18" fmla="*/ 392214 w 410241"/>
                <a:gd name="connsiteY18" fmla="*/ 362487 h 458140"/>
                <a:gd name="connsiteX19" fmla="*/ 409476 w 410241"/>
                <a:gd name="connsiteY19" fmla="*/ 319333 h 458140"/>
                <a:gd name="connsiteX20" fmla="*/ 364404 w 410241"/>
                <a:gd name="connsiteY20" fmla="*/ 295359 h 458140"/>
                <a:gd name="connsiteX21" fmla="*/ 342348 w 410241"/>
                <a:gd name="connsiteY21" fmla="*/ 233027 h 458140"/>
                <a:gd name="connsiteX22" fmla="*/ 359610 w 410241"/>
                <a:gd name="connsiteY22" fmla="*/ 221519 h 458140"/>
                <a:gd name="connsiteX23" fmla="*/ 361528 w 410241"/>
                <a:gd name="connsiteY23" fmla="*/ 200422 h 458140"/>
                <a:gd name="connsiteX24" fmla="*/ 338513 w 410241"/>
                <a:gd name="connsiteY24" fmla="*/ 173572 h 458140"/>
                <a:gd name="connsiteX25" fmla="*/ 360569 w 410241"/>
                <a:gd name="connsiteY25" fmla="*/ 159187 h 458140"/>
                <a:gd name="connsiteX26" fmla="*/ 309744 w 410241"/>
                <a:gd name="connsiteY26" fmla="*/ 177407 h 458140"/>
                <a:gd name="connsiteX27" fmla="*/ 292482 w 410241"/>
                <a:gd name="connsiteY27" fmla="*/ 162064 h 458140"/>
                <a:gd name="connsiteX28" fmla="*/ 276180 w 410241"/>
                <a:gd name="connsiteY28" fmla="*/ 162064 h 458140"/>
                <a:gd name="connsiteX29" fmla="*/ 258919 w 410241"/>
                <a:gd name="connsiteY29" fmla="*/ 163023 h 458140"/>
                <a:gd name="connsiteX30" fmla="*/ 256042 w 410241"/>
                <a:gd name="connsiteY30" fmla="*/ 152474 h 458140"/>
                <a:gd name="connsiteX31" fmla="*/ 233986 w 410241"/>
                <a:gd name="connsiteY31" fmla="*/ 141926 h 458140"/>
                <a:gd name="connsiteX32" fmla="*/ 249329 w 410241"/>
                <a:gd name="connsiteY32" fmla="*/ 130418 h 458140"/>
                <a:gd name="connsiteX33" fmla="*/ 233027 w 410241"/>
                <a:gd name="connsiteY33" fmla="*/ 124665 h 458140"/>
                <a:gd name="connsiteX34" fmla="*/ 238781 w 410241"/>
                <a:gd name="connsiteY34" fmla="*/ 101650 h 458140"/>
                <a:gd name="connsiteX35" fmla="*/ 173572 w 410241"/>
                <a:gd name="connsiteY35" fmla="*/ 74799 h 458140"/>
                <a:gd name="connsiteX36" fmla="*/ 170695 w 410241"/>
                <a:gd name="connsiteY36" fmla="*/ 42194 h 458140"/>
                <a:gd name="connsiteX37" fmla="*/ 170695 w 410241"/>
                <a:gd name="connsiteY37" fmla="*/ 40276 h 458140"/>
                <a:gd name="connsiteX38" fmla="*/ 163982 w 410241"/>
                <a:gd name="connsiteY38" fmla="*/ 45071 h 458140"/>
                <a:gd name="connsiteX39" fmla="*/ 150557 w 410241"/>
                <a:gd name="connsiteY39" fmla="*/ 26851 h 458140"/>
                <a:gd name="connsiteX40" fmla="*/ 131377 w 410241"/>
                <a:gd name="connsiteY40" fmla="*/ 19179 h 458140"/>
                <a:gd name="connsiteX41" fmla="*/ 118911 w 410241"/>
                <a:gd name="connsiteY41" fmla="*/ 4795 h 458140"/>
                <a:gd name="connsiteX42" fmla="*/ 104527 w 410241"/>
                <a:gd name="connsiteY42" fmla="*/ 0 h 458140"/>
                <a:gd name="connsiteX43" fmla="*/ 78635 w 410241"/>
                <a:gd name="connsiteY43" fmla="*/ 7672 h 458140"/>
                <a:gd name="connsiteX44" fmla="*/ 59456 w 410241"/>
                <a:gd name="connsiteY44" fmla="*/ 6713 h 458140"/>
                <a:gd name="connsiteX45" fmla="*/ 35482 w 410241"/>
                <a:gd name="connsiteY45" fmla="*/ 29728 h 458140"/>
                <a:gd name="connsiteX46" fmla="*/ 20138 w 410241"/>
                <a:gd name="connsiteY46" fmla="*/ 29728 h 458140"/>
                <a:gd name="connsiteX47" fmla="*/ 0 w 410241"/>
                <a:gd name="connsiteY47" fmla="*/ 45071 h 458140"/>
                <a:gd name="connsiteX48" fmla="*/ 959 w 410241"/>
                <a:gd name="connsiteY48" fmla="*/ 46989 h 458140"/>
                <a:gd name="connsiteX49" fmla="*/ 11508 w 410241"/>
                <a:gd name="connsiteY49" fmla="*/ 85347 h 458140"/>
                <a:gd name="connsiteX50" fmla="*/ 29728 w 410241"/>
                <a:gd name="connsiteY50" fmla="*/ 93019 h 458140"/>
                <a:gd name="connsiteX51" fmla="*/ 21097 w 410241"/>
                <a:gd name="connsiteY51" fmla="*/ 93978 h 458140"/>
                <a:gd name="connsiteX52" fmla="*/ 24933 w 410241"/>
                <a:gd name="connsiteY52" fmla="*/ 104526 h 458140"/>
                <a:gd name="connsiteX53" fmla="*/ 21097 w 410241"/>
                <a:gd name="connsiteY53" fmla="*/ 111239 h 458140"/>
                <a:gd name="connsiteX54" fmla="*/ 60415 w 410241"/>
                <a:gd name="connsiteY54" fmla="*/ 122747 h 458140"/>
                <a:gd name="connsiteX55" fmla="*/ 39317 w 410241"/>
                <a:gd name="connsiteY55" fmla="*/ 127542 h 458140"/>
                <a:gd name="connsiteX56" fmla="*/ 42194 w 410241"/>
                <a:gd name="connsiteY56" fmla="*/ 156310 h 458140"/>
                <a:gd name="connsiteX57" fmla="*/ 42194 w 410241"/>
                <a:gd name="connsiteY57" fmla="*/ 160146 h 458140"/>
                <a:gd name="connsiteX58" fmla="*/ 32605 w 410241"/>
                <a:gd name="connsiteY58" fmla="*/ 171654 h 458140"/>
                <a:gd name="connsiteX59" fmla="*/ 59456 w 410241"/>
                <a:gd name="connsiteY59" fmla="*/ 163982 h 458140"/>
                <a:gd name="connsiteX60" fmla="*/ 45071 w 410241"/>
                <a:gd name="connsiteY60" fmla="*/ 230150 h 458140"/>
                <a:gd name="connsiteX61" fmla="*/ 67127 w 410241"/>
                <a:gd name="connsiteY61" fmla="*/ 241658 h 458140"/>
                <a:gd name="connsiteX62" fmla="*/ 85348 w 410241"/>
                <a:gd name="connsiteY62" fmla="*/ 261796 h 458140"/>
                <a:gd name="connsiteX63" fmla="*/ 94937 w 410241"/>
                <a:gd name="connsiteY63" fmla="*/ 268508 h 458140"/>
                <a:gd name="connsiteX64" fmla="*/ 61374 w 410241"/>
                <a:gd name="connsiteY64" fmla="*/ 273303 h 458140"/>
                <a:gd name="connsiteX65" fmla="*/ 92060 w 410241"/>
                <a:gd name="connsiteY65" fmla="*/ 325087 h 458140"/>
                <a:gd name="connsiteX66" fmla="*/ 137131 w 410241"/>
                <a:gd name="connsiteY66" fmla="*/ 346184 h 458140"/>
                <a:gd name="connsiteX67" fmla="*/ 148639 w 410241"/>
                <a:gd name="connsiteY67" fmla="*/ 373994 h 458140"/>
                <a:gd name="connsiteX68" fmla="*/ 170695 w 410241"/>
                <a:gd name="connsiteY68" fmla="*/ 392214 h 458140"/>
                <a:gd name="connsiteX69" fmla="*/ 165900 w 410241"/>
                <a:gd name="connsiteY69" fmla="*/ 387419 h 458140"/>
                <a:gd name="connsiteX70" fmla="*/ 180284 w 410241"/>
                <a:gd name="connsiteY70" fmla="*/ 383583 h 458140"/>
                <a:gd name="connsiteX71" fmla="*/ 224397 w 410241"/>
                <a:gd name="connsiteY71" fmla="*/ 346184 h 45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410241" h="458140">
                  <a:moveTo>
                    <a:pt x="224397" y="346184"/>
                  </a:moveTo>
                  <a:cubicBezTo>
                    <a:pt x="239740" y="346184"/>
                    <a:pt x="260837" y="393173"/>
                    <a:pt x="268508" y="397968"/>
                  </a:cubicBezTo>
                  <a:cubicBezTo>
                    <a:pt x="271386" y="399886"/>
                    <a:pt x="291524" y="411393"/>
                    <a:pt x="295359" y="411393"/>
                  </a:cubicBezTo>
                  <a:cubicBezTo>
                    <a:pt x="302072" y="413311"/>
                    <a:pt x="296318" y="422901"/>
                    <a:pt x="300154" y="427696"/>
                  </a:cubicBezTo>
                  <a:cubicBezTo>
                    <a:pt x="312621" y="441121"/>
                    <a:pt x="300154" y="440162"/>
                    <a:pt x="297277" y="453588"/>
                  </a:cubicBezTo>
                  <a:lnTo>
                    <a:pt x="297277" y="446875"/>
                  </a:lnTo>
                  <a:lnTo>
                    <a:pt x="294400" y="451670"/>
                  </a:lnTo>
                  <a:cubicBezTo>
                    <a:pt x="317415" y="467972"/>
                    <a:pt x="295359" y="448793"/>
                    <a:pt x="301113" y="444957"/>
                  </a:cubicBezTo>
                  <a:cubicBezTo>
                    <a:pt x="311662" y="438244"/>
                    <a:pt x="290565" y="446875"/>
                    <a:pt x="303031" y="445916"/>
                  </a:cubicBezTo>
                  <a:cubicBezTo>
                    <a:pt x="307826" y="445916"/>
                    <a:pt x="299195" y="444957"/>
                    <a:pt x="301113" y="440162"/>
                  </a:cubicBezTo>
                  <a:cubicBezTo>
                    <a:pt x="302072" y="436326"/>
                    <a:pt x="295359" y="451670"/>
                    <a:pt x="296318" y="448793"/>
                  </a:cubicBezTo>
                  <a:cubicBezTo>
                    <a:pt x="304949" y="428655"/>
                    <a:pt x="284811" y="457423"/>
                    <a:pt x="303031" y="454546"/>
                  </a:cubicBezTo>
                  <a:cubicBezTo>
                    <a:pt x="318374" y="451670"/>
                    <a:pt x="357692" y="426737"/>
                    <a:pt x="370158" y="437285"/>
                  </a:cubicBezTo>
                  <a:cubicBezTo>
                    <a:pt x="374953" y="428655"/>
                    <a:pt x="388378" y="426737"/>
                    <a:pt x="383584" y="415229"/>
                  </a:cubicBezTo>
                  <a:cubicBezTo>
                    <a:pt x="382625" y="411393"/>
                    <a:pt x="379748" y="409475"/>
                    <a:pt x="376871" y="407557"/>
                  </a:cubicBezTo>
                  <a:cubicBezTo>
                    <a:pt x="374953" y="406598"/>
                    <a:pt x="372076" y="408516"/>
                    <a:pt x="371117" y="406598"/>
                  </a:cubicBezTo>
                  <a:cubicBezTo>
                    <a:pt x="370158" y="401804"/>
                    <a:pt x="371117" y="397009"/>
                    <a:pt x="371117" y="392214"/>
                  </a:cubicBezTo>
                  <a:cubicBezTo>
                    <a:pt x="370158" y="386460"/>
                    <a:pt x="363446" y="380707"/>
                    <a:pt x="366322" y="375912"/>
                  </a:cubicBezTo>
                  <a:cubicBezTo>
                    <a:pt x="393173" y="330841"/>
                    <a:pt x="362487" y="386460"/>
                    <a:pt x="392214" y="362487"/>
                  </a:cubicBezTo>
                  <a:cubicBezTo>
                    <a:pt x="395091" y="359609"/>
                    <a:pt x="414270" y="325087"/>
                    <a:pt x="409476" y="319333"/>
                  </a:cubicBezTo>
                  <a:cubicBezTo>
                    <a:pt x="401804" y="313580"/>
                    <a:pt x="366322" y="297277"/>
                    <a:pt x="364404" y="295359"/>
                  </a:cubicBezTo>
                  <a:cubicBezTo>
                    <a:pt x="352897" y="285770"/>
                    <a:pt x="335636" y="246452"/>
                    <a:pt x="342348" y="233027"/>
                  </a:cubicBezTo>
                  <a:cubicBezTo>
                    <a:pt x="345225" y="226314"/>
                    <a:pt x="355774" y="227273"/>
                    <a:pt x="359610" y="221519"/>
                  </a:cubicBezTo>
                  <a:cubicBezTo>
                    <a:pt x="362487" y="214807"/>
                    <a:pt x="358651" y="206176"/>
                    <a:pt x="361528" y="200422"/>
                  </a:cubicBezTo>
                  <a:cubicBezTo>
                    <a:pt x="348102" y="194669"/>
                    <a:pt x="336595" y="186038"/>
                    <a:pt x="338513" y="173572"/>
                  </a:cubicBezTo>
                  <a:cubicBezTo>
                    <a:pt x="339472" y="164941"/>
                    <a:pt x="370158" y="163982"/>
                    <a:pt x="360569" y="159187"/>
                  </a:cubicBezTo>
                  <a:cubicBezTo>
                    <a:pt x="261796" y="109321"/>
                    <a:pt x="350020" y="154392"/>
                    <a:pt x="309744" y="177407"/>
                  </a:cubicBezTo>
                  <a:cubicBezTo>
                    <a:pt x="303031" y="182202"/>
                    <a:pt x="299195" y="164941"/>
                    <a:pt x="292482" y="162064"/>
                  </a:cubicBezTo>
                  <a:cubicBezTo>
                    <a:pt x="287688" y="159187"/>
                    <a:pt x="280975" y="162064"/>
                    <a:pt x="276180" y="162064"/>
                  </a:cubicBezTo>
                  <a:cubicBezTo>
                    <a:pt x="270426" y="162064"/>
                    <a:pt x="264673" y="164941"/>
                    <a:pt x="258919" y="163023"/>
                  </a:cubicBezTo>
                  <a:cubicBezTo>
                    <a:pt x="256042" y="161105"/>
                    <a:pt x="257960" y="156310"/>
                    <a:pt x="256042" y="152474"/>
                  </a:cubicBezTo>
                  <a:cubicBezTo>
                    <a:pt x="251247" y="142885"/>
                    <a:pt x="210971" y="158228"/>
                    <a:pt x="233986" y="141926"/>
                  </a:cubicBezTo>
                  <a:cubicBezTo>
                    <a:pt x="239740" y="138090"/>
                    <a:pt x="253165" y="134254"/>
                    <a:pt x="249329" y="130418"/>
                  </a:cubicBezTo>
                  <a:cubicBezTo>
                    <a:pt x="244534" y="127542"/>
                    <a:pt x="234945" y="130418"/>
                    <a:pt x="233027" y="124665"/>
                  </a:cubicBezTo>
                  <a:cubicBezTo>
                    <a:pt x="232068" y="118911"/>
                    <a:pt x="251247" y="108362"/>
                    <a:pt x="238781" y="101650"/>
                  </a:cubicBezTo>
                  <a:cubicBezTo>
                    <a:pt x="220561" y="91101"/>
                    <a:pt x="185079" y="95896"/>
                    <a:pt x="173572" y="74799"/>
                  </a:cubicBezTo>
                  <a:cubicBezTo>
                    <a:pt x="170695" y="70004"/>
                    <a:pt x="170695" y="47948"/>
                    <a:pt x="170695" y="42194"/>
                  </a:cubicBezTo>
                  <a:cubicBezTo>
                    <a:pt x="170695" y="41235"/>
                    <a:pt x="170695" y="40276"/>
                    <a:pt x="170695" y="40276"/>
                  </a:cubicBezTo>
                  <a:cubicBezTo>
                    <a:pt x="167818" y="41235"/>
                    <a:pt x="165900" y="46989"/>
                    <a:pt x="163982" y="45071"/>
                  </a:cubicBezTo>
                  <a:cubicBezTo>
                    <a:pt x="157269" y="41235"/>
                    <a:pt x="156310" y="30687"/>
                    <a:pt x="150557" y="26851"/>
                  </a:cubicBezTo>
                  <a:cubicBezTo>
                    <a:pt x="144803" y="23015"/>
                    <a:pt x="136172" y="23974"/>
                    <a:pt x="131377" y="19179"/>
                  </a:cubicBezTo>
                  <a:cubicBezTo>
                    <a:pt x="125624" y="16302"/>
                    <a:pt x="122747" y="9590"/>
                    <a:pt x="118911" y="4795"/>
                  </a:cubicBezTo>
                  <a:cubicBezTo>
                    <a:pt x="114116" y="4795"/>
                    <a:pt x="109322" y="0"/>
                    <a:pt x="104527" y="0"/>
                  </a:cubicBezTo>
                  <a:cubicBezTo>
                    <a:pt x="103568" y="0"/>
                    <a:pt x="79594" y="7672"/>
                    <a:pt x="78635" y="7672"/>
                  </a:cubicBezTo>
                  <a:cubicBezTo>
                    <a:pt x="62332" y="6713"/>
                    <a:pt x="80553" y="-7672"/>
                    <a:pt x="59456" y="6713"/>
                  </a:cubicBezTo>
                  <a:cubicBezTo>
                    <a:pt x="48907" y="12467"/>
                    <a:pt x="43153" y="23974"/>
                    <a:pt x="35482" y="29728"/>
                  </a:cubicBezTo>
                  <a:cubicBezTo>
                    <a:pt x="26851" y="36441"/>
                    <a:pt x="23015" y="26851"/>
                    <a:pt x="20138" y="29728"/>
                  </a:cubicBezTo>
                  <a:cubicBezTo>
                    <a:pt x="7672" y="44112"/>
                    <a:pt x="6713" y="45071"/>
                    <a:pt x="0" y="45071"/>
                  </a:cubicBezTo>
                  <a:lnTo>
                    <a:pt x="959" y="46989"/>
                  </a:lnTo>
                  <a:cubicBezTo>
                    <a:pt x="17261" y="69045"/>
                    <a:pt x="13426" y="64250"/>
                    <a:pt x="11508" y="85347"/>
                  </a:cubicBezTo>
                  <a:cubicBezTo>
                    <a:pt x="11508" y="94937"/>
                    <a:pt x="30687" y="82470"/>
                    <a:pt x="29728" y="93019"/>
                  </a:cubicBezTo>
                  <a:cubicBezTo>
                    <a:pt x="28769" y="98773"/>
                    <a:pt x="22056" y="93019"/>
                    <a:pt x="21097" y="93978"/>
                  </a:cubicBezTo>
                  <a:cubicBezTo>
                    <a:pt x="15343" y="99732"/>
                    <a:pt x="24933" y="101650"/>
                    <a:pt x="24933" y="104526"/>
                  </a:cubicBezTo>
                  <a:cubicBezTo>
                    <a:pt x="24933" y="105485"/>
                    <a:pt x="16302" y="107403"/>
                    <a:pt x="21097" y="111239"/>
                  </a:cubicBezTo>
                  <a:cubicBezTo>
                    <a:pt x="32605" y="118911"/>
                    <a:pt x="46989" y="122747"/>
                    <a:pt x="60415" y="122747"/>
                  </a:cubicBezTo>
                  <a:cubicBezTo>
                    <a:pt x="63291" y="140967"/>
                    <a:pt x="40276" y="122747"/>
                    <a:pt x="39317" y="127542"/>
                  </a:cubicBezTo>
                  <a:cubicBezTo>
                    <a:pt x="38358" y="140008"/>
                    <a:pt x="29728" y="144803"/>
                    <a:pt x="42194" y="156310"/>
                  </a:cubicBezTo>
                  <a:cubicBezTo>
                    <a:pt x="43153" y="157269"/>
                    <a:pt x="43153" y="159187"/>
                    <a:pt x="42194" y="160146"/>
                  </a:cubicBezTo>
                  <a:cubicBezTo>
                    <a:pt x="38358" y="166859"/>
                    <a:pt x="23974" y="162064"/>
                    <a:pt x="32605" y="171654"/>
                  </a:cubicBezTo>
                  <a:cubicBezTo>
                    <a:pt x="42194" y="168777"/>
                    <a:pt x="49866" y="163023"/>
                    <a:pt x="59456" y="163982"/>
                  </a:cubicBezTo>
                  <a:cubicBezTo>
                    <a:pt x="59456" y="192751"/>
                    <a:pt x="42194" y="212889"/>
                    <a:pt x="45071" y="230150"/>
                  </a:cubicBezTo>
                  <a:cubicBezTo>
                    <a:pt x="48907" y="250288"/>
                    <a:pt x="54661" y="235904"/>
                    <a:pt x="67127" y="241658"/>
                  </a:cubicBezTo>
                  <a:cubicBezTo>
                    <a:pt x="75758" y="245493"/>
                    <a:pt x="77676" y="257960"/>
                    <a:pt x="85348" y="261796"/>
                  </a:cubicBezTo>
                  <a:cubicBezTo>
                    <a:pt x="88224" y="262755"/>
                    <a:pt x="97814" y="259878"/>
                    <a:pt x="94937" y="268508"/>
                  </a:cubicBezTo>
                  <a:cubicBezTo>
                    <a:pt x="89183" y="286729"/>
                    <a:pt x="66168" y="266591"/>
                    <a:pt x="61374" y="273303"/>
                  </a:cubicBezTo>
                  <a:cubicBezTo>
                    <a:pt x="61374" y="273303"/>
                    <a:pt x="103568" y="312621"/>
                    <a:pt x="92060" y="325087"/>
                  </a:cubicBezTo>
                  <a:cubicBezTo>
                    <a:pt x="114116" y="336595"/>
                    <a:pt x="102609" y="331800"/>
                    <a:pt x="137131" y="346184"/>
                  </a:cubicBezTo>
                  <a:cubicBezTo>
                    <a:pt x="148639" y="350020"/>
                    <a:pt x="138090" y="370158"/>
                    <a:pt x="148639" y="373994"/>
                  </a:cubicBezTo>
                  <a:cubicBezTo>
                    <a:pt x="164941" y="380707"/>
                    <a:pt x="159187" y="386460"/>
                    <a:pt x="170695" y="392214"/>
                  </a:cubicBezTo>
                  <a:cubicBezTo>
                    <a:pt x="181243" y="397968"/>
                    <a:pt x="160146" y="382624"/>
                    <a:pt x="165900" y="387419"/>
                  </a:cubicBezTo>
                  <a:cubicBezTo>
                    <a:pt x="176449" y="395091"/>
                    <a:pt x="182202" y="378789"/>
                    <a:pt x="180284" y="383583"/>
                  </a:cubicBezTo>
                  <a:cubicBezTo>
                    <a:pt x="195628" y="387419"/>
                    <a:pt x="225355" y="340430"/>
                    <a:pt x="224397" y="346184"/>
                  </a:cubicBezTo>
                  <a:close/>
                </a:path>
              </a:pathLst>
            </a:custGeom>
            <a:grpFill/>
            <a:ln w="5200" cap="flat">
              <a:solidFill>
                <a:srgbClr val="FFFFFF">
                  <a:alpha val="94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16" name="Freeform: Shape 315">
              <a:extLst>
                <a:ext uri="{FF2B5EF4-FFF2-40B4-BE49-F238E27FC236}">
                  <a16:creationId xmlns:a16="http://schemas.microsoft.com/office/drawing/2014/main" id="{21B69956-02CB-791E-AF44-EC03A49FB169}"/>
                </a:ext>
              </a:extLst>
            </p:cNvPr>
            <p:cNvSpPr/>
            <p:nvPr/>
          </p:nvSpPr>
          <p:spPr>
            <a:xfrm>
              <a:off x="6851754" y="4818886"/>
              <a:ext cx="148098" cy="158982"/>
            </a:xfrm>
            <a:custGeom>
              <a:avLst/>
              <a:gdLst>
                <a:gd name="connsiteX0" fmla="*/ 55189 w 144434"/>
                <a:gd name="connsiteY0" fmla="*/ 151213 h 155048"/>
                <a:gd name="connsiteX1" fmla="*/ 51353 w 144434"/>
                <a:gd name="connsiteY1" fmla="*/ 116690 h 155048"/>
                <a:gd name="connsiteX2" fmla="*/ 20667 w 144434"/>
                <a:gd name="connsiteY2" fmla="*/ 101347 h 155048"/>
                <a:gd name="connsiteX3" fmla="*/ 10118 w 144434"/>
                <a:gd name="connsiteY3" fmla="*/ 81209 h 155048"/>
                <a:gd name="connsiteX4" fmla="*/ 2446 w 144434"/>
                <a:gd name="connsiteY4" fmla="*/ 73537 h 155048"/>
                <a:gd name="connsiteX5" fmla="*/ 1488 w 144434"/>
                <a:gd name="connsiteY5" fmla="*/ 55317 h 155048"/>
                <a:gd name="connsiteX6" fmla="*/ 8200 w 144434"/>
                <a:gd name="connsiteY6" fmla="*/ 52440 h 155048"/>
                <a:gd name="connsiteX7" fmla="*/ 16831 w 144434"/>
                <a:gd name="connsiteY7" fmla="*/ 42850 h 155048"/>
                <a:gd name="connsiteX8" fmla="*/ 34092 w 144434"/>
                <a:gd name="connsiteY8" fmla="*/ 33261 h 155048"/>
                <a:gd name="connsiteX9" fmla="*/ 46558 w 144434"/>
                <a:gd name="connsiteY9" fmla="*/ 21754 h 155048"/>
                <a:gd name="connsiteX10" fmla="*/ 63820 w 144434"/>
                <a:gd name="connsiteY10" fmla="*/ 656 h 155048"/>
                <a:gd name="connsiteX11" fmla="*/ 83958 w 144434"/>
                <a:gd name="connsiteY11" fmla="*/ 19836 h 155048"/>
                <a:gd name="connsiteX12" fmla="*/ 105055 w 144434"/>
                <a:gd name="connsiteY12" fmla="*/ 50522 h 155048"/>
                <a:gd name="connsiteX13" fmla="*/ 133824 w 144434"/>
                <a:gd name="connsiteY13" fmla="*/ 64907 h 155048"/>
                <a:gd name="connsiteX14" fmla="*/ 136700 w 144434"/>
                <a:gd name="connsiteY14" fmla="*/ 72578 h 155048"/>
                <a:gd name="connsiteX15" fmla="*/ 144372 w 144434"/>
                <a:gd name="connsiteY15" fmla="*/ 86004 h 155048"/>
                <a:gd name="connsiteX16" fmla="*/ 141495 w 144434"/>
                <a:gd name="connsiteY16" fmla="*/ 96552 h 155048"/>
                <a:gd name="connsiteX17" fmla="*/ 142454 w 144434"/>
                <a:gd name="connsiteY17" fmla="*/ 108060 h 155048"/>
                <a:gd name="connsiteX18" fmla="*/ 132865 w 144434"/>
                <a:gd name="connsiteY18" fmla="*/ 103265 h 155048"/>
                <a:gd name="connsiteX19" fmla="*/ 130947 w 144434"/>
                <a:gd name="connsiteY19" fmla="*/ 98470 h 155048"/>
                <a:gd name="connsiteX20" fmla="*/ 122316 w 144434"/>
                <a:gd name="connsiteY20" fmla="*/ 97511 h 155048"/>
                <a:gd name="connsiteX21" fmla="*/ 112726 w 144434"/>
                <a:gd name="connsiteY21" fmla="*/ 111896 h 155048"/>
                <a:gd name="connsiteX22" fmla="*/ 116563 w 144434"/>
                <a:gd name="connsiteY22" fmla="*/ 117649 h 155048"/>
                <a:gd name="connsiteX23" fmla="*/ 103137 w 144434"/>
                <a:gd name="connsiteY23" fmla="*/ 110937 h 155048"/>
                <a:gd name="connsiteX24" fmla="*/ 75327 w 144434"/>
                <a:gd name="connsiteY24" fmla="*/ 121485 h 155048"/>
                <a:gd name="connsiteX25" fmla="*/ 70532 w 144434"/>
                <a:gd name="connsiteY25" fmla="*/ 126280 h 155048"/>
                <a:gd name="connsiteX26" fmla="*/ 68615 w 144434"/>
                <a:gd name="connsiteY26" fmla="*/ 142582 h 155048"/>
                <a:gd name="connsiteX27" fmla="*/ 65738 w 144434"/>
                <a:gd name="connsiteY27" fmla="*/ 155049 h 155048"/>
                <a:gd name="connsiteX28" fmla="*/ 55189 w 144434"/>
                <a:gd name="connsiteY28" fmla="*/ 151213 h 155048"/>
                <a:gd name="connsiteX29" fmla="*/ 55189 w 144434"/>
                <a:gd name="connsiteY29" fmla="*/ 151213 h 155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44434" h="155048">
                  <a:moveTo>
                    <a:pt x="55189" y="151213"/>
                  </a:moveTo>
                  <a:cubicBezTo>
                    <a:pt x="55189" y="151213"/>
                    <a:pt x="59025" y="128198"/>
                    <a:pt x="51353" y="116690"/>
                  </a:cubicBezTo>
                  <a:cubicBezTo>
                    <a:pt x="43682" y="104224"/>
                    <a:pt x="20667" y="101347"/>
                    <a:pt x="20667" y="101347"/>
                  </a:cubicBezTo>
                  <a:lnTo>
                    <a:pt x="10118" y="81209"/>
                  </a:lnTo>
                  <a:lnTo>
                    <a:pt x="2446" y="73537"/>
                  </a:lnTo>
                  <a:cubicBezTo>
                    <a:pt x="2446" y="73537"/>
                    <a:pt x="-2349" y="55317"/>
                    <a:pt x="1488" y="55317"/>
                  </a:cubicBezTo>
                  <a:cubicBezTo>
                    <a:pt x="3405" y="55317"/>
                    <a:pt x="6282" y="55317"/>
                    <a:pt x="8200" y="52440"/>
                  </a:cubicBezTo>
                  <a:cubicBezTo>
                    <a:pt x="10118" y="50522"/>
                    <a:pt x="11077" y="45728"/>
                    <a:pt x="16831" y="42850"/>
                  </a:cubicBezTo>
                  <a:cubicBezTo>
                    <a:pt x="21625" y="39974"/>
                    <a:pt x="32174" y="34220"/>
                    <a:pt x="34092" y="33261"/>
                  </a:cubicBezTo>
                  <a:cubicBezTo>
                    <a:pt x="38887" y="28466"/>
                    <a:pt x="46558" y="21754"/>
                    <a:pt x="46558" y="21754"/>
                  </a:cubicBezTo>
                  <a:cubicBezTo>
                    <a:pt x="46558" y="21754"/>
                    <a:pt x="61902" y="2574"/>
                    <a:pt x="63820" y="656"/>
                  </a:cubicBezTo>
                  <a:cubicBezTo>
                    <a:pt x="67656" y="-4138"/>
                    <a:pt x="82040" y="18877"/>
                    <a:pt x="83958" y="19836"/>
                  </a:cubicBezTo>
                  <a:cubicBezTo>
                    <a:pt x="88753" y="22712"/>
                    <a:pt x="103137" y="50522"/>
                    <a:pt x="105055" y="50522"/>
                  </a:cubicBezTo>
                  <a:cubicBezTo>
                    <a:pt x="107932" y="51481"/>
                    <a:pt x="131906" y="63948"/>
                    <a:pt x="133824" y="64907"/>
                  </a:cubicBezTo>
                  <a:cubicBezTo>
                    <a:pt x="135742" y="65865"/>
                    <a:pt x="137659" y="70660"/>
                    <a:pt x="136700" y="72578"/>
                  </a:cubicBezTo>
                  <a:cubicBezTo>
                    <a:pt x="134783" y="74496"/>
                    <a:pt x="145331" y="84086"/>
                    <a:pt x="144372" y="86004"/>
                  </a:cubicBezTo>
                  <a:cubicBezTo>
                    <a:pt x="143413" y="87922"/>
                    <a:pt x="143413" y="94634"/>
                    <a:pt x="141495" y="96552"/>
                  </a:cubicBezTo>
                  <a:cubicBezTo>
                    <a:pt x="139578" y="98470"/>
                    <a:pt x="144372" y="107101"/>
                    <a:pt x="142454" y="108060"/>
                  </a:cubicBezTo>
                  <a:cubicBezTo>
                    <a:pt x="139578" y="109019"/>
                    <a:pt x="132865" y="103265"/>
                    <a:pt x="132865" y="103265"/>
                  </a:cubicBezTo>
                  <a:lnTo>
                    <a:pt x="130947" y="98470"/>
                  </a:lnTo>
                  <a:cubicBezTo>
                    <a:pt x="130947" y="98470"/>
                    <a:pt x="127111" y="94634"/>
                    <a:pt x="122316" y="97511"/>
                  </a:cubicBezTo>
                  <a:cubicBezTo>
                    <a:pt x="117521" y="100388"/>
                    <a:pt x="111768" y="109978"/>
                    <a:pt x="112726" y="111896"/>
                  </a:cubicBezTo>
                  <a:cubicBezTo>
                    <a:pt x="113686" y="113813"/>
                    <a:pt x="117521" y="115731"/>
                    <a:pt x="116563" y="117649"/>
                  </a:cubicBezTo>
                  <a:cubicBezTo>
                    <a:pt x="115604" y="119567"/>
                    <a:pt x="111768" y="111896"/>
                    <a:pt x="103137" y="110937"/>
                  </a:cubicBezTo>
                  <a:cubicBezTo>
                    <a:pt x="94506" y="109978"/>
                    <a:pt x="76286" y="118608"/>
                    <a:pt x="75327" y="121485"/>
                  </a:cubicBezTo>
                  <a:cubicBezTo>
                    <a:pt x="74368" y="124362"/>
                    <a:pt x="71491" y="125321"/>
                    <a:pt x="70532" y="126280"/>
                  </a:cubicBezTo>
                  <a:cubicBezTo>
                    <a:pt x="69573" y="127239"/>
                    <a:pt x="68615" y="139705"/>
                    <a:pt x="68615" y="142582"/>
                  </a:cubicBezTo>
                  <a:cubicBezTo>
                    <a:pt x="68615" y="145459"/>
                    <a:pt x="65738" y="155049"/>
                    <a:pt x="65738" y="155049"/>
                  </a:cubicBezTo>
                  <a:lnTo>
                    <a:pt x="55189" y="151213"/>
                  </a:lnTo>
                  <a:lnTo>
                    <a:pt x="55189" y="151213"/>
                  </a:lnTo>
                  <a:close/>
                </a:path>
              </a:pathLst>
            </a:custGeom>
            <a:grpFill/>
            <a:ln w="95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17" name="Freeform: Shape 316">
              <a:extLst>
                <a:ext uri="{FF2B5EF4-FFF2-40B4-BE49-F238E27FC236}">
                  <a16:creationId xmlns:a16="http://schemas.microsoft.com/office/drawing/2014/main" id="{171AE1E0-1812-09DB-6DC6-C7ED01E9C455}"/>
                </a:ext>
              </a:extLst>
            </p:cNvPr>
            <p:cNvSpPr/>
            <p:nvPr/>
          </p:nvSpPr>
          <p:spPr>
            <a:xfrm>
              <a:off x="6903427" y="4894801"/>
              <a:ext cx="227407" cy="199130"/>
            </a:xfrm>
            <a:custGeom>
              <a:avLst/>
              <a:gdLst>
                <a:gd name="connsiteX0" fmla="*/ 2877 w 221780"/>
                <a:gd name="connsiteY0" fmla="*/ 78135 h 194203"/>
                <a:gd name="connsiteX1" fmla="*/ 1918 w 221780"/>
                <a:gd name="connsiteY1" fmla="*/ 96355 h 194203"/>
                <a:gd name="connsiteX2" fmla="*/ 7672 w 221780"/>
                <a:gd name="connsiteY2" fmla="*/ 113616 h 194203"/>
                <a:gd name="connsiteX3" fmla="*/ 0 w 221780"/>
                <a:gd name="connsiteY3" fmla="*/ 119370 h 194203"/>
                <a:gd name="connsiteX4" fmla="*/ 10549 w 221780"/>
                <a:gd name="connsiteY4" fmla="*/ 135672 h 194203"/>
                <a:gd name="connsiteX5" fmla="*/ 5754 w 221780"/>
                <a:gd name="connsiteY5" fmla="*/ 143344 h 194203"/>
                <a:gd name="connsiteX6" fmla="*/ 32605 w 221780"/>
                <a:gd name="connsiteY6" fmla="*/ 189374 h 194203"/>
                <a:gd name="connsiteX7" fmla="*/ 44112 w 221780"/>
                <a:gd name="connsiteY7" fmla="*/ 185538 h 194203"/>
                <a:gd name="connsiteX8" fmla="*/ 54661 w 221780"/>
                <a:gd name="connsiteY8" fmla="*/ 187456 h 194203"/>
                <a:gd name="connsiteX9" fmla="*/ 55620 w 221780"/>
                <a:gd name="connsiteY9" fmla="*/ 194169 h 194203"/>
                <a:gd name="connsiteX10" fmla="*/ 125624 w 221780"/>
                <a:gd name="connsiteY10" fmla="*/ 173072 h 194203"/>
                <a:gd name="connsiteX11" fmla="*/ 146721 w 221780"/>
                <a:gd name="connsiteY11" fmla="*/ 141426 h 194203"/>
                <a:gd name="connsiteX12" fmla="*/ 193710 w 221780"/>
                <a:gd name="connsiteY12" fmla="*/ 139508 h 194203"/>
                <a:gd name="connsiteX13" fmla="*/ 198505 w 221780"/>
                <a:gd name="connsiteY13" fmla="*/ 130877 h 194203"/>
                <a:gd name="connsiteX14" fmla="*/ 205217 w 221780"/>
                <a:gd name="connsiteY14" fmla="*/ 133754 h 194203"/>
                <a:gd name="connsiteX15" fmla="*/ 220561 w 221780"/>
                <a:gd name="connsiteY15" fmla="*/ 106903 h 194203"/>
                <a:gd name="connsiteX16" fmla="*/ 220561 w 221780"/>
                <a:gd name="connsiteY16" fmla="*/ 106903 h 194203"/>
                <a:gd name="connsiteX17" fmla="*/ 221520 w 221780"/>
                <a:gd name="connsiteY17" fmla="*/ 106903 h 194203"/>
                <a:gd name="connsiteX18" fmla="*/ 219602 w 221780"/>
                <a:gd name="connsiteY18" fmla="*/ 57038 h 194203"/>
                <a:gd name="connsiteX19" fmla="*/ 195628 w 221780"/>
                <a:gd name="connsiteY19" fmla="*/ 27310 h 194203"/>
                <a:gd name="connsiteX20" fmla="*/ 179325 w 221780"/>
                <a:gd name="connsiteY20" fmla="*/ 24433 h 194203"/>
                <a:gd name="connsiteX21" fmla="*/ 153433 w 221780"/>
                <a:gd name="connsiteY21" fmla="*/ 2377 h 194203"/>
                <a:gd name="connsiteX22" fmla="*/ 98773 w 221780"/>
                <a:gd name="connsiteY22" fmla="*/ 22515 h 194203"/>
                <a:gd name="connsiteX23" fmla="*/ 62332 w 221780"/>
                <a:gd name="connsiteY23" fmla="*/ 37859 h 194203"/>
                <a:gd name="connsiteX24" fmla="*/ 68086 w 221780"/>
                <a:gd name="connsiteY24" fmla="*/ 43612 h 194203"/>
                <a:gd name="connsiteX25" fmla="*/ 53702 w 221780"/>
                <a:gd name="connsiteY25" fmla="*/ 36899 h 194203"/>
                <a:gd name="connsiteX26" fmla="*/ 21097 w 221780"/>
                <a:gd name="connsiteY26" fmla="*/ 52243 h 194203"/>
                <a:gd name="connsiteX27" fmla="*/ 5754 w 221780"/>
                <a:gd name="connsiteY27" fmla="*/ 78135 h 194203"/>
                <a:gd name="connsiteX28" fmla="*/ 2877 w 221780"/>
                <a:gd name="connsiteY28" fmla="*/ 78135 h 194203"/>
                <a:gd name="connsiteX29" fmla="*/ 2877 w 221780"/>
                <a:gd name="connsiteY29" fmla="*/ 78135 h 194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21780" h="194203">
                  <a:moveTo>
                    <a:pt x="2877" y="78135"/>
                  </a:moveTo>
                  <a:cubicBezTo>
                    <a:pt x="1918" y="84847"/>
                    <a:pt x="959" y="90601"/>
                    <a:pt x="1918" y="96355"/>
                  </a:cubicBezTo>
                  <a:cubicBezTo>
                    <a:pt x="1918" y="103068"/>
                    <a:pt x="7672" y="107862"/>
                    <a:pt x="7672" y="113616"/>
                  </a:cubicBezTo>
                  <a:cubicBezTo>
                    <a:pt x="6713" y="116493"/>
                    <a:pt x="0" y="116493"/>
                    <a:pt x="0" y="119370"/>
                  </a:cubicBezTo>
                  <a:cubicBezTo>
                    <a:pt x="959" y="126083"/>
                    <a:pt x="9590" y="128960"/>
                    <a:pt x="10549" y="135672"/>
                  </a:cubicBezTo>
                  <a:cubicBezTo>
                    <a:pt x="11508" y="138549"/>
                    <a:pt x="5754" y="141426"/>
                    <a:pt x="5754" y="143344"/>
                  </a:cubicBezTo>
                  <a:cubicBezTo>
                    <a:pt x="5754" y="151016"/>
                    <a:pt x="28769" y="183620"/>
                    <a:pt x="32605" y="189374"/>
                  </a:cubicBezTo>
                  <a:cubicBezTo>
                    <a:pt x="38358" y="196087"/>
                    <a:pt x="41235" y="185538"/>
                    <a:pt x="44112" y="185538"/>
                  </a:cubicBezTo>
                  <a:cubicBezTo>
                    <a:pt x="47948" y="184579"/>
                    <a:pt x="51784" y="185538"/>
                    <a:pt x="54661" y="187456"/>
                  </a:cubicBezTo>
                  <a:cubicBezTo>
                    <a:pt x="56579" y="189374"/>
                    <a:pt x="53702" y="194169"/>
                    <a:pt x="55620" y="194169"/>
                  </a:cubicBezTo>
                  <a:cubicBezTo>
                    <a:pt x="62332" y="195128"/>
                    <a:pt x="121788" y="175948"/>
                    <a:pt x="125624" y="173072"/>
                  </a:cubicBezTo>
                  <a:cubicBezTo>
                    <a:pt x="135213" y="162523"/>
                    <a:pt x="128501" y="148139"/>
                    <a:pt x="146721" y="141426"/>
                  </a:cubicBezTo>
                  <a:cubicBezTo>
                    <a:pt x="153433" y="138549"/>
                    <a:pt x="187956" y="143344"/>
                    <a:pt x="193710" y="139508"/>
                  </a:cubicBezTo>
                  <a:cubicBezTo>
                    <a:pt x="196587" y="137590"/>
                    <a:pt x="195628" y="131836"/>
                    <a:pt x="198505" y="130877"/>
                  </a:cubicBezTo>
                  <a:cubicBezTo>
                    <a:pt x="200423" y="129919"/>
                    <a:pt x="203299" y="135672"/>
                    <a:pt x="205217" y="133754"/>
                  </a:cubicBezTo>
                  <a:cubicBezTo>
                    <a:pt x="215766" y="126083"/>
                    <a:pt x="191792" y="111698"/>
                    <a:pt x="220561" y="106903"/>
                  </a:cubicBezTo>
                  <a:lnTo>
                    <a:pt x="220561" y="106903"/>
                  </a:lnTo>
                  <a:lnTo>
                    <a:pt x="221520" y="106903"/>
                  </a:lnTo>
                  <a:cubicBezTo>
                    <a:pt x="222479" y="95396"/>
                    <a:pt x="220561" y="57038"/>
                    <a:pt x="219602" y="57038"/>
                  </a:cubicBezTo>
                  <a:cubicBezTo>
                    <a:pt x="212889" y="50325"/>
                    <a:pt x="203299" y="33064"/>
                    <a:pt x="195628" y="27310"/>
                  </a:cubicBezTo>
                  <a:cubicBezTo>
                    <a:pt x="190833" y="24433"/>
                    <a:pt x="185079" y="27310"/>
                    <a:pt x="179325" y="24433"/>
                  </a:cubicBezTo>
                  <a:cubicBezTo>
                    <a:pt x="177407" y="23474"/>
                    <a:pt x="153433" y="4295"/>
                    <a:pt x="153433" y="2377"/>
                  </a:cubicBezTo>
                  <a:cubicBezTo>
                    <a:pt x="141926" y="-8172"/>
                    <a:pt x="113157" y="19638"/>
                    <a:pt x="98773" y="22515"/>
                  </a:cubicBezTo>
                  <a:cubicBezTo>
                    <a:pt x="81511" y="25392"/>
                    <a:pt x="70004" y="17720"/>
                    <a:pt x="62332" y="37859"/>
                  </a:cubicBezTo>
                  <a:cubicBezTo>
                    <a:pt x="61374" y="40735"/>
                    <a:pt x="69045" y="39776"/>
                    <a:pt x="68086" y="43612"/>
                  </a:cubicBezTo>
                  <a:cubicBezTo>
                    <a:pt x="66168" y="48407"/>
                    <a:pt x="58497" y="36899"/>
                    <a:pt x="53702" y="36899"/>
                  </a:cubicBezTo>
                  <a:cubicBezTo>
                    <a:pt x="42194" y="37859"/>
                    <a:pt x="31646" y="45530"/>
                    <a:pt x="21097" y="52243"/>
                  </a:cubicBezTo>
                  <a:cubicBezTo>
                    <a:pt x="15343" y="56079"/>
                    <a:pt x="28769" y="93478"/>
                    <a:pt x="5754" y="78135"/>
                  </a:cubicBezTo>
                  <a:lnTo>
                    <a:pt x="2877" y="78135"/>
                  </a:lnTo>
                  <a:lnTo>
                    <a:pt x="2877" y="78135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18" name="Freeform: Shape 317">
              <a:extLst>
                <a:ext uri="{FF2B5EF4-FFF2-40B4-BE49-F238E27FC236}">
                  <a16:creationId xmlns:a16="http://schemas.microsoft.com/office/drawing/2014/main" id="{2273C6D8-11A9-9C8D-44B9-3919AC2EA981}"/>
                </a:ext>
              </a:extLst>
            </p:cNvPr>
            <p:cNvSpPr/>
            <p:nvPr/>
          </p:nvSpPr>
          <p:spPr>
            <a:xfrm>
              <a:off x="6785432" y="4891309"/>
              <a:ext cx="186284" cy="355980"/>
            </a:xfrm>
            <a:custGeom>
              <a:avLst/>
              <a:gdLst>
                <a:gd name="connsiteX0" fmla="*/ 171654 w 181674"/>
                <a:gd name="connsiteY0" fmla="*/ 196616 h 347172"/>
                <a:gd name="connsiteX1" fmla="*/ 181243 w 181674"/>
                <a:gd name="connsiteY1" fmla="*/ 222508 h 347172"/>
                <a:gd name="connsiteX2" fmla="*/ 160146 w 181674"/>
                <a:gd name="connsiteY2" fmla="*/ 251276 h 347172"/>
                <a:gd name="connsiteX3" fmla="*/ 154392 w 181674"/>
                <a:gd name="connsiteY3" fmla="*/ 287717 h 347172"/>
                <a:gd name="connsiteX4" fmla="*/ 123706 w 181674"/>
                <a:gd name="connsiteY4" fmla="*/ 305937 h 347172"/>
                <a:gd name="connsiteX5" fmla="*/ 135213 w 181674"/>
                <a:gd name="connsiteY5" fmla="*/ 324157 h 347172"/>
                <a:gd name="connsiteX6" fmla="*/ 125624 w 181674"/>
                <a:gd name="connsiteY6" fmla="*/ 329911 h 347172"/>
                <a:gd name="connsiteX7" fmla="*/ 101650 w 181674"/>
                <a:gd name="connsiteY7" fmla="*/ 343336 h 347172"/>
                <a:gd name="connsiteX8" fmla="*/ 101650 w 181674"/>
                <a:gd name="connsiteY8" fmla="*/ 345254 h 347172"/>
                <a:gd name="connsiteX9" fmla="*/ 99732 w 181674"/>
                <a:gd name="connsiteY9" fmla="*/ 347172 h 347172"/>
                <a:gd name="connsiteX10" fmla="*/ 97814 w 181674"/>
                <a:gd name="connsiteY10" fmla="*/ 343336 h 347172"/>
                <a:gd name="connsiteX11" fmla="*/ 97814 w 181674"/>
                <a:gd name="connsiteY11" fmla="*/ 337583 h 347172"/>
                <a:gd name="connsiteX12" fmla="*/ 98773 w 181674"/>
                <a:gd name="connsiteY12" fmla="*/ 323198 h 347172"/>
                <a:gd name="connsiteX13" fmla="*/ 90142 w 181674"/>
                <a:gd name="connsiteY13" fmla="*/ 320322 h 347172"/>
                <a:gd name="connsiteX14" fmla="*/ 82471 w 181674"/>
                <a:gd name="connsiteY14" fmla="*/ 305937 h 347172"/>
                <a:gd name="connsiteX15" fmla="*/ 24933 w 181674"/>
                <a:gd name="connsiteY15" fmla="*/ 268538 h 347172"/>
                <a:gd name="connsiteX16" fmla="*/ 43153 w 181674"/>
                <a:gd name="connsiteY16" fmla="*/ 263743 h 347172"/>
                <a:gd name="connsiteX17" fmla="*/ 23015 w 181674"/>
                <a:gd name="connsiteY17" fmla="*/ 240728 h 347172"/>
                <a:gd name="connsiteX18" fmla="*/ 26851 w 181674"/>
                <a:gd name="connsiteY18" fmla="*/ 234015 h 347172"/>
                <a:gd name="connsiteX19" fmla="*/ 27810 w 181674"/>
                <a:gd name="connsiteY19" fmla="*/ 222508 h 347172"/>
                <a:gd name="connsiteX20" fmla="*/ 27810 w 181674"/>
                <a:gd name="connsiteY20" fmla="*/ 211000 h 347172"/>
                <a:gd name="connsiteX21" fmla="*/ 39317 w 181674"/>
                <a:gd name="connsiteY21" fmla="*/ 207164 h 347172"/>
                <a:gd name="connsiteX22" fmla="*/ 36441 w 181674"/>
                <a:gd name="connsiteY22" fmla="*/ 197575 h 347172"/>
                <a:gd name="connsiteX23" fmla="*/ 32605 w 181674"/>
                <a:gd name="connsiteY23" fmla="*/ 208123 h 347172"/>
                <a:gd name="connsiteX24" fmla="*/ 33564 w 181674"/>
                <a:gd name="connsiteY24" fmla="*/ 168806 h 347172"/>
                <a:gd name="connsiteX25" fmla="*/ 20138 w 181674"/>
                <a:gd name="connsiteY25" fmla="*/ 152504 h 347172"/>
                <a:gd name="connsiteX26" fmla="*/ 23974 w 181674"/>
                <a:gd name="connsiteY26" fmla="*/ 130448 h 347172"/>
                <a:gd name="connsiteX27" fmla="*/ 38358 w 181674"/>
                <a:gd name="connsiteY27" fmla="*/ 126612 h 347172"/>
                <a:gd name="connsiteX28" fmla="*/ 32605 w 181674"/>
                <a:gd name="connsiteY28" fmla="*/ 120858 h 347172"/>
                <a:gd name="connsiteX29" fmla="*/ 33564 w 181674"/>
                <a:gd name="connsiteY29" fmla="*/ 100720 h 347172"/>
                <a:gd name="connsiteX30" fmla="*/ 11508 w 181674"/>
                <a:gd name="connsiteY30" fmla="*/ 99761 h 347172"/>
                <a:gd name="connsiteX31" fmla="*/ 11508 w 181674"/>
                <a:gd name="connsiteY31" fmla="*/ 81541 h 347172"/>
                <a:gd name="connsiteX32" fmla="*/ 11508 w 181674"/>
                <a:gd name="connsiteY32" fmla="*/ 70033 h 347172"/>
                <a:gd name="connsiteX33" fmla="*/ 0 w 181674"/>
                <a:gd name="connsiteY33" fmla="*/ 61403 h 347172"/>
                <a:gd name="connsiteX34" fmla="*/ 31646 w 181674"/>
                <a:gd name="connsiteY34" fmla="*/ 29 h 347172"/>
                <a:gd name="connsiteX35" fmla="*/ 44112 w 181674"/>
                <a:gd name="connsiteY35" fmla="*/ 22085 h 347172"/>
                <a:gd name="connsiteX36" fmla="*/ 63291 w 181674"/>
                <a:gd name="connsiteY36" fmla="*/ 6742 h 347172"/>
                <a:gd name="connsiteX37" fmla="*/ 83430 w 181674"/>
                <a:gd name="connsiteY37" fmla="*/ 33593 h 347172"/>
                <a:gd name="connsiteX38" fmla="*/ 92060 w 181674"/>
                <a:gd name="connsiteY38" fmla="*/ 32634 h 347172"/>
                <a:gd name="connsiteX39" fmla="*/ 109322 w 181674"/>
                <a:gd name="connsiteY39" fmla="*/ 41265 h 347172"/>
                <a:gd name="connsiteX40" fmla="*/ 116034 w 181674"/>
                <a:gd name="connsiteY40" fmla="*/ 97843 h 347172"/>
                <a:gd name="connsiteX41" fmla="*/ 121788 w 181674"/>
                <a:gd name="connsiteY41" fmla="*/ 115104 h 347172"/>
                <a:gd name="connsiteX42" fmla="*/ 114116 w 181674"/>
                <a:gd name="connsiteY42" fmla="*/ 120858 h 347172"/>
                <a:gd name="connsiteX43" fmla="*/ 124665 w 181674"/>
                <a:gd name="connsiteY43" fmla="*/ 137160 h 347172"/>
                <a:gd name="connsiteX44" fmla="*/ 119870 w 181674"/>
                <a:gd name="connsiteY44" fmla="*/ 144832 h 347172"/>
                <a:gd name="connsiteX45" fmla="*/ 146721 w 181674"/>
                <a:gd name="connsiteY45" fmla="*/ 190862 h 347172"/>
                <a:gd name="connsiteX46" fmla="*/ 158228 w 181674"/>
                <a:gd name="connsiteY46" fmla="*/ 187026 h 347172"/>
                <a:gd name="connsiteX47" fmla="*/ 168777 w 181674"/>
                <a:gd name="connsiteY47" fmla="*/ 188944 h 347172"/>
                <a:gd name="connsiteX48" fmla="*/ 171654 w 181674"/>
                <a:gd name="connsiteY48" fmla="*/ 196616 h 347172"/>
                <a:gd name="connsiteX49" fmla="*/ 171654 w 181674"/>
                <a:gd name="connsiteY49" fmla="*/ 196616 h 34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81674" h="347172">
                  <a:moveTo>
                    <a:pt x="171654" y="196616"/>
                  </a:moveTo>
                  <a:cubicBezTo>
                    <a:pt x="171654" y="208123"/>
                    <a:pt x="184120" y="211959"/>
                    <a:pt x="181243" y="222508"/>
                  </a:cubicBezTo>
                  <a:cubicBezTo>
                    <a:pt x="172613" y="257030"/>
                    <a:pt x="166859" y="227302"/>
                    <a:pt x="160146" y="251276"/>
                  </a:cubicBezTo>
                  <a:cubicBezTo>
                    <a:pt x="160146" y="251276"/>
                    <a:pt x="154392" y="287717"/>
                    <a:pt x="154392" y="287717"/>
                  </a:cubicBezTo>
                  <a:cubicBezTo>
                    <a:pt x="152475" y="290594"/>
                    <a:pt x="124665" y="299224"/>
                    <a:pt x="123706" y="305937"/>
                  </a:cubicBezTo>
                  <a:lnTo>
                    <a:pt x="135213" y="324157"/>
                  </a:lnTo>
                  <a:cubicBezTo>
                    <a:pt x="138090" y="331829"/>
                    <a:pt x="125624" y="324157"/>
                    <a:pt x="125624" y="329911"/>
                  </a:cubicBezTo>
                  <a:cubicBezTo>
                    <a:pt x="126583" y="352926"/>
                    <a:pt x="116993" y="340459"/>
                    <a:pt x="101650" y="343336"/>
                  </a:cubicBezTo>
                  <a:cubicBezTo>
                    <a:pt x="100691" y="343336"/>
                    <a:pt x="102609" y="344295"/>
                    <a:pt x="101650" y="345254"/>
                  </a:cubicBezTo>
                  <a:cubicBezTo>
                    <a:pt x="100691" y="346213"/>
                    <a:pt x="100691" y="346213"/>
                    <a:pt x="99732" y="347172"/>
                  </a:cubicBezTo>
                  <a:cubicBezTo>
                    <a:pt x="98773" y="346213"/>
                    <a:pt x="98773" y="345254"/>
                    <a:pt x="97814" y="343336"/>
                  </a:cubicBezTo>
                  <a:cubicBezTo>
                    <a:pt x="97814" y="341418"/>
                    <a:pt x="97814" y="339501"/>
                    <a:pt x="97814" y="337583"/>
                  </a:cubicBezTo>
                  <a:cubicBezTo>
                    <a:pt x="97814" y="331829"/>
                    <a:pt x="100691" y="327993"/>
                    <a:pt x="98773" y="323198"/>
                  </a:cubicBezTo>
                  <a:cubicBezTo>
                    <a:pt x="96855" y="320322"/>
                    <a:pt x="91101" y="323198"/>
                    <a:pt x="90142" y="320322"/>
                  </a:cubicBezTo>
                  <a:cubicBezTo>
                    <a:pt x="85348" y="316485"/>
                    <a:pt x="86306" y="309773"/>
                    <a:pt x="82471" y="305937"/>
                  </a:cubicBezTo>
                  <a:cubicBezTo>
                    <a:pt x="75758" y="298265"/>
                    <a:pt x="18220" y="282922"/>
                    <a:pt x="24933" y="268538"/>
                  </a:cubicBezTo>
                  <a:cubicBezTo>
                    <a:pt x="27810" y="261825"/>
                    <a:pt x="40276" y="269497"/>
                    <a:pt x="43153" y="263743"/>
                  </a:cubicBezTo>
                  <a:cubicBezTo>
                    <a:pt x="44112" y="261825"/>
                    <a:pt x="25892" y="250317"/>
                    <a:pt x="23015" y="240728"/>
                  </a:cubicBezTo>
                  <a:cubicBezTo>
                    <a:pt x="22056" y="237851"/>
                    <a:pt x="26851" y="236892"/>
                    <a:pt x="26851" y="234015"/>
                  </a:cubicBezTo>
                  <a:cubicBezTo>
                    <a:pt x="27810" y="230179"/>
                    <a:pt x="26851" y="226343"/>
                    <a:pt x="27810" y="222508"/>
                  </a:cubicBezTo>
                  <a:cubicBezTo>
                    <a:pt x="27810" y="217713"/>
                    <a:pt x="24933" y="213877"/>
                    <a:pt x="27810" y="211000"/>
                  </a:cubicBezTo>
                  <a:cubicBezTo>
                    <a:pt x="29728" y="207164"/>
                    <a:pt x="36441" y="210041"/>
                    <a:pt x="39317" y="207164"/>
                  </a:cubicBezTo>
                  <a:cubicBezTo>
                    <a:pt x="41235" y="204287"/>
                    <a:pt x="39317" y="197575"/>
                    <a:pt x="36441" y="197575"/>
                  </a:cubicBezTo>
                  <a:cubicBezTo>
                    <a:pt x="32605" y="198534"/>
                    <a:pt x="35482" y="205247"/>
                    <a:pt x="32605" y="208123"/>
                  </a:cubicBezTo>
                  <a:cubicBezTo>
                    <a:pt x="26851" y="212918"/>
                    <a:pt x="32605" y="177436"/>
                    <a:pt x="33564" y="168806"/>
                  </a:cubicBezTo>
                  <a:cubicBezTo>
                    <a:pt x="35482" y="158257"/>
                    <a:pt x="20138" y="163052"/>
                    <a:pt x="20138" y="152504"/>
                  </a:cubicBezTo>
                  <a:cubicBezTo>
                    <a:pt x="20138" y="144832"/>
                    <a:pt x="19179" y="136201"/>
                    <a:pt x="23974" y="130448"/>
                  </a:cubicBezTo>
                  <a:cubicBezTo>
                    <a:pt x="26851" y="126612"/>
                    <a:pt x="34523" y="130448"/>
                    <a:pt x="38358" y="126612"/>
                  </a:cubicBezTo>
                  <a:cubicBezTo>
                    <a:pt x="40276" y="124694"/>
                    <a:pt x="33564" y="123735"/>
                    <a:pt x="32605" y="120858"/>
                  </a:cubicBezTo>
                  <a:cubicBezTo>
                    <a:pt x="31646" y="114145"/>
                    <a:pt x="38358" y="105515"/>
                    <a:pt x="33564" y="100720"/>
                  </a:cubicBezTo>
                  <a:cubicBezTo>
                    <a:pt x="27810" y="94966"/>
                    <a:pt x="19179" y="101679"/>
                    <a:pt x="11508" y="99761"/>
                  </a:cubicBezTo>
                  <a:cubicBezTo>
                    <a:pt x="11508" y="93048"/>
                    <a:pt x="11508" y="87294"/>
                    <a:pt x="11508" y="81541"/>
                  </a:cubicBezTo>
                  <a:cubicBezTo>
                    <a:pt x="11508" y="77705"/>
                    <a:pt x="13426" y="73869"/>
                    <a:pt x="11508" y="70033"/>
                  </a:cubicBezTo>
                  <a:cubicBezTo>
                    <a:pt x="8631" y="65238"/>
                    <a:pt x="959" y="65238"/>
                    <a:pt x="0" y="61403"/>
                  </a:cubicBezTo>
                  <a:cubicBezTo>
                    <a:pt x="0" y="60444"/>
                    <a:pt x="28769" y="1947"/>
                    <a:pt x="31646" y="29"/>
                  </a:cubicBezTo>
                  <a:cubicBezTo>
                    <a:pt x="32605" y="-930"/>
                    <a:pt x="37400" y="22085"/>
                    <a:pt x="44112" y="22085"/>
                  </a:cubicBezTo>
                  <a:lnTo>
                    <a:pt x="63291" y="6742"/>
                  </a:lnTo>
                  <a:cubicBezTo>
                    <a:pt x="77676" y="6742"/>
                    <a:pt x="74799" y="28798"/>
                    <a:pt x="83430" y="33593"/>
                  </a:cubicBezTo>
                  <a:cubicBezTo>
                    <a:pt x="86306" y="35511"/>
                    <a:pt x="89183" y="31675"/>
                    <a:pt x="92060" y="32634"/>
                  </a:cubicBezTo>
                  <a:cubicBezTo>
                    <a:pt x="98773" y="34552"/>
                    <a:pt x="104527" y="37429"/>
                    <a:pt x="109322" y="41265"/>
                  </a:cubicBezTo>
                  <a:cubicBezTo>
                    <a:pt x="126583" y="60444"/>
                    <a:pt x="114116" y="78664"/>
                    <a:pt x="116034" y="97843"/>
                  </a:cubicBezTo>
                  <a:cubicBezTo>
                    <a:pt x="116034" y="104556"/>
                    <a:pt x="121788" y="109351"/>
                    <a:pt x="121788" y="115104"/>
                  </a:cubicBezTo>
                  <a:cubicBezTo>
                    <a:pt x="120829" y="117981"/>
                    <a:pt x="114116" y="117981"/>
                    <a:pt x="114116" y="120858"/>
                  </a:cubicBezTo>
                  <a:cubicBezTo>
                    <a:pt x="115075" y="127571"/>
                    <a:pt x="123706" y="130448"/>
                    <a:pt x="124665" y="137160"/>
                  </a:cubicBezTo>
                  <a:cubicBezTo>
                    <a:pt x="125624" y="140037"/>
                    <a:pt x="119870" y="142914"/>
                    <a:pt x="119870" y="144832"/>
                  </a:cubicBezTo>
                  <a:cubicBezTo>
                    <a:pt x="119870" y="152504"/>
                    <a:pt x="142885" y="185108"/>
                    <a:pt x="146721" y="190862"/>
                  </a:cubicBezTo>
                  <a:cubicBezTo>
                    <a:pt x="152475" y="197575"/>
                    <a:pt x="155351" y="187026"/>
                    <a:pt x="158228" y="187026"/>
                  </a:cubicBezTo>
                  <a:cubicBezTo>
                    <a:pt x="162064" y="186067"/>
                    <a:pt x="165900" y="187026"/>
                    <a:pt x="168777" y="188944"/>
                  </a:cubicBezTo>
                  <a:cubicBezTo>
                    <a:pt x="172613" y="191821"/>
                    <a:pt x="169736" y="196616"/>
                    <a:pt x="171654" y="196616"/>
                  </a:cubicBezTo>
                  <a:lnTo>
                    <a:pt x="171654" y="196616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19" name="Freeform: Shape 318">
              <a:extLst>
                <a:ext uri="{FF2B5EF4-FFF2-40B4-BE49-F238E27FC236}">
                  <a16:creationId xmlns:a16="http://schemas.microsoft.com/office/drawing/2014/main" id="{3CE06E04-3119-CF92-F54C-05151B472E9D}"/>
                </a:ext>
              </a:extLst>
            </p:cNvPr>
            <p:cNvSpPr/>
            <p:nvPr/>
          </p:nvSpPr>
          <p:spPr>
            <a:xfrm>
              <a:off x="6909327" y="3152588"/>
              <a:ext cx="660003" cy="626650"/>
            </a:xfrm>
            <a:custGeom>
              <a:avLst/>
              <a:gdLst>
                <a:gd name="connsiteX0" fmla="*/ 59456 w 643671"/>
                <a:gd name="connsiteY0" fmla="*/ 611144 h 611144"/>
                <a:gd name="connsiteX1" fmla="*/ 63291 w 643671"/>
                <a:gd name="connsiteY1" fmla="*/ 595801 h 611144"/>
                <a:gd name="connsiteX2" fmla="*/ 79594 w 643671"/>
                <a:gd name="connsiteY2" fmla="*/ 594842 h 611144"/>
                <a:gd name="connsiteX3" fmla="*/ 84389 w 643671"/>
                <a:gd name="connsiteY3" fmla="*/ 600596 h 611144"/>
                <a:gd name="connsiteX4" fmla="*/ 109321 w 643671"/>
                <a:gd name="connsiteY4" fmla="*/ 558401 h 611144"/>
                <a:gd name="connsiteX5" fmla="*/ 132336 w 643671"/>
                <a:gd name="connsiteY5" fmla="*/ 553607 h 611144"/>
                <a:gd name="connsiteX6" fmla="*/ 163023 w 643671"/>
                <a:gd name="connsiteY6" fmla="*/ 536345 h 611144"/>
                <a:gd name="connsiteX7" fmla="*/ 176448 w 643671"/>
                <a:gd name="connsiteY7" fmla="*/ 537304 h 611144"/>
                <a:gd name="connsiteX8" fmla="*/ 189874 w 643671"/>
                <a:gd name="connsiteY8" fmla="*/ 537304 h 611144"/>
                <a:gd name="connsiteX9" fmla="*/ 228232 w 643671"/>
                <a:gd name="connsiteY9" fmla="*/ 528674 h 611144"/>
                <a:gd name="connsiteX10" fmla="*/ 234945 w 643671"/>
                <a:gd name="connsiteY10" fmla="*/ 533469 h 611144"/>
                <a:gd name="connsiteX11" fmla="*/ 305908 w 643671"/>
                <a:gd name="connsiteY11" fmla="*/ 527715 h 611144"/>
                <a:gd name="connsiteX12" fmla="*/ 313580 w 643671"/>
                <a:gd name="connsiteY12" fmla="*/ 538263 h 611144"/>
                <a:gd name="connsiteX13" fmla="*/ 321251 w 643671"/>
                <a:gd name="connsiteY13" fmla="*/ 536345 h 611144"/>
                <a:gd name="connsiteX14" fmla="*/ 320292 w 643671"/>
                <a:gd name="connsiteY14" fmla="*/ 544017 h 611144"/>
                <a:gd name="connsiteX15" fmla="*/ 337554 w 643671"/>
                <a:gd name="connsiteY15" fmla="*/ 536345 h 611144"/>
                <a:gd name="connsiteX16" fmla="*/ 352897 w 643671"/>
                <a:gd name="connsiteY16" fmla="*/ 547853 h 611144"/>
                <a:gd name="connsiteX17" fmla="*/ 358651 w 643671"/>
                <a:gd name="connsiteY17" fmla="*/ 550730 h 611144"/>
                <a:gd name="connsiteX18" fmla="*/ 363445 w 643671"/>
                <a:gd name="connsiteY18" fmla="*/ 531551 h 611144"/>
                <a:gd name="connsiteX19" fmla="*/ 381666 w 643671"/>
                <a:gd name="connsiteY19" fmla="*/ 532510 h 611144"/>
                <a:gd name="connsiteX20" fmla="*/ 390296 w 643671"/>
                <a:gd name="connsiteY20" fmla="*/ 518125 h 611144"/>
                <a:gd name="connsiteX21" fmla="*/ 400845 w 643671"/>
                <a:gd name="connsiteY21" fmla="*/ 531551 h 611144"/>
                <a:gd name="connsiteX22" fmla="*/ 417147 w 643671"/>
                <a:gd name="connsiteY22" fmla="*/ 522920 h 611144"/>
                <a:gd name="connsiteX23" fmla="*/ 431531 w 643671"/>
                <a:gd name="connsiteY23" fmla="*/ 538263 h 611144"/>
                <a:gd name="connsiteX24" fmla="*/ 433449 w 643671"/>
                <a:gd name="connsiteY24" fmla="*/ 521002 h 611144"/>
                <a:gd name="connsiteX25" fmla="*/ 454546 w 643671"/>
                <a:gd name="connsiteY25" fmla="*/ 504700 h 611144"/>
                <a:gd name="connsiteX26" fmla="*/ 476603 w 643671"/>
                <a:gd name="connsiteY26" fmla="*/ 531551 h 611144"/>
                <a:gd name="connsiteX27" fmla="*/ 495782 w 643671"/>
                <a:gd name="connsiteY27" fmla="*/ 509495 h 611144"/>
                <a:gd name="connsiteX28" fmla="*/ 510166 w 643671"/>
                <a:gd name="connsiteY28" fmla="*/ 514289 h 611144"/>
                <a:gd name="connsiteX29" fmla="*/ 532222 w 643671"/>
                <a:gd name="connsiteY29" fmla="*/ 501823 h 611144"/>
                <a:gd name="connsiteX30" fmla="*/ 565786 w 643671"/>
                <a:gd name="connsiteY30" fmla="*/ 521002 h 611144"/>
                <a:gd name="connsiteX31" fmla="*/ 552360 w 643671"/>
                <a:gd name="connsiteY31" fmla="*/ 482644 h 611144"/>
                <a:gd name="connsiteX32" fmla="*/ 555237 w 643671"/>
                <a:gd name="connsiteY32" fmla="*/ 451957 h 611144"/>
                <a:gd name="connsiteX33" fmla="*/ 569621 w 643671"/>
                <a:gd name="connsiteY33" fmla="*/ 416476 h 611144"/>
                <a:gd name="connsiteX34" fmla="*/ 588801 w 643671"/>
                <a:gd name="connsiteY34" fmla="*/ 414558 h 611144"/>
                <a:gd name="connsiteX35" fmla="*/ 594554 w 643671"/>
                <a:gd name="connsiteY35" fmla="*/ 404968 h 611144"/>
                <a:gd name="connsiteX36" fmla="*/ 624282 w 643671"/>
                <a:gd name="connsiteY36" fmla="*/ 397296 h 611144"/>
                <a:gd name="connsiteX37" fmla="*/ 621405 w 643671"/>
                <a:gd name="connsiteY37" fmla="*/ 389625 h 611144"/>
                <a:gd name="connsiteX38" fmla="*/ 602226 w 643671"/>
                <a:gd name="connsiteY38" fmla="*/ 377158 h 611144"/>
                <a:gd name="connsiteX39" fmla="*/ 604144 w 643671"/>
                <a:gd name="connsiteY39" fmla="*/ 370446 h 611144"/>
                <a:gd name="connsiteX40" fmla="*/ 594554 w 643671"/>
                <a:gd name="connsiteY40" fmla="*/ 355102 h 611144"/>
                <a:gd name="connsiteX41" fmla="*/ 599349 w 643671"/>
                <a:gd name="connsiteY41" fmla="*/ 348390 h 611144"/>
                <a:gd name="connsiteX42" fmla="*/ 584006 w 643671"/>
                <a:gd name="connsiteY42" fmla="*/ 334964 h 611144"/>
                <a:gd name="connsiteX43" fmla="*/ 589760 w 643671"/>
                <a:gd name="connsiteY43" fmla="*/ 328251 h 611144"/>
                <a:gd name="connsiteX44" fmla="*/ 557155 w 643671"/>
                <a:gd name="connsiteY44" fmla="*/ 304277 h 611144"/>
                <a:gd name="connsiteX45" fmla="*/ 559073 w 643671"/>
                <a:gd name="connsiteY45" fmla="*/ 280303 h 611144"/>
                <a:gd name="connsiteX46" fmla="*/ 613734 w 643671"/>
                <a:gd name="connsiteY46" fmla="*/ 277427 h 611144"/>
                <a:gd name="connsiteX47" fmla="*/ 630036 w 643671"/>
                <a:gd name="connsiteY47" fmla="*/ 246740 h 611144"/>
                <a:gd name="connsiteX48" fmla="*/ 627159 w 643671"/>
                <a:gd name="connsiteY48" fmla="*/ 245781 h 611144"/>
                <a:gd name="connsiteX49" fmla="*/ 642502 w 643671"/>
                <a:gd name="connsiteY49" fmla="*/ 234273 h 611144"/>
                <a:gd name="connsiteX50" fmla="*/ 638667 w 643671"/>
                <a:gd name="connsiteY50" fmla="*/ 220848 h 611144"/>
                <a:gd name="connsiteX51" fmla="*/ 613734 w 643671"/>
                <a:gd name="connsiteY51" fmla="*/ 213176 h 611144"/>
                <a:gd name="connsiteX52" fmla="*/ 609898 w 643671"/>
                <a:gd name="connsiteY52" fmla="*/ 197833 h 611144"/>
                <a:gd name="connsiteX53" fmla="*/ 578252 w 643671"/>
                <a:gd name="connsiteY53" fmla="*/ 199751 h 611144"/>
                <a:gd name="connsiteX54" fmla="*/ 561950 w 643671"/>
                <a:gd name="connsiteY54" fmla="*/ 205505 h 611144"/>
                <a:gd name="connsiteX55" fmla="*/ 557155 w 643671"/>
                <a:gd name="connsiteY55" fmla="*/ 172900 h 611144"/>
                <a:gd name="connsiteX56" fmla="*/ 517838 w 643671"/>
                <a:gd name="connsiteY56" fmla="*/ 165228 h 611144"/>
                <a:gd name="connsiteX57" fmla="*/ 491946 w 643671"/>
                <a:gd name="connsiteY57" fmla="*/ 141254 h 611144"/>
                <a:gd name="connsiteX58" fmla="*/ 493864 w 643671"/>
                <a:gd name="connsiteY58" fmla="*/ 123034 h 611144"/>
                <a:gd name="connsiteX59" fmla="*/ 462218 w 643671"/>
                <a:gd name="connsiteY59" fmla="*/ 112486 h 611144"/>
                <a:gd name="connsiteX60" fmla="*/ 466054 w 643671"/>
                <a:gd name="connsiteY60" fmla="*/ 86594 h 611144"/>
                <a:gd name="connsiteX61" fmla="*/ 469890 w 643671"/>
                <a:gd name="connsiteY61" fmla="*/ 78922 h 611144"/>
                <a:gd name="connsiteX62" fmla="*/ 446875 w 643671"/>
                <a:gd name="connsiteY62" fmla="*/ 53030 h 611144"/>
                <a:gd name="connsiteX63" fmla="*/ 444957 w 643671"/>
                <a:gd name="connsiteY63" fmla="*/ 18508 h 611144"/>
                <a:gd name="connsiteX64" fmla="*/ 434408 w 643671"/>
                <a:gd name="connsiteY64" fmla="*/ 22344 h 611144"/>
                <a:gd name="connsiteX65" fmla="*/ 404681 w 643671"/>
                <a:gd name="connsiteY65" fmla="*/ 4123 h 611144"/>
                <a:gd name="connsiteX66" fmla="*/ 385502 w 643671"/>
                <a:gd name="connsiteY66" fmla="*/ 7959 h 611144"/>
                <a:gd name="connsiteX67" fmla="*/ 370158 w 643671"/>
                <a:gd name="connsiteY67" fmla="*/ 9877 h 611144"/>
                <a:gd name="connsiteX68" fmla="*/ 350979 w 643671"/>
                <a:gd name="connsiteY68" fmla="*/ 36728 h 611144"/>
                <a:gd name="connsiteX69" fmla="*/ 337554 w 643671"/>
                <a:gd name="connsiteY69" fmla="*/ 7000 h 611144"/>
                <a:gd name="connsiteX70" fmla="*/ 296318 w 643671"/>
                <a:gd name="connsiteY70" fmla="*/ 18508 h 611144"/>
                <a:gd name="connsiteX71" fmla="*/ 283852 w 643671"/>
                <a:gd name="connsiteY71" fmla="*/ 6041 h 611144"/>
                <a:gd name="connsiteX72" fmla="*/ 250288 w 643671"/>
                <a:gd name="connsiteY72" fmla="*/ 7000 h 611144"/>
                <a:gd name="connsiteX73" fmla="*/ 231109 w 643671"/>
                <a:gd name="connsiteY73" fmla="*/ 27138 h 611144"/>
                <a:gd name="connsiteX74" fmla="*/ 224396 w 643671"/>
                <a:gd name="connsiteY74" fmla="*/ 56866 h 611144"/>
                <a:gd name="connsiteX75" fmla="*/ 207135 w 643671"/>
                <a:gd name="connsiteY75" fmla="*/ 56866 h 611144"/>
                <a:gd name="connsiteX76" fmla="*/ 204258 w 643671"/>
                <a:gd name="connsiteY76" fmla="*/ 64538 h 611144"/>
                <a:gd name="connsiteX77" fmla="*/ 193710 w 643671"/>
                <a:gd name="connsiteY77" fmla="*/ 58784 h 611144"/>
                <a:gd name="connsiteX78" fmla="*/ 164941 w 643671"/>
                <a:gd name="connsiteY78" fmla="*/ 87553 h 611144"/>
                <a:gd name="connsiteX79" fmla="*/ 164941 w 643671"/>
                <a:gd name="connsiteY79" fmla="*/ 88512 h 611144"/>
                <a:gd name="connsiteX80" fmla="*/ 163023 w 643671"/>
                <a:gd name="connsiteY80" fmla="*/ 126870 h 611144"/>
                <a:gd name="connsiteX81" fmla="*/ 187956 w 643671"/>
                <a:gd name="connsiteY81" fmla="*/ 131665 h 611144"/>
                <a:gd name="connsiteX82" fmla="*/ 180284 w 643671"/>
                <a:gd name="connsiteY82" fmla="*/ 137419 h 611144"/>
                <a:gd name="connsiteX83" fmla="*/ 180284 w 643671"/>
                <a:gd name="connsiteY83" fmla="*/ 149885 h 611144"/>
                <a:gd name="connsiteX84" fmla="*/ 157269 w 643671"/>
                <a:gd name="connsiteY84" fmla="*/ 153721 h 611144"/>
                <a:gd name="connsiteX85" fmla="*/ 153433 w 643671"/>
                <a:gd name="connsiteY85" fmla="*/ 174818 h 611144"/>
                <a:gd name="connsiteX86" fmla="*/ 133295 w 643671"/>
                <a:gd name="connsiteY86" fmla="*/ 199751 h 611144"/>
                <a:gd name="connsiteX87" fmla="*/ 129459 w 643671"/>
                <a:gd name="connsiteY87" fmla="*/ 202628 h 611144"/>
                <a:gd name="connsiteX88" fmla="*/ 137131 w 643671"/>
                <a:gd name="connsiteY88" fmla="*/ 227561 h 611144"/>
                <a:gd name="connsiteX89" fmla="*/ 129459 w 643671"/>
                <a:gd name="connsiteY89" fmla="*/ 257289 h 611144"/>
                <a:gd name="connsiteX90" fmla="*/ 149598 w 643671"/>
                <a:gd name="connsiteY90" fmla="*/ 275509 h 611144"/>
                <a:gd name="connsiteX91" fmla="*/ 130418 w 643671"/>
                <a:gd name="connsiteY91" fmla="*/ 278386 h 611144"/>
                <a:gd name="connsiteX92" fmla="*/ 134254 w 643671"/>
                <a:gd name="connsiteY92" fmla="*/ 270714 h 611144"/>
                <a:gd name="connsiteX93" fmla="*/ 109321 w 643671"/>
                <a:gd name="connsiteY93" fmla="*/ 272632 h 611144"/>
                <a:gd name="connsiteX94" fmla="*/ 104526 w 643671"/>
                <a:gd name="connsiteY94" fmla="*/ 289893 h 611144"/>
                <a:gd name="connsiteX95" fmla="*/ 84389 w 643671"/>
                <a:gd name="connsiteY95" fmla="*/ 296606 h 611144"/>
                <a:gd name="connsiteX96" fmla="*/ 89183 w 643671"/>
                <a:gd name="connsiteY96" fmla="*/ 311949 h 611144"/>
                <a:gd name="connsiteX97" fmla="*/ 74799 w 643671"/>
                <a:gd name="connsiteY97" fmla="*/ 312908 h 611144"/>
                <a:gd name="connsiteX98" fmla="*/ 63291 w 643671"/>
                <a:gd name="connsiteY98" fmla="*/ 329210 h 611144"/>
                <a:gd name="connsiteX99" fmla="*/ 44112 w 643671"/>
                <a:gd name="connsiteY99" fmla="*/ 322498 h 611144"/>
                <a:gd name="connsiteX100" fmla="*/ 0 w 643671"/>
                <a:gd name="connsiteY100" fmla="*/ 333046 h 611144"/>
                <a:gd name="connsiteX101" fmla="*/ 58497 w 643671"/>
                <a:gd name="connsiteY101" fmla="*/ 471136 h 611144"/>
                <a:gd name="connsiteX102" fmla="*/ 55620 w 643671"/>
                <a:gd name="connsiteY102" fmla="*/ 475931 h 611144"/>
                <a:gd name="connsiteX103" fmla="*/ 19179 w 643671"/>
                <a:gd name="connsiteY103" fmla="*/ 540181 h 611144"/>
                <a:gd name="connsiteX104" fmla="*/ 24933 w 643671"/>
                <a:gd name="connsiteY104" fmla="*/ 537304 h 611144"/>
                <a:gd name="connsiteX105" fmla="*/ 48907 w 643671"/>
                <a:gd name="connsiteY105" fmla="*/ 545935 h 611144"/>
                <a:gd name="connsiteX106" fmla="*/ 55620 w 643671"/>
                <a:gd name="connsiteY106" fmla="*/ 607308 h 611144"/>
                <a:gd name="connsiteX107" fmla="*/ 59456 w 643671"/>
                <a:gd name="connsiteY107" fmla="*/ 611144 h 611144"/>
                <a:gd name="connsiteX108" fmla="*/ 59456 w 643671"/>
                <a:gd name="connsiteY108" fmla="*/ 611144 h 611144"/>
                <a:gd name="connsiteX109" fmla="*/ 59456 w 643671"/>
                <a:gd name="connsiteY109" fmla="*/ 611144 h 611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643671" h="611144">
                  <a:moveTo>
                    <a:pt x="59456" y="611144"/>
                  </a:moveTo>
                  <a:cubicBezTo>
                    <a:pt x="70004" y="608267"/>
                    <a:pt x="48907" y="600596"/>
                    <a:pt x="63291" y="595801"/>
                  </a:cubicBezTo>
                  <a:cubicBezTo>
                    <a:pt x="68086" y="593883"/>
                    <a:pt x="73840" y="593883"/>
                    <a:pt x="79594" y="594842"/>
                  </a:cubicBezTo>
                  <a:cubicBezTo>
                    <a:pt x="81511" y="594842"/>
                    <a:pt x="81511" y="599637"/>
                    <a:pt x="84389" y="600596"/>
                  </a:cubicBezTo>
                  <a:cubicBezTo>
                    <a:pt x="93019" y="603472"/>
                    <a:pt x="106444" y="561278"/>
                    <a:pt x="109321" y="558401"/>
                  </a:cubicBezTo>
                  <a:cubicBezTo>
                    <a:pt x="116993" y="554566"/>
                    <a:pt x="125624" y="556484"/>
                    <a:pt x="132336" y="553607"/>
                  </a:cubicBezTo>
                  <a:cubicBezTo>
                    <a:pt x="142885" y="548812"/>
                    <a:pt x="151516" y="540181"/>
                    <a:pt x="163023" y="536345"/>
                  </a:cubicBezTo>
                  <a:cubicBezTo>
                    <a:pt x="167818" y="535387"/>
                    <a:pt x="171654" y="537304"/>
                    <a:pt x="176448" y="537304"/>
                  </a:cubicBezTo>
                  <a:cubicBezTo>
                    <a:pt x="181243" y="537304"/>
                    <a:pt x="185079" y="537304"/>
                    <a:pt x="189874" y="537304"/>
                  </a:cubicBezTo>
                  <a:cubicBezTo>
                    <a:pt x="203299" y="535387"/>
                    <a:pt x="215766" y="527715"/>
                    <a:pt x="228232" y="528674"/>
                  </a:cubicBezTo>
                  <a:cubicBezTo>
                    <a:pt x="231109" y="528674"/>
                    <a:pt x="232068" y="532510"/>
                    <a:pt x="234945" y="533469"/>
                  </a:cubicBezTo>
                  <a:cubicBezTo>
                    <a:pt x="257001" y="536345"/>
                    <a:pt x="285770" y="533469"/>
                    <a:pt x="305908" y="527715"/>
                  </a:cubicBezTo>
                  <a:cubicBezTo>
                    <a:pt x="315497" y="524838"/>
                    <a:pt x="308785" y="534428"/>
                    <a:pt x="313580" y="538263"/>
                  </a:cubicBezTo>
                  <a:cubicBezTo>
                    <a:pt x="315497" y="539222"/>
                    <a:pt x="319333" y="534428"/>
                    <a:pt x="321251" y="536345"/>
                  </a:cubicBezTo>
                  <a:cubicBezTo>
                    <a:pt x="323169" y="538263"/>
                    <a:pt x="317415" y="544017"/>
                    <a:pt x="320292" y="544017"/>
                  </a:cubicBezTo>
                  <a:cubicBezTo>
                    <a:pt x="342348" y="552648"/>
                    <a:pt x="327005" y="538263"/>
                    <a:pt x="337554" y="536345"/>
                  </a:cubicBezTo>
                  <a:cubicBezTo>
                    <a:pt x="373994" y="526756"/>
                    <a:pt x="341389" y="542099"/>
                    <a:pt x="352897" y="547853"/>
                  </a:cubicBezTo>
                  <a:cubicBezTo>
                    <a:pt x="354815" y="549771"/>
                    <a:pt x="357692" y="552648"/>
                    <a:pt x="358651" y="550730"/>
                  </a:cubicBezTo>
                  <a:cubicBezTo>
                    <a:pt x="363445" y="547853"/>
                    <a:pt x="358651" y="531551"/>
                    <a:pt x="363445" y="531551"/>
                  </a:cubicBezTo>
                  <a:cubicBezTo>
                    <a:pt x="368240" y="530592"/>
                    <a:pt x="375912" y="539222"/>
                    <a:pt x="381666" y="532510"/>
                  </a:cubicBezTo>
                  <a:cubicBezTo>
                    <a:pt x="385502" y="528674"/>
                    <a:pt x="385502" y="515248"/>
                    <a:pt x="390296" y="518125"/>
                  </a:cubicBezTo>
                  <a:cubicBezTo>
                    <a:pt x="397968" y="523879"/>
                    <a:pt x="378789" y="531551"/>
                    <a:pt x="400845" y="531551"/>
                  </a:cubicBezTo>
                  <a:cubicBezTo>
                    <a:pt x="408516" y="531551"/>
                    <a:pt x="404681" y="513330"/>
                    <a:pt x="417147" y="522920"/>
                  </a:cubicBezTo>
                  <a:cubicBezTo>
                    <a:pt x="440162" y="539222"/>
                    <a:pt x="412352" y="533469"/>
                    <a:pt x="431531" y="538263"/>
                  </a:cubicBezTo>
                  <a:cubicBezTo>
                    <a:pt x="437285" y="539222"/>
                    <a:pt x="429614" y="525797"/>
                    <a:pt x="433449" y="521002"/>
                  </a:cubicBezTo>
                  <a:cubicBezTo>
                    <a:pt x="439203" y="513330"/>
                    <a:pt x="446875" y="500864"/>
                    <a:pt x="454546" y="504700"/>
                  </a:cubicBezTo>
                  <a:cubicBezTo>
                    <a:pt x="462218" y="508536"/>
                    <a:pt x="468931" y="533469"/>
                    <a:pt x="476603" y="531551"/>
                  </a:cubicBezTo>
                  <a:cubicBezTo>
                    <a:pt x="489069" y="527715"/>
                    <a:pt x="481397" y="512371"/>
                    <a:pt x="495782" y="509495"/>
                  </a:cubicBezTo>
                  <a:cubicBezTo>
                    <a:pt x="501536" y="508536"/>
                    <a:pt x="505371" y="515248"/>
                    <a:pt x="510166" y="514289"/>
                  </a:cubicBezTo>
                  <a:cubicBezTo>
                    <a:pt x="539894" y="508536"/>
                    <a:pt x="490028" y="498946"/>
                    <a:pt x="532222" y="501823"/>
                  </a:cubicBezTo>
                  <a:cubicBezTo>
                    <a:pt x="553319" y="503741"/>
                    <a:pt x="541812" y="525797"/>
                    <a:pt x="565786" y="521002"/>
                  </a:cubicBezTo>
                  <a:cubicBezTo>
                    <a:pt x="587842" y="516207"/>
                    <a:pt x="552360" y="492233"/>
                    <a:pt x="552360" y="482644"/>
                  </a:cubicBezTo>
                  <a:cubicBezTo>
                    <a:pt x="552360" y="474972"/>
                    <a:pt x="554278" y="458670"/>
                    <a:pt x="555237" y="451957"/>
                  </a:cubicBezTo>
                  <a:cubicBezTo>
                    <a:pt x="560032" y="427024"/>
                    <a:pt x="565786" y="417435"/>
                    <a:pt x="569621" y="416476"/>
                  </a:cubicBezTo>
                  <a:cubicBezTo>
                    <a:pt x="576334" y="414558"/>
                    <a:pt x="583047" y="417435"/>
                    <a:pt x="588801" y="414558"/>
                  </a:cubicBezTo>
                  <a:cubicBezTo>
                    <a:pt x="592637" y="412640"/>
                    <a:pt x="590719" y="406886"/>
                    <a:pt x="594554" y="404968"/>
                  </a:cubicBezTo>
                  <a:cubicBezTo>
                    <a:pt x="602226" y="399214"/>
                    <a:pt x="614693" y="400173"/>
                    <a:pt x="624282" y="397296"/>
                  </a:cubicBezTo>
                  <a:cubicBezTo>
                    <a:pt x="621405" y="395379"/>
                    <a:pt x="623323" y="391543"/>
                    <a:pt x="621405" y="389625"/>
                  </a:cubicBezTo>
                  <a:cubicBezTo>
                    <a:pt x="621405" y="389625"/>
                    <a:pt x="602226" y="378117"/>
                    <a:pt x="602226" y="377158"/>
                  </a:cubicBezTo>
                  <a:cubicBezTo>
                    <a:pt x="601267" y="375240"/>
                    <a:pt x="605103" y="372364"/>
                    <a:pt x="604144" y="370446"/>
                  </a:cubicBezTo>
                  <a:cubicBezTo>
                    <a:pt x="601267" y="363733"/>
                    <a:pt x="595513" y="360856"/>
                    <a:pt x="594554" y="355102"/>
                  </a:cubicBezTo>
                  <a:cubicBezTo>
                    <a:pt x="593595" y="352225"/>
                    <a:pt x="599349" y="351267"/>
                    <a:pt x="599349" y="348390"/>
                  </a:cubicBezTo>
                  <a:cubicBezTo>
                    <a:pt x="597431" y="341677"/>
                    <a:pt x="584965" y="341677"/>
                    <a:pt x="584006" y="334964"/>
                  </a:cubicBezTo>
                  <a:cubicBezTo>
                    <a:pt x="583047" y="332087"/>
                    <a:pt x="588801" y="331128"/>
                    <a:pt x="589760" y="328251"/>
                  </a:cubicBezTo>
                  <a:cubicBezTo>
                    <a:pt x="592637" y="317703"/>
                    <a:pt x="560032" y="310990"/>
                    <a:pt x="557155" y="304277"/>
                  </a:cubicBezTo>
                  <a:cubicBezTo>
                    <a:pt x="553319" y="296606"/>
                    <a:pt x="560032" y="287975"/>
                    <a:pt x="559073" y="280303"/>
                  </a:cubicBezTo>
                  <a:cubicBezTo>
                    <a:pt x="559073" y="265919"/>
                    <a:pt x="602226" y="285098"/>
                    <a:pt x="613734" y="277427"/>
                  </a:cubicBezTo>
                  <a:cubicBezTo>
                    <a:pt x="621405" y="272632"/>
                    <a:pt x="630995" y="255371"/>
                    <a:pt x="630036" y="246740"/>
                  </a:cubicBezTo>
                  <a:cubicBezTo>
                    <a:pt x="630036" y="245781"/>
                    <a:pt x="626200" y="246740"/>
                    <a:pt x="627159" y="245781"/>
                  </a:cubicBezTo>
                  <a:cubicBezTo>
                    <a:pt x="631954" y="240986"/>
                    <a:pt x="639626" y="239068"/>
                    <a:pt x="642502" y="234273"/>
                  </a:cubicBezTo>
                  <a:cubicBezTo>
                    <a:pt x="645379" y="230438"/>
                    <a:pt x="642502" y="222766"/>
                    <a:pt x="638667" y="220848"/>
                  </a:cubicBezTo>
                  <a:cubicBezTo>
                    <a:pt x="623323" y="215094"/>
                    <a:pt x="621405" y="221807"/>
                    <a:pt x="613734" y="213176"/>
                  </a:cubicBezTo>
                  <a:cubicBezTo>
                    <a:pt x="610857" y="209341"/>
                    <a:pt x="620446" y="196874"/>
                    <a:pt x="609898" y="197833"/>
                  </a:cubicBezTo>
                  <a:cubicBezTo>
                    <a:pt x="599349" y="198792"/>
                    <a:pt x="593595" y="194956"/>
                    <a:pt x="578252" y="199751"/>
                  </a:cubicBezTo>
                  <a:cubicBezTo>
                    <a:pt x="572499" y="201669"/>
                    <a:pt x="567704" y="207423"/>
                    <a:pt x="561950" y="205505"/>
                  </a:cubicBezTo>
                  <a:cubicBezTo>
                    <a:pt x="557155" y="203587"/>
                    <a:pt x="565786" y="178654"/>
                    <a:pt x="557155" y="172900"/>
                  </a:cubicBezTo>
                  <a:cubicBezTo>
                    <a:pt x="554278" y="170982"/>
                    <a:pt x="526468" y="170982"/>
                    <a:pt x="517838" y="165228"/>
                  </a:cubicBezTo>
                  <a:cubicBezTo>
                    <a:pt x="503453" y="156598"/>
                    <a:pt x="512084" y="147008"/>
                    <a:pt x="491946" y="141254"/>
                  </a:cubicBezTo>
                  <a:cubicBezTo>
                    <a:pt x="488110" y="139337"/>
                    <a:pt x="497700" y="123993"/>
                    <a:pt x="493864" y="123034"/>
                  </a:cubicBezTo>
                  <a:cubicBezTo>
                    <a:pt x="481397" y="123034"/>
                    <a:pt x="476603" y="122075"/>
                    <a:pt x="462218" y="112486"/>
                  </a:cubicBezTo>
                  <a:cubicBezTo>
                    <a:pt x="455505" y="108650"/>
                    <a:pt x="467972" y="90430"/>
                    <a:pt x="466054" y="86594"/>
                  </a:cubicBezTo>
                  <a:cubicBezTo>
                    <a:pt x="460300" y="78922"/>
                    <a:pt x="473726" y="84676"/>
                    <a:pt x="469890" y="78922"/>
                  </a:cubicBezTo>
                  <a:cubicBezTo>
                    <a:pt x="467013" y="74127"/>
                    <a:pt x="445916" y="56866"/>
                    <a:pt x="446875" y="53030"/>
                  </a:cubicBezTo>
                  <a:cubicBezTo>
                    <a:pt x="450711" y="40564"/>
                    <a:pt x="452629" y="30974"/>
                    <a:pt x="444957" y="18508"/>
                  </a:cubicBezTo>
                  <a:cubicBezTo>
                    <a:pt x="443039" y="14672"/>
                    <a:pt x="437285" y="22344"/>
                    <a:pt x="434408" y="22344"/>
                  </a:cubicBezTo>
                  <a:cubicBezTo>
                    <a:pt x="433449" y="22344"/>
                    <a:pt x="404681" y="4123"/>
                    <a:pt x="404681" y="4123"/>
                  </a:cubicBezTo>
                  <a:cubicBezTo>
                    <a:pt x="382624" y="-4507"/>
                    <a:pt x="397968" y="2206"/>
                    <a:pt x="385502" y="7959"/>
                  </a:cubicBezTo>
                  <a:cubicBezTo>
                    <a:pt x="383584" y="8918"/>
                    <a:pt x="373035" y="7000"/>
                    <a:pt x="370158" y="9877"/>
                  </a:cubicBezTo>
                  <a:cubicBezTo>
                    <a:pt x="365363" y="16590"/>
                    <a:pt x="358651" y="32892"/>
                    <a:pt x="350979" y="36728"/>
                  </a:cubicBezTo>
                  <a:cubicBezTo>
                    <a:pt x="336595" y="44400"/>
                    <a:pt x="337554" y="7000"/>
                    <a:pt x="337554" y="7000"/>
                  </a:cubicBezTo>
                  <a:cubicBezTo>
                    <a:pt x="309744" y="288"/>
                    <a:pt x="315497" y="4123"/>
                    <a:pt x="296318" y="18508"/>
                  </a:cubicBezTo>
                  <a:cubicBezTo>
                    <a:pt x="291523" y="22344"/>
                    <a:pt x="288647" y="9877"/>
                    <a:pt x="283852" y="6041"/>
                  </a:cubicBezTo>
                  <a:cubicBezTo>
                    <a:pt x="268508" y="-4507"/>
                    <a:pt x="273303" y="25221"/>
                    <a:pt x="250288" y="7000"/>
                  </a:cubicBezTo>
                  <a:cubicBezTo>
                    <a:pt x="250288" y="7959"/>
                    <a:pt x="233027" y="21385"/>
                    <a:pt x="231109" y="27138"/>
                  </a:cubicBezTo>
                  <a:cubicBezTo>
                    <a:pt x="229191" y="30015"/>
                    <a:pt x="224396" y="56866"/>
                    <a:pt x="224396" y="56866"/>
                  </a:cubicBezTo>
                  <a:cubicBezTo>
                    <a:pt x="219601" y="60702"/>
                    <a:pt x="212889" y="54948"/>
                    <a:pt x="207135" y="56866"/>
                  </a:cubicBezTo>
                  <a:cubicBezTo>
                    <a:pt x="205217" y="57825"/>
                    <a:pt x="207135" y="64538"/>
                    <a:pt x="204258" y="64538"/>
                  </a:cubicBezTo>
                  <a:cubicBezTo>
                    <a:pt x="200422" y="64538"/>
                    <a:pt x="197546" y="58784"/>
                    <a:pt x="193710" y="58784"/>
                  </a:cubicBezTo>
                  <a:cubicBezTo>
                    <a:pt x="182202" y="57825"/>
                    <a:pt x="180284" y="83717"/>
                    <a:pt x="164941" y="87553"/>
                  </a:cubicBezTo>
                  <a:lnTo>
                    <a:pt x="164941" y="88512"/>
                  </a:lnTo>
                  <a:cubicBezTo>
                    <a:pt x="170695" y="101937"/>
                    <a:pt x="163982" y="113445"/>
                    <a:pt x="163023" y="126870"/>
                  </a:cubicBezTo>
                  <a:cubicBezTo>
                    <a:pt x="162064" y="134542"/>
                    <a:pt x="191792" y="119198"/>
                    <a:pt x="187956" y="131665"/>
                  </a:cubicBezTo>
                  <a:cubicBezTo>
                    <a:pt x="186997" y="134542"/>
                    <a:pt x="182202" y="134542"/>
                    <a:pt x="180284" y="137419"/>
                  </a:cubicBezTo>
                  <a:cubicBezTo>
                    <a:pt x="179325" y="141254"/>
                    <a:pt x="183161" y="146049"/>
                    <a:pt x="180284" y="149885"/>
                  </a:cubicBezTo>
                  <a:cubicBezTo>
                    <a:pt x="174531" y="156598"/>
                    <a:pt x="161105" y="147008"/>
                    <a:pt x="157269" y="153721"/>
                  </a:cubicBezTo>
                  <a:cubicBezTo>
                    <a:pt x="153433" y="160434"/>
                    <a:pt x="158228" y="169064"/>
                    <a:pt x="153433" y="174818"/>
                  </a:cubicBezTo>
                  <a:cubicBezTo>
                    <a:pt x="136172" y="201669"/>
                    <a:pt x="144803" y="167146"/>
                    <a:pt x="133295" y="199751"/>
                  </a:cubicBezTo>
                  <a:cubicBezTo>
                    <a:pt x="133295" y="201669"/>
                    <a:pt x="129459" y="201669"/>
                    <a:pt x="129459" y="202628"/>
                  </a:cubicBezTo>
                  <a:lnTo>
                    <a:pt x="137131" y="227561"/>
                  </a:lnTo>
                  <a:cubicBezTo>
                    <a:pt x="137131" y="228520"/>
                    <a:pt x="128500" y="253453"/>
                    <a:pt x="129459" y="257289"/>
                  </a:cubicBezTo>
                  <a:cubicBezTo>
                    <a:pt x="129459" y="261124"/>
                    <a:pt x="157269" y="255371"/>
                    <a:pt x="149598" y="275509"/>
                  </a:cubicBezTo>
                  <a:cubicBezTo>
                    <a:pt x="147680" y="280303"/>
                    <a:pt x="129459" y="286057"/>
                    <a:pt x="130418" y="278386"/>
                  </a:cubicBezTo>
                  <a:cubicBezTo>
                    <a:pt x="130418" y="275509"/>
                    <a:pt x="135213" y="273591"/>
                    <a:pt x="134254" y="270714"/>
                  </a:cubicBezTo>
                  <a:cubicBezTo>
                    <a:pt x="132336" y="259206"/>
                    <a:pt x="112198" y="268796"/>
                    <a:pt x="109321" y="272632"/>
                  </a:cubicBezTo>
                  <a:cubicBezTo>
                    <a:pt x="99732" y="282221"/>
                    <a:pt x="118911" y="281263"/>
                    <a:pt x="104526" y="289893"/>
                  </a:cubicBezTo>
                  <a:cubicBezTo>
                    <a:pt x="97814" y="292770"/>
                    <a:pt x="89183" y="290852"/>
                    <a:pt x="84389" y="296606"/>
                  </a:cubicBezTo>
                  <a:cubicBezTo>
                    <a:pt x="80552" y="300442"/>
                    <a:pt x="93019" y="310031"/>
                    <a:pt x="89183" y="311949"/>
                  </a:cubicBezTo>
                  <a:cubicBezTo>
                    <a:pt x="84389" y="312908"/>
                    <a:pt x="79594" y="310031"/>
                    <a:pt x="74799" y="312908"/>
                  </a:cubicBezTo>
                  <a:cubicBezTo>
                    <a:pt x="69045" y="316744"/>
                    <a:pt x="68086" y="325375"/>
                    <a:pt x="63291" y="329210"/>
                  </a:cubicBezTo>
                  <a:cubicBezTo>
                    <a:pt x="55620" y="336882"/>
                    <a:pt x="51784" y="320580"/>
                    <a:pt x="44112" y="322498"/>
                  </a:cubicBezTo>
                  <a:cubicBezTo>
                    <a:pt x="36441" y="326334"/>
                    <a:pt x="10549" y="340718"/>
                    <a:pt x="0" y="333046"/>
                  </a:cubicBezTo>
                  <a:cubicBezTo>
                    <a:pt x="16302" y="379076"/>
                    <a:pt x="55620" y="421270"/>
                    <a:pt x="58497" y="471136"/>
                  </a:cubicBezTo>
                  <a:cubicBezTo>
                    <a:pt x="58497" y="473054"/>
                    <a:pt x="56579" y="474972"/>
                    <a:pt x="55620" y="475931"/>
                  </a:cubicBezTo>
                  <a:cubicBezTo>
                    <a:pt x="48907" y="482644"/>
                    <a:pt x="-7672" y="529633"/>
                    <a:pt x="19179" y="540181"/>
                  </a:cubicBezTo>
                  <a:cubicBezTo>
                    <a:pt x="21097" y="541140"/>
                    <a:pt x="23015" y="536345"/>
                    <a:pt x="24933" y="537304"/>
                  </a:cubicBezTo>
                  <a:cubicBezTo>
                    <a:pt x="32605" y="538263"/>
                    <a:pt x="42194" y="541140"/>
                    <a:pt x="48907" y="545935"/>
                  </a:cubicBezTo>
                  <a:cubicBezTo>
                    <a:pt x="67127" y="560319"/>
                    <a:pt x="47948" y="591006"/>
                    <a:pt x="55620" y="607308"/>
                  </a:cubicBezTo>
                  <a:cubicBezTo>
                    <a:pt x="53702" y="606349"/>
                    <a:pt x="56579" y="609226"/>
                    <a:pt x="59456" y="611144"/>
                  </a:cubicBezTo>
                  <a:lnTo>
                    <a:pt x="59456" y="611144"/>
                  </a:lnTo>
                  <a:lnTo>
                    <a:pt x="59456" y="611144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20" name="Freeform: Shape 319">
              <a:extLst>
                <a:ext uri="{FF2B5EF4-FFF2-40B4-BE49-F238E27FC236}">
                  <a16:creationId xmlns:a16="http://schemas.microsoft.com/office/drawing/2014/main" id="{53560651-C6D3-91CB-C33D-D74BCD369A97}"/>
                </a:ext>
              </a:extLst>
            </p:cNvPr>
            <p:cNvSpPr/>
            <p:nvPr/>
          </p:nvSpPr>
          <p:spPr>
            <a:xfrm>
              <a:off x="5646863" y="1407459"/>
              <a:ext cx="1181122" cy="1686372"/>
            </a:xfrm>
            <a:custGeom>
              <a:avLst/>
              <a:gdLst>
                <a:gd name="connsiteX0" fmla="*/ 11390 w 1151895"/>
                <a:gd name="connsiteY0" fmla="*/ 1465662 h 1644643"/>
                <a:gd name="connsiteX1" fmla="*/ 14313 w 1151895"/>
                <a:gd name="connsiteY1" fmla="*/ 1467935 h 1644643"/>
                <a:gd name="connsiteX2" fmla="*/ 16344 w 1151895"/>
                <a:gd name="connsiteY2" fmla="*/ 1477359 h 1644643"/>
                <a:gd name="connsiteX3" fmla="*/ 14306 w 1151895"/>
                <a:gd name="connsiteY3" fmla="*/ 1491264 h 1644643"/>
                <a:gd name="connsiteX4" fmla="*/ 8193 w 1151895"/>
                <a:gd name="connsiteY4" fmla="*/ 1489466 h 1644643"/>
                <a:gd name="connsiteX5" fmla="*/ 8552 w 1151895"/>
                <a:gd name="connsiteY5" fmla="*/ 1463454 h 1644643"/>
                <a:gd name="connsiteX6" fmla="*/ 9511 w 1151895"/>
                <a:gd name="connsiteY6" fmla="*/ 1464413 h 1644643"/>
                <a:gd name="connsiteX7" fmla="*/ 7593 w 1151895"/>
                <a:gd name="connsiteY7" fmla="*/ 1465372 h 1644643"/>
                <a:gd name="connsiteX8" fmla="*/ 8552 w 1151895"/>
                <a:gd name="connsiteY8" fmla="*/ 1463454 h 1644643"/>
                <a:gd name="connsiteX9" fmla="*/ 23896 w 1151895"/>
                <a:gd name="connsiteY9" fmla="*/ 1400163 h 1644643"/>
                <a:gd name="connsiteX10" fmla="*/ 23758 w 1151895"/>
                <a:gd name="connsiteY10" fmla="*/ 1401260 h 1644643"/>
                <a:gd name="connsiteX11" fmla="*/ 22937 w 1151895"/>
                <a:gd name="connsiteY11" fmla="*/ 1402081 h 1644643"/>
                <a:gd name="connsiteX12" fmla="*/ 23896 w 1151895"/>
                <a:gd name="connsiteY12" fmla="*/ 1400163 h 1644643"/>
                <a:gd name="connsiteX13" fmla="*/ 25814 w 1151895"/>
                <a:gd name="connsiteY13" fmla="*/ 1397286 h 1644643"/>
                <a:gd name="connsiteX14" fmla="*/ 30608 w 1151895"/>
                <a:gd name="connsiteY14" fmla="*/ 1402081 h 1644643"/>
                <a:gd name="connsiteX15" fmla="*/ 22518 w 1151895"/>
                <a:gd name="connsiteY15" fmla="*/ 1411116 h 1644643"/>
                <a:gd name="connsiteX16" fmla="*/ 23758 w 1151895"/>
                <a:gd name="connsiteY16" fmla="*/ 1401260 h 1644643"/>
                <a:gd name="connsiteX17" fmla="*/ 25814 w 1151895"/>
                <a:gd name="connsiteY17" fmla="*/ 1399204 h 1644643"/>
                <a:gd name="connsiteX18" fmla="*/ 69926 w 1151895"/>
                <a:gd name="connsiteY18" fmla="*/ 1120147 h 1644643"/>
                <a:gd name="connsiteX19" fmla="*/ 76221 w 1151895"/>
                <a:gd name="connsiteY19" fmla="*/ 1120631 h 1644643"/>
                <a:gd name="connsiteX20" fmla="*/ 74961 w 1151895"/>
                <a:gd name="connsiteY20" fmla="*/ 1120866 h 1644643"/>
                <a:gd name="connsiteX21" fmla="*/ 71252 w 1151895"/>
                <a:gd name="connsiteY21" fmla="*/ 1126110 h 1644643"/>
                <a:gd name="connsiteX22" fmla="*/ 83289 w 1151895"/>
                <a:gd name="connsiteY22" fmla="*/ 1119314 h 1644643"/>
                <a:gd name="connsiteX23" fmla="*/ 82392 w 1151895"/>
                <a:gd name="connsiteY23" fmla="*/ 1121106 h 1644643"/>
                <a:gd name="connsiteX24" fmla="*/ 76221 w 1151895"/>
                <a:gd name="connsiteY24" fmla="*/ 1120631 h 1644643"/>
                <a:gd name="connsiteX25" fmla="*/ 83351 w 1151895"/>
                <a:gd name="connsiteY25" fmla="*/ 1119188 h 1644643"/>
                <a:gd name="connsiteX26" fmla="*/ 83403 w 1151895"/>
                <a:gd name="connsiteY26" fmla="*/ 1119292 h 1644643"/>
                <a:gd name="connsiteX27" fmla="*/ 83289 w 1151895"/>
                <a:gd name="connsiteY27" fmla="*/ 1119314 h 1644643"/>
                <a:gd name="connsiteX28" fmla="*/ 236784 w 1151895"/>
                <a:gd name="connsiteY28" fmla="*/ 952329 h 1644643"/>
                <a:gd name="connsiteX29" fmla="*/ 239661 w 1151895"/>
                <a:gd name="connsiteY29" fmla="*/ 963837 h 1644643"/>
                <a:gd name="connsiteX30" fmla="*/ 235826 w 1151895"/>
                <a:gd name="connsiteY30" fmla="*/ 965754 h 1644643"/>
                <a:gd name="connsiteX31" fmla="*/ 224318 w 1151895"/>
                <a:gd name="connsiteY31" fmla="*/ 967672 h 1644643"/>
                <a:gd name="connsiteX32" fmla="*/ 236784 w 1151895"/>
                <a:gd name="connsiteY32" fmla="*/ 952329 h 1644643"/>
                <a:gd name="connsiteX33" fmla="*/ 371039 w 1151895"/>
                <a:gd name="connsiteY33" fmla="*/ 828623 h 1644643"/>
                <a:gd name="connsiteX34" fmla="*/ 362408 w 1151895"/>
                <a:gd name="connsiteY34" fmla="*/ 830541 h 1644643"/>
                <a:gd name="connsiteX35" fmla="*/ 371039 w 1151895"/>
                <a:gd name="connsiteY35" fmla="*/ 828623 h 1644643"/>
                <a:gd name="connsiteX36" fmla="*/ 463099 w 1151895"/>
                <a:gd name="connsiteY36" fmla="*/ 422025 h 1644643"/>
                <a:gd name="connsiteX37" fmla="*/ 455427 w 1151895"/>
                <a:gd name="connsiteY37" fmla="*/ 449835 h 1644643"/>
                <a:gd name="connsiteX38" fmla="*/ 453509 w 1151895"/>
                <a:gd name="connsiteY38" fmla="*/ 447917 h 1644643"/>
                <a:gd name="connsiteX39" fmla="*/ 459263 w 1151895"/>
                <a:gd name="connsiteY39" fmla="*/ 438327 h 1644643"/>
                <a:gd name="connsiteX40" fmla="*/ 463099 w 1151895"/>
                <a:gd name="connsiteY40" fmla="*/ 422025 h 1644643"/>
                <a:gd name="connsiteX41" fmla="*/ 518194 w 1151895"/>
                <a:gd name="connsiteY41" fmla="*/ 352231 h 1644643"/>
                <a:gd name="connsiteX42" fmla="*/ 531185 w 1151895"/>
                <a:gd name="connsiteY42" fmla="*/ 356816 h 1644643"/>
                <a:gd name="connsiteX43" fmla="*/ 528308 w 1151895"/>
                <a:gd name="connsiteY43" fmla="*/ 363529 h 1644643"/>
                <a:gd name="connsiteX44" fmla="*/ 520636 w 1151895"/>
                <a:gd name="connsiteY44" fmla="*/ 385585 h 1644643"/>
                <a:gd name="connsiteX45" fmla="*/ 509129 w 1151895"/>
                <a:gd name="connsiteY45" fmla="*/ 379831 h 1644643"/>
                <a:gd name="connsiteX46" fmla="*/ 518718 w 1151895"/>
                <a:gd name="connsiteY46" fmla="*/ 363529 h 1644643"/>
                <a:gd name="connsiteX47" fmla="*/ 502416 w 1151895"/>
                <a:gd name="connsiteY47" fmla="*/ 371200 h 1644643"/>
                <a:gd name="connsiteX48" fmla="*/ 493785 w 1151895"/>
                <a:gd name="connsiteY48" fmla="*/ 382708 h 1644643"/>
                <a:gd name="connsiteX49" fmla="*/ 518194 w 1151895"/>
                <a:gd name="connsiteY49" fmla="*/ 352231 h 1644643"/>
                <a:gd name="connsiteX50" fmla="*/ 690732 w 1151895"/>
                <a:gd name="connsiteY50" fmla="*/ 198468 h 1644643"/>
                <a:gd name="connsiteX51" fmla="*/ 673111 w 1151895"/>
                <a:gd name="connsiteY51" fmla="*/ 223521 h 1644643"/>
                <a:gd name="connsiteX52" fmla="*/ 655849 w 1151895"/>
                <a:gd name="connsiteY52" fmla="*/ 210095 h 1644643"/>
                <a:gd name="connsiteX53" fmla="*/ 690732 w 1151895"/>
                <a:gd name="connsiteY53" fmla="*/ 198468 h 1644643"/>
                <a:gd name="connsiteX54" fmla="*/ 703797 w 1151895"/>
                <a:gd name="connsiteY54" fmla="*/ 192834 h 1644643"/>
                <a:gd name="connsiteX55" fmla="*/ 704756 w 1151895"/>
                <a:gd name="connsiteY55" fmla="*/ 194752 h 1644643"/>
                <a:gd name="connsiteX56" fmla="*/ 703797 w 1151895"/>
                <a:gd name="connsiteY56" fmla="*/ 197629 h 1644643"/>
                <a:gd name="connsiteX57" fmla="*/ 703797 w 1151895"/>
                <a:gd name="connsiteY57" fmla="*/ 192834 h 1644643"/>
                <a:gd name="connsiteX58" fmla="*/ 732566 w 1151895"/>
                <a:gd name="connsiteY58" fmla="*/ 163106 h 1644643"/>
                <a:gd name="connsiteX59" fmla="*/ 735443 w 1151895"/>
                <a:gd name="connsiteY59" fmla="*/ 164065 h 1644643"/>
                <a:gd name="connsiteX60" fmla="*/ 724895 w 1151895"/>
                <a:gd name="connsiteY60" fmla="*/ 184203 h 1644643"/>
                <a:gd name="connsiteX61" fmla="*/ 721059 w 1151895"/>
                <a:gd name="connsiteY61" fmla="*/ 170778 h 1644643"/>
                <a:gd name="connsiteX62" fmla="*/ 732566 w 1151895"/>
                <a:gd name="connsiteY62" fmla="*/ 163106 h 1644643"/>
                <a:gd name="connsiteX63" fmla="*/ 899425 w 1151895"/>
                <a:gd name="connsiteY63" fmla="*/ 103651 h 1644643"/>
                <a:gd name="connsiteX64" fmla="*/ 892712 w 1151895"/>
                <a:gd name="connsiteY64" fmla="*/ 104610 h 1644643"/>
                <a:gd name="connsiteX65" fmla="*/ 899425 w 1151895"/>
                <a:gd name="connsiteY65" fmla="*/ 103651 h 1644643"/>
                <a:gd name="connsiteX66" fmla="*/ 822708 w 1151895"/>
                <a:gd name="connsiteY66" fmla="*/ 79677 h 1644643"/>
                <a:gd name="connsiteX67" fmla="*/ 821749 w 1151895"/>
                <a:gd name="connsiteY67" fmla="*/ 80636 h 1644643"/>
                <a:gd name="connsiteX68" fmla="*/ 825585 w 1151895"/>
                <a:gd name="connsiteY68" fmla="*/ 82554 h 1644643"/>
                <a:gd name="connsiteX69" fmla="*/ 818872 w 1151895"/>
                <a:gd name="connsiteY69" fmla="*/ 93102 h 1644643"/>
                <a:gd name="connsiteX70" fmla="*/ 780514 w 1151895"/>
                <a:gd name="connsiteY70" fmla="*/ 124748 h 1644643"/>
                <a:gd name="connsiteX71" fmla="*/ 786268 w 1151895"/>
                <a:gd name="connsiteY71" fmla="*/ 107487 h 1644643"/>
                <a:gd name="connsiteX72" fmla="*/ 781473 w 1151895"/>
                <a:gd name="connsiteY72" fmla="*/ 105569 h 1644643"/>
                <a:gd name="connsiteX73" fmla="*/ 781473 w 1151895"/>
                <a:gd name="connsiteY73" fmla="*/ 102692 h 1644643"/>
                <a:gd name="connsiteX74" fmla="*/ 789145 w 1151895"/>
                <a:gd name="connsiteY74" fmla="*/ 107487 h 1644643"/>
                <a:gd name="connsiteX75" fmla="*/ 786268 w 1151895"/>
                <a:gd name="connsiteY75" fmla="*/ 95979 h 1644643"/>
                <a:gd name="connsiteX76" fmla="*/ 791063 w 1151895"/>
                <a:gd name="connsiteY76" fmla="*/ 101733 h 1644643"/>
                <a:gd name="connsiteX77" fmla="*/ 791063 w 1151895"/>
                <a:gd name="connsiteY77" fmla="*/ 95020 h 1644643"/>
                <a:gd name="connsiteX78" fmla="*/ 803529 w 1151895"/>
                <a:gd name="connsiteY78" fmla="*/ 102692 h 1644643"/>
                <a:gd name="connsiteX79" fmla="*/ 800652 w 1151895"/>
                <a:gd name="connsiteY79" fmla="*/ 95020 h 1644643"/>
                <a:gd name="connsiteX80" fmla="*/ 822708 w 1151895"/>
                <a:gd name="connsiteY80" fmla="*/ 79677 h 1644643"/>
                <a:gd name="connsiteX81" fmla="*/ 894750 w 1151895"/>
                <a:gd name="connsiteY81" fmla="*/ 19383 h 1644643"/>
                <a:gd name="connsiteX82" fmla="*/ 917645 w 1151895"/>
                <a:gd name="connsiteY82" fmla="*/ 32688 h 1644643"/>
                <a:gd name="connsiteX83" fmla="*/ 911652 w 1151895"/>
                <a:gd name="connsiteY83" fmla="*/ 40600 h 1644643"/>
                <a:gd name="connsiteX84" fmla="*/ 906649 w 1151895"/>
                <a:gd name="connsiteY84" fmla="*/ 43741 h 1644643"/>
                <a:gd name="connsiteX85" fmla="*/ 897796 w 1151895"/>
                <a:gd name="connsiteY85" fmla="*/ 42895 h 1644643"/>
                <a:gd name="connsiteX86" fmla="*/ 891699 w 1151895"/>
                <a:gd name="connsiteY86" fmla="*/ 35716 h 1644643"/>
                <a:gd name="connsiteX87" fmla="*/ 894750 w 1151895"/>
                <a:gd name="connsiteY87" fmla="*/ 19383 h 1644643"/>
                <a:gd name="connsiteX88" fmla="*/ 972306 w 1151895"/>
                <a:gd name="connsiteY88" fmla="*/ 1042 h 1644643"/>
                <a:gd name="connsiteX89" fmla="*/ 983813 w 1151895"/>
                <a:gd name="connsiteY89" fmla="*/ 7755 h 1644643"/>
                <a:gd name="connsiteX90" fmla="*/ 1010664 w 1151895"/>
                <a:gd name="connsiteY90" fmla="*/ 8714 h 1644643"/>
                <a:gd name="connsiteX91" fmla="*/ 988608 w 1151895"/>
                <a:gd name="connsiteY91" fmla="*/ 59539 h 1644643"/>
                <a:gd name="connsiteX92" fmla="*/ 995321 w 1151895"/>
                <a:gd name="connsiteY92" fmla="*/ 54744 h 1644643"/>
                <a:gd name="connsiteX93" fmla="*/ 1009705 w 1151895"/>
                <a:gd name="connsiteY93" fmla="*/ 38442 h 1644643"/>
                <a:gd name="connsiteX94" fmla="*/ 1010664 w 1151895"/>
                <a:gd name="connsiteY94" fmla="*/ 50908 h 1644643"/>
                <a:gd name="connsiteX95" fmla="*/ 1001075 w 1151895"/>
                <a:gd name="connsiteY95" fmla="*/ 70087 h 1644643"/>
                <a:gd name="connsiteX96" fmla="*/ 1019295 w 1151895"/>
                <a:gd name="connsiteY96" fmla="*/ 62416 h 1644643"/>
                <a:gd name="connsiteX97" fmla="*/ 1021213 w 1151895"/>
                <a:gd name="connsiteY97" fmla="*/ 65292 h 1644643"/>
                <a:gd name="connsiteX98" fmla="*/ 1028884 w 1151895"/>
                <a:gd name="connsiteY98" fmla="*/ 66251 h 1644643"/>
                <a:gd name="connsiteX99" fmla="*/ 1021213 w 1151895"/>
                <a:gd name="connsiteY99" fmla="*/ 56662 h 1644643"/>
                <a:gd name="connsiteX100" fmla="*/ 1023131 w 1151895"/>
                <a:gd name="connsiteY100" fmla="*/ 17345 h 1644643"/>
                <a:gd name="connsiteX101" fmla="*/ 1050941 w 1151895"/>
                <a:gd name="connsiteY101" fmla="*/ 36524 h 1644643"/>
                <a:gd name="connsiteX102" fmla="*/ 1078750 w 1151895"/>
                <a:gd name="connsiteY102" fmla="*/ 19262 h 1644643"/>
                <a:gd name="connsiteX103" fmla="*/ 1082586 w 1151895"/>
                <a:gd name="connsiteY103" fmla="*/ 41319 h 1644643"/>
                <a:gd name="connsiteX104" fmla="*/ 1089299 w 1151895"/>
                <a:gd name="connsiteY104" fmla="*/ 41319 h 1644643"/>
                <a:gd name="connsiteX105" fmla="*/ 1104642 w 1151895"/>
                <a:gd name="connsiteY105" fmla="*/ 33647 h 1644643"/>
                <a:gd name="connsiteX106" fmla="*/ 1105601 w 1151895"/>
                <a:gd name="connsiteY106" fmla="*/ 38442 h 1644643"/>
                <a:gd name="connsiteX107" fmla="*/ 1114232 w 1151895"/>
                <a:gd name="connsiteY107" fmla="*/ 41319 h 1644643"/>
                <a:gd name="connsiteX108" fmla="*/ 1118068 w 1151895"/>
                <a:gd name="connsiteY108" fmla="*/ 45154 h 1644643"/>
                <a:gd name="connsiteX109" fmla="*/ 1133411 w 1151895"/>
                <a:gd name="connsiteY109" fmla="*/ 56662 h 1644643"/>
                <a:gd name="connsiteX110" fmla="*/ 1127657 w 1151895"/>
                <a:gd name="connsiteY110" fmla="*/ 60498 h 1644643"/>
                <a:gd name="connsiteX111" fmla="*/ 1114232 w 1151895"/>
                <a:gd name="connsiteY111" fmla="*/ 68169 h 1644643"/>
                <a:gd name="connsiteX112" fmla="*/ 1106560 w 1151895"/>
                <a:gd name="connsiteY112" fmla="*/ 91184 h 1644643"/>
                <a:gd name="connsiteX113" fmla="*/ 1046146 w 1151895"/>
                <a:gd name="connsiteY113" fmla="*/ 105569 h 1644643"/>
                <a:gd name="connsiteX114" fmla="*/ 1054776 w 1151895"/>
                <a:gd name="connsiteY114" fmla="*/ 102692 h 1644643"/>
                <a:gd name="connsiteX115" fmla="*/ 1067243 w 1151895"/>
                <a:gd name="connsiteY115" fmla="*/ 104610 h 1644643"/>
                <a:gd name="connsiteX116" fmla="*/ 1070120 w 1151895"/>
                <a:gd name="connsiteY116" fmla="*/ 106528 h 1644643"/>
                <a:gd name="connsiteX117" fmla="*/ 1092176 w 1151895"/>
                <a:gd name="connsiteY117" fmla="*/ 108446 h 1644643"/>
                <a:gd name="connsiteX118" fmla="*/ 1084504 w 1151895"/>
                <a:gd name="connsiteY118" fmla="*/ 124748 h 1644643"/>
                <a:gd name="connsiteX119" fmla="*/ 1096011 w 1151895"/>
                <a:gd name="connsiteY119" fmla="*/ 113240 h 1644643"/>
                <a:gd name="connsiteX120" fmla="*/ 1097929 w 1151895"/>
                <a:gd name="connsiteY120" fmla="*/ 138173 h 1644643"/>
                <a:gd name="connsiteX121" fmla="*/ 1100806 w 1151895"/>
                <a:gd name="connsiteY121" fmla="*/ 134337 h 1644643"/>
                <a:gd name="connsiteX122" fmla="*/ 1122862 w 1151895"/>
                <a:gd name="connsiteY122" fmla="*/ 133379 h 1644643"/>
                <a:gd name="connsiteX123" fmla="*/ 1117109 w 1151895"/>
                <a:gd name="connsiteY123" fmla="*/ 126666 h 1644643"/>
                <a:gd name="connsiteX124" fmla="*/ 1119027 w 1151895"/>
                <a:gd name="connsiteY124" fmla="*/ 109405 h 1644643"/>
                <a:gd name="connsiteX125" fmla="*/ 1120944 w 1151895"/>
                <a:gd name="connsiteY125" fmla="*/ 115158 h 1644643"/>
                <a:gd name="connsiteX126" fmla="*/ 1143001 w 1151895"/>
                <a:gd name="connsiteY126" fmla="*/ 114199 h 1644643"/>
                <a:gd name="connsiteX127" fmla="*/ 1140124 w 1151895"/>
                <a:gd name="connsiteY127" fmla="*/ 122830 h 1644643"/>
                <a:gd name="connsiteX128" fmla="*/ 1147795 w 1151895"/>
                <a:gd name="connsiteY128" fmla="*/ 150640 h 1644643"/>
                <a:gd name="connsiteX129" fmla="*/ 1118068 w 1151895"/>
                <a:gd name="connsiteY129" fmla="*/ 147763 h 1644643"/>
                <a:gd name="connsiteX130" fmla="*/ 1096011 w 1151895"/>
                <a:gd name="connsiteY130" fmla="*/ 193793 h 1644643"/>
                <a:gd name="connsiteX131" fmla="*/ 1094094 w 1151895"/>
                <a:gd name="connsiteY131" fmla="*/ 229274 h 1644643"/>
                <a:gd name="connsiteX132" fmla="*/ 1088340 w 1151895"/>
                <a:gd name="connsiteY132" fmla="*/ 173655 h 1644643"/>
                <a:gd name="connsiteX133" fmla="*/ 1019295 w 1151895"/>
                <a:gd name="connsiteY133" fmla="*/ 128584 h 1644643"/>
                <a:gd name="connsiteX134" fmla="*/ 1018336 w 1151895"/>
                <a:gd name="connsiteY134" fmla="*/ 123789 h 1644643"/>
                <a:gd name="connsiteX135" fmla="*/ 1015459 w 1151895"/>
                <a:gd name="connsiteY135" fmla="*/ 124748 h 1644643"/>
                <a:gd name="connsiteX136" fmla="*/ 1014500 w 1151895"/>
                <a:gd name="connsiteY136" fmla="*/ 122830 h 1644643"/>
                <a:gd name="connsiteX137" fmla="*/ 1014500 w 1151895"/>
                <a:gd name="connsiteY137" fmla="*/ 124748 h 1644643"/>
                <a:gd name="connsiteX138" fmla="*/ 984772 w 1151895"/>
                <a:gd name="connsiteY138" fmla="*/ 153517 h 1644643"/>
                <a:gd name="connsiteX139" fmla="*/ 961757 w 1151895"/>
                <a:gd name="connsiteY139" fmla="*/ 155435 h 1644643"/>
                <a:gd name="connsiteX140" fmla="*/ 960798 w 1151895"/>
                <a:gd name="connsiteY140" fmla="*/ 165983 h 1644643"/>
                <a:gd name="connsiteX141" fmla="*/ 950250 w 1151895"/>
                <a:gd name="connsiteY141" fmla="*/ 187080 h 1644643"/>
                <a:gd name="connsiteX142" fmla="*/ 954086 w 1151895"/>
                <a:gd name="connsiteY142" fmla="*/ 223521 h 1644643"/>
                <a:gd name="connsiteX143" fmla="*/ 952168 w 1151895"/>
                <a:gd name="connsiteY143" fmla="*/ 231192 h 1644643"/>
                <a:gd name="connsiteX144" fmla="*/ 954086 w 1151895"/>
                <a:gd name="connsiteY144" fmla="*/ 246536 h 1644643"/>
                <a:gd name="connsiteX145" fmla="*/ 963675 w 1151895"/>
                <a:gd name="connsiteY145" fmla="*/ 266674 h 1644643"/>
                <a:gd name="connsiteX146" fmla="*/ 949291 w 1151895"/>
                <a:gd name="connsiteY146" fmla="*/ 286812 h 1644643"/>
                <a:gd name="connsiteX147" fmla="*/ 944496 w 1151895"/>
                <a:gd name="connsiteY147" fmla="*/ 318458 h 1644643"/>
                <a:gd name="connsiteX148" fmla="*/ 938742 w 1151895"/>
                <a:gd name="connsiteY148" fmla="*/ 327088 h 1644643"/>
                <a:gd name="connsiteX149" fmla="*/ 925317 w 1151895"/>
                <a:gd name="connsiteY149" fmla="*/ 316540 h 1644643"/>
                <a:gd name="connsiteX150" fmla="*/ 886958 w 1151895"/>
                <a:gd name="connsiteY150" fmla="*/ 306950 h 1644643"/>
                <a:gd name="connsiteX151" fmla="*/ 883123 w 1151895"/>
                <a:gd name="connsiteY151" fmla="*/ 321334 h 1644643"/>
                <a:gd name="connsiteX152" fmla="*/ 842846 w 1151895"/>
                <a:gd name="connsiteY152" fmla="*/ 330924 h 1644643"/>
                <a:gd name="connsiteX153" fmla="*/ 828462 w 1151895"/>
                <a:gd name="connsiteY153" fmla="*/ 332842 h 1644643"/>
                <a:gd name="connsiteX154" fmla="*/ 822708 w 1151895"/>
                <a:gd name="connsiteY154" fmla="*/ 317499 h 1644643"/>
                <a:gd name="connsiteX155" fmla="*/ 785309 w 1151895"/>
                <a:gd name="connsiteY155" fmla="*/ 272427 h 1644643"/>
                <a:gd name="connsiteX156" fmla="*/ 765171 w 1151895"/>
                <a:gd name="connsiteY156" fmla="*/ 305991 h 1644643"/>
                <a:gd name="connsiteX157" fmla="*/ 749827 w 1151895"/>
                <a:gd name="connsiteY157" fmla="*/ 300237 h 1644643"/>
                <a:gd name="connsiteX158" fmla="*/ 743115 w 1151895"/>
                <a:gd name="connsiteY158" fmla="*/ 305032 h 1644643"/>
                <a:gd name="connsiteX159" fmla="*/ 745992 w 1151895"/>
                <a:gd name="connsiteY159" fmla="*/ 306950 h 1644643"/>
                <a:gd name="connsiteX160" fmla="*/ 744074 w 1151895"/>
                <a:gd name="connsiteY160" fmla="*/ 306950 h 1644643"/>
                <a:gd name="connsiteX161" fmla="*/ 722976 w 1151895"/>
                <a:gd name="connsiteY161" fmla="*/ 310786 h 1644643"/>
                <a:gd name="connsiteX162" fmla="*/ 734484 w 1151895"/>
                <a:gd name="connsiteY162" fmla="*/ 322293 h 1644643"/>
                <a:gd name="connsiteX163" fmla="*/ 739279 w 1151895"/>
                <a:gd name="connsiteY163" fmla="*/ 340514 h 1644643"/>
                <a:gd name="connsiteX164" fmla="*/ 726812 w 1151895"/>
                <a:gd name="connsiteY164" fmla="*/ 370241 h 1644643"/>
                <a:gd name="connsiteX165" fmla="*/ 729689 w 1151895"/>
                <a:gd name="connsiteY165" fmla="*/ 395174 h 1644643"/>
                <a:gd name="connsiteX166" fmla="*/ 647219 w 1151895"/>
                <a:gd name="connsiteY166" fmla="*/ 386544 h 1644643"/>
                <a:gd name="connsiteX167" fmla="*/ 646260 w 1151895"/>
                <a:gd name="connsiteY167" fmla="*/ 451753 h 1644643"/>
                <a:gd name="connsiteX168" fmla="*/ 617491 w 1151895"/>
                <a:gd name="connsiteY168" fmla="*/ 439286 h 1644643"/>
                <a:gd name="connsiteX169" fmla="*/ 594476 w 1151895"/>
                <a:gd name="connsiteY169" fmla="*/ 477645 h 1644643"/>
                <a:gd name="connsiteX170" fmla="*/ 585846 w 1151895"/>
                <a:gd name="connsiteY170" fmla="*/ 509290 h 1644643"/>
                <a:gd name="connsiteX171" fmla="*/ 573379 w 1151895"/>
                <a:gd name="connsiteY171" fmla="*/ 521757 h 1644643"/>
                <a:gd name="connsiteX172" fmla="*/ 590640 w 1151895"/>
                <a:gd name="connsiteY172" fmla="*/ 567787 h 1644643"/>
                <a:gd name="connsiteX173" fmla="*/ 550364 w 1151895"/>
                <a:gd name="connsiteY173" fmla="*/ 633955 h 1644643"/>
                <a:gd name="connsiteX174" fmla="*/ 558036 w 1151895"/>
                <a:gd name="connsiteY174" fmla="*/ 656970 h 1644643"/>
                <a:gd name="connsiteX175" fmla="*/ 537898 w 1151895"/>
                <a:gd name="connsiteY175" fmla="*/ 674231 h 1644643"/>
                <a:gd name="connsiteX176" fmla="*/ 512965 w 1151895"/>
                <a:gd name="connsiteY176" fmla="*/ 678067 h 1644643"/>
                <a:gd name="connsiteX177" fmla="*/ 521595 w 1151895"/>
                <a:gd name="connsiteY177" fmla="*/ 713548 h 1644643"/>
                <a:gd name="connsiteX178" fmla="*/ 516800 w 1151895"/>
                <a:gd name="connsiteY178" fmla="*/ 741358 h 1644643"/>
                <a:gd name="connsiteX179" fmla="*/ 519677 w 1151895"/>
                <a:gd name="connsiteY179" fmla="*/ 774922 h 1644643"/>
                <a:gd name="connsiteX180" fmla="*/ 512965 w 1151895"/>
                <a:gd name="connsiteY180" fmla="*/ 782593 h 1644643"/>
                <a:gd name="connsiteX181" fmla="*/ 484196 w 1151895"/>
                <a:gd name="connsiteY181" fmla="*/ 857392 h 1644643"/>
                <a:gd name="connsiteX182" fmla="*/ 510088 w 1151895"/>
                <a:gd name="connsiteY182" fmla="*/ 908217 h 1644643"/>
                <a:gd name="connsiteX183" fmla="*/ 442961 w 1151895"/>
                <a:gd name="connsiteY183" fmla="*/ 931232 h 1644643"/>
                <a:gd name="connsiteX184" fmla="*/ 408438 w 1151895"/>
                <a:gd name="connsiteY184" fmla="*/ 983016 h 1644643"/>
                <a:gd name="connsiteX185" fmla="*/ 412274 w 1151895"/>
                <a:gd name="connsiteY185" fmla="*/ 994523 h 1644643"/>
                <a:gd name="connsiteX186" fmla="*/ 398849 w 1151895"/>
                <a:gd name="connsiteY186" fmla="*/ 1020415 h 1644643"/>
                <a:gd name="connsiteX187" fmla="*/ 412274 w 1151895"/>
                <a:gd name="connsiteY187" fmla="*/ 1049184 h 1644643"/>
                <a:gd name="connsiteX188" fmla="*/ 405561 w 1151895"/>
                <a:gd name="connsiteY188" fmla="*/ 1063568 h 1644643"/>
                <a:gd name="connsiteX189" fmla="*/ 409397 w 1151895"/>
                <a:gd name="connsiteY189" fmla="*/ 1081789 h 1644643"/>
                <a:gd name="connsiteX190" fmla="*/ 405561 w 1151895"/>
                <a:gd name="connsiteY190" fmla="*/ 1099050 h 1644643"/>
                <a:gd name="connsiteX191" fmla="*/ 422823 w 1151895"/>
                <a:gd name="connsiteY191" fmla="*/ 1137408 h 1644643"/>
                <a:gd name="connsiteX192" fmla="*/ 415151 w 1151895"/>
                <a:gd name="connsiteY192" fmla="*/ 1201658 h 1644643"/>
                <a:gd name="connsiteX193" fmla="*/ 458304 w 1151895"/>
                <a:gd name="connsiteY193" fmla="*/ 1242894 h 1644643"/>
                <a:gd name="connsiteX194" fmla="*/ 448714 w 1151895"/>
                <a:gd name="connsiteY194" fmla="*/ 1279334 h 1644643"/>
                <a:gd name="connsiteX195" fmla="*/ 424740 w 1151895"/>
                <a:gd name="connsiteY195" fmla="*/ 1289882 h 1644643"/>
                <a:gd name="connsiteX196" fmla="*/ 442961 w 1151895"/>
                <a:gd name="connsiteY196" fmla="*/ 1369476 h 1644643"/>
                <a:gd name="connsiteX197" fmla="*/ 443920 w 1151895"/>
                <a:gd name="connsiteY197" fmla="*/ 1395368 h 1644643"/>
                <a:gd name="connsiteX198" fmla="*/ 405561 w 1151895"/>
                <a:gd name="connsiteY198" fmla="*/ 1424137 h 1644643"/>
                <a:gd name="connsiteX199" fmla="*/ 409397 w 1151895"/>
                <a:gd name="connsiteY199" fmla="*/ 1429890 h 1644643"/>
                <a:gd name="connsiteX200" fmla="*/ 411315 w 1151895"/>
                <a:gd name="connsiteY200" fmla="*/ 1441398 h 1644643"/>
                <a:gd name="connsiteX201" fmla="*/ 397890 w 1151895"/>
                <a:gd name="connsiteY201" fmla="*/ 1453865 h 1644643"/>
                <a:gd name="connsiteX202" fmla="*/ 397890 w 1151895"/>
                <a:gd name="connsiteY202" fmla="*/ 1533458 h 1644643"/>
                <a:gd name="connsiteX203" fmla="*/ 383505 w 1151895"/>
                <a:gd name="connsiteY203" fmla="*/ 1526745 h 1644643"/>
                <a:gd name="connsiteX204" fmla="*/ 385423 w 1151895"/>
                <a:gd name="connsiteY204" fmla="*/ 1525786 h 1644643"/>
                <a:gd name="connsiteX205" fmla="*/ 380628 w 1151895"/>
                <a:gd name="connsiteY205" fmla="*/ 1512361 h 1644643"/>
                <a:gd name="connsiteX206" fmla="*/ 342270 w 1151895"/>
                <a:gd name="connsiteY206" fmla="*/ 1498936 h 1644643"/>
                <a:gd name="connsiteX207" fmla="*/ 345147 w 1151895"/>
                <a:gd name="connsiteY207" fmla="*/ 1487428 h 1644643"/>
                <a:gd name="connsiteX208" fmla="*/ 339393 w 1151895"/>
                <a:gd name="connsiteY208" fmla="*/ 1487428 h 1644643"/>
                <a:gd name="connsiteX209" fmla="*/ 337475 w 1151895"/>
                <a:gd name="connsiteY209" fmla="*/ 1467290 h 1644643"/>
                <a:gd name="connsiteX210" fmla="*/ 336516 w 1151895"/>
                <a:gd name="connsiteY210" fmla="*/ 1463454 h 1644643"/>
                <a:gd name="connsiteX211" fmla="*/ 329803 w 1151895"/>
                <a:gd name="connsiteY211" fmla="*/ 1437562 h 1644643"/>
                <a:gd name="connsiteX212" fmla="*/ 330762 w 1151895"/>
                <a:gd name="connsiteY212" fmla="*/ 1420301 h 1644643"/>
                <a:gd name="connsiteX213" fmla="*/ 324050 w 1151895"/>
                <a:gd name="connsiteY213" fmla="*/ 1463454 h 1644643"/>
                <a:gd name="connsiteX214" fmla="*/ 322132 w 1151895"/>
                <a:gd name="connsiteY214" fmla="*/ 1461536 h 1644643"/>
                <a:gd name="connsiteX215" fmla="*/ 322132 w 1151895"/>
                <a:gd name="connsiteY215" fmla="*/ 1445234 h 1644643"/>
                <a:gd name="connsiteX216" fmla="*/ 309665 w 1151895"/>
                <a:gd name="connsiteY216" fmla="*/ 1437562 h 1644643"/>
                <a:gd name="connsiteX217" fmla="*/ 320214 w 1151895"/>
                <a:gd name="connsiteY217" fmla="*/ 1455782 h 1644643"/>
                <a:gd name="connsiteX218" fmla="*/ 318296 w 1151895"/>
                <a:gd name="connsiteY218" fmla="*/ 1472085 h 1644643"/>
                <a:gd name="connsiteX219" fmla="*/ 325968 w 1151895"/>
                <a:gd name="connsiteY219" fmla="*/ 1494141 h 1644643"/>
                <a:gd name="connsiteX220" fmla="*/ 324050 w 1151895"/>
                <a:gd name="connsiteY220" fmla="*/ 1497977 h 1644643"/>
                <a:gd name="connsiteX221" fmla="*/ 318296 w 1151895"/>
                <a:gd name="connsiteY221" fmla="*/ 1494141 h 1644643"/>
                <a:gd name="connsiteX222" fmla="*/ 312542 w 1151895"/>
                <a:gd name="connsiteY222" fmla="*/ 1520992 h 1644643"/>
                <a:gd name="connsiteX223" fmla="*/ 310624 w 1151895"/>
                <a:gd name="connsiteY223" fmla="*/ 1511402 h 1644643"/>
                <a:gd name="connsiteX224" fmla="*/ 286650 w 1151895"/>
                <a:gd name="connsiteY224" fmla="*/ 1531540 h 1644643"/>
                <a:gd name="connsiteX225" fmla="*/ 282814 w 1151895"/>
                <a:gd name="connsiteY225" fmla="*/ 1520033 h 1644643"/>
                <a:gd name="connsiteX226" fmla="*/ 267471 w 1151895"/>
                <a:gd name="connsiteY226" fmla="*/ 1512361 h 1644643"/>
                <a:gd name="connsiteX227" fmla="*/ 278979 w 1151895"/>
                <a:gd name="connsiteY227" fmla="*/ 1528663 h 1644643"/>
                <a:gd name="connsiteX228" fmla="*/ 253087 w 1151895"/>
                <a:gd name="connsiteY228" fmla="*/ 1542089 h 1644643"/>
                <a:gd name="connsiteX229" fmla="*/ 259800 w 1151895"/>
                <a:gd name="connsiteY229" fmla="*/ 1551678 h 1644643"/>
                <a:gd name="connsiteX230" fmla="*/ 238702 w 1151895"/>
                <a:gd name="connsiteY230" fmla="*/ 1557432 h 1644643"/>
                <a:gd name="connsiteX231" fmla="*/ 246374 w 1151895"/>
                <a:gd name="connsiteY231" fmla="*/ 1565104 h 1644643"/>
                <a:gd name="connsiteX232" fmla="*/ 229113 w 1151895"/>
                <a:gd name="connsiteY232" fmla="*/ 1572775 h 1644643"/>
                <a:gd name="connsiteX233" fmla="*/ 231031 w 1151895"/>
                <a:gd name="connsiteY233" fmla="*/ 1578529 h 1644643"/>
                <a:gd name="connsiteX234" fmla="*/ 202262 w 1151895"/>
                <a:gd name="connsiteY234" fmla="*/ 1614011 h 1644643"/>
                <a:gd name="connsiteX235" fmla="*/ 195549 w 1151895"/>
                <a:gd name="connsiteY235" fmla="*/ 1612093 h 1644643"/>
                <a:gd name="connsiteX236" fmla="*/ 184042 w 1151895"/>
                <a:gd name="connsiteY236" fmla="*/ 1629354 h 1644643"/>
                <a:gd name="connsiteX237" fmla="*/ 171575 w 1151895"/>
                <a:gd name="connsiteY237" fmla="*/ 1617846 h 1644643"/>
                <a:gd name="connsiteX238" fmla="*/ 163904 w 1151895"/>
                <a:gd name="connsiteY238" fmla="*/ 1635108 h 1644643"/>
                <a:gd name="connsiteX239" fmla="*/ 150478 w 1151895"/>
                <a:gd name="connsiteY239" fmla="*/ 1635108 h 1644643"/>
                <a:gd name="connsiteX240" fmla="*/ 143765 w 1151895"/>
                <a:gd name="connsiteY240" fmla="*/ 1640861 h 1644643"/>
                <a:gd name="connsiteX241" fmla="*/ 124586 w 1151895"/>
                <a:gd name="connsiteY241" fmla="*/ 1637985 h 1644643"/>
                <a:gd name="connsiteX242" fmla="*/ 107325 w 1151895"/>
                <a:gd name="connsiteY242" fmla="*/ 1643738 h 1644643"/>
                <a:gd name="connsiteX243" fmla="*/ 116915 w 1151895"/>
                <a:gd name="connsiteY243" fmla="*/ 1630313 h 1644643"/>
                <a:gd name="connsiteX244" fmla="*/ 103489 w 1151895"/>
                <a:gd name="connsiteY244" fmla="*/ 1637985 h 1644643"/>
                <a:gd name="connsiteX245" fmla="*/ 81433 w 1151895"/>
                <a:gd name="connsiteY245" fmla="*/ 1633190 h 1644643"/>
                <a:gd name="connsiteX246" fmla="*/ 98694 w 1151895"/>
                <a:gd name="connsiteY246" fmla="*/ 1610175 h 1644643"/>
                <a:gd name="connsiteX247" fmla="*/ 90064 w 1151895"/>
                <a:gd name="connsiteY247" fmla="*/ 1603462 h 1644643"/>
                <a:gd name="connsiteX248" fmla="*/ 82392 w 1151895"/>
                <a:gd name="connsiteY248" fmla="*/ 1613052 h 1644643"/>
                <a:gd name="connsiteX249" fmla="*/ 66090 w 1151895"/>
                <a:gd name="connsiteY249" fmla="*/ 1607298 h 1644643"/>
                <a:gd name="connsiteX250" fmla="*/ 44034 w 1151895"/>
                <a:gd name="connsiteY250" fmla="*/ 1583324 h 1644643"/>
                <a:gd name="connsiteX251" fmla="*/ 32526 w 1151895"/>
                <a:gd name="connsiteY251" fmla="*/ 1580447 h 1644643"/>
                <a:gd name="connsiteX252" fmla="*/ 16224 w 1151895"/>
                <a:gd name="connsiteY252" fmla="*/ 1546883 h 1644643"/>
                <a:gd name="connsiteX253" fmla="*/ 23896 w 1151895"/>
                <a:gd name="connsiteY253" fmla="*/ 1531540 h 1644643"/>
                <a:gd name="connsiteX254" fmla="*/ 23896 w 1151895"/>
                <a:gd name="connsiteY254" fmla="*/ 1514279 h 1644643"/>
                <a:gd name="connsiteX255" fmla="*/ 32526 w 1151895"/>
                <a:gd name="connsiteY255" fmla="*/ 1534417 h 1644643"/>
                <a:gd name="connsiteX256" fmla="*/ 41157 w 1151895"/>
                <a:gd name="connsiteY256" fmla="*/ 1523868 h 1644643"/>
                <a:gd name="connsiteX257" fmla="*/ 46911 w 1151895"/>
                <a:gd name="connsiteY257" fmla="*/ 1525786 h 1644643"/>
                <a:gd name="connsiteX258" fmla="*/ 42116 w 1151895"/>
                <a:gd name="connsiteY258" fmla="*/ 1512361 h 1644643"/>
                <a:gd name="connsiteX259" fmla="*/ 58418 w 1151895"/>
                <a:gd name="connsiteY259" fmla="*/ 1503730 h 1644643"/>
                <a:gd name="connsiteX260" fmla="*/ 50746 w 1151895"/>
                <a:gd name="connsiteY260" fmla="*/ 1500853 h 1644643"/>
                <a:gd name="connsiteX261" fmla="*/ 61295 w 1151895"/>
                <a:gd name="connsiteY261" fmla="*/ 1492223 h 1644643"/>
                <a:gd name="connsiteX262" fmla="*/ 80474 w 1151895"/>
                <a:gd name="connsiteY262" fmla="*/ 1484551 h 1644643"/>
                <a:gd name="connsiteX263" fmla="*/ 53623 w 1151895"/>
                <a:gd name="connsiteY263" fmla="*/ 1482633 h 1644643"/>
                <a:gd name="connsiteX264" fmla="*/ 47870 w 1151895"/>
                <a:gd name="connsiteY264" fmla="*/ 1478797 h 1644643"/>
                <a:gd name="connsiteX265" fmla="*/ 62254 w 1151895"/>
                <a:gd name="connsiteY265" fmla="*/ 1463454 h 1644643"/>
                <a:gd name="connsiteX266" fmla="*/ 41157 w 1151895"/>
                <a:gd name="connsiteY266" fmla="*/ 1455782 h 1644643"/>
                <a:gd name="connsiteX267" fmla="*/ 21978 w 1151895"/>
                <a:gd name="connsiteY267" fmla="*/ 1486469 h 1644643"/>
                <a:gd name="connsiteX268" fmla="*/ 17183 w 1151895"/>
                <a:gd name="connsiteY268" fmla="*/ 1470167 h 1644643"/>
                <a:gd name="connsiteX269" fmla="*/ 14313 w 1151895"/>
                <a:gd name="connsiteY269" fmla="*/ 1467935 h 1644643"/>
                <a:gd name="connsiteX270" fmla="*/ 13347 w 1151895"/>
                <a:gd name="connsiteY270" fmla="*/ 1463454 h 1644643"/>
                <a:gd name="connsiteX271" fmla="*/ 11429 w 1151895"/>
                <a:gd name="connsiteY271" fmla="*/ 1465372 h 1644643"/>
                <a:gd name="connsiteX272" fmla="*/ 11390 w 1151895"/>
                <a:gd name="connsiteY272" fmla="*/ 1465662 h 1644643"/>
                <a:gd name="connsiteX273" fmla="*/ 8552 w 1151895"/>
                <a:gd name="connsiteY273" fmla="*/ 1463454 h 1644643"/>
                <a:gd name="connsiteX274" fmla="*/ 2799 w 1151895"/>
                <a:gd name="connsiteY274" fmla="*/ 1456741 h 1644643"/>
                <a:gd name="connsiteX275" fmla="*/ 17183 w 1151895"/>
                <a:gd name="connsiteY275" fmla="*/ 1457700 h 1644643"/>
                <a:gd name="connsiteX276" fmla="*/ 26773 w 1151895"/>
                <a:gd name="connsiteY276" fmla="*/ 1438521 h 1644643"/>
                <a:gd name="connsiteX277" fmla="*/ 38280 w 1151895"/>
                <a:gd name="connsiteY277" fmla="*/ 1446193 h 1644643"/>
                <a:gd name="connsiteX278" fmla="*/ 39239 w 1151895"/>
                <a:gd name="connsiteY278" fmla="*/ 1440439 h 1644643"/>
                <a:gd name="connsiteX279" fmla="*/ 45952 w 1151895"/>
                <a:gd name="connsiteY279" fmla="*/ 1440439 h 1644643"/>
                <a:gd name="connsiteX280" fmla="*/ 38280 w 1151895"/>
                <a:gd name="connsiteY280" fmla="*/ 1435644 h 1644643"/>
                <a:gd name="connsiteX281" fmla="*/ 72803 w 1151895"/>
                <a:gd name="connsiteY281" fmla="*/ 1418383 h 1644643"/>
                <a:gd name="connsiteX282" fmla="*/ 34444 w 1151895"/>
                <a:gd name="connsiteY282" fmla="*/ 1415506 h 1644643"/>
                <a:gd name="connsiteX283" fmla="*/ 40198 w 1151895"/>
                <a:gd name="connsiteY283" fmla="*/ 1413588 h 1644643"/>
                <a:gd name="connsiteX284" fmla="*/ 43075 w 1151895"/>
                <a:gd name="connsiteY284" fmla="*/ 1405917 h 1644643"/>
                <a:gd name="connsiteX285" fmla="*/ 54582 w 1151895"/>
                <a:gd name="connsiteY285" fmla="*/ 1403998 h 1644643"/>
                <a:gd name="connsiteX286" fmla="*/ 53623 w 1151895"/>
                <a:gd name="connsiteY286" fmla="*/ 1398245 h 1644643"/>
                <a:gd name="connsiteX287" fmla="*/ 59377 w 1151895"/>
                <a:gd name="connsiteY287" fmla="*/ 1390573 h 1644643"/>
                <a:gd name="connsiteX288" fmla="*/ 74720 w 1151895"/>
                <a:gd name="connsiteY288" fmla="*/ 1385778 h 1644643"/>
                <a:gd name="connsiteX289" fmla="*/ 63213 w 1151895"/>
                <a:gd name="connsiteY289" fmla="*/ 1377148 h 1644643"/>
                <a:gd name="connsiteX290" fmla="*/ 66090 w 1151895"/>
                <a:gd name="connsiteY290" fmla="*/ 1369476 h 1644643"/>
                <a:gd name="connsiteX291" fmla="*/ 59377 w 1151895"/>
                <a:gd name="connsiteY291" fmla="*/ 1366599 h 1644643"/>
                <a:gd name="connsiteX292" fmla="*/ 49787 w 1151895"/>
                <a:gd name="connsiteY292" fmla="*/ 1377148 h 1644643"/>
                <a:gd name="connsiteX293" fmla="*/ 42116 w 1151895"/>
                <a:gd name="connsiteY293" fmla="*/ 1399204 h 1644643"/>
                <a:gd name="connsiteX294" fmla="*/ 39239 w 1151895"/>
                <a:gd name="connsiteY294" fmla="*/ 1389614 h 1644643"/>
                <a:gd name="connsiteX295" fmla="*/ 32526 w 1151895"/>
                <a:gd name="connsiteY295" fmla="*/ 1373312 h 1644643"/>
                <a:gd name="connsiteX296" fmla="*/ 42116 w 1151895"/>
                <a:gd name="connsiteY296" fmla="*/ 1351256 h 1644643"/>
                <a:gd name="connsiteX297" fmla="*/ 16224 w 1151895"/>
                <a:gd name="connsiteY297" fmla="*/ 1373312 h 1644643"/>
                <a:gd name="connsiteX298" fmla="*/ 8552 w 1151895"/>
                <a:gd name="connsiteY298" fmla="*/ 1352215 h 1644643"/>
                <a:gd name="connsiteX299" fmla="*/ 37321 w 1151895"/>
                <a:gd name="connsiteY299" fmla="*/ 1346461 h 1644643"/>
                <a:gd name="connsiteX300" fmla="*/ 44034 w 1151895"/>
                <a:gd name="connsiteY300" fmla="*/ 1337830 h 1644643"/>
                <a:gd name="connsiteX301" fmla="*/ 25814 w 1151895"/>
                <a:gd name="connsiteY301" fmla="*/ 1327282 h 1644643"/>
                <a:gd name="connsiteX302" fmla="*/ 45952 w 1151895"/>
                <a:gd name="connsiteY302" fmla="*/ 1313856 h 1644643"/>
                <a:gd name="connsiteX303" fmla="*/ 28690 w 1151895"/>
                <a:gd name="connsiteY303" fmla="*/ 1321528 h 1644643"/>
                <a:gd name="connsiteX304" fmla="*/ 23896 w 1151895"/>
                <a:gd name="connsiteY304" fmla="*/ 1315774 h 1644643"/>
                <a:gd name="connsiteX305" fmla="*/ 27731 w 1151895"/>
                <a:gd name="connsiteY305" fmla="*/ 1320569 h 1644643"/>
                <a:gd name="connsiteX306" fmla="*/ 28690 w 1151895"/>
                <a:gd name="connsiteY306" fmla="*/ 1321528 h 1644643"/>
                <a:gd name="connsiteX307" fmla="*/ 18142 w 1151895"/>
                <a:gd name="connsiteY307" fmla="*/ 1330159 h 1644643"/>
                <a:gd name="connsiteX308" fmla="*/ 13347 w 1151895"/>
                <a:gd name="connsiteY308" fmla="*/ 1317692 h 1644643"/>
                <a:gd name="connsiteX309" fmla="*/ 881 w 1151895"/>
                <a:gd name="connsiteY309" fmla="*/ 1298513 h 1644643"/>
                <a:gd name="connsiteX310" fmla="*/ 18142 w 1151895"/>
                <a:gd name="connsiteY310" fmla="*/ 1308103 h 1644643"/>
                <a:gd name="connsiteX311" fmla="*/ 18142 w 1151895"/>
                <a:gd name="connsiteY311" fmla="*/ 1303308 h 1644643"/>
                <a:gd name="connsiteX312" fmla="*/ 36362 w 1151895"/>
                <a:gd name="connsiteY312" fmla="*/ 1292759 h 1644643"/>
                <a:gd name="connsiteX313" fmla="*/ 33485 w 1151895"/>
                <a:gd name="connsiteY313" fmla="*/ 1288923 h 1644643"/>
                <a:gd name="connsiteX314" fmla="*/ 8552 w 1151895"/>
                <a:gd name="connsiteY314" fmla="*/ 1295636 h 1644643"/>
                <a:gd name="connsiteX315" fmla="*/ 11429 w 1151895"/>
                <a:gd name="connsiteY315" fmla="*/ 1267826 h 1644643"/>
                <a:gd name="connsiteX316" fmla="*/ 33485 w 1151895"/>
                <a:gd name="connsiteY316" fmla="*/ 1276457 h 1644643"/>
                <a:gd name="connsiteX317" fmla="*/ 71844 w 1151895"/>
                <a:gd name="connsiteY317" fmla="*/ 1265909 h 1644643"/>
                <a:gd name="connsiteX318" fmla="*/ 85269 w 1151895"/>
                <a:gd name="connsiteY318" fmla="*/ 1280293 h 1644643"/>
                <a:gd name="connsiteX319" fmla="*/ 100612 w 1151895"/>
                <a:gd name="connsiteY319" fmla="*/ 1261114 h 1644643"/>
                <a:gd name="connsiteX320" fmla="*/ 127463 w 1151895"/>
                <a:gd name="connsiteY320" fmla="*/ 1297554 h 1644643"/>
                <a:gd name="connsiteX321" fmla="*/ 121709 w 1151895"/>
                <a:gd name="connsiteY321" fmla="*/ 1269744 h 1644643"/>
                <a:gd name="connsiteX322" fmla="*/ 161986 w 1151895"/>
                <a:gd name="connsiteY322" fmla="*/ 1255360 h 1644643"/>
                <a:gd name="connsiteX323" fmla="*/ 143765 w 1151895"/>
                <a:gd name="connsiteY323" fmla="*/ 1259196 h 1644643"/>
                <a:gd name="connsiteX324" fmla="*/ 138971 w 1151895"/>
                <a:gd name="connsiteY324" fmla="*/ 1249606 h 1644643"/>
                <a:gd name="connsiteX325" fmla="*/ 155273 w 1151895"/>
                <a:gd name="connsiteY325" fmla="*/ 1226591 h 1644643"/>
                <a:gd name="connsiteX326" fmla="*/ 138012 w 1151895"/>
                <a:gd name="connsiteY326" fmla="*/ 1263032 h 1644643"/>
                <a:gd name="connsiteX327" fmla="*/ 117874 w 1151895"/>
                <a:gd name="connsiteY327" fmla="*/ 1267826 h 1644643"/>
                <a:gd name="connsiteX328" fmla="*/ 115956 w 1151895"/>
                <a:gd name="connsiteY328" fmla="*/ 1263991 h 1644643"/>
                <a:gd name="connsiteX329" fmla="*/ 95818 w 1151895"/>
                <a:gd name="connsiteY329" fmla="*/ 1255360 h 1644643"/>
                <a:gd name="connsiteX330" fmla="*/ 94859 w 1151895"/>
                <a:gd name="connsiteY330" fmla="*/ 1254401 h 1644643"/>
                <a:gd name="connsiteX331" fmla="*/ 87187 w 1151895"/>
                <a:gd name="connsiteY331" fmla="*/ 1266868 h 1644643"/>
                <a:gd name="connsiteX332" fmla="*/ 50746 w 1151895"/>
                <a:gd name="connsiteY332" fmla="*/ 1255360 h 1644643"/>
                <a:gd name="connsiteX333" fmla="*/ 47870 w 1151895"/>
                <a:gd name="connsiteY333" fmla="*/ 1261114 h 1644643"/>
                <a:gd name="connsiteX334" fmla="*/ 16224 w 1151895"/>
                <a:gd name="connsiteY334" fmla="*/ 1264950 h 1644643"/>
                <a:gd name="connsiteX335" fmla="*/ 2799 w 1151895"/>
                <a:gd name="connsiteY335" fmla="*/ 1246729 h 1644643"/>
                <a:gd name="connsiteX336" fmla="*/ 21978 w 1151895"/>
                <a:gd name="connsiteY336" fmla="*/ 1236181 h 1644643"/>
                <a:gd name="connsiteX337" fmla="*/ 43075 w 1151895"/>
                <a:gd name="connsiteY337" fmla="*/ 1235222 h 1644643"/>
                <a:gd name="connsiteX338" fmla="*/ 21978 w 1151895"/>
                <a:gd name="connsiteY338" fmla="*/ 1234263 h 1644643"/>
                <a:gd name="connsiteX339" fmla="*/ 9511 w 1151895"/>
                <a:gd name="connsiteY339" fmla="*/ 1239058 h 1644643"/>
                <a:gd name="connsiteX340" fmla="*/ 18142 w 1151895"/>
                <a:gd name="connsiteY340" fmla="*/ 1221796 h 1644643"/>
                <a:gd name="connsiteX341" fmla="*/ 53623 w 1151895"/>
                <a:gd name="connsiteY341" fmla="*/ 1226591 h 1644643"/>
                <a:gd name="connsiteX342" fmla="*/ 17183 w 1151895"/>
                <a:gd name="connsiteY342" fmla="*/ 1217002 h 1644643"/>
                <a:gd name="connsiteX343" fmla="*/ 33485 w 1151895"/>
                <a:gd name="connsiteY343" fmla="*/ 1209330 h 1644643"/>
                <a:gd name="connsiteX344" fmla="*/ 15265 w 1151895"/>
                <a:gd name="connsiteY344" fmla="*/ 1205494 h 1644643"/>
                <a:gd name="connsiteX345" fmla="*/ 36362 w 1151895"/>
                <a:gd name="connsiteY345" fmla="*/ 1169054 h 1644643"/>
                <a:gd name="connsiteX346" fmla="*/ 64172 w 1151895"/>
                <a:gd name="connsiteY346" fmla="*/ 1178643 h 1644643"/>
                <a:gd name="connsiteX347" fmla="*/ 61295 w 1151895"/>
                <a:gd name="connsiteY347" fmla="*/ 1192069 h 1644643"/>
                <a:gd name="connsiteX348" fmla="*/ 66090 w 1151895"/>
                <a:gd name="connsiteY348" fmla="*/ 1180561 h 1644643"/>
                <a:gd name="connsiteX349" fmla="*/ 76638 w 1151895"/>
                <a:gd name="connsiteY349" fmla="*/ 1189192 h 1644643"/>
                <a:gd name="connsiteX350" fmla="*/ 70885 w 1151895"/>
                <a:gd name="connsiteY350" fmla="*/ 1181520 h 1644643"/>
                <a:gd name="connsiteX351" fmla="*/ 113079 w 1151895"/>
                <a:gd name="connsiteY351" fmla="*/ 1179602 h 1644643"/>
                <a:gd name="connsiteX352" fmla="*/ 105407 w 1151895"/>
                <a:gd name="connsiteY352" fmla="*/ 1174807 h 1644643"/>
                <a:gd name="connsiteX353" fmla="*/ 94859 w 1151895"/>
                <a:gd name="connsiteY353" fmla="*/ 1183438 h 1644643"/>
                <a:gd name="connsiteX354" fmla="*/ 49787 w 1151895"/>
                <a:gd name="connsiteY354" fmla="*/ 1169054 h 1644643"/>
                <a:gd name="connsiteX355" fmla="*/ 37321 w 1151895"/>
                <a:gd name="connsiteY355" fmla="*/ 1166177 h 1644643"/>
                <a:gd name="connsiteX356" fmla="*/ 21019 w 1151895"/>
                <a:gd name="connsiteY356" fmla="*/ 1169054 h 1644643"/>
                <a:gd name="connsiteX357" fmla="*/ 36362 w 1151895"/>
                <a:gd name="connsiteY357" fmla="*/ 1156587 h 1644643"/>
                <a:gd name="connsiteX358" fmla="*/ 20060 w 1151895"/>
                <a:gd name="connsiteY358" fmla="*/ 1135490 h 1644643"/>
                <a:gd name="connsiteX359" fmla="*/ 30608 w 1151895"/>
                <a:gd name="connsiteY359" fmla="*/ 1138367 h 1644643"/>
                <a:gd name="connsiteX360" fmla="*/ 38280 w 1151895"/>
                <a:gd name="connsiteY360" fmla="*/ 1152751 h 1644643"/>
                <a:gd name="connsiteX361" fmla="*/ 37321 w 1151895"/>
                <a:gd name="connsiteY361" fmla="*/ 1136449 h 1644643"/>
                <a:gd name="connsiteX362" fmla="*/ 55541 w 1151895"/>
                <a:gd name="connsiteY362" fmla="*/ 1149875 h 1644643"/>
                <a:gd name="connsiteX363" fmla="*/ 63213 w 1151895"/>
                <a:gd name="connsiteY363" fmla="*/ 1136449 h 1644643"/>
                <a:gd name="connsiteX364" fmla="*/ 61295 w 1151895"/>
                <a:gd name="connsiteY364" fmla="*/ 1154669 h 1644643"/>
                <a:gd name="connsiteX365" fmla="*/ 60336 w 1151895"/>
                <a:gd name="connsiteY365" fmla="*/ 1158505 h 1644643"/>
                <a:gd name="connsiteX366" fmla="*/ 68008 w 1151895"/>
                <a:gd name="connsiteY366" fmla="*/ 1145080 h 1644643"/>
                <a:gd name="connsiteX367" fmla="*/ 71844 w 1151895"/>
                <a:gd name="connsiteY367" fmla="*/ 1152751 h 1644643"/>
                <a:gd name="connsiteX368" fmla="*/ 89105 w 1151895"/>
                <a:gd name="connsiteY368" fmla="*/ 1155628 h 1644643"/>
                <a:gd name="connsiteX369" fmla="*/ 74720 w 1151895"/>
                <a:gd name="connsiteY369" fmla="*/ 1148916 h 1644643"/>
                <a:gd name="connsiteX370" fmla="*/ 68008 w 1151895"/>
                <a:gd name="connsiteY370" fmla="*/ 1130695 h 1644643"/>
                <a:gd name="connsiteX371" fmla="*/ 71252 w 1151895"/>
                <a:gd name="connsiteY371" fmla="*/ 1126110 h 1644643"/>
                <a:gd name="connsiteX372" fmla="*/ 71844 w 1151895"/>
                <a:gd name="connsiteY372" fmla="*/ 1128777 h 1644643"/>
                <a:gd name="connsiteX373" fmla="*/ 82392 w 1151895"/>
                <a:gd name="connsiteY373" fmla="*/ 1122065 h 1644643"/>
                <a:gd name="connsiteX374" fmla="*/ 81433 w 1151895"/>
                <a:gd name="connsiteY374" fmla="*/ 1123024 h 1644643"/>
                <a:gd name="connsiteX375" fmla="*/ 84310 w 1151895"/>
                <a:gd name="connsiteY375" fmla="*/ 1121106 h 1644643"/>
                <a:gd name="connsiteX376" fmla="*/ 83403 w 1151895"/>
                <a:gd name="connsiteY376" fmla="*/ 1119292 h 1644643"/>
                <a:gd name="connsiteX377" fmla="*/ 89105 w 1151895"/>
                <a:gd name="connsiteY377" fmla="*/ 1118229 h 1644643"/>
                <a:gd name="connsiteX378" fmla="*/ 92941 w 1151895"/>
                <a:gd name="connsiteY378" fmla="*/ 1129736 h 1644643"/>
                <a:gd name="connsiteX379" fmla="*/ 101571 w 1151895"/>
                <a:gd name="connsiteY379" fmla="*/ 1144121 h 1644643"/>
                <a:gd name="connsiteX380" fmla="*/ 98694 w 1151895"/>
                <a:gd name="connsiteY380" fmla="*/ 1149875 h 1644643"/>
                <a:gd name="connsiteX381" fmla="*/ 102530 w 1151895"/>
                <a:gd name="connsiteY381" fmla="*/ 1144121 h 1644643"/>
                <a:gd name="connsiteX382" fmla="*/ 110202 w 1151895"/>
                <a:gd name="connsiteY382" fmla="*/ 1108639 h 1644643"/>
                <a:gd name="connsiteX383" fmla="*/ 122668 w 1151895"/>
                <a:gd name="connsiteY383" fmla="*/ 1136449 h 1644643"/>
                <a:gd name="connsiteX384" fmla="*/ 126504 w 1151895"/>
                <a:gd name="connsiteY384" fmla="*/ 1130695 h 1644643"/>
                <a:gd name="connsiteX385" fmla="*/ 145683 w 1151895"/>
                <a:gd name="connsiteY385" fmla="*/ 1129736 h 1644643"/>
                <a:gd name="connsiteX386" fmla="*/ 124586 w 1151895"/>
                <a:gd name="connsiteY386" fmla="*/ 1123983 h 1644643"/>
                <a:gd name="connsiteX387" fmla="*/ 117874 w 1151895"/>
                <a:gd name="connsiteY387" fmla="*/ 1107680 h 1644643"/>
                <a:gd name="connsiteX388" fmla="*/ 85269 w 1151895"/>
                <a:gd name="connsiteY388" fmla="*/ 1090419 h 1644643"/>
                <a:gd name="connsiteX389" fmla="*/ 91023 w 1151895"/>
                <a:gd name="connsiteY389" fmla="*/ 1086583 h 1644643"/>
                <a:gd name="connsiteX390" fmla="*/ 102530 w 1151895"/>
                <a:gd name="connsiteY390" fmla="*/ 1087542 h 1644643"/>
                <a:gd name="connsiteX391" fmla="*/ 105407 w 1151895"/>
                <a:gd name="connsiteY391" fmla="*/ 1093296 h 1644643"/>
                <a:gd name="connsiteX392" fmla="*/ 131299 w 1151895"/>
                <a:gd name="connsiteY392" fmla="*/ 1085624 h 1644643"/>
                <a:gd name="connsiteX393" fmla="*/ 134176 w 1151895"/>
                <a:gd name="connsiteY393" fmla="*/ 1099050 h 1644643"/>
                <a:gd name="connsiteX394" fmla="*/ 136094 w 1151895"/>
                <a:gd name="connsiteY394" fmla="*/ 1087542 h 1644643"/>
                <a:gd name="connsiteX395" fmla="*/ 156232 w 1151895"/>
                <a:gd name="connsiteY395" fmla="*/ 1104803 h 1644643"/>
                <a:gd name="connsiteX396" fmla="*/ 169657 w 1151895"/>
                <a:gd name="connsiteY396" fmla="*/ 1097132 h 1644643"/>
                <a:gd name="connsiteX397" fmla="*/ 151437 w 1151895"/>
                <a:gd name="connsiteY397" fmla="*/ 1097132 h 1644643"/>
                <a:gd name="connsiteX398" fmla="*/ 167739 w 1151895"/>
                <a:gd name="connsiteY398" fmla="*/ 1077953 h 1644643"/>
                <a:gd name="connsiteX399" fmla="*/ 147601 w 1151895"/>
                <a:gd name="connsiteY399" fmla="*/ 1082747 h 1644643"/>
                <a:gd name="connsiteX400" fmla="*/ 139930 w 1151895"/>
                <a:gd name="connsiteY400" fmla="*/ 1066445 h 1644643"/>
                <a:gd name="connsiteX401" fmla="*/ 122668 w 1151895"/>
                <a:gd name="connsiteY401" fmla="*/ 1053979 h 1644643"/>
                <a:gd name="connsiteX402" fmla="*/ 143765 w 1151895"/>
                <a:gd name="connsiteY402" fmla="*/ 1043430 h 1644643"/>
                <a:gd name="connsiteX403" fmla="*/ 154314 w 1151895"/>
                <a:gd name="connsiteY403" fmla="*/ 1055897 h 1644643"/>
                <a:gd name="connsiteX404" fmla="*/ 163904 w 1151895"/>
                <a:gd name="connsiteY404" fmla="*/ 1050143 h 1644643"/>
                <a:gd name="connsiteX405" fmla="*/ 179247 w 1151895"/>
                <a:gd name="connsiteY405" fmla="*/ 1050143 h 1644643"/>
                <a:gd name="connsiteX406" fmla="*/ 176370 w 1151895"/>
                <a:gd name="connsiteY406" fmla="*/ 1046307 h 1644643"/>
                <a:gd name="connsiteX407" fmla="*/ 187878 w 1151895"/>
                <a:gd name="connsiteY407" fmla="*/ 1034800 h 1644643"/>
                <a:gd name="connsiteX408" fmla="*/ 189796 w 1151895"/>
                <a:gd name="connsiteY408" fmla="*/ 1042471 h 1644643"/>
                <a:gd name="connsiteX409" fmla="*/ 200344 w 1151895"/>
                <a:gd name="connsiteY409" fmla="*/ 1050143 h 1644643"/>
                <a:gd name="connsiteX410" fmla="*/ 200344 w 1151895"/>
                <a:gd name="connsiteY410" fmla="*/ 1061650 h 1644643"/>
                <a:gd name="connsiteX411" fmla="*/ 220482 w 1151895"/>
                <a:gd name="connsiteY411" fmla="*/ 1068363 h 1644643"/>
                <a:gd name="connsiteX412" fmla="*/ 205139 w 1151895"/>
                <a:gd name="connsiteY412" fmla="*/ 1052061 h 1644643"/>
                <a:gd name="connsiteX413" fmla="*/ 218564 w 1151895"/>
                <a:gd name="connsiteY413" fmla="*/ 1048225 h 1644643"/>
                <a:gd name="connsiteX414" fmla="*/ 210893 w 1151895"/>
                <a:gd name="connsiteY414" fmla="*/ 1048225 h 1644643"/>
                <a:gd name="connsiteX415" fmla="*/ 214728 w 1151895"/>
                <a:gd name="connsiteY415" fmla="*/ 1044389 h 1644643"/>
                <a:gd name="connsiteX416" fmla="*/ 203221 w 1151895"/>
                <a:gd name="connsiteY416" fmla="*/ 1050143 h 1644643"/>
                <a:gd name="connsiteX417" fmla="*/ 193631 w 1151895"/>
                <a:gd name="connsiteY417" fmla="*/ 1031923 h 1644643"/>
                <a:gd name="connsiteX418" fmla="*/ 201303 w 1151895"/>
                <a:gd name="connsiteY418" fmla="*/ 1035758 h 1644643"/>
                <a:gd name="connsiteX419" fmla="*/ 201303 w 1151895"/>
                <a:gd name="connsiteY419" fmla="*/ 1028087 h 1644643"/>
                <a:gd name="connsiteX420" fmla="*/ 234867 w 1151895"/>
                <a:gd name="connsiteY420" fmla="*/ 1022333 h 1644643"/>
                <a:gd name="connsiteX421" fmla="*/ 211852 w 1151895"/>
                <a:gd name="connsiteY421" fmla="*/ 1009867 h 1644643"/>
                <a:gd name="connsiteX422" fmla="*/ 240620 w 1151895"/>
                <a:gd name="connsiteY422" fmla="*/ 990687 h 1644643"/>
                <a:gd name="connsiteX423" fmla="*/ 244456 w 1151895"/>
                <a:gd name="connsiteY423" fmla="*/ 1010826 h 1644643"/>
                <a:gd name="connsiteX424" fmla="*/ 252128 w 1151895"/>
                <a:gd name="connsiteY424" fmla="*/ 1004113 h 1644643"/>
                <a:gd name="connsiteX425" fmla="*/ 265553 w 1151895"/>
                <a:gd name="connsiteY425" fmla="*/ 998359 h 1644643"/>
                <a:gd name="connsiteX426" fmla="*/ 251169 w 1151895"/>
                <a:gd name="connsiteY426" fmla="*/ 1002195 h 1644643"/>
                <a:gd name="connsiteX427" fmla="*/ 265553 w 1151895"/>
                <a:gd name="connsiteY427" fmla="*/ 988770 h 1644643"/>
                <a:gd name="connsiteX428" fmla="*/ 278020 w 1151895"/>
                <a:gd name="connsiteY428" fmla="*/ 971508 h 1644643"/>
                <a:gd name="connsiteX429" fmla="*/ 283773 w 1151895"/>
                <a:gd name="connsiteY429" fmla="*/ 984934 h 1644643"/>
                <a:gd name="connsiteX430" fmla="*/ 291445 w 1151895"/>
                <a:gd name="connsiteY430" fmla="*/ 994523 h 1644643"/>
                <a:gd name="connsiteX431" fmla="*/ 283773 w 1151895"/>
                <a:gd name="connsiteY431" fmla="*/ 1007949 h 1644643"/>
                <a:gd name="connsiteX432" fmla="*/ 292404 w 1151895"/>
                <a:gd name="connsiteY432" fmla="*/ 1004113 h 1644643"/>
                <a:gd name="connsiteX433" fmla="*/ 306788 w 1151895"/>
                <a:gd name="connsiteY433" fmla="*/ 1013702 h 1644643"/>
                <a:gd name="connsiteX434" fmla="*/ 297199 w 1151895"/>
                <a:gd name="connsiteY434" fmla="*/ 993564 h 1644643"/>
                <a:gd name="connsiteX435" fmla="*/ 334598 w 1151895"/>
                <a:gd name="connsiteY435" fmla="*/ 995482 h 1644643"/>
                <a:gd name="connsiteX436" fmla="*/ 341311 w 1151895"/>
                <a:gd name="connsiteY436" fmla="*/ 973426 h 1644643"/>
                <a:gd name="connsiteX437" fmla="*/ 330762 w 1151895"/>
                <a:gd name="connsiteY437" fmla="*/ 973426 h 1644643"/>
                <a:gd name="connsiteX438" fmla="*/ 368162 w 1151895"/>
                <a:gd name="connsiteY438" fmla="*/ 951370 h 1644643"/>
                <a:gd name="connsiteX439" fmla="*/ 349942 w 1151895"/>
                <a:gd name="connsiteY439" fmla="*/ 937945 h 1644643"/>
                <a:gd name="connsiteX440" fmla="*/ 371039 w 1151895"/>
                <a:gd name="connsiteY440" fmla="*/ 926437 h 1644643"/>
                <a:gd name="connsiteX441" fmla="*/ 334598 w 1151895"/>
                <a:gd name="connsiteY441" fmla="*/ 940822 h 1644643"/>
                <a:gd name="connsiteX442" fmla="*/ 323091 w 1151895"/>
                <a:gd name="connsiteY442" fmla="*/ 950411 h 1644643"/>
                <a:gd name="connsiteX443" fmla="*/ 344188 w 1151895"/>
                <a:gd name="connsiteY443" fmla="*/ 956165 h 1644643"/>
                <a:gd name="connsiteX444" fmla="*/ 341311 w 1151895"/>
                <a:gd name="connsiteY444" fmla="*/ 958083 h 1644643"/>
                <a:gd name="connsiteX445" fmla="*/ 326927 w 1151895"/>
                <a:gd name="connsiteY445" fmla="*/ 965754 h 1644643"/>
                <a:gd name="connsiteX446" fmla="*/ 292404 w 1151895"/>
                <a:gd name="connsiteY446" fmla="*/ 987811 h 1644643"/>
                <a:gd name="connsiteX447" fmla="*/ 287609 w 1151895"/>
                <a:gd name="connsiteY447" fmla="*/ 976303 h 1644643"/>
                <a:gd name="connsiteX448" fmla="*/ 280897 w 1151895"/>
                <a:gd name="connsiteY448" fmla="*/ 966714 h 1644643"/>
                <a:gd name="connsiteX449" fmla="*/ 288449 w 1151895"/>
                <a:gd name="connsiteY449" fmla="*/ 959881 h 1644643"/>
                <a:gd name="connsiteX450" fmla="*/ 295970 w 1151895"/>
                <a:gd name="connsiteY450" fmla="*/ 956260 h 1644643"/>
                <a:gd name="connsiteX451" fmla="*/ 296360 w 1151895"/>
                <a:gd name="connsiteY451" fmla="*/ 956165 h 1644643"/>
                <a:gd name="connsiteX452" fmla="*/ 298158 w 1151895"/>
                <a:gd name="connsiteY452" fmla="*/ 955206 h 1644643"/>
                <a:gd name="connsiteX453" fmla="*/ 295970 w 1151895"/>
                <a:gd name="connsiteY453" fmla="*/ 956260 h 1644643"/>
                <a:gd name="connsiteX454" fmla="*/ 292404 w 1151895"/>
                <a:gd name="connsiteY454" fmla="*/ 957124 h 1644643"/>
                <a:gd name="connsiteX455" fmla="*/ 294322 w 1151895"/>
                <a:gd name="connsiteY455" fmla="*/ 953288 h 1644643"/>
                <a:gd name="connsiteX456" fmla="*/ 269389 w 1151895"/>
                <a:gd name="connsiteY456" fmla="*/ 966714 h 1644643"/>
                <a:gd name="connsiteX457" fmla="*/ 285691 w 1151895"/>
                <a:gd name="connsiteY457" fmla="*/ 943698 h 1644643"/>
                <a:gd name="connsiteX458" fmla="*/ 301994 w 1151895"/>
                <a:gd name="connsiteY458" fmla="*/ 936027 h 1644643"/>
                <a:gd name="connsiteX459" fmla="*/ 290486 w 1151895"/>
                <a:gd name="connsiteY459" fmla="*/ 937945 h 1644643"/>
                <a:gd name="connsiteX460" fmla="*/ 289527 w 1151895"/>
                <a:gd name="connsiteY460" fmla="*/ 934109 h 1644643"/>
                <a:gd name="connsiteX461" fmla="*/ 293363 w 1151895"/>
                <a:gd name="connsiteY461" fmla="*/ 915889 h 1644643"/>
                <a:gd name="connsiteX462" fmla="*/ 302953 w 1151895"/>
                <a:gd name="connsiteY462" fmla="*/ 915889 h 1644643"/>
                <a:gd name="connsiteX463" fmla="*/ 299117 w 1151895"/>
                <a:gd name="connsiteY463" fmla="*/ 913971 h 1644643"/>
                <a:gd name="connsiteX464" fmla="*/ 301035 w 1151895"/>
                <a:gd name="connsiteY464" fmla="*/ 906299 h 1644643"/>
                <a:gd name="connsiteX465" fmla="*/ 311583 w 1151895"/>
                <a:gd name="connsiteY465" fmla="*/ 906299 h 1644643"/>
                <a:gd name="connsiteX466" fmla="*/ 313501 w 1151895"/>
                <a:gd name="connsiteY466" fmla="*/ 894792 h 1644643"/>
                <a:gd name="connsiteX467" fmla="*/ 325968 w 1151895"/>
                <a:gd name="connsiteY467" fmla="*/ 887120 h 1644643"/>
                <a:gd name="connsiteX468" fmla="*/ 318296 w 1151895"/>
                <a:gd name="connsiteY468" fmla="*/ 878489 h 1644643"/>
                <a:gd name="connsiteX469" fmla="*/ 336516 w 1151895"/>
                <a:gd name="connsiteY469" fmla="*/ 886161 h 1644643"/>
                <a:gd name="connsiteX470" fmla="*/ 326927 w 1151895"/>
                <a:gd name="connsiteY470" fmla="*/ 876571 h 1644643"/>
                <a:gd name="connsiteX471" fmla="*/ 343229 w 1151895"/>
                <a:gd name="connsiteY471" fmla="*/ 858351 h 1644643"/>
                <a:gd name="connsiteX472" fmla="*/ 362408 w 1151895"/>
                <a:gd name="connsiteY472" fmla="*/ 878489 h 1644643"/>
                <a:gd name="connsiteX473" fmla="*/ 378710 w 1151895"/>
                <a:gd name="connsiteY473" fmla="*/ 873694 h 1644643"/>
                <a:gd name="connsiteX474" fmla="*/ 368162 w 1151895"/>
                <a:gd name="connsiteY474" fmla="*/ 869859 h 1644643"/>
                <a:gd name="connsiteX475" fmla="*/ 385423 w 1151895"/>
                <a:gd name="connsiteY475" fmla="*/ 860269 h 1644643"/>
                <a:gd name="connsiteX476" fmla="*/ 365285 w 1151895"/>
                <a:gd name="connsiteY476" fmla="*/ 846844 h 1644643"/>
                <a:gd name="connsiteX477" fmla="*/ 369121 w 1151895"/>
                <a:gd name="connsiteY477" fmla="*/ 836295 h 1644643"/>
                <a:gd name="connsiteX478" fmla="*/ 357613 w 1151895"/>
                <a:gd name="connsiteY478" fmla="*/ 843967 h 1644643"/>
                <a:gd name="connsiteX479" fmla="*/ 379669 w 1151895"/>
                <a:gd name="connsiteY479" fmla="*/ 822870 h 1644643"/>
                <a:gd name="connsiteX480" fmla="*/ 373916 w 1151895"/>
                <a:gd name="connsiteY480" fmla="*/ 821911 h 1644643"/>
                <a:gd name="connsiteX481" fmla="*/ 373916 w 1151895"/>
                <a:gd name="connsiteY481" fmla="*/ 820952 h 1644643"/>
                <a:gd name="connsiteX482" fmla="*/ 368162 w 1151895"/>
                <a:gd name="connsiteY482" fmla="*/ 819034 h 1644643"/>
                <a:gd name="connsiteX483" fmla="*/ 403643 w 1151895"/>
                <a:gd name="connsiteY483" fmla="*/ 812321 h 1644643"/>
                <a:gd name="connsiteX484" fmla="*/ 403643 w 1151895"/>
                <a:gd name="connsiteY484" fmla="*/ 804650 h 1644643"/>
                <a:gd name="connsiteX485" fmla="*/ 440084 w 1151895"/>
                <a:gd name="connsiteY485" fmla="*/ 773963 h 1644643"/>
                <a:gd name="connsiteX486" fmla="*/ 429535 w 1151895"/>
                <a:gd name="connsiteY486" fmla="*/ 780676 h 1644643"/>
                <a:gd name="connsiteX487" fmla="*/ 416110 w 1151895"/>
                <a:gd name="connsiteY487" fmla="*/ 780676 h 1644643"/>
                <a:gd name="connsiteX488" fmla="*/ 406520 w 1151895"/>
                <a:gd name="connsiteY488" fmla="*/ 783552 h 1644643"/>
                <a:gd name="connsiteX489" fmla="*/ 431453 w 1151895"/>
                <a:gd name="connsiteY489" fmla="*/ 756702 h 1644643"/>
                <a:gd name="connsiteX490" fmla="*/ 416110 w 1151895"/>
                <a:gd name="connsiteY490" fmla="*/ 755743 h 1644643"/>
                <a:gd name="connsiteX491" fmla="*/ 420904 w 1151895"/>
                <a:gd name="connsiteY491" fmla="*/ 763414 h 1644643"/>
                <a:gd name="connsiteX492" fmla="*/ 408438 w 1151895"/>
                <a:gd name="connsiteY492" fmla="*/ 777799 h 1644643"/>
                <a:gd name="connsiteX493" fmla="*/ 401725 w 1151895"/>
                <a:gd name="connsiteY493" fmla="*/ 781634 h 1644643"/>
                <a:gd name="connsiteX494" fmla="*/ 408438 w 1151895"/>
                <a:gd name="connsiteY494" fmla="*/ 750948 h 1644643"/>
                <a:gd name="connsiteX495" fmla="*/ 410356 w 1151895"/>
                <a:gd name="connsiteY495" fmla="*/ 743276 h 1644643"/>
                <a:gd name="connsiteX496" fmla="*/ 431453 w 1151895"/>
                <a:gd name="connsiteY496" fmla="*/ 735604 h 1644643"/>
                <a:gd name="connsiteX497" fmla="*/ 425699 w 1151895"/>
                <a:gd name="connsiteY497" fmla="*/ 734646 h 1644643"/>
                <a:gd name="connsiteX498" fmla="*/ 418987 w 1151895"/>
                <a:gd name="connsiteY498" fmla="*/ 723138 h 1644643"/>
                <a:gd name="connsiteX499" fmla="*/ 431453 w 1151895"/>
                <a:gd name="connsiteY499" fmla="*/ 697246 h 1644643"/>
                <a:gd name="connsiteX500" fmla="*/ 449673 w 1151895"/>
                <a:gd name="connsiteY500" fmla="*/ 709713 h 1644643"/>
                <a:gd name="connsiteX501" fmla="*/ 445837 w 1151895"/>
                <a:gd name="connsiteY501" fmla="*/ 700123 h 1644643"/>
                <a:gd name="connsiteX502" fmla="*/ 440084 w 1151895"/>
                <a:gd name="connsiteY502" fmla="*/ 684780 h 1644643"/>
                <a:gd name="connsiteX503" fmla="*/ 422823 w 1151895"/>
                <a:gd name="connsiteY503" fmla="*/ 685739 h 1644643"/>
                <a:gd name="connsiteX504" fmla="*/ 442961 w 1151895"/>
                <a:gd name="connsiteY504" fmla="*/ 677108 h 1644643"/>
                <a:gd name="connsiteX505" fmla="*/ 465017 w 1151895"/>
                <a:gd name="connsiteY505" fmla="*/ 664642 h 1644643"/>
                <a:gd name="connsiteX506" fmla="*/ 478442 w 1151895"/>
                <a:gd name="connsiteY506" fmla="*/ 673272 h 1644643"/>
                <a:gd name="connsiteX507" fmla="*/ 470770 w 1151895"/>
                <a:gd name="connsiteY507" fmla="*/ 664642 h 1644643"/>
                <a:gd name="connsiteX508" fmla="*/ 470770 w 1151895"/>
                <a:gd name="connsiteY508" fmla="*/ 663683 h 1644643"/>
                <a:gd name="connsiteX509" fmla="*/ 467894 w 1151895"/>
                <a:gd name="connsiteY509" fmla="*/ 664642 h 1644643"/>
                <a:gd name="connsiteX510" fmla="*/ 465976 w 1151895"/>
                <a:gd name="connsiteY510" fmla="*/ 657929 h 1644643"/>
                <a:gd name="connsiteX511" fmla="*/ 441043 w 1151895"/>
                <a:gd name="connsiteY511" fmla="*/ 671354 h 1644643"/>
                <a:gd name="connsiteX512" fmla="*/ 463099 w 1151895"/>
                <a:gd name="connsiteY512" fmla="*/ 656011 h 1644643"/>
                <a:gd name="connsiteX513" fmla="*/ 456386 w 1151895"/>
                <a:gd name="connsiteY513" fmla="*/ 655052 h 1644643"/>
                <a:gd name="connsiteX514" fmla="*/ 438166 w 1151895"/>
                <a:gd name="connsiteY514" fmla="*/ 656011 h 1644643"/>
                <a:gd name="connsiteX515" fmla="*/ 434330 w 1151895"/>
                <a:gd name="connsiteY515" fmla="*/ 632996 h 1644643"/>
                <a:gd name="connsiteX516" fmla="*/ 476524 w 1151895"/>
                <a:gd name="connsiteY516" fmla="*/ 605186 h 1644643"/>
                <a:gd name="connsiteX517" fmla="*/ 458304 w 1151895"/>
                <a:gd name="connsiteY517" fmla="*/ 584089 h 1644643"/>
                <a:gd name="connsiteX518" fmla="*/ 469811 w 1151895"/>
                <a:gd name="connsiteY518" fmla="*/ 581212 h 1644643"/>
                <a:gd name="connsiteX519" fmla="*/ 477483 w 1151895"/>
                <a:gd name="connsiteY519" fmla="*/ 573540 h 1644643"/>
                <a:gd name="connsiteX520" fmla="*/ 474606 w 1151895"/>
                <a:gd name="connsiteY520" fmla="*/ 579294 h 1644643"/>
                <a:gd name="connsiteX521" fmla="*/ 480360 w 1151895"/>
                <a:gd name="connsiteY521" fmla="*/ 571623 h 1644643"/>
                <a:gd name="connsiteX522" fmla="*/ 483237 w 1151895"/>
                <a:gd name="connsiteY522" fmla="*/ 567787 h 1644643"/>
                <a:gd name="connsiteX523" fmla="*/ 487073 w 1151895"/>
                <a:gd name="connsiteY523" fmla="*/ 579294 h 1644643"/>
                <a:gd name="connsiteX524" fmla="*/ 506252 w 1151895"/>
                <a:gd name="connsiteY524" fmla="*/ 570664 h 1644643"/>
                <a:gd name="connsiteX525" fmla="*/ 495703 w 1151895"/>
                <a:gd name="connsiteY525" fmla="*/ 555320 h 1644643"/>
                <a:gd name="connsiteX526" fmla="*/ 524472 w 1151895"/>
                <a:gd name="connsiteY526" fmla="*/ 545731 h 1644643"/>
                <a:gd name="connsiteX527" fmla="*/ 525431 w 1151895"/>
                <a:gd name="connsiteY527" fmla="*/ 561074 h 1644643"/>
                <a:gd name="connsiteX528" fmla="*/ 529267 w 1151895"/>
                <a:gd name="connsiteY528" fmla="*/ 545731 h 1644643"/>
                <a:gd name="connsiteX529" fmla="*/ 531185 w 1151895"/>
                <a:gd name="connsiteY529" fmla="*/ 543813 h 1644643"/>
                <a:gd name="connsiteX530" fmla="*/ 528308 w 1151895"/>
                <a:gd name="connsiteY530" fmla="*/ 540936 h 1644643"/>
                <a:gd name="connsiteX531" fmla="*/ 531185 w 1151895"/>
                <a:gd name="connsiteY531" fmla="*/ 533264 h 1644643"/>
                <a:gd name="connsiteX532" fmla="*/ 523513 w 1151895"/>
                <a:gd name="connsiteY532" fmla="*/ 540936 h 1644643"/>
                <a:gd name="connsiteX533" fmla="*/ 494744 w 1151895"/>
                <a:gd name="connsiteY533" fmla="*/ 546690 h 1644643"/>
                <a:gd name="connsiteX534" fmla="*/ 504334 w 1151895"/>
                <a:gd name="connsiteY534" fmla="*/ 534223 h 1644643"/>
                <a:gd name="connsiteX535" fmla="*/ 525431 w 1151895"/>
                <a:gd name="connsiteY535" fmla="*/ 505454 h 1644643"/>
                <a:gd name="connsiteX536" fmla="*/ 516800 w 1151895"/>
                <a:gd name="connsiteY536" fmla="*/ 517921 h 1644643"/>
                <a:gd name="connsiteX537" fmla="*/ 532144 w 1151895"/>
                <a:gd name="connsiteY537" fmla="*/ 510249 h 1644643"/>
                <a:gd name="connsiteX538" fmla="*/ 544610 w 1151895"/>
                <a:gd name="connsiteY538" fmla="*/ 516003 h 1644643"/>
                <a:gd name="connsiteX539" fmla="*/ 557077 w 1151895"/>
                <a:gd name="connsiteY539" fmla="*/ 534223 h 1644643"/>
                <a:gd name="connsiteX540" fmla="*/ 548446 w 1151895"/>
                <a:gd name="connsiteY540" fmla="*/ 515044 h 1644643"/>
                <a:gd name="connsiteX541" fmla="*/ 563789 w 1151895"/>
                <a:gd name="connsiteY541" fmla="*/ 502578 h 1644643"/>
                <a:gd name="connsiteX542" fmla="*/ 556118 w 1151895"/>
                <a:gd name="connsiteY542" fmla="*/ 505454 h 1644643"/>
                <a:gd name="connsiteX543" fmla="*/ 532144 w 1151895"/>
                <a:gd name="connsiteY543" fmla="*/ 498742 h 1644643"/>
                <a:gd name="connsiteX544" fmla="*/ 537898 w 1151895"/>
                <a:gd name="connsiteY544" fmla="*/ 491070 h 1644643"/>
                <a:gd name="connsiteX545" fmla="*/ 535021 w 1151895"/>
                <a:gd name="connsiteY545" fmla="*/ 491070 h 1644643"/>
                <a:gd name="connsiteX546" fmla="*/ 560913 w 1151895"/>
                <a:gd name="connsiteY546" fmla="*/ 491070 h 1644643"/>
                <a:gd name="connsiteX547" fmla="*/ 537898 w 1151895"/>
                <a:gd name="connsiteY547" fmla="*/ 470932 h 1644643"/>
                <a:gd name="connsiteX548" fmla="*/ 538856 w 1151895"/>
                <a:gd name="connsiteY548" fmla="*/ 476686 h 1644643"/>
                <a:gd name="connsiteX549" fmla="*/ 515841 w 1151895"/>
                <a:gd name="connsiteY549" fmla="*/ 498742 h 1644643"/>
                <a:gd name="connsiteX550" fmla="*/ 511047 w 1151895"/>
                <a:gd name="connsiteY550" fmla="*/ 479563 h 1644643"/>
                <a:gd name="connsiteX551" fmla="*/ 525431 w 1151895"/>
                <a:gd name="connsiteY551" fmla="*/ 473809 h 1644643"/>
                <a:gd name="connsiteX552" fmla="*/ 515841 w 1151895"/>
                <a:gd name="connsiteY552" fmla="*/ 474768 h 1644643"/>
                <a:gd name="connsiteX553" fmla="*/ 532144 w 1151895"/>
                <a:gd name="connsiteY553" fmla="*/ 469014 h 1644643"/>
                <a:gd name="connsiteX554" fmla="*/ 531185 w 1151895"/>
                <a:gd name="connsiteY554" fmla="*/ 473809 h 1644643"/>
                <a:gd name="connsiteX555" fmla="*/ 567625 w 1151895"/>
                <a:gd name="connsiteY555" fmla="*/ 448876 h 1644643"/>
                <a:gd name="connsiteX556" fmla="*/ 559954 w 1151895"/>
                <a:gd name="connsiteY556" fmla="*/ 449835 h 1644643"/>
                <a:gd name="connsiteX557" fmla="*/ 558995 w 1151895"/>
                <a:gd name="connsiteY557" fmla="*/ 444081 h 1644643"/>
                <a:gd name="connsiteX558" fmla="*/ 557077 w 1151895"/>
                <a:gd name="connsiteY558" fmla="*/ 447917 h 1644643"/>
                <a:gd name="connsiteX559" fmla="*/ 548446 w 1151895"/>
                <a:gd name="connsiteY559" fmla="*/ 448876 h 1644643"/>
                <a:gd name="connsiteX560" fmla="*/ 534062 w 1151895"/>
                <a:gd name="connsiteY560" fmla="*/ 449835 h 1644643"/>
                <a:gd name="connsiteX561" fmla="*/ 558036 w 1151895"/>
                <a:gd name="connsiteY561" fmla="*/ 442163 h 1644643"/>
                <a:gd name="connsiteX562" fmla="*/ 561872 w 1151895"/>
                <a:gd name="connsiteY562" fmla="*/ 421066 h 1644643"/>
                <a:gd name="connsiteX563" fmla="*/ 565707 w 1151895"/>
                <a:gd name="connsiteY563" fmla="*/ 430656 h 1644643"/>
                <a:gd name="connsiteX564" fmla="*/ 569543 w 1151895"/>
                <a:gd name="connsiteY564" fmla="*/ 430656 h 1644643"/>
                <a:gd name="connsiteX565" fmla="*/ 567625 w 1151895"/>
                <a:gd name="connsiteY565" fmla="*/ 445999 h 1644643"/>
                <a:gd name="connsiteX566" fmla="*/ 591599 w 1151895"/>
                <a:gd name="connsiteY566" fmla="*/ 470932 h 1644643"/>
                <a:gd name="connsiteX567" fmla="*/ 570502 w 1151895"/>
                <a:gd name="connsiteY567" fmla="*/ 412435 h 1644643"/>
                <a:gd name="connsiteX568" fmla="*/ 591599 w 1151895"/>
                <a:gd name="connsiteY568" fmla="*/ 422984 h 1644643"/>
                <a:gd name="connsiteX569" fmla="*/ 588722 w 1151895"/>
                <a:gd name="connsiteY569" fmla="*/ 415312 h 1644643"/>
                <a:gd name="connsiteX570" fmla="*/ 572420 w 1151895"/>
                <a:gd name="connsiteY570" fmla="*/ 407641 h 1644643"/>
                <a:gd name="connsiteX571" fmla="*/ 592558 w 1151895"/>
                <a:gd name="connsiteY571" fmla="*/ 399969 h 1644643"/>
                <a:gd name="connsiteX572" fmla="*/ 623245 w 1151895"/>
                <a:gd name="connsiteY572" fmla="*/ 423943 h 1644643"/>
                <a:gd name="connsiteX573" fmla="*/ 619409 w 1151895"/>
                <a:gd name="connsiteY573" fmla="*/ 396133 h 1644643"/>
                <a:gd name="connsiteX574" fmla="*/ 629958 w 1151895"/>
                <a:gd name="connsiteY574" fmla="*/ 401887 h 1644643"/>
                <a:gd name="connsiteX575" fmla="*/ 642424 w 1151895"/>
                <a:gd name="connsiteY575" fmla="*/ 396133 h 1644643"/>
                <a:gd name="connsiteX576" fmla="*/ 605984 w 1151895"/>
                <a:gd name="connsiteY576" fmla="*/ 394215 h 1644643"/>
                <a:gd name="connsiteX577" fmla="*/ 608860 w 1151895"/>
                <a:gd name="connsiteY577" fmla="*/ 389420 h 1644643"/>
                <a:gd name="connsiteX578" fmla="*/ 604066 w 1151895"/>
                <a:gd name="connsiteY578" fmla="*/ 385585 h 1644643"/>
                <a:gd name="connsiteX579" fmla="*/ 597353 w 1151895"/>
                <a:gd name="connsiteY579" fmla="*/ 392297 h 1644643"/>
                <a:gd name="connsiteX580" fmla="*/ 580092 w 1151895"/>
                <a:gd name="connsiteY580" fmla="*/ 388462 h 1644643"/>
                <a:gd name="connsiteX581" fmla="*/ 581051 w 1151895"/>
                <a:gd name="connsiteY581" fmla="*/ 376954 h 1644643"/>
                <a:gd name="connsiteX582" fmla="*/ 568584 w 1151895"/>
                <a:gd name="connsiteY582" fmla="*/ 381749 h 1644643"/>
                <a:gd name="connsiteX583" fmla="*/ 562830 w 1151895"/>
                <a:gd name="connsiteY583" fmla="*/ 401887 h 1644643"/>
                <a:gd name="connsiteX584" fmla="*/ 558995 w 1151895"/>
                <a:gd name="connsiteY584" fmla="*/ 388462 h 1644643"/>
                <a:gd name="connsiteX585" fmla="*/ 544610 w 1151895"/>
                <a:gd name="connsiteY585" fmla="*/ 387503 h 1644643"/>
                <a:gd name="connsiteX586" fmla="*/ 539815 w 1151895"/>
                <a:gd name="connsiteY586" fmla="*/ 398051 h 1644643"/>
                <a:gd name="connsiteX587" fmla="*/ 531185 w 1151895"/>
                <a:gd name="connsiteY587" fmla="*/ 405723 h 1644643"/>
                <a:gd name="connsiteX588" fmla="*/ 522554 w 1151895"/>
                <a:gd name="connsiteY588" fmla="*/ 416271 h 1644643"/>
                <a:gd name="connsiteX589" fmla="*/ 522554 w 1151895"/>
                <a:gd name="connsiteY589" fmla="*/ 412435 h 1644643"/>
                <a:gd name="connsiteX590" fmla="*/ 531185 w 1151895"/>
                <a:gd name="connsiteY590" fmla="*/ 393256 h 1644643"/>
                <a:gd name="connsiteX591" fmla="*/ 529267 w 1151895"/>
                <a:gd name="connsiteY591" fmla="*/ 381749 h 1644643"/>
                <a:gd name="connsiteX592" fmla="*/ 547487 w 1151895"/>
                <a:gd name="connsiteY592" fmla="*/ 374077 h 1644643"/>
                <a:gd name="connsiteX593" fmla="*/ 543651 w 1151895"/>
                <a:gd name="connsiteY593" fmla="*/ 333801 h 1644643"/>
                <a:gd name="connsiteX594" fmla="*/ 554200 w 1151895"/>
                <a:gd name="connsiteY594" fmla="*/ 372159 h 1644643"/>
                <a:gd name="connsiteX595" fmla="*/ 561872 w 1151895"/>
                <a:gd name="connsiteY595" fmla="*/ 364488 h 1644643"/>
                <a:gd name="connsiteX596" fmla="*/ 566666 w 1151895"/>
                <a:gd name="connsiteY596" fmla="*/ 368323 h 1644643"/>
                <a:gd name="connsiteX597" fmla="*/ 580092 w 1151895"/>
                <a:gd name="connsiteY597" fmla="*/ 341472 h 1644643"/>
                <a:gd name="connsiteX598" fmla="*/ 590640 w 1151895"/>
                <a:gd name="connsiteY598" fmla="*/ 364488 h 1644643"/>
                <a:gd name="connsiteX599" fmla="*/ 599271 w 1151895"/>
                <a:gd name="connsiteY599" fmla="*/ 360652 h 1644643"/>
                <a:gd name="connsiteX600" fmla="*/ 607901 w 1151895"/>
                <a:gd name="connsiteY600" fmla="*/ 368323 h 1644643"/>
                <a:gd name="connsiteX601" fmla="*/ 629958 w 1151895"/>
                <a:gd name="connsiteY601" fmla="*/ 363529 h 1644643"/>
                <a:gd name="connsiteX602" fmla="*/ 608860 w 1151895"/>
                <a:gd name="connsiteY602" fmla="*/ 353939 h 1644643"/>
                <a:gd name="connsiteX603" fmla="*/ 617491 w 1151895"/>
                <a:gd name="connsiteY603" fmla="*/ 346267 h 1644643"/>
                <a:gd name="connsiteX604" fmla="*/ 619409 w 1151895"/>
                <a:gd name="connsiteY604" fmla="*/ 346267 h 1644643"/>
                <a:gd name="connsiteX605" fmla="*/ 617491 w 1151895"/>
                <a:gd name="connsiteY605" fmla="*/ 343390 h 1644643"/>
                <a:gd name="connsiteX606" fmla="*/ 632834 w 1151895"/>
                <a:gd name="connsiteY606" fmla="*/ 335719 h 1644643"/>
                <a:gd name="connsiteX607" fmla="*/ 628040 w 1151895"/>
                <a:gd name="connsiteY607" fmla="*/ 333801 h 1644643"/>
                <a:gd name="connsiteX608" fmla="*/ 620368 w 1151895"/>
                <a:gd name="connsiteY608" fmla="*/ 311745 h 1644643"/>
                <a:gd name="connsiteX609" fmla="*/ 641465 w 1151895"/>
                <a:gd name="connsiteY609" fmla="*/ 304073 h 1644643"/>
                <a:gd name="connsiteX610" fmla="*/ 636670 w 1151895"/>
                <a:gd name="connsiteY610" fmla="*/ 287771 h 1644643"/>
                <a:gd name="connsiteX611" fmla="*/ 634752 w 1151895"/>
                <a:gd name="connsiteY611" fmla="*/ 298319 h 1644643"/>
                <a:gd name="connsiteX612" fmla="*/ 616532 w 1151895"/>
                <a:gd name="connsiteY612" fmla="*/ 296401 h 1644643"/>
                <a:gd name="connsiteX613" fmla="*/ 600230 w 1151895"/>
                <a:gd name="connsiteY613" fmla="*/ 319416 h 1644643"/>
                <a:gd name="connsiteX614" fmla="*/ 587763 w 1151895"/>
                <a:gd name="connsiteY614" fmla="*/ 311745 h 1644643"/>
                <a:gd name="connsiteX615" fmla="*/ 603107 w 1151895"/>
                <a:gd name="connsiteY615" fmla="*/ 296401 h 1644643"/>
                <a:gd name="connsiteX616" fmla="*/ 592558 w 1151895"/>
                <a:gd name="connsiteY616" fmla="*/ 297360 h 1644643"/>
                <a:gd name="connsiteX617" fmla="*/ 600230 w 1151895"/>
                <a:gd name="connsiteY617" fmla="*/ 281058 h 1644643"/>
                <a:gd name="connsiteX618" fmla="*/ 590640 w 1151895"/>
                <a:gd name="connsiteY618" fmla="*/ 280099 h 1644643"/>
                <a:gd name="connsiteX619" fmla="*/ 614614 w 1151895"/>
                <a:gd name="connsiteY619" fmla="*/ 267633 h 1644643"/>
                <a:gd name="connsiteX620" fmla="*/ 601189 w 1151895"/>
                <a:gd name="connsiteY620" fmla="*/ 262838 h 1644643"/>
                <a:gd name="connsiteX621" fmla="*/ 618450 w 1151895"/>
                <a:gd name="connsiteY621" fmla="*/ 265715 h 1644643"/>
                <a:gd name="connsiteX622" fmla="*/ 626122 w 1151895"/>
                <a:gd name="connsiteY622" fmla="*/ 248454 h 1644643"/>
                <a:gd name="connsiteX623" fmla="*/ 637629 w 1151895"/>
                <a:gd name="connsiteY623" fmla="*/ 277222 h 1644643"/>
                <a:gd name="connsiteX624" fmla="*/ 641465 w 1151895"/>
                <a:gd name="connsiteY624" fmla="*/ 262838 h 1644643"/>
                <a:gd name="connsiteX625" fmla="*/ 653931 w 1151895"/>
                <a:gd name="connsiteY625" fmla="*/ 284894 h 1644643"/>
                <a:gd name="connsiteX626" fmla="*/ 675029 w 1151895"/>
                <a:gd name="connsiteY626" fmla="*/ 282017 h 1644643"/>
                <a:gd name="connsiteX627" fmla="*/ 650096 w 1151895"/>
                <a:gd name="connsiteY627" fmla="*/ 265715 h 1644643"/>
                <a:gd name="connsiteX628" fmla="*/ 664480 w 1151895"/>
                <a:gd name="connsiteY628" fmla="*/ 252289 h 1644643"/>
                <a:gd name="connsiteX629" fmla="*/ 674070 w 1151895"/>
                <a:gd name="connsiteY629" fmla="*/ 268592 h 1644643"/>
                <a:gd name="connsiteX630" fmla="*/ 690372 w 1151895"/>
                <a:gd name="connsiteY630" fmla="*/ 276263 h 1644643"/>
                <a:gd name="connsiteX631" fmla="*/ 698044 w 1151895"/>
                <a:gd name="connsiteY631" fmla="*/ 286812 h 1644643"/>
                <a:gd name="connsiteX632" fmla="*/ 672152 w 1151895"/>
                <a:gd name="connsiteY632" fmla="*/ 228315 h 1644643"/>
                <a:gd name="connsiteX633" fmla="*/ 698044 w 1151895"/>
                <a:gd name="connsiteY633" fmla="*/ 217767 h 1644643"/>
                <a:gd name="connsiteX634" fmla="*/ 696126 w 1151895"/>
                <a:gd name="connsiteY634" fmla="*/ 265715 h 1644643"/>
                <a:gd name="connsiteX635" fmla="*/ 701879 w 1151895"/>
                <a:gd name="connsiteY635" fmla="*/ 259961 h 1644643"/>
                <a:gd name="connsiteX636" fmla="*/ 701879 w 1151895"/>
                <a:gd name="connsiteY636" fmla="*/ 242700 h 1644643"/>
                <a:gd name="connsiteX637" fmla="*/ 717223 w 1151895"/>
                <a:gd name="connsiteY637" fmla="*/ 239823 h 1644643"/>
                <a:gd name="connsiteX638" fmla="*/ 702838 w 1151895"/>
                <a:gd name="connsiteY638" fmla="*/ 230233 h 1644643"/>
                <a:gd name="connsiteX639" fmla="*/ 723936 w 1151895"/>
                <a:gd name="connsiteY639" fmla="*/ 203382 h 1644643"/>
                <a:gd name="connsiteX640" fmla="*/ 723936 w 1151895"/>
                <a:gd name="connsiteY640" fmla="*/ 260920 h 1644643"/>
                <a:gd name="connsiteX641" fmla="*/ 716264 w 1151895"/>
                <a:gd name="connsiteY641" fmla="*/ 280099 h 1644643"/>
                <a:gd name="connsiteX642" fmla="*/ 729689 w 1151895"/>
                <a:gd name="connsiteY642" fmla="*/ 250371 h 1644643"/>
                <a:gd name="connsiteX643" fmla="*/ 748868 w 1151895"/>
                <a:gd name="connsiteY643" fmla="*/ 247495 h 1644643"/>
                <a:gd name="connsiteX644" fmla="*/ 742156 w 1151895"/>
                <a:gd name="connsiteY644" fmla="*/ 241741 h 1644643"/>
                <a:gd name="connsiteX645" fmla="*/ 727771 w 1151895"/>
                <a:gd name="connsiteY645" fmla="*/ 216808 h 1644643"/>
                <a:gd name="connsiteX646" fmla="*/ 754622 w 1151895"/>
                <a:gd name="connsiteY646" fmla="*/ 206259 h 1644643"/>
                <a:gd name="connsiteX647" fmla="*/ 760376 w 1151895"/>
                <a:gd name="connsiteY647" fmla="*/ 182285 h 1644643"/>
                <a:gd name="connsiteX648" fmla="*/ 767089 w 1151895"/>
                <a:gd name="connsiteY648" fmla="*/ 185162 h 1644643"/>
                <a:gd name="connsiteX649" fmla="*/ 769966 w 1151895"/>
                <a:gd name="connsiteY649" fmla="*/ 192834 h 1644643"/>
                <a:gd name="connsiteX650" fmla="*/ 784350 w 1151895"/>
                <a:gd name="connsiteY650" fmla="*/ 200506 h 1644643"/>
                <a:gd name="connsiteX651" fmla="*/ 794898 w 1151895"/>
                <a:gd name="connsiteY651" fmla="*/ 210095 h 1644643"/>
                <a:gd name="connsiteX652" fmla="*/ 785309 w 1151895"/>
                <a:gd name="connsiteY652" fmla="*/ 199547 h 1644643"/>
                <a:gd name="connsiteX653" fmla="*/ 789145 w 1151895"/>
                <a:gd name="connsiteY653" fmla="*/ 196670 h 1644643"/>
                <a:gd name="connsiteX654" fmla="*/ 786268 w 1151895"/>
                <a:gd name="connsiteY654" fmla="*/ 165983 h 1644643"/>
                <a:gd name="connsiteX655" fmla="*/ 748868 w 1151895"/>
                <a:gd name="connsiteY655" fmla="*/ 162147 h 1644643"/>
                <a:gd name="connsiteX656" fmla="*/ 778596 w 1151895"/>
                <a:gd name="connsiteY656" fmla="*/ 142968 h 1644643"/>
                <a:gd name="connsiteX657" fmla="*/ 794898 w 1151895"/>
                <a:gd name="connsiteY657" fmla="*/ 153517 h 1644643"/>
                <a:gd name="connsiteX658" fmla="*/ 795857 w 1151895"/>
                <a:gd name="connsiteY658" fmla="*/ 146804 h 1644643"/>
                <a:gd name="connsiteX659" fmla="*/ 803529 w 1151895"/>
                <a:gd name="connsiteY659" fmla="*/ 147763 h 1644643"/>
                <a:gd name="connsiteX660" fmla="*/ 819831 w 1151895"/>
                <a:gd name="connsiteY660" fmla="*/ 148722 h 1644643"/>
                <a:gd name="connsiteX661" fmla="*/ 840928 w 1151895"/>
                <a:gd name="connsiteY661" fmla="*/ 176532 h 1644643"/>
                <a:gd name="connsiteX662" fmla="*/ 847641 w 1151895"/>
                <a:gd name="connsiteY662" fmla="*/ 165024 h 1644643"/>
                <a:gd name="connsiteX663" fmla="*/ 839970 w 1151895"/>
                <a:gd name="connsiteY663" fmla="*/ 165024 h 1644643"/>
                <a:gd name="connsiteX664" fmla="*/ 832298 w 1151895"/>
                <a:gd name="connsiteY664" fmla="*/ 160229 h 1644643"/>
                <a:gd name="connsiteX665" fmla="*/ 839970 w 1151895"/>
                <a:gd name="connsiteY665" fmla="*/ 152558 h 1644643"/>
                <a:gd name="connsiteX666" fmla="*/ 839011 w 1151895"/>
                <a:gd name="connsiteY666" fmla="*/ 124748 h 1644643"/>
                <a:gd name="connsiteX667" fmla="*/ 839011 w 1151895"/>
                <a:gd name="connsiteY667" fmla="*/ 122830 h 1644643"/>
                <a:gd name="connsiteX668" fmla="*/ 831339 w 1151895"/>
                <a:gd name="connsiteY668" fmla="*/ 134337 h 1644643"/>
                <a:gd name="connsiteX669" fmla="*/ 816954 w 1151895"/>
                <a:gd name="connsiteY669" fmla="*/ 121871 h 1644643"/>
                <a:gd name="connsiteX670" fmla="*/ 845723 w 1151895"/>
                <a:gd name="connsiteY670" fmla="*/ 110364 h 1644643"/>
                <a:gd name="connsiteX671" fmla="*/ 867779 w 1151895"/>
                <a:gd name="connsiteY671" fmla="*/ 108446 h 1644643"/>
                <a:gd name="connsiteX672" fmla="*/ 856272 w 1151895"/>
                <a:gd name="connsiteY672" fmla="*/ 100774 h 1644643"/>
                <a:gd name="connsiteX673" fmla="*/ 878328 w 1151895"/>
                <a:gd name="connsiteY673" fmla="*/ 85431 h 1644643"/>
                <a:gd name="connsiteX674" fmla="*/ 854354 w 1151895"/>
                <a:gd name="connsiteY674" fmla="*/ 64334 h 1644643"/>
                <a:gd name="connsiteX675" fmla="*/ 869697 w 1151895"/>
                <a:gd name="connsiteY675" fmla="*/ 67210 h 1644643"/>
                <a:gd name="connsiteX676" fmla="*/ 862985 w 1151895"/>
                <a:gd name="connsiteY676" fmla="*/ 46113 h 1644643"/>
                <a:gd name="connsiteX677" fmla="*/ 890075 w 1151895"/>
                <a:gd name="connsiteY677" fmla="*/ 42158 h 1644643"/>
                <a:gd name="connsiteX678" fmla="*/ 897796 w 1151895"/>
                <a:gd name="connsiteY678" fmla="*/ 42895 h 1644643"/>
                <a:gd name="connsiteX679" fmla="*/ 901343 w 1151895"/>
                <a:gd name="connsiteY679" fmla="*/ 47072 h 1644643"/>
                <a:gd name="connsiteX680" fmla="*/ 906649 w 1151895"/>
                <a:gd name="connsiteY680" fmla="*/ 43741 h 1644643"/>
                <a:gd name="connsiteX681" fmla="*/ 907486 w 1151895"/>
                <a:gd name="connsiteY681" fmla="*/ 43821 h 1644643"/>
                <a:gd name="connsiteX682" fmla="*/ 915727 w 1151895"/>
                <a:gd name="connsiteY682" fmla="*/ 46113 h 1644643"/>
                <a:gd name="connsiteX683" fmla="*/ 893671 w 1151895"/>
                <a:gd name="connsiteY683" fmla="*/ 95979 h 1644643"/>
                <a:gd name="connsiteX684" fmla="*/ 895589 w 1151895"/>
                <a:gd name="connsiteY684" fmla="*/ 96938 h 1644643"/>
                <a:gd name="connsiteX685" fmla="*/ 892712 w 1151895"/>
                <a:gd name="connsiteY685" fmla="*/ 97897 h 1644643"/>
                <a:gd name="connsiteX686" fmla="*/ 902302 w 1151895"/>
                <a:gd name="connsiteY686" fmla="*/ 97897 h 1644643"/>
                <a:gd name="connsiteX687" fmla="*/ 902302 w 1151895"/>
                <a:gd name="connsiteY687" fmla="*/ 114199 h 1644643"/>
                <a:gd name="connsiteX688" fmla="*/ 897507 w 1151895"/>
                <a:gd name="connsiteY688" fmla="*/ 129543 h 1644643"/>
                <a:gd name="connsiteX689" fmla="*/ 910932 w 1151895"/>
                <a:gd name="connsiteY689" fmla="*/ 142009 h 1644643"/>
                <a:gd name="connsiteX690" fmla="*/ 911891 w 1151895"/>
                <a:gd name="connsiteY690" fmla="*/ 130502 h 1644643"/>
                <a:gd name="connsiteX691" fmla="*/ 917645 w 1151895"/>
                <a:gd name="connsiteY691" fmla="*/ 117076 h 1644643"/>
                <a:gd name="connsiteX692" fmla="*/ 911891 w 1151895"/>
                <a:gd name="connsiteY692" fmla="*/ 109405 h 1644643"/>
                <a:gd name="connsiteX693" fmla="*/ 941619 w 1151895"/>
                <a:gd name="connsiteY693" fmla="*/ 29811 h 1644643"/>
                <a:gd name="connsiteX694" fmla="*/ 948332 w 1151895"/>
                <a:gd name="connsiteY694" fmla="*/ 54744 h 1644643"/>
                <a:gd name="connsiteX695" fmla="*/ 938742 w 1151895"/>
                <a:gd name="connsiteY695" fmla="*/ 69128 h 1644643"/>
                <a:gd name="connsiteX696" fmla="*/ 950250 w 1151895"/>
                <a:gd name="connsiteY696" fmla="*/ 66251 h 1644643"/>
                <a:gd name="connsiteX697" fmla="*/ 952168 w 1151895"/>
                <a:gd name="connsiteY697" fmla="*/ 85431 h 1644643"/>
                <a:gd name="connsiteX698" fmla="*/ 973265 w 1151895"/>
                <a:gd name="connsiteY698" fmla="*/ 80636 h 1644643"/>
                <a:gd name="connsiteX699" fmla="*/ 965593 w 1151895"/>
                <a:gd name="connsiteY699" fmla="*/ 70087 h 1644643"/>
                <a:gd name="connsiteX700" fmla="*/ 966552 w 1151895"/>
                <a:gd name="connsiteY700" fmla="*/ 49949 h 1644643"/>
                <a:gd name="connsiteX701" fmla="*/ 982854 w 1151895"/>
                <a:gd name="connsiteY701" fmla="*/ 37483 h 1644643"/>
                <a:gd name="connsiteX702" fmla="*/ 976142 w 1151895"/>
                <a:gd name="connsiteY702" fmla="*/ 36524 h 1644643"/>
                <a:gd name="connsiteX703" fmla="*/ 958880 w 1151895"/>
                <a:gd name="connsiteY703" fmla="*/ 25016 h 1644643"/>
                <a:gd name="connsiteX704" fmla="*/ 975183 w 1151895"/>
                <a:gd name="connsiteY704" fmla="*/ 21180 h 1644643"/>
                <a:gd name="connsiteX705" fmla="*/ 972306 w 1151895"/>
                <a:gd name="connsiteY705" fmla="*/ 1042 h 1644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</a:cxnLst>
              <a:rect l="l" t="t" r="r" b="b"/>
              <a:pathLst>
                <a:path w="1151895" h="1644643">
                  <a:moveTo>
                    <a:pt x="11390" y="1465662"/>
                  </a:moveTo>
                  <a:lnTo>
                    <a:pt x="14313" y="1467935"/>
                  </a:lnTo>
                  <a:lnTo>
                    <a:pt x="16344" y="1477359"/>
                  </a:lnTo>
                  <a:cubicBezTo>
                    <a:pt x="16944" y="1482154"/>
                    <a:pt x="16704" y="1486949"/>
                    <a:pt x="14306" y="1491264"/>
                  </a:cubicBezTo>
                  <a:cubicBezTo>
                    <a:pt x="9032" y="1500374"/>
                    <a:pt x="7833" y="1496778"/>
                    <a:pt x="8193" y="1489466"/>
                  </a:cubicBezTo>
                  <a:close/>
                  <a:moveTo>
                    <a:pt x="8552" y="1463454"/>
                  </a:moveTo>
                  <a:cubicBezTo>
                    <a:pt x="8552" y="1463454"/>
                    <a:pt x="8552" y="1464413"/>
                    <a:pt x="9511" y="1464413"/>
                  </a:cubicBezTo>
                  <a:cubicBezTo>
                    <a:pt x="8552" y="1464413"/>
                    <a:pt x="8552" y="1464413"/>
                    <a:pt x="7593" y="1465372"/>
                  </a:cubicBezTo>
                  <a:cubicBezTo>
                    <a:pt x="7593" y="1464413"/>
                    <a:pt x="8552" y="1463454"/>
                    <a:pt x="8552" y="1463454"/>
                  </a:cubicBezTo>
                  <a:close/>
                  <a:moveTo>
                    <a:pt x="23896" y="1400163"/>
                  </a:moveTo>
                  <a:lnTo>
                    <a:pt x="23758" y="1401260"/>
                  </a:lnTo>
                  <a:lnTo>
                    <a:pt x="22937" y="1402081"/>
                  </a:lnTo>
                  <a:cubicBezTo>
                    <a:pt x="23896" y="1401122"/>
                    <a:pt x="23896" y="1400163"/>
                    <a:pt x="23896" y="1400163"/>
                  </a:cubicBezTo>
                  <a:close/>
                  <a:moveTo>
                    <a:pt x="25814" y="1397286"/>
                  </a:moveTo>
                  <a:cubicBezTo>
                    <a:pt x="27731" y="1399204"/>
                    <a:pt x="30608" y="1400163"/>
                    <a:pt x="30608" y="1402081"/>
                  </a:cubicBezTo>
                  <a:cubicBezTo>
                    <a:pt x="34924" y="1430850"/>
                    <a:pt x="24675" y="1422399"/>
                    <a:pt x="22518" y="1411116"/>
                  </a:cubicBezTo>
                  <a:lnTo>
                    <a:pt x="23758" y="1401260"/>
                  </a:lnTo>
                  <a:lnTo>
                    <a:pt x="25814" y="1399204"/>
                  </a:lnTo>
                  <a:close/>
                  <a:moveTo>
                    <a:pt x="69926" y="1120147"/>
                  </a:moveTo>
                  <a:lnTo>
                    <a:pt x="76221" y="1120631"/>
                  </a:lnTo>
                  <a:lnTo>
                    <a:pt x="74961" y="1120866"/>
                  </a:lnTo>
                  <a:lnTo>
                    <a:pt x="71252" y="1126110"/>
                  </a:lnTo>
                  <a:close/>
                  <a:moveTo>
                    <a:pt x="83289" y="1119314"/>
                  </a:moveTo>
                  <a:lnTo>
                    <a:pt x="82392" y="1121106"/>
                  </a:lnTo>
                  <a:lnTo>
                    <a:pt x="76221" y="1120631"/>
                  </a:lnTo>
                  <a:close/>
                  <a:moveTo>
                    <a:pt x="83351" y="1119188"/>
                  </a:moveTo>
                  <a:lnTo>
                    <a:pt x="83403" y="1119292"/>
                  </a:lnTo>
                  <a:lnTo>
                    <a:pt x="83289" y="1119314"/>
                  </a:lnTo>
                  <a:close/>
                  <a:moveTo>
                    <a:pt x="236784" y="952329"/>
                  </a:moveTo>
                  <a:cubicBezTo>
                    <a:pt x="241579" y="953288"/>
                    <a:pt x="238702" y="960001"/>
                    <a:pt x="239661" y="963837"/>
                  </a:cubicBezTo>
                  <a:cubicBezTo>
                    <a:pt x="238702" y="964796"/>
                    <a:pt x="236784" y="965754"/>
                    <a:pt x="235826" y="965754"/>
                  </a:cubicBezTo>
                  <a:cubicBezTo>
                    <a:pt x="231990" y="966714"/>
                    <a:pt x="228154" y="966714"/>
                    <a:pt x="224318" y="967672"/>
                  </a:cubicBezTo>
                  <a:cubicBezTo>
                    <a:pt x="186919" y="972467"/>
                    <a:pt x="235826" y="951370"/>
                    <a:pt x="236784" y="952329"/>
                  </a:cubicBezTo>
                  <a:close/>
                  <a:moveTo>
                    <a:pt x="371039" y="828623"/>
                  </a:moveTo>
                  <a:cubicBezTo>
                    <a:pt x="367203" y="829582"/>
                    <a:pt x="364326" y="830541"/>
                    <a:pt x="362408" y="830541"/>
                  </a:cubicBezTo>
                  <a:cubicBezTo>
                    <a:pt x="355695" y="829582"/>
                    <a:pt x="363367" y="829582"/>
                    <a:pt x="371039" y="828623"/>
                  </a:cubicBezTo>
                  <a:close/>
                  <a:moveTo>
                    <a:pt x="463099" y="422025"/>
                  </a:moveTo>
                  <a:cubicBezTo>
                    <a:pt x="496662" y="415312"/>
                    <a:pt x="466935" y="446958"/>
                    <a:pt x="455427" y="449835"/>
                  </a:cubicBezTo>
                  <a:cubicBezTo>
                    <a:pt x="455427" y="448876"/>
                    <a:pt x="453509" y="448876"/>
                    <a:pt x="453509" y="447917"/>
                  </a:cubicBezTo>
                  <a:cubicBezTo>
                    <a:pt x="455427" y="445040"/>
                    <a:pt x="458304" y="442163"/>
                    <a:pt x="459263" y="438327"/>
                  </a:cubicBezTo>
                  <a:cubicBezTo>
                    <a:pt x="461181" y="432574"/>
                    <a:pt x="457345" y="422984"/>
                    <a:pt x="463099" y="422025"/>
                  </a:cubicBezTo>
                  <a:close/>
                  <a:moveTo>
                    <a:pt x="518194" y="352231"/>
                  </a:moveTo>
                  <a:cubicBezTo>
                    <a:pt x="522614" y="351721"/>
                    <a:pt x="527109" y="352980"/>
                    <a:pt x="531185" y="356816"/>
                  </a:cubicBezTo>
                  <a:cubicBezTo>
                    <a:pt x="533103" y="358734"/>
                    <a:pt x="527349" y="360652"/>
                    <a:pt x="528308" y="363529"/>
                  </a:cubicBezTo>
                  <a:cubicBezTo>
                    <a:pt x="530226" y="373118"/>
                    <a:pt x="553241" y="372159"/>
                    <a:pt x="520636" y="385585"/>
                  </a:cubicBezTo>
                  <a:cubicBezTo>
                    <a:pt x="516800" y="386544"/>
                    <a:pt x="512965" y="381749"/>
                    <a:pt x="509129" y="379831"/>
                  </a:cubicBezTo>
                  <a:cubicBezTo>
                    <a:pt x="532144" y="360652"/>
                    <a:pt x="518718" y="357775"/>
                    <a:pt x="518718" y="363529"/>
                  </a:cubicBezTo>
                  <a:cubicBezTo>
                    <a:pt x="519677" y="374077"/>
                    <a:pt x="508170" y="367364"/>
                    <a:pt x="502416" y="371200"/>
                  </a:cubicBezTo>
                  <a:cubicBezTo>
                    <a:pt x="497621" y="373118"/>
                    <a:pt x="494744" y="388462"/>
                    <a:pt x="493785" y="382708"/>
                  </a:cubicBezTo>
                  <a:cubicBezTo>
                    <a:pt x="492347" y="371200"/>
                    <a:pt x="504933" y="353759"/>
                    <a:pt x="518194" y="352231"/>
                  </a:cubicBezTo>
                  <a:close/>
                  <a:moveTo>
                    <a:pt x="690732" y="198468"/>
                  </a:moveTo>
                  <a:cubicBezTo>
                    <a:pt x="701880" y="200746"/>
                    <a:pt x="704277" y="209137"/>
                    <a:pt x="673111" y="223521"/>
                  </a:cubicBezTo>
                  <a:cubicBezTo>
                    <a:pt x="668316" y="217767"/>
                    <a:pt x="653931" y="216808"/>
                    <a:pt x="655849" y="210095"/>
                  </a:cubicBezTo>
                  <a:cubicBezTo>
                    <a:pt x="659685" y="200026"/>
                    <a:pt x="679584" y="196190"/>
                    <a:pt x="690732" y="198468"/>
                  </a:cubicBezTo>
                  <a:close/>
                  <a:moveTo>
                    <a:pt x="703797" y="192834"/>
                  </a:moveTo>
                  <a:lnTo>
                    <a:pt x="704756" y="194752"/>
                  </a:lnTo>
                  <a:cubicBezTo>
                    <a:pt x="704756" y="195711"/>
                    <a:pt x="703797" y="196670"/>
                    <a:pt x="703797" y="197629"/>
                  </a:cubicBezTo>
                  <a:cubicBezTo>
                    <a:pt x="703797" y="195711"/>
                    <a:pt x="702838" y="194752"/>
                    <a:pt x="703797" y="192834"/>
                  </a:cubicBezTo>
                  <a:close/>
                  <a:moveTo>
                    <a:pt x="732566" y="163106"/>
                  </a:moveTo>
                  <a:cubicBezTo>
                    <a:pt x="733525" y="162147"/>
                    <a:pt x="736402" y="163106"/>
                    <a:pt x="735443" y="164065"/>
                  </a:cubicBezTo>
                  <a:cubicBezTo>
                    <a:pt x="732566" y="171737"/>
                    <a:pt x="727771" y="177491"/>
                    <a:pt x="724895" y="184203"/>
                  </a:cubicBezTo>
                  <a:cubicBezTo>
                    <a:pt x="723936" y="179409"/>
                    <a:pt x="719141" y="174614"/>
                    <a:pt x="721059" y="170778"/>
                  </a:cubicBezTo>
                  <a:cubicBezTo>
                    <a:pt x="722976" y="166942"/>
                    <a:pt x="728730" y="165024"/>
                    <a:pt x="732566" y="163106"/>
                  </a:cubicBezTo>
                  <a:close/>
                  <a:moveTo>
                    <a:pt x="899425" y="103651"/>
                  </a:moveTo>
                  <a:cubicBezTo>
                    <a:pt x="900384" y="102692"/>
                    <a:pt x="895589" y="104610"/>
                    <a:pt x="892712" y="104610"/>
                  </a:cubicBezTo>
                  <a:cubicBezTo>
                    <a:pt x="894630" y="104610"/>
                    <a:pt x="897507" y="104610"/>
                    <a:pt x="899425" y="103651"/>
                  </a:cubicBezTo>
                  <a:close/>
                  <a:moveTo>
                    <a:pt x="822708" y="79677"/>
                  </a:moveTo>
                  <a:cubicBezTo>
                    <a:pt x="822708" y="80636"/>
                    <a:pt x="821749" y="80636"/>
                    <a:pt x="821749" y="80636"/>
                  </a:cubicBezTo>
                  <a:cubicBezTo>
                    <a:pt x="821749" y="81595"/>
                    <a:pt x="825585" y="81595"/>
                    <a:pt x="825585" y="82554"/>
                  </a:cubicBezTo>
                  <a:cubicBezTo>
                    <a:pt x="824626" y="86390"/>
                    <a:pt x="820790" y="90225"/>
                    <a:pt x="818872" y="93102"/>
                  </a:cubicBezTo>
                  <a:cubicBezTo>
                    <a:pt x="811201" y="113240"/>
                    <a:pt x="801611" y="120912"/>
                    <a:pt x="780514" y="124748"/>
                  </a:cubicBezTo>
                  <a:cubicBezTo>
                    <a:pt x="782432" y="118994"/>
                    <a:pt x="788186" y="113240"/>
                    <a:pt x="786268" y="107487"/>
                  </a:cubicBezTo>
                  <a:cubicBezTo>
                    <a:pt x="785309" y="106528"/>
                    <a:pt x="783391" y="105569"/>
                    <a:pt x="781473" y="105569"/>
                  </a:cubicBezTo>
                  <a:cubicBezTo>
                    <a:pt x="782432" y="104610"/>
                    <a:pt x="780514" y="102692"/>
                    <a:pt x="781473" y="102692"/>
                  </a:cubicBezTo>
                  <a:cubicBezTo>
                    <a:pt x="785309" y="102692"/>
                    <a:pt x="787227" y="109405"/>
                    <a:pt x="789145" y="107487"/>
                  </a:cubicBezTo>
                  <a:cubicBezTo>
                    <a:pt x="792981" y="104610"/>
                    <a:pt x="782432" y="95020"/>
                    <a:pt x="786268" y="95979"/>
                  </a:cubicBezTo>
                  <a:cubicBezTo>
                    <a:pt x="788186" y="96938"/>
                    <a:pt x="788186" y="101733"/>
                    <a:pt x="791063" y="101733"/>
                  </a:cubicBezTo>
                  <a:cubicBezTo>
                    <a:pt x="792981" y="100774"/>
                    <a:pt x="789145" y="95979"/>
                    <a:pt x="791063" y="95020"/>
                  </a:cubicBezTo>
                  <a:cubicBezTo>
                    <a:pt x="798734" y="91184"/>
                    <a:pt x="795857" y="114199"/>
                    <a:pt x="803529" y="102692"/>
                  </a:cubicBezTo>
                  <a:cubicBezTo>
                    <a:pt x="805447" y="100774"/>
                    <a:pt x="798734" y="96938"/>
                    <a:pt x="800652" y="95020"/>
                  </a:cubicBezTo>
                  <a:cubicBezTo>
                    <a:pt x="806406" y="87349"/>
                    <a:pt x="815037" y="85431"/>
                    <a:pt x="822708" y="79677"/>
                  </a:cubicBezTo>
                  <a:close/>
                  <a:moveTo>
                    <a:pt x="894750" y="19383"/>
                  </a:moveTo>
                  <a:cubicBezTo>
                    <a:pt x="902781" y="17585"/>
                    <a:pt x="915727" y="22619"/>
                    <a:pt x="917645" y="32688"/>
                  </a:cubicBezTo>
                  <a:cubicBezTo>
                    <a:pt x="918125" y="36524"/>
                    <a:pt x="915248" y="38682"/>
                    <a:pt x="911652" y="40600"/>
                  </a:cubicBezTo>
                  <a:lnTo>
                    <a:pt x="906649" y="43741"/>
                  </a:lnTo>
                  <a:lnTo>
                    <a:pt x="897796" y="42895"/>
                  </a:lnTo>
                  <a:lnTo>
                    <a:pt x="891699" y="35716"/>
                  </a:lnTo>
                  <a:cubicBezTo>
                    <a:pt x="885468" y="25923"/>
                    <a:pt x="888727" y="20731"/>
                    <a:pt x="894750" y="19383"/>
                  </a:cubicBezTo>
                  <a:close/>
                  <a:moveTo>
                    <a:pt x="972306" y="1042"/>
                  </a:moveTo>
                  <a:cubicBezTo>
                    <a:pt x="973265" y="-3753"/>
                    <a:pt x="979978" y="9673"/>
                    <a:pt x="983813" y="7755"/>
                  </a:cubicBezTo>
                  <a:cubicBezTo>
                    <a:pt x="991485" y="4878"/>
                    <a:pt x="996280" y="-876"/>
                    <a:pt x="1010664" y="8714"/>
                  </a:cubicBezTo>
                  <a:cubicBezTo>
                    <a:pt x="1021213" y="16386"/>
                    <a:pt x="991485" y="54744"/>
                    <a:pt x="988608" y="59539"/>
                  </a:cubicBezTo>
                  <a:cubicBezTo>
                    <a:pt x="987649" y="61457"/>
                    <a:pt x="994362" y="56662"/>
                    <a:pt x="995321" y="54744"/>
                  </a:cubicBezTo>
                  <a:cubicBezTo>
                    <a:pt x="1001075" y="49949"/>
                    <a:pt x="1002993" y="40360"/>
                    <a:pt x="1009705" y="38442"/>
                  </a:cubicBezTo>
                  <a:cubicBezTo>
                    <a:pt x="1014500" y="37483"/>
                    <a:pt x="1011623" y="46113"/>
                    <a:pt x="1010664" y="50908"/>
                  </a:cubicBezTo>
                  <a:cubicBezTo>
                    <a:pt x="1007787" y="57621"/>
                    <a:pt x="997239" y="63375"/>
                    <a:pt x="1001075" y="70087"/>
                  </a:cubicBezTo>
                  <a:cubicBezTo>
                    <a:pt x="1004910" y="75841"/>
                    <a:pt x="1013541" y="59539"/>
                    <a:pt x="1019295" y="62416"/>
                  </a:cubicBezTo>
                  <a:cubicBezTo>
                    <a:pt x="1020254" y="63375"/>
                    <a:pt x="1021213" y="64334"/>
                    <a:pt x="1021213" y="65292"/>
                  </a:cubicBezTo>
                  <a:cubicBezTo>
                    <a:pt x="1023131" y="64334"/>
                    <a:pt x="1026967" y="67210"/>
                    <a:pt x="1028884" y="66251"/>
                  </a:cubicBezTo>
                  <a:cubicBezTo>
                    <a:pt x="1034638" y="60498"/>
                    <a:pt x="1021213" y="56662"/>
                    <a:pt x="1021213" y="56662"/>
                  </a:cubicBezTo>
                  <a:cubicBezTo>
                    <a:pt x="1020254" y="52826"/>
                    <a:pt x="1019295" y="22139"/>
                    <a:pt x="1023131" y="17345"/>
                  </a:cubicBezTo>
                  <a:cubicBezTo>
                    <a:pt x="1039433" y="-3753"/>
                    <a:pt x="1049982" y="36524"/>
                    <a:pt x="1050941" y="36524"/>
                  </a:cubicBezTo>
                  <a:cubicBezTo>
                    <a:pt x="1109437" y="39401"/>
                    <a:pt x="1021213" y="1042"/>
                    <a:pt x="1078750" y="19262"/>
                  </a:cubicBezTo>
                  <a:cubicBezTo>
                    <a:pt x="1108478" y="27893"/>
                    <a:pt x="1086422" y="28852"/>
                    <a:pt x="1082586" y="41319"/>
                  </a:cubicBezTo>
                  <a:cubicBezTo>
                    <a:pt x="1081627" y="43236"/>
                    <a:pt x="1087381" y="42277"/>
                    <a:pt x="1089299" y="41319"/>
                  </a:cubicBezTo>
                  <a:cubicBezTo>
                    <a:pt x="1095053" y="39401"/>
                    <a:pt x="1098888" y="34606"/>
                    <a:pt x="1104642" y="33647"/>
                  </a:cubicBezTo>
                  <a:cubicBezTo>
                    <a:pt x="1106560" y="33647"/>
                    <a:pt x="1104642" y="37483"/>
                    <a:pt x="1105601" y="38442"/>
                  </a:cubicBezTo>
                  <a:cubicBezTo>
                    <a:pt x="1108478" y="40360"/>
                    <a:pt x="1112314" y="40360"/>
                    <a:pt x="1114232" y="41319"/>
                  </a:cubicBezTo>
                  <a:cubicBezTo>
                    <a:pt x="1115191" y="42277"/>
                    <a:pt x="1116150" y="44195"/>
                    <a:pt x="1118068" y="45154"/>
                  </a:cubicBezTo>
                  <a:cubicBezTo>
                    <a:pt x="1122862" y="48990"/>
                    <a:pt x="1129575" y="51867"/>
                    <a:pt x="1133411" y="56662"/>
                  </a:cubicBezTo>
                  <a:cubicBezTo>
                    <a:pt x="1134370" y="58580"/>
                    <a:pt x="1129575" y="58580"/>
                    <a:pt x="1127657" y="60498"/>
                  </a:cubicBezTo>
                  <a:cubicBezTo>
                    <a:pt x="1122862" y="63375"/>
                    <a:pt x="1117109" y="64334"/>
                    <a:pt x="1114232" y="68169"/>
                  </a:cubicBezTo>
                  <a:cubicBezTo>
                    <a:pt x="1108478" y="75841"/>
                    <a:pt x="1113273" y="88307"/>
                    <a:pt x="1106560" y="91184"/>
                  </a:cubicBezTo>
                  <a:cubicBezTo>
                    <a:pt x="1086422" y="100774"/>
                    <a:pt x="1062448" y="87349"/>
                    <a:pt x="1046146" y="105569"/>
                  </a:cubicBezTo>
                  <a:cubicBezTo>
                    <a:pt x="1043269" y="107487"/>
                    <a:pt x="1051900" y="102692"/>
                    <a:pt x="1054776" y="102692"/>
                  </a:cubicBezTo>
                  <a:cubicBezTo>
                    <a:pt x="1059571" y="102692"/>
                    <a:pt x="1062448" y="103651"/>
                    <a:pt x="1067243" y="104610"/>
                  </a:cubicBezTo>
                  <a:cubicBezTo>
                    <a:pt x="1068202" y="105569"/>
                    <a:pt x="1069161" y="106528"/>
                    <a:pt x="1070120" y="106528"/>
                  </a:cubicBezTo>
                  <a:cubicBezTo>
                    <a:pt x="1077791" y="107487"/>
                    <a:pt x="1087381" y="101733"/>
                    <a:pt x="1092176" y="108446"/>
                  </a:cubicBezTo>
                  <a:cubicBezTo>
                    <a:pt x="1096011" y="113240"/>
                    <a:pt x="1081627" y="118994"/>
                    <a:pt x="1084504" y="124748"/>
                  </a:cubicBezTo>
                  <a:cubicBezTo>
                    <a:pt x="1087381" y="129543"/>
                    <a:pt x="1091217" y="112281"/>
                    <a:pt x="1096011" y="113240"/>
                  </a:cubicBezTo>
                  <a:cubicBezTo>
                    <a:pt x="1102724" y="115158"/>
                    <a:pt x="1100806" y="129543"/>
                    <a:pt x="1097929" y="138173"/>
                  </a:cubicBezTo>
                  <a:cubicBezTo>
                    <a:pt x="1098888" y="136255"/>
                    <a:pt x="1099847" y="135296"/>
                    <a:pt x="1100806" y="134337"/>
                  </a:cubicBezTo>
                  <a:cubicBezTo>
                    <a:pt x="1107519" y="131461"/>
                    <a:pt x="1116150" y="136255"/>
                    <a:pt x="1122862" y="133379"/>
                  </a:cubicBezTo>
                  <a:cubicBezTo>
                    <a:pt x="1124780" y="132420"/>
                    <a:pt x="1117109" y="129543"/>
                    <a:pt x="1117109" y="126666"/>
                  </a:cubicBezTo>
                  <a:cubicBezTo>
                    <a:pt x="1116150" y="119953"/>
                    <a:pt x="1117109" y="115158"/>
                    <a:pt x="1119027" y="109405"/>
                  </a:cubicBezTo>
                  <a:cubicBezTo>
                    <a:pt x="1119985" y="107487"/>
                    <a:pt x="1118068" y="115158"/>
                    <a:pt x="1120944" y="115158"/>
                  </a:cubicBezTo>
                  <a:cubicBezTo>
                    <a:pt x="1128616" y="117076"/>
                    <a:pt x="1135329" y="115158"/>
                    <a:pt x="1143001" y="114199"/>
                  </a:cubicBezTo>
                  <a:cubicBezTo>
                    <a:pt x="1138206" y="122830"/>
                    <a:pt x="1139165" y="122830"/>
                    <a:pt x="1140124" y="122830"/>
                  </a:cubicBezTo>
                  <a:cubicBezTo>
                    <a:pt x="1145877" y="130502"/>
                    <a:pt x="1158344" y="146804"/>
                    <a:pt x="1147795" y="150640"/>
                  </a:cubicBezTo>
                  <a:cubicBezTo>
                    <a:pt x="1137247" y="154476"/>
                    <a:pt x="1109437" y="140091"/>
                    <a:pt x="1118068" y="147763"/>
                  </a:cubicBezTo>
                  <a:cubicBezTo>
                    <a:pt x="1135329" y="162147"/>
                    <a:pt x="1100806" y="183244"/>
                    <a:pt x="1096011" y="193793"/>
                  </a:cubicBezTo>
                  <a:cubicBezTo>
                    <a:pt x="1096011" y="194752"/>
                    <a:pt x="1106560" y="233110"/>
                    <a:pt x="1094094" y="229274"/>
                  </a:cubicBezTo>
                  <a:cubicBezTo>
                    <a:pt x="1059571" y="215849"/>
                    <a:pt x="1100806" y="192834"/>
                    <a:pt x="1088340" y="173655"/>
                  </a:cubicBezTo>
                  <a:cubicBezTo>
                    <a:pt x="1070120" y="142009"/>
                    <a:pt x="1042310" y="153517"/>
                    <a:pt x="1019295" y="128584"/>
                  </a:cubicBezTo>
                  <a:lnTo>
                    <a:pt x="1018336" y="123789"/>
                  </a:lnTo>
                  <a:cubicBezTo>
                    <a:pt x="1017377" y="123789"/>
                    <a:pt x="1016418" y="123789"/>
                    <a:pt x="1015459" y="124748"/>
                  </a:cubicBezTo>
                  <a:cubicBezTo>
                    <a:pt x="1015459" y="123789"/>
                    <a:pt x="1014500" y="123789"/>
                    <a:pt x="1014500" y="122830"/>
                  </a:cubicBezTo>
                  <a:lnTo>
                    <a:pt x="1014500" y="124748"/>
                  </a:lnTo>
                  <a:cubicBezTo>
                    <a:pt x="996280" y="128584"/>
                    <a:pt x="1000116" y="148722"/>
                    <a:pt x="984772" y="153517"/>
                  </a:cubicBezTo>
                  <a:cubicBezTo>
                    <a:pt x="971347" y="157352"/>
                    <a:pt x="977101" y="138173"/>
                    <a:pt x="961757" y="155435"/>
                  </a:cubicBezTo>
                  <a:cubicBezTo>
                    <a:pt x="959839" y="158311"/>
                    <a:pt x="961757" y="163106"/>
                    <a:pt x="960798" y="165983"/>
                  </a:cubicBezTo>
                  <a:cubicBezTo>
                    <a:pt x="959839" y="166942"/>
                    <a:pt x="950250" y="186121"/>
                    <a:pt x="950250" y="187080"/>
                  </a:cubicBezTo>
                  <a:cubicBezTo>
                    <a:pt x="947373" y="194752"/>
                    <a:pt x="953127" y="217767"/>
                    <a:pt x="954086" y="223521"/>
                  </a:cubicBezTo>
                  <a:cubicBezTo>
                    <a:pt x="954086" y="226397"/>
                    <a:pt x="952168" y="228315"/>
                    <a:pt x="952168" y="231192"/>
                  </a:cubicBezTo>
                  <a:cubicBezTo>
                    <a:pt x="952168" y="236946"/>
                    <a:pt x="953127" y="240782"/>
                    <a:pt x="954086" y="246536"/>
                  </a:cubicBezTo>
                  <a:cubicBezTo>
                    <a:pt x="956962" y="254207"/>
                    <a:pt x="962716" y="259002"/>
                    <a:pt x="963675" y="266674"/>
                  </a:cubicBezTo>
                  <a:cubicBezTo>
                    <a:pt x="968470" y="298319"/>
                    <a:pt x="959839" y="276263"/>
                    <a:pt x="949291" y="286812"/>
                  </a:cubicBezTo>
                  <a:cubicBezTo>
                    <a:pt x="936824" y="299278"/>
                    <a:pt x="948332" y="303114"/>
                    <a:pt x="944496" y="318458"/>
                  </a:cubicBezTo>
                  <a:cubicBezTo>
                    <a:pt x="943537" y="322293"/>
                    <a:pt x="939701" y="324211"/>
                    <a:pt x="938742" y="327088"/>
                  </a:cubicBezTo>
                  <a:cubicBezTo>
                    <a:pt x="938742" y="328047"/>
                    <a:pt x="927235" y="317499"/>
                    <a:pt x="925317" y="316540"/>
                  </a:cubicBezTo>
                  <a:cubicBezTo>
                    <a:pt x="922440" y="314622"/>
                    <a:pt x="888876" y="303114"/>
                    <a:pt x="886958" y="306950"/>
                  </a:cubicBezTo>
                  <a:cubicBezTo>
                    <a:pt x="883123" y="310786"/>
                    <a:pt x="885999" y="317499"/>
                    <a:pt x="883123" y="321334"/>
                  </a:cubicBezTo>
                  <a:cubicBezTo>
                    <a:pt x="872574" y="340514"/>
                    <a:pt x="858190" y="329006"/>
                    <a:pt x="842846" y="330924"/>
                  </a:cubicBezTo>
                  <a:cubicBezTo>
                    <a:pt x="838052" y="330924"/>
                    <a:pt x="832298" y="335719"/>
                    <a:pt x="828462" y="332842"/>
                  </a:cubicBezTo>
                  <a:cubicBezTo>
                    <a:pt x="823667" y="329006"/>
                    <a:pt x="825585" y="322293"/>
                    <a:pt x="822708" y="317499"/>
                  </a:cubicBezTo>
                  <a:cubicBezTo>
                    <a:pt x="815996" y="306950"/>
                    <a:pt x="795857" y="279140"/>
                    <a:pt x="785309" y="272427"/>
                  </a:cubicBezTo>
                  <a:cubicBezTo>
                    <a:pt x="748868" y="251330"/>
                    <a:pt x="765171" y="305991"/>
                    <a:pt x="765171" y="305991"/>
                  </a:cubicBezTo>
                  <a:cubicBezTo>
                    <a:pt x="759417" y="306950"/>
                    <a:pt x="755581" y="300237"/>
                    <a:pt x="749827" y="300237"/>
                  </a:cubicBezTo>
                  <a:cubicBezTo>
                    <a:pt x="746950" y="300237"/>
                    <a:pt x="742156" y="303114"/>
                    <a:pt x="743115" y="305032"/>
                  </a:cubicBezTo>
                  <a:cubicBezTo>
                    <a:pt x="744074" y="305991"/>
                    <a:pt x="745033" y="306950"/>
                    <a:pt x="745992" y="306950"/>
                  </a:cubicBezTo>
                  <a:lnTo>
                    <a:pt x="744074" y="306950"/>
                  </a:lnTo>
                  <a:cubicBezTo>
                    <a:pt x="736402" y="308868"/>
                    <a:pt x="726812" y="304073"/>
                    <a:pt x="722976" y="310786"/>
                  </a:cubicBezTo>
                  <a:cubicBezTo>
                    <a:pt x="720100" y="315581"/>
                    <a:pt x="731607" y="318458"/>
                    <a:pt x="734484" y="322293"/>
                  </a:cubicBezTo>
                  <a:cubicBezTo>
                    <a:pt x="737361" y="328047"/>
                    <a:pt x="739279" y="333801"/>
                    <a:pt x="739279" y="340514"/>
                  </a:cubicBezTo>
                  <a:cubicBezTo>
                    <a:pt x="739279" y="351062"/>
                    <a:pt x="723936" y="359693"/>
                    <a:pt x="726812" y="370241"/>
                  </a:cubicBezTo>
                  <a:cubicBezTo>
                    <a:pt x="727771" y="377913"/>
                    <a:pt x="759417" y="376954"/>
                    <a:pt x="729689" y="395174"/>
                  </a:cubicBezTo>
                  <a:cubicBezTo>
                    <a:pt x="722018" y="400928"/>
                    <a:pt x="659685" y="370241"/>
                    <a:pt x="647219" y="386544"/>
                  </a:cubicBezTo>
                  <a:cubicBezTo>
                    <a:pt x="641465" y="394215"/>
                    <a:pt x="664480" y="445040"/>
                    <a:pt x="646260" y="451753"/>
                  </a:cubicBezTo>
                  <a:lnTo>
                    <a:pt x="617491" y="439286"/>
                  </a:lnTo>
                  <a:cubicBezTo>
                    <a:pt x="611737" y="439286"/>
                    <a:pt x="595435" y="470932"/>
                    <a:pt x="594476" y="477645"/>
                  </a:cubicBezTo>
                  <a:cubicBezTo>
                    <a:pt x="592558" y="487234"/>
                    <a:pt x="592558" y="499701"/>
                    <a:pt x="585846" y="509290"/>
                  </a:cubicBezTo>
                  <a:cubicBezTo>
                    <a:pt x="580092" y="516003"/>
                    <a:pt x="570502" y="505454"/>
                    <a:pt x="573379" y="521757"/>
                  </a:cubicBezTo>
                  <a:cubicBezTo>
                    <a:pt x="577215" y="541895"/>
                    <a:pt x="600230" y="543813"/>
                    <a:pt x="590640" y="567787"/>
                  </a:cubicBezTo>
                  <a:cubicBezTo>
                    <a:pt x="584886" y="583130"/>
                    <a:pt x="555159" y="618612"/>
                    <a:pt x="550364" y="633955"/>
                  </a:cubicBezTo>
                  <a:cubicBezTo>
                    <a:pt x="548446" y="641627"/>
                    <a:pt x="559954" y="649298"/>
                    <a:pt x="558036" y="656970"/>
                  </a:cubicBezTo>
                  <a:lnTo>
                    <a:pt x="537898" y="674231"/>
                  </a:lnTo>
                  <a:cubicBezTo>
                    <a:pt x="530226" y="678067"/>
                    <a:pt x="515841" y="669436"/>
                    <a:pt x="512965" y="678067"/>
                  </a:cubicBezTo>
                  <a:lnTo>
                    <a:pt x="521595" y="713548"/>
                  </a:lnTo>
                  <a:cubicBezTo>
                    <a:pt x="521595" y="713548"/>
                    <a:pt x="516800" y="740399"/>
                    <a:pt x="516800" y="741358"/>
                  </a:cubicBezTo>
                  <a:lnTo>
                    <a:pt x="519677" y="774922"/>
                  </a:lnTo>
                  <a:cubicBezTo>
                    <a:pt x="518718" y="778758"/>
                    <a:pt x="513924" y="779717"/>
                    <a:pt x="512965" y="782593"/>
                  </a:cubicBezTo>
                  <a:cubicBezTo>
                    <a:pt x="505293" y="806567"/>
                    <a:pt x="491868" y="832459"/>
                    <a:pt x="484196" y="857392"/>
                  </a:cubicBezTo>
                  <a:cubicBezTo>
                    <a:pt x="478442" y="873694"/>
                    <a:pt x="516800" y="865064"/>
                    <a:pt x="510088" y="908217"/>
                  </a:cubicBezTo>
                  <a:cubicBezTo>
                    <a:pt x="503375" y="950411"/>
                    <a:pt x="479401" y="908217"/>
                    <a:pt x="442961" y="931232"/>
                  </a:cubicBezTo>
                  <a:cubicBezTo>
                    <a:pt x="431453" y="938904"/>
                    <a:pt x="411315" y="968631"/>
                    <a:pt x="408438" y="983016"/>
                  </a:cubicBezTo>
                  <a:cubicBezTo>
                    <a:pt x="407479" y="987811"/>
                    <a:pt x="413233" y="990687"/>
                    <a:pt x="412274" y="994523"/>
                  </a:cubicBezTo>
                  <a:cubicBezTo>
                    <a:pt x="411315" y="1004113"/>
                    <a:pt x="398849" y="1010826"/>
                    <a:pt x="398849" y="1020415"/>
                  </a:cubicBezTo>
                  <a:cubicBezTo>
                    <a:pt x="398849" y="1128777"/>
                    <a:pt x="412274" y="940822"/>
                    <a:pt x="412274" y="1049184"/>
                  </a:cubicBezTo>
                  <a:cubicBezTo>
                    <a:pt x="412274" y="1054938"/>
                    <a:pt x="405561" y="1057815"/>
                    <a:pt x="405561" y="1063568"/>
                  </a:cubicBezTo>
                  <a:cubicBezTo>
                    <a:pt x="404602" y="1070281"/>
                    <a:pt x="408438" y="1075076"/>
                    <a:pt x="409397" y="1081789"/>
                  </a:cubicBezTo>
                  <a:cubicBezTo>
                    <a:pt x="409397" y="1087542"/>
                    <a:pt x="404602" y="1093296"/>
                    <a:pt x="405561" y="1099050"/>
                  </a:cubicBezTo>
                  <a:cubicBezTo>
                    <a:pt x="406520" y="1112475"/>
                    <a:pt x="420904" y="1123983"/>
                    <a:pt x="422823" y="1137408"/>
                  </a:cubicBezTo>
                  <a:cubicBezTo>
                    <a:pt x="424740" y="1157546"/>
                    <a:pt x="410356" y="1182479"/>
                    <a:pt x="415151" y="1201658"/>
                  </a:cubicBezTo>
                  <a:cubicBezTo>
                    <a:pt x="420904" y="1222755"/>
                    <a:pt x="454468" y="1220838"/>
                    <a:pt x="458304" y="1242894"/>
                  </a:cubicBezTo>
                  <a:lnTo>
                    <a:pt x="448714" y="1279334"/>
                  </a:lnTo>
                  <a:cubicBezTo>
                    <a:pt x="441043" y="1286047"/>
                    <a:pt x="423781" y="1281252"/>
                    <a:pt x="424740" y="1289882"/>
                  </a:cubicBezTo>
                  <a:cubicBezTo>
                    <a:pt x="429535" y="1328241"/>
                    <a:pt x="452550" y="1318651"/>
                    <a:pt x="442961" y="1369476"/>
                  </a:cubicBezTo>
                  <a:lnTo>
                    <a:pt x="443920" y="1395368"/>
                  </a:lnTo>
                  <a:cubicBezTo>
                    <a:pt x="436248" y="1416465"/>
                    <a:pt x="407479" y="1417424"/>
                    <a:pt x="405561" y="1424137"/>
                  </a:cubicBezTo>
                  <a:cubicBezTo>
                    <a:pt x="404602" y="1426055"/>
                    <a:pt x="409397" y="1427014"/>
                    <a:pt x="409397" y="1429890"/>
                  </a:cubicBezTo>
                  <a:cubicBezTo>
                    <a:pt x="411315" y="1433726"/>
                    <a:pt x="413233" y="1437562"/>
                    <a:pt x="411315" y="1441398"/>
                  </a:cubicBezTo>
                  <a:cubicBezTo>
                    <a:pt x="408438" y="1447152"/>
                    <a:pt x="399807" y="1448111"/>
                    <a:pt x="397890" y="1453865"/>
                  </a:cubicBezTo>
                  <a:cubicBezTo>
                    <a:pt x="392136" y="1470167"/>
                    <a:pt x="418028" y="1505648"/>
                    <a:pt x="397890" y="1533458"/>
                  </a:cubicBezTo>
                  <a:cubicBezTo>
                    <a:pt x="390218" y="1544966"/>
                    <a:pt x="386382" y="1536335"/>
                    <a:pt x="383505" y="1526745"/>
                  </a:cubicBezTo>
                  <a:cubicBezTo>
                    <a:pt x="384464" y="1526745"/>
                    <a:pt x="384464" y="1526745"/>
                    <a:pt x="385423" y="1525786"/>
                  </a:cubicBezTo>
                  <a:cubicBezTo>
                    <a:pt x="389259" y="1522910"/>
                    <a:pt x="383505" y="1516197"/>
                    <a:pt x="380628" y="1512361"/>
                  </a:cubicBezTo>
                  <a:cubicBezTo>
                    <a:pt x="361449" y="1482633"/>
                    <a:pt x="371998" y="1526745"/>
                    <a:pt x="342270" y="1498936"/>
                  </a:cubicBezTo>
                  <a:cubicBezTo>
                    <a:pt x="339393" y="1496059"/>
                    <a:pt x="345147" y="1491264"/>
                    <a:pt x="345147" y="1487428"/>
                  </a:cubicBezTo>
                  <a:cubicBezTo>
                    <a:pt x="345147" y="1481674"/>
                    <a:pt x="339393" y="1487428"/>
                    <a:pt x="339393" y="1487428"/>
                  </a:cubicBezTo>
                  <a:cubicBezTo>
                    <a:pt x="333639" y="1479756"/>
                    <a:pt x="335557" y="1465372"/>
                    <a:pt x="337475" y="1467290"/>
                  </a:cubicBezTo>
                  <a:cubicBezTo>
                    <a:pt x="337475" y="1465372"/>
                    <a:pt x="336516" y="1464413"/>
                    <a:pt x="336516" y="1463454"/>
                  </a:cubicBezTo>
                  <a:cubicBezTo>
                    <a:pt x="334598" y="1454823"/>
                    <a:pt x="331721" y="1446193"/>
                    <a:pt x="329803" y="1437562"/>
                  </a:cubicBezTo>
                  <a:cubicBezTo>
                    <a:pt x="328845" y="1431808"/>
                    <a:pt x="337475" y="1420301"/>
                    <a:pt x="330762" y="1420301"/>
                  </a:cubicBezTo>
                  <a:cubicBezTo>
                    <a:pt x="308706" y="1420301"/>
                    <a:pt x="347065" y="1448111"/>
                    <a:pt x="324050" y="1463454"/>
                  </a:cubicBezTo>
                  <a:cubicBezTo>
                    <a:pt x="323091" y="1463454"/>
                    <a:pt x="322132" y="1462495"/>
                    <a:pt x="322132" y="1461536"/>
                  </a:cubicBezTo>
                  <a:cubicBezTo>
                    <a:pt x="321173" y="1455782"/>
                    <a:pt x="324050" y="1450029"/>
                    <a:pt x="322132" y="1445234"/>
                  </a:cubicBezTo>
                  <a:cubicBezTo>
                    <a:pt x="319255" y="1440439"/>
                    <a:pt x="310624" y="1432767"/>
                    <a:pt x="309665" y="1437562"/>
                  </a:cubicBezTo>
                  <a:cubicBezTo>
                    <a:pt x="308706" y="1445234"/>
                    <a:pt x="317337" y="1449070"/>
                    <a:pt x="320214" y="1455782"/>
                  </a:cubicBezTo>
                  <a:cubicBezTo>
                    <a:pt x="322132" y="1459618"/>
                    <a:pt x="316378" y="1467290"/>
                    <a:pt x="318296" y="1472085"/>
                  </a:cubicBezTo>
                  <a:cubicBezTo>
                    <a:pt x="325968" y="1491264"/>
                    <a:pt x="330762" y="1480715"/>
                    <a:pt x="325968" y="1494141"/>
                  </a:cubicBezTo>
                  <a:cubicBezTo>
                    <a:pt x="325968" y="1495100"/>
                    <a:pt x="325968" y="1497977"/>
                    <a:pt x="324050" y="1497977"/>
                  </a:cubicBezTo>
                  <a:cubicBezTo>
                    <a:pt x="322132" y="1497977"/>
                    <a:pt x="320214" y="1492223"/>
                    <a:pt x="318296" y="1494141"/>
                  </a:cubicBezTo>
                  <a:cubicBezTo>
                    <a:pt x="311583" y="1505648"/>
                    <a:pt x="320214" y="1520992"/>
                    <a:pt x="312542" y="1520992"/>
                  </a:cubicBezTo>
                  <a:cubicBezTo>
                    <a:pt x="308706" y="1520992"/>
                    <a:pt x="313501" y="1509484"/>
                    <a:pt x="310624" y="1511402"/>
                  </a:cubicBezTo>
                  <a:cubicBezTo>
                    <a:pt x="295281" y="1520992"/>
                    <a:pt x="324050" y="1531540"/>
                    <a:pt x="286650" y="1531540"/>
                  </a:cubicBezTo>
                  <a:cubicBezTo>
                    <a:pt x="281855" y="1531540"/>
                    <a:pt x="286650" y="1522910"/>
                    <a:pt x="282814" y="1520033"/>
                  </a:cubicBezTo>
                  <a:cubicBezTo>
                    <a:pt x="278020" y="1517156"/>
                    <a:pt x="270348" y="1507566"/>
                    <a:pt x="267471" y="1512361"/>
                  </a:cubicBezTo>
                  <a:cubicBezTo>
                    <a:pt x="264594" y="1519074"/>
                    <a:pt x="276102" y="1521950"/>
                    <a:pt x="278979" y="1528663"/>
                  </a:cubicBezTo>
                  <a:cubicBezTo>
                    <a:pt x="279938" y="1531540"/>
                    <a:pt x="255964" y="1533458"/>
                    <a:pt x="253087" y="1542089"/>
                  </a:cubicBezTo>
                  <a:cubicBezTo>
                    <a:pt x="252128" y="1545924"/>
                    <a:pt x="261717" y="1549760"/>
                    <a:pt x="259800" y="1551678"/>
                  </a:cubicBezTo>
                  <a:cubicBezTo>
                    <a:pt x="255005" y="1557432"/>
                    <a:pt x="243497" y="1552637"/>
                    <a:pt x="238702" y="1557432"/>
                  </a:cubicBezTo>
                  <a:cubicBezTo>
                    <a:pt x="235826" y="1561268"/>
                    <a:pt x="247333" y="1562227"/>
                    <a:pt x="246374" y="1565104"/>
                  </a:cubicBezTo>
                  <a:cubicBezTo>
                    <a:pt x="240620" y="1601544"/>
                    <a:pt x="233908" y="1554555"/>
                    <a:pt x="229113" y="1572775"/>
                  </a:cubicBezTo>
                  <a:cubicBezTo>
                    <a:pt x="228154" y="1574693"/>
                    <a:pt x="231990" y="1576611"/>
                    <a:pt x="231031" y="1578529"/>
                  </a:cubicBezTo>
                  <a:cubicBezTo>
                    <a:pt x="226236" y="1585242"/>
                    <a:pt x="203221" y="1613052"/>
                    <a:pt x="202262" y="1614011"/>
                  </a:cubicBezTo>
                  <a:cubicBezTo>
                    <a:pt x="200344" y="1615928"/>
                    <a:pt x="197467" y="1610175"/>
                    <a:pt x="195549" y="1612093"/>
                  </a:cubicBezTo>
                  <a:cubicBezTo>
                    <a:pt x="189796" y="1616887"/>
                    <a:pt x="190754" y="1628395"/>
                    <a:pt x="184042" y="1629354"/>
                  </a:cubicBezTo>
                  <a:cubicBezTo>
                    <a:pt x="178288" y="1631272"/>
                    <a:pt x="177329" y="1615928"/>
                    <a:pt x="171575" y="1617846"/>
                  </a:cubicBezTo>
                  <a:cubicBezTo>
                    <a:pt x="164863" y="1619764"/>
                    <a:pt x="167739" y="1631272"/>
                    <a:pt x="163904" y="1635108"/>
                  </a:cubicBezTo>
                  <a:cubicBezTo>
                    <a:pt x="160068" y="1637985"/>
                    <a:pt x="154314" y="1633190"/>
                    <a:pt x="150478" y="1635108"/>
                  </a:cubicBezTo>
                  <a:cubicBezTo>
                    <a:pt x="147601" y="1636067"/>
                    <a:pt x="146642" y="1639902"/>
                    <a:pt x="143765" y="1640861"/>
                  </a:cubicBezTo>
                  <a:cubicBezTo>
                    <a:pt x="135135" y="1646615"/>
                    <a:pt x="137053" y="1637985"/>
                    <a:pt x="124586" y="1637985"/>
                  </a:cubicBezTo>
                  <a:cubicBezTo>
                    <a:pt x="117874" y="1637985"/>
                    <a:pt x="111161" y="1647574"/>
                    <a:pt x="107325" y="1643738"/>
                  </a:cubicBezTo>
                  <a:cubicBezTo>
                    <a:pt x="103489" y="1638943"/>
                    <a:pt x="118832" y="1636067"/>
                    <a:pt x="116915" y="1630313"/>
                  </a:cubicBezTo>
                  <a:cubicBezTo>
                    <a:pt x="114038" y="1625518"/>
                    <a:pt x="109243" y="1637985"/>
                    <a:pt x="103489" y="1637985"/>
                  </a:cubicBezTo>
                  <a:cubicBezTo>
                    <a:pt x="95818" y="1638943"/>
                    <a:pt x="89105" y="1636067"/>
                    <a:pt x="81433" y="1633190"/>
                  </a:cubicBezTo>
                  <a:cubicBezTo>
                    <a:pt x="66090" y="1625518"/>
                    <a:pt x="95818" y="1615928"/>
                    <a:pt x="98694" y="1610175"/>
                  </a:cubicBezTo>
                  <a:cubicBezTo>
                    <a:pt x="99653" y="1606339"/>
                    <a:pt x="92941" y="1602503"/>
                    <a:pt x="90064" y="1603462"/>
                  </a:cubicBezTo>
                  <a:cubicBezTo>
                    <a:pt x="86228" y="1604421"/>
                    <a:pt x="87187" y="1612093"/>
                    <a:pt x="82392" y="1613052"/>
                  </a:cubicBezTo>
                  <a:cubicBezTo>
                    <a:pt x="76638" y="1614011"/>
                    <a:pt x="71844" y="1610175"/>
                    <a:pt x="66090" y="1607298"/>
                  </a:cubicBezTo>
                  <a:cubicBezTo>
                    <a:pt x="55541" y="1602503"/>
                    <a:pt x="48829" y="1586201"/>
                    <a:pt x="44034" y="1583324"/>
                  </a:cubicBezTo>
                  <a:cubicBezTo>
                    <a:pt x="41157" y="1580447"/>
                    <a:pt x="36362" y="1582365"/>
                    <a:pt x="32526" y="1580447"/>
                  </a:cubicBezTo>
                  <a:cubicBezTo>
                    <a:pt x="25814" y="1576611"/>
                    <a:pt x="15265" y="1553596"/>
                    <a:pt x="16224" y="1546883"/>
                  </a:cubicBezTo>
                  <a:cubicBezTo>
                    <a:pt x="16224" y="1541130"/>
                    <a:pt x="22937" y="1538253"/>
                    <a:pt x="23896" y="1531540"/>
                  </a:cubicBezTo>
                  <a:cubicBezTo>
                    <a:pt x="24855" y="1525786"/>
                    <a:pt x="17183" y="1512361"/>
                    <a:pt x="23896" y="1514279"/>
                  </a:cubicBezTo>
                  <a:cubicBezTo>
                    <a:pt x="31567" y="1516197"/>
                    <a:pt x="25814" y="1531540"/>
                    <a:pt x="32526" y="1534417"/>
                  </a:cubicBezTo>
                  <a:cubicBezTo>
                    <a:pt x="36362" y="1537294"/>
                    <a:pt x="37321" y="1525786"/>
                    <a:pt x="41157" y="1523868"/>
                  </a:cubicBezTo>
                  <a:cubicBezTo>
                    <a:pt x="43075" y="1521950"/>
                    <a:pt x="44993" y="1523868"/>
                    <a:pt x="46911" y="1525786"/>
                  </a:cubicBezTo>
                  <a:cubicBezTo>
                    <a:pt x="44993" y="1520992"/>
                    <a:pt x="44034" y="1517156"/>
                    <a:pt x="42116" y="1512361"/>
                  </a:cubicBezTo>
                  <a:cubicBezTo>
                    <a:pt x="41157" y="1505648"/>
                    <a:pt x="54582" y="1507566"/>
                    <a:pt x="58418" y="1503730"/>
                  </a:cubicBezTo>
                  <a:cubicBezTo>
                    <a:pt x="60336" y="1501812"/>
                    <a:pt x="50746" y="1503730"/>
                    <a:pt x="50746" y="1500853"/>
                  </a:cubicBezTo>
                  <a:cubicBezTo>
                    <a:pt x="52664" y="1496059"/>
                    <a:pt x="57459" y="1493182"/>
                    <a:pt x="61295" y="1492223"/>
                  </a:cubicBezTo>
                  <a:cubicBezTo>
                    <a:pt x="67049" y="1488387"/>
                    <a:pt x="77597" y="1491264"/>
                    <a:pt x="80474" y="1484551"/>
                  </a:cubicBezTo>
                  <a:cubicBezTo>
                    <a:pt x="84310" y="1476879"/>
                    <a:pt x="58418" y="1488387"/>
                    <a:pt x="53623" y="1482633"/>
                  </a:cubicBezTo>
                  <a:cubicBezTo>
                    <a:pt x="49787" y="1487428"/>
                    <a:pt x="47870" y="1487428"/>
                    <a:pt x="47870" y="1478797"/>
                  </a:cubicBezTo>
                  <a:cubicBezTo>
                    <a:pt x="48829" y="1471126"/>
                    <a:pt x="64172" y="1470167"/>
                    <a:pt x="62254" y="1463454"/>
                  </a:cubicBezTo>
                  <a:cubicBezTo>
                    <a:pt x="59377" y="1455782"/>
                    <a:pt x="48829" y="1454823"/>
                    <a:pt x="41157" y="1455782"/>
                  </a:cubicBezTo>
                  <a:cubicBezTo>
                    <a:pt x="29649" y="1459618"/>
                    <a:pt x="33485" y="1487428"/>
                    <a:pt x="21978" y="1486469"/>
                  </a:cubicBezTo>
                  <a:cubicBezTo>
                    <a:pt x="15265" y="1486469"/>
                    <a:pt x="20060" y="1474962"/>
                    <a:pt x="17183" y="1470167"/>
                  </a:cubicBezTo>
                  <a:lnTo>
                    <a:pt x="14313" y="1467935"/>
                  </a:lnTo>
                  <a:lnTo>
                    <a:pt x="13347" y="1463454"/>
                  </a:lnTo>
                  <a:cubicBezTo>
                    <a:pt x="12388" y="1464413"/>
                    <a:pt x="12388" y="1464413"/>
                    <a:pt x="11429" y="1465372"/>
                  </a:cubicBezTo>
                  <a:lnTo>
                    <a:pt x="11390" y="1465662"/>
                  </a:lnTo>
                  <a:lnTo>
                    <a:pt x="8552" y="1463454"/>
                  </a:lnTo>
                  <a:cubicBezTo>
                    <a:pt x="5675" y="1461536"/>
                    <a:pt x="2799" y="1459618"/>
                    <a:pt x="2799" y="1456741"/>
                  </a:cubicBezTo>
                  <a:cubicBezTo>
                    <a:pt x="2799" y="1451946"/>
                    <a:pt x="13347" y="1460577"/>
                    <a:pt x="17183" y="1457700"/>
                  </a:cubicBezTo>
                  <a:cubicBezTo>
                    <a:pt x="22937" y="1452906"/>
                    <a:pt x="21019" y="1441398"/>
                    <a:pt x="26773" y="1438521"/>
                  </a:cubicBezTo>
                  <a:cubicBezTo>
                    <a:pt x="31567" y="1435644"/>
                    <a:pt x="34444" y="1446193"/>
                    <a:pt x="38280" y="1446193"/>
                  </a:cubicBezTo>
                  <a:cubicBezTo>
                    <a:pt x="40198" y="1447152"/>
                    <a:pt x="37321" y="1441398"/>
                    <a:pt x="39239" y="1440439"/>
                  </a:cubicBezTo>
                  <a:cubicBezTo>
                    <a:pt x="41157" y="1438521"/>
                    <a:pt x="44034" y="1441398"/>
                    <a:pt x="45952" y="1440439"/>
                  </a:cubicBezTo>
                  <a:cubicBezTo>
                    <a:pt x="49787" y="1439480"/>
                    <a:pt x="37321" y="1439480"/>
                    <a:pt x="38280" y="1435644"/>
                  </a:cubicBezTo>
                  <a:cubicBezTo>
                    <a:pt x="38280" y="1434685"/>
                    <a:pt x="74720" y="1418383"/>
                    <a:pt x="72803" y="1418383"/>
                  </a:cubicBezTo>
                  <a:cubicBezTo>
                    <a:pt x="44034" y="1416465"/>
                    <a:pt x="62254" y="1440439"/>
                    <a:pt x="34444" y="1415506"/>
                  </a:cubicBezTo>
                  <a:cubicBezTo>
                    <a:pt x="33485" y="1414547"/>
                    <a:pt x="39239" y="1415506"/>
                    <a:pt x="40198" y="1413588"/>
                  </a:cubicBezTo>
                  <a:cubicBezTo>
                    <a:pt x="42116" y="1411670"/>
                    <a:pt x="40198" y="1406875"/>
                    <a:pt x="43075" y="1405917"/>
                  </a:cubicBezTo>
                  <a:cubicBezTo>
                    <a:pt x="46911" y="1403040"/>
                    <a:pt x="50746" y="1406875"/>
                    <a:pt x="54582" y="1403998"/>
                  </a:cubicBezTo>
                  <a:cubicBezTo>
                    <a:pt x="56500" y="1403040"/>
                    <a:pt x="53623" y="1400163"/>
                    <a:pt x="53623" y="1398245"/>
                  </a:cubicBezTo>
                  <a:cubicBezTo>
                    <a:pt x="55541" y="1394409"/>
                    <a:pt x="57459" y="1391532"/>
                    <a:pt x="59377" y="1390573"/>
                  </a:cubicBezTo>
                  <a:cubicBezTo>
                    <a:pt x="64172" y="1387696"/>
                    <a:pt x="73761" y="1390573"/>
                    <a:pt x="74720" y="1385778"/>
                  </a:cubicBezTo>
                  <a:cubicBezTo>
                    <a:pt x="75679" y="1380025"/>
                    <a:pt x="63213" y="1380984"/>
                    <a:pt x="63213" y="1377148"/>
                  </a:cubicBezTo>
                  <a:cubicBezTo>
                    <a:pt x="62254" y="1375230"/>
                    <a:pt x="64172" y="1372353"/>
                    <a:pt x="66090" y="1369476"/>
                  </a:cubicBezTo>
                  <a:cubicBezTo>
                    <a:pt x="64172" y="1369476"/>
                    <a:pt x="61295" y="1364681"/>
                    <a:pt x="59377" y="1366599"/>
                  </a:cubicBezTo>
                  <a:cubicBezTo>
                    <a:pt x="54582" y="1369476"/>
                    <a:pt x="51705" y="1374271"/>
                    <a:pt x="49787" y="1377148"/>
                  </a:cubicBezTo>
                  <a:cubicBezTo>
                    <a:pt x="45952" y="1384819"/>
                    <a:pt x="47870" y="1393450"/>
                    <a:pt x="42116" y="1399204"/>
                  </a:cubicBezTo>
                  <a:cubicBezTo>
                    <a:pt x="39239" y="1402081"/>
                    <a:pt x="40198" y="1391532"/>
                    <a:pt x="39239" y="1389614"/>
                  </a:cubicBezTo>
                  <a:cubicBezTo>
                    <a:pt x="33485" y="1380025"/>
                    <a:pt x="29649" y="1381943"/>
                    <a:pt x="32526" y="1373312"/>
                  </a:cubicBezTo>
                  <a:cubicBezTo>
                    <a:pt x="36362" y="1365640"/>
                    <a:pt x="50746" y="1350297"/>
                    <a:pt x="42116" y="1351256"/>
                  </a:cubicBezTo>
                  <a:cubicBezTo>
                    <a:pt x="33485" y="1354133"/>
                    <a:pt x="26773" y="1393450"/>
                    <a:pt x="16224" y="1373312"/>
                  </a:cubicBezTo>
                  <a:cubicBezTo>
                    <a:pt x="13347" y="1366599"/>
                    <a:pt x="10470" y="1359886"/>
                    <a:pt x="8552" y="1352215"/>
                  </a:cubicBezTo>
                  <a:cubicBezTo>
                    <a:pt x="7593" y="1344543"/>
                    <a:pt x="21019" y="1352215"/>
                    <a:pt x="37321" y="1346461"/>
                  </a:cubicBezTo>
                  <a:cubicBezTo>
                    <a:pt x="41157" y="1345502"/>
                    <a:pt x="43075" y="1341666"/>
                    <a:pt x="44034" y="1337830"/>
                  </a:cubicBezTo>
                  <a:cubicBezTo>
                    <a:pt x="37321" y="1344543"/>
                    <a:pt x="25814" y="1330159"/>
                    <a:pt x="25814" y="1327282"/>
                  </a:cubicBezTo>
                  <a:cubicBezTo>
                    <a:pt x="25814" y="1319610"/>
                    <a:pt x="38280" y="1317692"/>
                    <a:pt x="45952" y="1313856"/>
                  </a:cubicBezTo>
                  <a:cubicBezTo>
                    <a:pt x="44034" y="1304267"/>
                    <a:pt x="36362" y="1312897"/>
                    <a:pt x="28690" y="1321528"/>
                  </a:cubicBezTo>
                  <a:cubicBezTo>
                    <a:pt x="27731" y="1322487"/>
                    <a:pt x="26773" y="1318651"/>
                    <a:pt x="23896" y="1315774"/>
                  </a:cubicBezTo>
                  <a:cubicBezTo>
                    <a:pt x="25814" y="1317692"/>
                    <a:pt x="26773" y="1319610"/>
                    <a:pt x="27731" y="1320569"/>
                  </a:cubicBezTo>
                  <a:cubicBezTo>
                    <a:pt x="27731" y="1321528"/>
                    <a:pt x="28690" y="1321528"/>
                    <a:pt x="28690" y="1321528"/>
                  </a:cubicBezTo>
                  <a:cubicBezTo>
                    <a:pt x="23896" y="1326323"/>
                    <a:pt x="21019" y="1329200"/>
                    <a:pt x="18142" y="1330159"/>
                  </a:cubicBezTo>
                  <a:cubicBezTo>
                    <a:pt x="13347" y="1330159"/>
                    <a:pt x="15265" y="1321528"/>
                    <a:pt x="13347" y="1317692"/>
                  </a:cubicBezTo>
                  <a:cubicBezTo>
                    <a:pt x="12388" y="1315774"/>
                    <a:pt x="-3914" y="1299472"/>
                    <a:pt x="881" y="1298513"/>
                  </a:cubicBezTo>
                  <a:cubicBezTo>
                    <a:pt x="7593" y="1298513"/>
                    <a:pt x="12388" y="1304267"/>
                    <a:pt x="18142" y="1308103"/>
                  </a:cubicBezTo>
                  <a:cubicBezTo>
                    <a:pt x="18142" y="1307144"/>
                    <a:pt x="17183" y="1305226"/>
                    <a:pt x="18142" y="1303308"/>
                  </a:cubicBezTo>
                  <a:cubicBezTo>
                    <a:pt x="20060" y="1296595"/>
                    <a:pt x="30608" y="1296595"/>
                    <a:pt x="36362" y="1292759"/>
                  </a:cubicBezTo>
                  <a:cubicBezTo>
                    <a:pt x="37321" y="1291800"/>
                    <a:pt x="35403" y="1287965"/>
                    <a:pt x="33485" y="1288923"/>
                  </a:cubicBezTo>
                  <a:cubicBezTo>
                    <a:pt x="25814" y="1289882"/>
                    <a:pt x="14306" y="1298513"/>
                    <a:pt x="8552" y="1295636"/>
                  </a:cubicBezTo>
                  <a:cubicBezTo>
                    <a:pt x="881" y="1290842"/>
                    <a:pt x="6634" y="1270703"/>
                    <a:pt x="11429" y="1267826"/>
                  </a:cubicBezTo>
                  <a:cubicBezTo>
                    <a:pt x="18142" y="1263032"/>
                    <a:pt x="24855" y="1276457"/>
                    <a:pt x="33485" y="1276457"/>
                  </a:cubicBezTo>
                  <a:cubicBezTo>
                    <a:pt x="34444" y="1277416"/>
                    <a:pt x="52664" y="1255360"/>
                    <a:pt x="71844" y="1265909"/>
                  </a:cubicBezTo>
                  <a:cubicBezTo>
                    <a:pt x="78556" y="1268785"/>
                    <a:pt x="79515" y="1277416"/>
                    <a:pt x="85269" y="1280293"/>
                  </a:cubicBezTo>
                  <a:cubicBezTo>
                    <a:pt x="91982" y="1283170"/>
                    <a:pt x="79515" y="1266868"/>
                    <a:pt x="100612" y="1261114"/>
                  </a:cubicBezTo>
                  <a:cubicBezTo>
                    <a:pt x="126504" y="1253442"/>
                    <a:pt x="99653" y="1299472"/>
                    <a:pt x="127463" y="1297554"/>
                  </a:cubicBezTo>
                  <a:cubicBezTo>
                    <a:pt x="144724" y="1295636"/>
                    <a:pt x="120751" y="1281252"/>
                    <a:pt x="121709" y="1269744"/>
                  </a:cubicBezTo>
                  <a:cubicBezTo>
                    <a:pt x="122668" y="1257278"/>
                    <a:pt x="168698" y="1287006"/>
                    <a:pt x="161986" y="1255360"/>
                  </a:cubicBezTo>
                  <a:cubicBezTo>
                    <a:pt x="161027" y="1248647"/>
                    <a:pt x="149519" y="1261114"/>
                    <a:pt x="143765" y="1259196"/>
                  </a:cubicBezTo>
                  <a:cubicBezTo>
                    <a:pt x="139930" y="1258237"/>
                    <a:pt x="138971" y="1252483"/>
                    <a:pt x="138971" y="1249606"/>
                  </a:cubicBezTo>
                  <a:cubicBezTo>
                    <a:pt x="138971" y="1240017"/>
                    <a:pt x="163904" y="1229468"/>
                    <a:pt x="155273" y="1226591"/>
                  </a:cubicBezTo>
                  <a:cubicBezTo>
                    <a:pt x="133217" y="1217961"/>
                    <a:pt x="139930" y="1259196"/>
                    <a:pt x="138012" y="1263032"/>
                  </a:cubicBezTo>
                  <a:cubicBezTo>
                    <a:pt x="138012" y="1263991"/>
                    <a:pt x="127463" y="1266868"/>
                    <a:pt x="117874" y="1267826"/>
                  </a:cubicBezTo>
                  <a:cubicBezTo>
                    <a:pt x="115956" y="1268785"/>
                    <a:pt x="116915" y="1264950"/>
                    <a:pt x="115956" y="1263991"/>
                  </a:cubicBezTo>
                  <a:cubicBezTo>
                    <a:pt x="109243" y="1260155"/>
                    <a:pt x="102530" y="1258237"/>
                    <a:pt x="95818" y="1255360"/>
                  </a:cubicBezTo>
                  <a:cubicBezTo>
                    <a:pt x="95818" y="1255360"/>
                    <a:pt x="95818" y="1255360"/>
                    <a:pt x="94859" y="1254401"/>
                  </a:cubicBezTo>
                  <a:cubicBezTo>
                    <a:pt x="91982" y="1261114"/>
                    <a:pt x="89105" y="1264950"/>
                    <a:pt x="87187" y="1266868"/>
                  </a:cubicBezTo>
                  <a:cubicBezTo>
                    <a:pt x="86228" y="1267826"/>
                    <a:pt x="58418" y="1255360"/>
                    <a:pt x="50746" y="1255360"/>
                  </a:cubicBezTo>
                  <a:cubicBezTo>
                    <a:pt x="47870" y="1254401"/>
                    <a:pt x="49787" y="1260155"/>
                    <a:pt x="47870" y="1261114"/>
                  </a:cubicBezTo>
                  <a:cubicBezTo>
                    <a:pt x="38280" y="1265909"/>
                    <a:pt x="25814" y="1267826"/>
                    <a:pt x="16224" y="1264950"/>
                  </a:cubicBezTo>
                  <a:cubicBezTo>
                    <a:pt x="14306" y="1264950"/>
                    <a:pt x="881" y="1249606"/>
                    <a:pt x="2799" y="1246729"/>
                  </a:cubicBezTo>
                  <a:cubicBezTo>
                    <a:pt x="7593" y="1240017"/>
                    <a:pt x="15265" y="1238099"/>
                    <a:pt x="21978" y="1236181"/>
                  </a:cubicBezTo>
                  <a:cubicBezTo>
                    <a:pt x="29649" y="1234263"/>
                    <a:pt x="43075" y="1242894"/>
                    <a:pt x="43075" y="1235222"/>
                  </a:cubicBezTo>
                  <a:cubicBezTo>
                    <a:pt x="44034" y="1228509"/>
                    <a:pt x="29649" y="1233304"/>
                    <a:pt x="21978" y="1234263"/>
                  </a:cubicBezTo>
                  <a:cubicBezTo>
                    <a:pt x="17183" y="1234263"/>
                    <a:pt x="14306" y="1240976"/>
                    <a:pt x="9511" y="1239058"/>
                  </a:cubicBezTo>
                  <a:cubicBezTo>
                    <a:pt x="-9668" y="1231386"/>
                    <a:pt x="13347" y="1221796"/>
                    <a:pt x="18142" y="1221796"/>
                  </a:cubicBezTo>
                  <a:cubicBezTo>
                    <a:pt x="26773" y="1222755"/>
                    <a:pt x="42116" y="1233304"/>
                    <a:pt x="53623" y="1226591"/>
                  </a:cubicBezTo>
                  <a:cubicBezTo>
                    <a:pt x="64172" y="1218920"/>
                    <a:pt x="21978" y="1229468"/>
                    <a:pt x="17183" y="1217002"/>
                  </a:cubicBezTo>
                  <a:cubicBezTo>
                    <a:pt x="15265" y="1211248"/>
                    <a:pt x="38280" y="1212207"/>
                    <a:pt x="33485" y="1209330"/>
                  </a:cubicBezTo>
                  <a:cubicBezTo>
                    <a:pt x="27731" y="1206453"/>
                    <a:pt x="20060" y="1210289"/>
                    <a:pt x="15265" y="1205494"/>
                  </a:cubicBezTo>
                  <a:cubicBezTo>
                    <a:pt x="881" y="1193987"/>
                    <a:pt x="22937" y="1170013"/>
                    <a:pt x="36362" y="1169054"/>
                  </a:cubicBezTo>
                  <a:cubicBezTo>
                    <a:pt x="45952" y="1169054"/>
                    <a:pt x="58418" y="1170972"/>
                    <a:pt x="64172" y="1178643"/>
                  </a:cubicBezTo>
                  <a:cubicBezTo>
                    <a:pt x="67049" y="1182479"/>
                    <a:pt x="58418" y="1188233"/>
                    <a:pt x="61295" y="1192069"/>
                  </a:cubicBezTo>
                  <a:cubicBezTo>
                    <a:pt x="64172" y="1195905"/>
                    <a:pt x="62254" y="1181520"/>
                    <a:pt x="66090" y="1180561"/>
                  </a:cubicBezTo>
                  <a:cubicBezTo>
                    <a:pt x="70885" y="1179602"/>
                    <a:pt x="72803" y="1188233"/>
                    <a:pt x="76638" y="1189192"/>
                  </a:cubicBezTo>
                  <a:cubicBezTo>
                    <a:pt x="80474" y="1189192"/>
                    <a:pt x="68967" y="1182479"/>
                    <a:pt x="70885" y="1181520"/>
                  </a:cubicBezTo>
                  <a:cubicBezTo>
                    <a:pt x="75679" y="1175766"/>
                    <a:pt x="96777" y="1194946"/>
                    <a:pt x="113079" y="1179602"/>
                  </a:cubicBezTo>
                  <a:cubicBezTo>
                    <a:pt x="115956" y="1176725"/>
                    <a:pt x="108284" y="1174807"/>
                    <a:pt x="105407" y="1174807"/>
                  </a:cubicBezTo>
                  <a:cubicBezTo>
                    <a:pt x="73761" y="1172890"/>
                    <a:pt x="120751" y="1182479"/>
                    <a:pt x="94859" y="1183438"/>
                  </a:cubicBezTo>
                  <a:cubicBezTo>
                    <a:pt x="90064" y="1184397"/>
                    <a:pt x="62254" y="1170972"/>
                    <a:pt x="49787" y="1169054"/>
                  </a:cubicBezTo>
                  <a:cubicBezTo>
                    <a:pt x="44993" y="1169054"/>
                    <a:pt x="42116" y="1166177"/>
                    <a:pt x="37321" y="1166177"/>
                  </a:cubicBezTo>
                  <a:cubicBezTo>
                    <a:pt x="31567" y="1166177"/>
                    <a:pt x="21978" y="1173849"/>
                    <a:pt x="21019" y="1169054"/>
                  </a:cubicBezTo>
                  <a:cubicBezTo>
                    <a:pt x="20060" y="1162341"/>
                    <a:pt x="34444" y="1162341"/>
                    <a:pt x="36362" y="1156587"/>
                  </a:cubicBezTo>
                  <a:cubicBezTo>
                    <a:pt x="38280" y="1148916"/>
                    <a:pt x="20060" y="1145080"/>
                    <a:pt x="20060" y="1135490"/>
                  </a:cubicBezTo>
                  <a:cubicBezTo>
                    <a:pt x="20060" y="1131654"/>
                    <a:pt x="28690" y="1135490"/>
                    <a:pt x="30608" y="1138367"/>
                  </a:cubicBezTo>
                  <a:cubicBezTo>
                    <a:pt x="33485" y="1143162"/>
                    <a:pt x="33485" y="1153710"/>
                    <a:pt x="38280" y="1152751"/>
                  </a:cubicBezTo>
                  <a:cubicBezTo>
                    <a:pt x="44034" y="1151792"/>
                    <a:pt x="31567" y="1137408"/>
                    <a:pt x="37321" y="1136449"/>
                  </a:cubicBezTo>
                  <a:cubicBezTo>
                    <a:pt x="44993" y="1135490"/>
                    <a:pt x="47870" y="1149875"/>
                    <a:pt x="55541" y="1149875"/>
                  </a:cubicBezTo>
                  <a:cubicBezTo>
                    <a:pt x="61295" y="1149875"/>
                    <a:pt x="59377" y="1132613"/>
                    <a:pt x="63213" y="1136449"/>
                  </a:cubicBezTo>
                  <a:cubicBezTo>
                    <a:pt x="68008" y="1140285"/>
                    <a:pt x="61295" y="1147957"/>
                    <a:pt x="61295" y="1154669"/>
                  </a:cubicBezTo>
                  <a:cubicBezTo>
                    <a:pt x="61295" y="1155628"/>
                    <a:pt x="59377" y="1158505"/>
                    <a:pt x="60336" y="1158505"/>
                  </a:cubicBezTo>
                  <a:cubicBezTo>
                    <a:pt x="66090" y="1156587"/>
                    <a:pt x="63213" y="1145080"/>
                    <a:pt x="68008" y="1145080"/>
                  </a:cubicBezTo>
                  <a:cubicBezTo>
                    <a:pt x="70885" y="1145080"/>
                    <a:pt x="68967" y="1151792"/>
                    <a:pt x="71844" y="1152751"/>
                  </a:cubicBezTo>
                  <a:cubicBezTo>
                    <a:pt x="77597" y="1155628"/>
                    <a:pt x="86228" y="1160423"/>
                    <a:pt x="89105" y="1155628"/>
                  </a:cubicBezTo>
                  <a:cubicBezTo>
                    <a:pt x="91023" y="1150834"/>
                    <a:pt x="77597" y="1152751"/>
                    <a:pt x="74720" y="1148916"/>
                  </a:cubicBezTo>
                  <a:cubicBezTo>
                    <a:pt x="69926" y="1143162"/>
                    <a:pt x="68008" y="1137408"/>
                    <a:pt x="68008" y="1130695"/>
                  </a:cubicBezTo>
                  <a:lnTo>
                    <a:pt x="71252" y="1126110"/>
                  </a:lnTo>
                  <a:lnTo>
                    <a:pt x="71844" y="1128777"/>
                  </a:lnTo>
                  <a:cubicBezTo>
                    <a:pt x="74720" y="1128777"/>
                    <a:pt x="78556" y="1123983"/>
                    <a:pt x="82392" y="1122065"/>
                  </a:cubicBezTo>
                  <a:lnTo>
                    <a:pt x="81433" y="1123024"/>
                  </a:lnTo>
                  <a:cubicBezTo>
                    <a:pt x="82392" y="1122065"/>
                    <a:pt x="83351" y="1122065"/>
                    <a:pt x="84310" y="1121106"/>
                  </a:cubicBezTo>
                  <a:lnTo>
                    <a:pt x="83403" y="1119292"/>
                  </a:lnTo>
                  <a:lnTo>
                    <a:pt x="89105" y="1118229"/>
                  </a:lnTo>
                  <a:cubicBezTo>
                    <a:pt x="92941" y="1119188"/>
                    <a:pt x="91023" y="1125901"/>
                    <a:pt x="92941" y="1129736"/>
                  </a:cubicBezTo>
                  <a:cubicBezTo>
                    <a:pt x="95818" y="1135490"/>
                    <a:pt x="100612" y="1138367"/>
                    <a:pt x="101571" y="1144121"/>
                  </a:cubicBezTo>
                  <a:cubicBezTo>
                    <a:pt x="101571" y="1146039"/>
                    <a:pt x="96777" y="1149875"/>
                    <a:pt x="98694" y="1149875"/>
                  </a:cubicBezTo>
                  <a:cubicBezTo>
                    <a:pt x="101571" y="1149875"/>
                    <a:pt x="102530" y="1146039"/>
                    <a:pt x="102530" y="1144121"/>
                  </a:cubicBezTo>
                  <a:cubicBezTo>
                    <a:pt x="98694" y="1125901"/>
                    <a:pt x="79515" y="1114393"/>
                    <a:pt x="110202" y="1108639"/>
                  </a:cubicBezTo>
                  <a:cubicBezTo>
                    <a:pt x="120751" y="1106721"/>
                    <a:pt x="122668" y="1122065"/>
                    <a:pt x="122668" y="1136449"/>
                  </a:cubicBezTo>
                  <a:cubicBezTo>
                    <a:pt x="123627" y="1134531"/>
                    <a:pt x="124586" y="1131654"/>
                    <a:pt x="126504" y="1130695"/>
                  </a:cubicBezTo>
                  <a:cubicBezTo>
                    <a:pt x="132258" y="1125901"/>
                    <a:pt x="147601" y="1136449"/>
                    <a:pt x="145683" y="1129736"/>
                  </a:cubicBezTo>
                  <a:cubicBezTo>
                    <a:pt x="143765" y="1122065"/>
                    <a:pt x="131299" y="1128777"/>
                    <a:pt x="124586" y="1123983"/>
                  </a:cubicBezTo>
                  <a:cubicBezTo>
                    <a:pt x="119791" y="1120147"/>
                    <a:pt x="121709" y="1112475"/>
                    <a:pt x="117874" y="1107680"/>
                  </a:cubicBezTo>
                  <a:cubicBezTo>
                    <a:pt x="113079" y="1100968"/>
                    <a:pt x="89105" y="1093296"/>
                    <a:pt x="85269" y="1090419"/>
                  </a:cubicBezTo>
                  <a:cubicBezTo>
                    <a:pt x="84310" y="1089460"/>
                    <a:pt x="88146" y="1086583"/>
                    <a:pt x="91023" y="1086583"/>
                  </a:cubicBezTo>
                  <a:cubicBezTo>
                    <a:pt x="94859" y="1085624"/>
                    <a:pt x="98694" y="1085624"/>
                    <a:pt x="102530" y="1087542"/>
                  </a:cubicBezTo>
                  <a:cubicBezTo>
                    <a:pt x="104448" y="1088501"/>
                    <a:pt x="103489" y="1093296"/>
                    <a:pt x="105407" y="1093296"/>
                  </a:cubicBezTo>
                  <a:cubicBezTo>
                    <a:pt x="108284" y="1094255"/>
                    <a:pt x="118832" y="1075076"/>
                    <a:pt x="131299" y="1085624"/>
                  </a:cubicBezTo>
                  <a:cubicBezTo>
                    <a:pt x="135135" y="1088501"/>
                    <a:pt x="129381" y="1097132"/>
                    <a:pt x="134176" y="1099050"/>
                  </a:cubicBezTo>
                  <a:cubicBezTo>
                    <a:pt x="138012" y="1100968"/>
                    <a:pt x="132258" y="1089460"/>
                    <a:pt x="136094" y="1087542"/>
                  </a:cubicBezTo>
                  <a:cubicBezTo>
                    <a:pt x="142806" y="1083706"/>
                    <a:pt x="156232" y="1103845"/>
                    <a:pt x="156232" y="1104803"/>
                  </a:cubicBezTo>
                  <a:cubicBezTo>
                    <a:pt x="161986" y="1105762"/>
                    <a:pt x="172534" y="1100968"/>
                    <a:pt x="169657" y="1097132"/>
                  </a:cubicBezTo>
                  <a:cubicBezTo>
                    <a:pt x="166780" y="1091378"/>
                    <a:pt x="156232" y="1100968"/>
                    <a:pt x="151437" y="1097132"/>
                  </a:cubicBezTo>
                  <a:cubicBezTo>
                    <a:pt x="144724" y="1091378"/>
                    <a:pt x="158150" y="1081789"/>
                    <a:pt x="167739" y="1077953"/>
                  </a:cubicBezTo>
                  <a:cubicBezTo>
                    <a:pt x="160068" y="1080830"/>
                    <a:pt x="154314" y="1082747"/>
                    <a:pt x="147601" y="1082747"/>
                  </a:cubicBezTo>
                  <a:cubicBezTo>
                    <a:pt x="93900" y="1083706"/>
                    <a:pt x="140889" y="1076994"/>
                    <a:pt x="139930" y="1066445"/>
                  </a:cubicBezTo>
                  <a:cubicBezTo>
                    <a:pt x="138971" y="1058774"/>
                    <a:pt x="127463" y="1059732"/>
                    <a:pt x="122668" y="1053979"/>
                  </a:cubicBezTo>
                  <a:cubicBezTo>
                    <a:pt x="115956" y="1046307"/>
                    <a:pt x="118832" y="1040553"/>
                    <a:pt x="143765" y="1043430"/>
                  </a:cubicBezTo>
                  <a:cubicBezTo>
                    <a:pt x="149519" y="1044389"/>
                    <a:pt x="149519" y="1053979"/>
                    <a:pt x="154314" y="1055897"/>
                  </a:cubicBezTo>
                  <a:cubicBezTo>
                    <a:pt x="158150" y="1056856"/>
                    <a:pt x="161027" y="1050143"/>
                    <a:pt x="163904" y="1050143"/>
                  </a:cubicBezTo>
                  <a:cubicBezTo>
                    <a:pt x="169657" y="1049184"/>
                    <a:pt x="173493" y="1049184"/>
                    <a:pt x="179247" y="1050143"/>
                  </a:cubicBezTo>
                  <a:cubicBezTo>
                    <a:pt x="178288" y="1049184"/>
                    <a:pt x="177329" y="1047266"/>
                    <a:pt x="176370" y="1046307"/>
                  </a:cubicBezTo>
                  <a:cubicBezTo>
                    <a:pt x="175411" y="1040553"/>
                    <a:pt x="183083" y="1035758"/>
                    <a:pt x="187878" y="1034800"/>
                  </a:cubicBezTo>
                  <a:cubicBezTo>
                    <a:pt x="190754" y="1033841"/>
                    <a:pt x="187878" y="1040553"/>
                    <a:pt x="189796" y="1042471"/>
                  </a:cubicBezTo>
                  <a:cubicBezTo>
                    <a:pt x="192672" y="1046307"/>
                    <a:pt x="198426" y="1046307"/>
                    <a:pt x="200344" y="1050143"/>
                  </a:cubicBezTo>
                  <a:cubicBezTo>
                    <a:pt x="202262" y="1053979"/>
                    <a:pt x="196508" y="1058774"/>
                    <a:pt x="200344" y="1061650"/>
                  </a:cubicBezTo>
                  <a:cubicBezTo>
                    <a:pt x="205139" y="1066445"/>
                    <a:pt x="216646" y="1074117"/>
                    <a:pt x="220482" y="1068363"/>
                  </a:cubicBezTo>
                  <a:cubicBezTo>
                    <a:pt x="223359" y="1061650"/>
                    <a:pt x="206098" y="1059732"/>
                    <a:pt x="205139" y="1052061"/>
                  </a:cubicBezTo>
                  <a:cubicBezTo>
                    <a:pt x="205139" y="1047266"/>
                    <a:pt x="214728" y="1051102"/>
                    <a:pt x="218564" y="1048225"/>
                  </a:cubicBezTo>
                  <a:cubicBezTo>
                    <a:pt x="220482" y="1046307"/>
                    <a:pt x="211852" y="1050143"/>
                    <a:pt x="210893" y="1048225"/>
                  </a:cubicBezTo>
                  <a:cubicBezTo>
                    <a:pt x="209934" y="1047266"/>
                    <a:pt x="216646" y="1043430"/>
                    <a:pt x="214728" y="1044389"/>
                  </a:cubicBezTo>
                  <a:cubicBezTo>
                    <a:pt x="209934" y="1045348"/>
                    <a:pt x="207057" y="1052061"/>
                    <a:pt x="203221" y="1050143"/>
                  </a:cubicBezTo>
                  <a:cubicBezTo>
                    <a:pt x="196508" y="1046307"/>
                    <a:pt x="195549" y="1038635"/>
                    <a:pt x="193631" y="1031923"/>
                  </a:cubicBezTo>
                  <a:cubicBezTo>
                    <a:pt x="191713" y="1029046"/>
                    <a:pt x="198426" y="1034800"/>
                    <a:pt x="201303" y="1035758"/>
                  </a:cubicBezTo>
                  <a:cubicBezTo>
                    <a:pt x="204180" y="1037676"/>
                    <a:pt x="192672" y="1027128"/>
                    <a:pt x="201303" y="1028087"/>
                  </a:cubicBezTo>
                  <a:cubicBezTo>
                    <a:pt x="202262" y="1028087"/>
                    <a:pt x="237743" y="1047266"/>
                    <a:pt x="234867" y="1022333"/>
                  </a:cubicBezTo>
                  <a:cubicBezTo>
                    <a:pt x="231031" y="992605"/>
                    <a:pt x="206098" y="1048225"/>
                    <a:pt x="211852" y="1009867"/>
                  </a:cubicBezTo>
                  <a:cubicBezTo>
                    <a:pt x="212810" y="1002195"/>
                    <a:pt x="233908" y="987811"/>
                    <a:pt x="240620" y="990687"/>
                  </a:cubicBezTo>
                  <a:cubicBezTo>
                    <a:pt x="246374" y="993564"/>
                    <a:pt x="239661" y="1005072"/>
                    <a:pt x="244456" y="1010826"/>
                  </a:cubicBezTo>
                  <a:cubicBezTo>
                    <a:pt x="246374" y="1013702"/>
                    <a:pt x="249251" y="1006031"/>
                    <a:pt x="252128" y="1004113"/>
                  </a:cubicBezTo>
                  <a:cubicBezTo>
                    <a:pt x="256923" y="1002195"/>
                    <a:pt x="269389" y="1002195"/>
                    <a:pt x="265553" y="998359"/>
                  </a:cubicBezTo>
                  <a:cubicBezTo>
                    <a:pt x="262676" y="994523"/>
                    <a:pt x="250210" y="1006990"/>
                    <a:pt x="251169" y="1002195"/>
                  </a:cubicBezTo>
                  <a:cubicBezTo>
                    <a:pt x="251169" y="995482"/>
                    <a:pt x="260758" y="994523"/>
                    <a:pt x="265553" y="988770"/>
                  </a:cubicBezTo>
                  <a:cubicBezTo>
                    <a:pt x="271307" y="983016"/>
                    <a:pt x="271307" y="972467"/>
                    <a:pt x="278020" y="971508"/>
                  </a:cubicBezTo>
                  <a:cubicBezTo>
                    <a:pt x="283773" y="969590"/>
                    <a:pt x="280897" y="980139"/>
                    <a:pt x="283773" y="984934"/>
                  </a:cubicBezTo>
                  <a:cubicBezTo>
                    <a:pt x="285691" y="988770"/>
                    <a:pt x="291445" y="990687"/>
                    <a:pt x="291445" y="994523"/>
                  </a:cubicBezTo>
                  <a:cubicBezTo>
                    <a:pt x="291445" y="1000277"/>
                    <a:pt x="283773" y="1002195"/>
                    <a:pt x="283773" y="1007949"/>
                  </a:cubicBezTo>
                  <a:cubicBezTo>
                    <a:pt x="284732" y="1011785"/>
                    <a:pt x="289527" y="1003154"/>
                    <a:pt x="292404" y="1004113"/>
                  </a:cubicBezTo>
                  <a:cubicBezTo>
                    <a:pt x="298158" y="1005072"/>
                    <a:pt x="303912" y="1018497"/>
                    <a:pt x="306788" y="1013702"/>
                  </a:cubicBezTo>
                  <a:cubicBezTo>
                    <a:pt x="309665" y="1006031"/>
                    <a:pt x="296240" y="1001236"/>
                    <a:pt x="297199" y="993564"/>
                  </a:cubicBezTo>
                  <a:cubicBezTo>
                    <a:pt x="297199" y="985893"/>
                    <a:pt x="333639" y="995482"/>
                    <a:pt x="334598" y="995482"/>
                  </a:cubicBezTo>
                  <a:cubicBezTo>
                    <a:pt x="341311" y="990687"/>
                    <a:pt x="342270" y="981098"/>
                    <a:pt x="341311" y="973426"/>
                  </a:cubicBezTo>
                  <a:cubicBezTo>
                    <a:pt x="340352" y="969590"/>
                    <a:pt x="329803" y="977262"/>
                    <a:pt x="330762" y="973426"/>
                  </a:cubicBezTo>
                  <a:cubicBezTo>
                    <a:pt x="333639" y="961919"/>
                    <a:pt x="370080" y="960001"/>
                    <a:pt x="368162" y="951370"/>
                  </a:cubicBezTo>
                  <a:cubicBezTo>
                    <a:pt x="367203" y="943698"/>
                    <a:pt x="346106" y="943698"/>
                    <a:pt x="349942" y="937945"/>
                  </a:cubicBezTo>
                  <a:cubicBezTo>
                    <a:pt x="353777" y="931232"/>
                    <a:pt x="370080" y="933150"/>
                    <a:pt x="371039" y="926437"/>
                  </a:cubicBezTo>
                  <a:cubicBezTo>
                    <a:pt x="373916" y="889997"/>
                    <a:pt x="341311" y="934109"/>
                    <a:pt x="334598" y="940822"/>
                  </a:cubicBezTo>
                  <a:cubicBezTo>
                    <a:pt x="330762" y="943698"/>
                    <a:pt x="320214" y="946575"/>
                    <a:pt x="323091" y="950411"/>
                  </a:cubicBezTo>
                  <a:cubicBezTo>
                    <a:pt x="326927" y="957124"/>
                    <a:pt x="337475" y="953288"/>
                    <a:pt x="344188" y="956165"/>
                  </a:cubicBezTo>
                  <a:cubicBezTo>
                    <a:pt x="345147" y="956165"/>
                    <a:pt x="342270" y="957124"/>
                    <a:pt x="341311" y="958083"/>
                  </a:cubicBezTo>
                  <a:cubicBezTo>
                    <a:pt x="336516" y="960960"/>
                    <a:pt x="331721" y="962878"/>
                    <a:pt x="326927" y="965754"/>
                  </a:cubicBezTo>
                  <a:cubicBezTo>
                    <a:pt x="322132" y="969590"/>
                    <a:pt x="300076" y="988770"/>
                    <a:pt x="292404" y="987811"/>
                  </a:cubicBezTo>
                  <a:cubicBezTo>
                    <a:pt x="287609" y="986852"/>
                    <a:pt x="289527" y="980139"/>
                    <a:pt x="287609" y="976303"/>
                  </a:cubicBezTo>
                  <a:cubicBezTo>
                    <a:pt x="285691" y="972467"/>
                    <a:pt x="279938" y="969590"/>
                    <a:pt x="280897" y="966714"/>
                  </a:cubicBezTo>
                  <a:cubicBezTo>
                    <a:pt x="282335" y="963358"/>
                    <a:pt x="285212" y="961440"/>
                    <a:pt x="288449" y="959881"/>
                  </a:cubicBezTo>
                  <a:lnTo>
                    <a:pt x="295970" y="956260"/>
                  </a:lnTo>
                  <a:lnTo>
                    <a:pt x="296360" y="956165"/>
                  </a:lnTo>
                  <a:cubicBezTo>
                    <a:pt x="297679" y="955446"/>
                    <a:pt x="298638" y="954727"/>
                    <a:pt x="298158" y="955206"/>
                  </a:cubicBezTo>
                  <a:lnTo>
                    <a:pt x="295970" y="956260"/>
                  </a:lnTo>
                  <a:lnTo>
                    <a:pt x="292404" y="957124"/>
                  </a:lnTo>
                  <a:cubicBezTo>
                    <a:pt x="290486" y="957124"/>
                    <a:pt x="295281" y="952329"/>
                    <a:pt x="294322" y="953288"/>
                  </a:cubicBezTo>
                  <a:cubicBezTo>
                    <a:pt x="287609" y="956165"/>
                    <a:pt x="278020" y="970549"/>
                    <a:pt x="269389" y="966714"/>
                  </a:cubicBezTo>
                  <a:cubicBezTo>
                    <a:pt x="255964" y="960960"/>
                    <a:pt x="276102" y="949452"/>
                    <a:pt x="285691" y="943698"/>
                  </a:cubicBezTo>
                  <a:cubicBezTo>
                    <a:pt x="291445" y="940822"/>
                    <a:pt x="298158" y="940822"/>
                    <a:pt x="301994" y="936027"/>
                  </a:cubicBezTo>
                  <a:cubicBezTo>
                    <a:pt x="304871" y="933150"/>
                    <a:pt x="294322" y="938904"/>
                    <a:pt x="290486" y="937945"/>
                  </a:cubicBezTo>
                  <a:cubicBezTo>
                    <a:pt x="288568" y="937945"/>
                    <a:pt x="289527" y="936027"/>
                    <a:pt x="289527" y="934109"/>
                  </a:cubicBezTo>
                  <a:cubicBezTo>
                    <a:pt x="290486" y="927396"/>
                    <a:pt x="289527" y="921642"/>
                    <a:pt x="293363" y="915889"/>
                  </a:cubicBezTo>
                  <a:cubicBezTo>
                    <a:pt x="295281" y="913012"/>
                    <a:pt x="301035" y="917807"/>
                    <a:pt x="302953" y="915889"/>
                  </a:cubicBezTo>
                  <a:cubicBezTo>
                    <a:pt x="304871" y="915889"/>
                    <a:pt x="299117" y="915889"/>
                    <a:pt x="299117" y="913971"/>
                  </a:cubicBezTo>
                  <a:cubicBezTo>
                    <a:pt x="299117" y="911094"/>
                    <a:pt x="300076" y="908217"/>
                    <a:pt x="301035" y="906299"/>
                  </a:cubicBezTo>
                  <a:cubicBezTo>
                    <a:pt x="303912" y="903422"/>
                    <a:pt x="309665" y="910135"/>
                    <a:pt x="311583" y="906299"/>
                  </a:cubicBezTo>
                  <a:cubicBezTo>
                    <a:pt x="313501" y="903422"/>
                    <a:pt x="310624" y="898627"/>
                    <a:pt x="313501" y="894792"/>
                  </a:cubicBezTo>
                  <a:cubicBezTo>
                    <a:pt x="316378" y="890956"/>
                    <a:pt x="324050" y="891915"/>
                    <a:pt x="325968" y="887120"/>
                  </a:cubicBezTo>
                  <a:cubicBezTo>
                    <a:pt x="326927" y="883284"/>
                    <a:pt x="314460" y="879448"/>
                    <a:pt x="318296" y="878489"/>
                  </a:cubicBezTo>
                  <a:cubicBezTo>
                    <a:pt x="325009" y="876571"/>
                    <a:pt x="329803" y="887120"/>
                    <a:pt x="336516" y="886161"/>
                  </a:cubicBezTo>
                  <a:cubicBezTo>
                    <a:pt x="341311" y="885202"/>
                    <a:pt x="328845" y="880407"/>
                    <a:pt x="326927" y="876571"/>
                  </a:cubicBezTo>
                  <a:cubicBezTo>
                    <a:pt x="322132" y="869859"/>
                    <a:pt x="335557" y="863146"/>
                    <a:pt x="343229" y="858351"/>
                  </a:cubicBezTo>
                  <a:cubicBezTo>
                    <a:pt x="350901" y="853556"/>
                    <a:pt x="352818" y="874653"/>
                    <a:pt x="362408" y="878489"/>
                  </a:cubicBezTo>
                  <a:cubicBezTo>
                    <a:pt x="368162" y="880407"/>
                    <a:pt x="374875" y="878489"/>
                    <a:pt x="378710" y="873694"/>
                  </a:cubicBezTo>
                  <a:cubicBezTo>
                    <a:pt x="380628" y="870818"/>
                    <a:pt x="366244" y="873694"/>
                    <a:pt x="368162" y="869859"/>
                  </a:cubicBezTo>
                  <a:cubicBezTo>
                    <a:pt x="371039" y="864105"/>
                    <a:pt x="382546" y="865064"/>
                    <a:pt x="385423" y="860269"/>
                  </a:cubicBezTo>
                  <a:cubicBezTo>
                    <a:pt x="390218" y="847803"/>
                    <a:pt x="357613" y="881366"/>
                    <a:pt x="365285" y="846844"/>
                  </a:cubicBezTo>
                  <a:cubicBezTo>
                    <a:pt x="366244" y="841090"/>
                    <a:pt x="368162" y="838213"/>
                    <a:pt x="369121" y="836295"/>
                  </a:cubicBezTo>
                  <a:cubicBezTo>
                    <a:pt x="365285" y="839172"/>
                    <a:pt x="361449" y="842049"/>
                    <a:pt x="357613" y="843967"/>
                  </a:cubicBezTo>
                  <a:cubicBezTo>
                    <a:pt x="344188" y="850679"/>
                    <a:pt x="382546" y="826706"/>
                    <a:pt x="379669" y="822870"/>
                  </a:cubicBezTo>
                  <a:cubicBezTo>
                    <a:pt x="378710" y="820952"/>
                    <a:pt x="376792" y="820952"/>
                    <a:pt x="373916" y="821911"/>
                  </a:cubicBezTo>
                  <a:lnTo>
                    <a:pt x="373916" y="820952"/>
                  </a:lnTo>
                  <a:cubicBezTo>
                    <a:pt x="373916" y="819034"/>
                    <a:pt x="367203" y="820952"/>
                    <a:pt x="368162" y="819034"/>
                  </a:cubicBezTo>
                  <a:cubicBezTo>
                    <a:pt x="371039" y="812321"/>
                    <a:pt x="398849" y="814239"/>
                    <a:pt x="403643" y="812321"/>
                  </a:cubicBezTo>
                  <a:cubicBezTo>
                    <a:pt x="405561" y="810403"/>
                    <a:pt x="401725" y="805608"/>
                    <a:pt x="403643" y="804650"/>
                  </a:cubicBezTo>
                  <a:cubicBezTo>
                    <a:pt x="417069" y="792183"/>
                    <a:pt x="435289" y="799855"/>
                    <a:pt x="440084" y="773963"/>
                  </a:cubicBezTo>
                  <a:cubicBezTo>
                    <a:pt x="440084" y="769168"/>
                    <a:pt x="432412" y="778758"/>
                    <a:pt x="429535" y="780676"/>
                  </a:cubicBezTo>
                  <a:cubicBezTo>
                    <a:pt x="424740" y="781634"/>
                    <a:pt x="420904" y="780676"/>
                    <a:pt x="416110" y="780676"/>
                  </a:cubicBezTo>
                  <a:cubicBezTo>
                    <a:pt x="412274" y="781634"/>
                    <a:pt x="406520" y="787388"/>
                    <a:pt x="406520" y="783552"/>
                  </a:cubicBezTo>
                  <a:cubicBezTo>
                    <a:pt x="408438" y="772045"/>
                    <a:pt x="441043" y="772045"/>
                    <a:pt x="431453" y="756702"/>
                  </a:cubicBezTo>
                  <a:cubicBezTo>
                    <a:pt x="430494" y="753825"/>
                    <a:pt x="422823" y="755743"/>
                    <a:pt x="416110" y="755743"/>
                  </a:cubicBezTo>
                  <a:cubicBezTo>
                    <a:pt x="417069" y="757661"/>
                    <a:pt x="418987" y="759578"/>
                    <a:pt x="420904" y="763414"/>
                  </a:cubicBezTo>
                  <a:cubicBezTo>
                    <a:pt x="416110" y="768209"/>
                    <a:pt x="413233" y="773004"/>
                    <a:pt x="408438" y="777799"/>
                  </a:cubicBezTo>
                  <a:cubicBezTo>
                    <a:pt x="406520" y="778758"/>
                    <a:pt x="402684" y="784511"/>
                    <a:pt x="401725" y="781634"/>
                  </a:cubicBezTo>
                  <a:cubicBezTo>
                    <a:pt x="400766" y="776840"/>
                    <a:pt x="400766" y="751907"/>
                    <a:pt x="408438" y="750948"/>
                  </a:cubicBezTo>
                  <a:cubicBezTo>
                    <a:pt x="408438" y="748071"/>
                    <a:pt x="408438" y="746153"/>
                    <a:pt x="410356" y="743276"/>
                  </a:cubicBezTo>
                  <a:cubicBezTo>
                    <a:pt x="413233" y="735604"/>
                    <a:pt x="424740" y="739440"/>
                    <a:pt x="431453" y="735604"/>
                  </a:cubicBezTo>
                  <a:cubicBezTo>
                    <a:pt x="433371" y="734646"/>
                    <a:pt x="426658" y="735604"/>
                    <a:pt x="425699" y="734646"/>
                  </a:cubicBezTo>
                  <a:cubicBezTo>
                    <a:pt x="422823" y="730810"/>
                    <a:pt x="419946" y="726974"/>
                    <a:pt x="418987" y="723138"/>
                  </a:cubicBezTo>
                  <a:cubicBezTo>
                    <a:pt x="418028" y="717384"/>
                    <a:pt x="426658" y="697246"/>
                    <a:pt x="431453" y="697246"/>
                  </a:cubicBezTo>
                  <a:cubicBezTo>
                    <a:pt x="439125" y="696287"/>
                    <a:pt x="442002" y="707795"/>
                    <a:pt x="449673" y="709713"/>
                  </a:cubicBezTo>
                  <a:cubicBezTo>
                    <a:pt x="452550" y="710672"/>
                    <a:pt x="446796" y="703000"/>
                    <a:pt x="445837" y="700123"/>
                  </a:cubicBezTo>
                  <a:cubicBezTo>
                    <a:pt x="443920" y="695328"/>
                    <a:pt x="444878" y="687657"/>
                    <a:pt x="440084" y="684780"/>
                  </a:cubicBezTo>
                  <a:cubicBezTo>
                    <a:pt x="435289" y="681903"/>
                    <a:pt x="427617" y="689574"/>
                    <a:pt x="422823" y="685739"/>
                  </a:cubicBezTo>
                  <a:cubicBezTo>
                    <a:pt x="408438" y="674231"/>
                    <a:pt x="438166" y="678067"/>
                    <a:pt x="442961" y="677108"/>
                  </a:cubicBezTo>
                  <a:cubicBezTo>
                    <a:pt x="450632" y="673272"/>
                    <a:pt x="451591" y="661765"/>
                    <a:pt x="465017" y="664642"/>
                  </a:cubicBezTo>
                  <a:cubicBezTo>
                    <a:pt x="470770" y="666559"/>
                    <a:pt x="472688" y="673272"/>
                    <a:pt x="478442" y="673272"/>
                  </a:cubicBezTo>
                  <a:cubicBezTo>
                    <a:pt x="483237" y="673272"/>
                    <a:pt x="470770" y="667518"/>
                    <a:pt x="470770" y="664642"/>
                  </a:cubicBezTo>
                  <a:cubicBezTo>
                    <a:pt x="470770" y="663683"/>
                    <a:pt x="470770" y="663683"/>
                    <a:pt x="470770" y="663683"/>
                  </a:cubicBezTo>
                  <a:cubicBezTo>
                    <a:pt x="469811" y="663683"/>
                    <a:pt x="468852" y="664642"/>
                    <a:pt x="467894" y="664642"/>
                  </a:cubicBezTo>
                  <a:cubicBezTo>
                    <a:pt x="465976" y="664642"/>
                    <a:pt x="467894" y="658888"/>
                    <a:pt x="465976" y="657929"/>
                  </a:cubicBezTo>
                  <a:cubicBezTo>
                    <a:pt x="457345" y="656011"/>
                    <a:pt x="450632" y="672313"/>
                    <a:pt x="441043" y="671354"/>
                  </a:cubicBezTo>
                  <a:cubicBezTo>
                    <a:pt x="409397" y="666559"/>
                    <a:pt x="458304" y="660806"/>
                    <a:pt x="463099" y="656011"/>
                  </a:cubicBezTo>
                  <a:cubicBezTo>
                    <a:pt x="465017" y="655052"/>
                    <a:pt x="459263" y="655052"/>
                    <a:pt x="456386" y="655052"/>
                  </a:cubicBezTo>
                  <a:cubicBezTo>
                    <a:pt x="449673" y="654093"/>
                    <a:pt x="444878" y="656970"/>
                    <a:pt x="438166" y="656011"/>
                  </a:cubicBezTo>
                  <a:cubicBezTo>
                    <a:pt x="430494" y="654093"/>
                    <a:pt x="432412" y="639709"/>
                    <a:pt x="434330" y="632996"/>
                  </a:cubicBezTo>
                  <a:cubicBezTo>
                    <a:pt x="441043" y="599432"/>
                    <a:pt x="454468" y="613817"/>
                    <a:pt x="476524" y="605186"/>
                  </a:cubicBezTo>
                  <a:cubicBezTo>
                    <a:pt x="488991" y="599432"/>
                    <a:pt x="462140" y="590802"/>
                    <a:pt x="458304" y="584089"/>
                  </a:cubicBezTo>
                  <a:cubicBezTo>
                    <a:pt x="456386" y="580253"/>
                    <a:pt x="465976" y="583130"/>
                    <a:pt x="469811" y="581212"/>
                  </a:cubicBezTo>
                  <a:cubicBezTo>
                    <a:pt x="473647" y="579294"/>
                    <a:pt x="454468" y="565869"/>
                    <a:pt x="477483" y="573540"/>
                  </a:cubicBezTo>
                  <a:cubicBezTo>
                    <a:pt x="479401" y="573540"/>
                    <a:pt x="474606" y="577376"/>
                    <a:pt x="474606" y="579294"/>
                  </a:cubicBezTo>
                  <a:cubicBezTo>
                    <a:pt x="475565" y="591761"/>
                    <a:pt x="480360" y="572582"/>
                    <a:pt x="480360" y="571623"/>
                  </a:cubicBezTo>
                  <a:cubicBezTo>
                    <a:pt x="480360" y="570664"/>
                    <a:pt x="482278" y="565869"/>
                    <a:pt x="483237" y="567787"/>
                  </a:cubicBezTo>
                  <a:cubicBezTo>
                    <a:pt x="486114" y="570664"/>
                    <a:pt x="482278" y="578335"/>
                    <a:pt x="487073" y="579294"/>
                  </a:cubicBezTo>
                  <a:cubicBezTo>
                    <a:pt x="494744" y="580253"/>
                    <a:pt x="504334" y="576417"/>
                    <a:pt x="506252" y="570664"/>
                  </a:cubicBezTo>
                  <a:cubicBezTo>
                    <a:pt x="509129" y="563951"/>
                    <a:pt x="496662" y="562033"/>
                    <a:pt x="495703" y="555320"/>
                  </a:cubicBezTo>
                  <a:cubicBezTo>
                    <a:pt x="495703" y="554361"/>
                    <a:pt x="517759" y="541895"/>
                    <a:pt x="524472" y="545731"/>
                  </a:cubicBezTo>
                  <a:cubicBezTo>
                    <a:pt x="529267" y="547649"/>
                    <a:pt x="519677" y="562033"/>
                    <a:pt x="525431" y="561074"/>
                  </a:cubicBezTo>
                  <a:cubicBezTo>
                    <a:pt x="531185" y="561074"/>
                    <a:pt x="524472" y="548608"/>
                    <a:pt x="529267" y="545731"/>
                  </a:cubicBezTo>
                  <a:cubicBezTo>
                    <a:pt x="530226" y="544772"/>
                    <a:pt x="530226" y="544772"/>
                    <a:pt x="531185" y="543813"/>
                  </a:cubicBezTo>
                  <a:cubicBezTo>
                    <a:pt x="530226" y="542854"/>
                    <a:pt x="529267" y="541895"/>
                    <a:pt x="528308" y="540936"/>
                  </a:cubicBezTo>
                  <a:cubicBezTo>
                    <a:pt x="525431" y="539018"/>
                    <a:pt x="534062" y="533264"/>
                    <a:pt x="531185" y="533264"/>
                  </a:cubicBezTo>
                  <a:cubicBezTo>
                    <a:pt x="528308" y="532305"/>
                    <a:pt x="526390" y="539018"/>
                    <a:pt x="523513" y="540936"/>
                  </a:cubicBezTo>
                  <a:cubicBezTo>
                    <a:pt x="514882" y="544772"/>
                    <a:pt x="503375" y="551484"/>
                    <a:pt x="494744" y="546690"/>
                  </a:cubicBezTo>
                  <a:cubicBezTo>
                    <a:pt x="490908" y="543813"/>
                    <a:pt x="502416" y="539018"/>
                    <a:pt x="504334" y="534223"/>
                  </a:cubicBezTo>
                  <a:cubicBezTo>
                    <a:pt x="510088" y="522716"/>
                    <a:pt x="512006" y="495865"/>
                    <a:pt x="525431" y="505454"/>
                  </a:cubicBezTo>
                  <a:cubicBezTo>
                    <a:pt x="530226" y="509290"/>
                    <a:pt x="512006" y="514085"/>
                    <a:pt x="516800" y="517921"/>
                  </a:cubicBezTo>
                  <a:cubicBezTo>
                    <a:pt x="520636" y="521757"/>
                    <a:pt x="525431" y="511208"/>
                    <a:pt x="532144" y="510249"/>
                  </a:cubicBezTo>
                  <a:cubicBezTo>
                    <a:pt x="536939" y="510249"/>
                    <a:pt x="540774" y="512167"/>
                    <a:pt x="544610" y="516003"/>
                  </a:cubicBezTo>
                  <a:cubicBezTo>
                    <a:pt x="550364" y="521757"/>
                    <a:pt x="559954" y="540936"/>
                    <a:pt x="557077" y="534223"/>
                  </a:cubicBezTo>
                  <a:cubicBezTo>
                    <a:pt x="555159" y="527510"/>
                    <a:pt x="546528" y="522716"/>
                    <a:pt x="548446" y="515044"/>
                  </a:cubicBezTo>
                  <a:cubicBezTo>
                    <a:pt x="549405" y="508331"/>
                    <a:pt x="559954" y="507372"/>
                    <a:pt x="563789" y="502578"/>
                  </a:cubicBezTo>
                  <a:cubicBezTo>
                    <a:pt x="565707" y="499701"/>
                    <a:pt x="558036" y="504495"/>
                    <a:pt x="556118" y="505454"/>
                  </a:cubicBezTo>
                  <a:cubicBezTo>
                    <a:pt x="542692" y="510249"/>
                    <a:pt x="537898" y="516003"/>
                    <a:pt x="532144" y="498742"/>
                  </a:cubicBezTo>
                  <a:cubicBezTo>
                    <a:pt x="528308" y="490111"/>
                    <a:pt x="536939" y="494906"/>
                    <a:pt x="537898" y="491070"/>
                  </a:cubicBezTo>
                  <a:cubicBezTo>
                    <a:pt x="538856" y="490111"/>
                    <a:pt x="535021" y="492029"/>
                    <a:pt x="535021" y="491070"/>
                  </a:cubicBezTo>
                  <a:cubicBezTo>
                    <a:pt x="532144" y="483398"/>
                    <a:pt x="557077" y="495865"/>
                    <a:pt x="560913" y="491070"/>
                  </a:cubicBezTo>
                  <a:cubicBezTo>
                    <a:pt x="567625" y="480522"/>
                    <a:pt x="538856" y="470932"/>
                    <a:pt x="537898" y="470932"/>
                  </a:cubicBezTo>
                  <a:cubicBezTo>
                    <a:pt x="536939" y="470932"/>
                    <a:pt x="539815" y="474768"/>
                    <a:pt x="538856" y="476686"/>
                  </a:cubicBezTo>
                  <a:cubicBezTo>
                    <a:pt x="535980" y="482439"/>
                    <a:pt x="520636" y="500660"/>
                    <a:pt x="515841" y="498742"/>
                  </a:cubicBezTo>
                  <a:cubicBezTo>
                    <a:pt x="509129" y="495865"/>
                    <a:pt x="508170" y="486275"/>
                    <a:pt x="511047" y="479563"/>
                  </a:cubicBezTo>
                  <a:cubicBezTo>
                    <a:pt x="512965" y="473809"/>
                    <a:pt x="521595" y="477645"/>
                    <a:pt x="525431" y="473809"/>
                  </a:cubicBezTo>
                  <a:cubicBezTo>
                    <a:pt x="528308" y="470932"/>
                    <a:pt x="517759" y="477645"/>
                    <a:pt x="515841" y="474768"/>
                  </a:cubicBezTo>
                  <a:cubicBezTo>
                    <a:pt x="512006" y="469014"/>
                    <a:pt x="527349" y="466137"/>
                    <a:pt x="532144" y="469014"/>
                  </a:cubicBezTo>
                  <a:cubicBezTo>
                    <a:pt x="534062" y="469973"/>
                    <a:pt x="530226" y="474768"/>
                    <a:pt x="531185" y="473809"/>
                  </a:cubicBezTo>
                  <a:cubicBezTo>
                    <a:pt x="545569" y="459424"/>
                    <a:pt x="568584" y="468055"/>
                    <a:pt x="567625" y="448876"/>
                  </a:cubicBezTo>
                  <a:cubicBezTo>
                    <a:pt x="567625" y="445999"/>
                    <a:pt x="561872" y="451753"/>
                    <a:pt x="559954" y="449835"/>
                  </a:cubicBezTo>
                  <a:cubicBezTo>
                    <a:pt x="558036" y="448876"/>
                    <a:pt x="560913" y="445040"/>
                    <a:pt x="558995" y="444081"/>
                  </a:cubicBezTo>
                  <a:cubicBezTo>
                    <a:pt x="558036" y="443122"/>
                    <a:pt x="558036" y="447917"/>
                    <a:pt x="557077" y="447917"/>
                  </a:cubicBezTo>
                  <a:cubicBezTo>
                    <a:pt x="553241" y="449835"/>
                    <a:pt x="550364" y="448876"/>
                    <a:pt x="548446" y="448876"/>
                  </a:cubicBezTo>
                  <a:cubicBezTo>
                    <a:pt x="542692" y="449835"/>
                    <a:pt x="535980" y="454630"/>
                    <a:pt x="534062" y="449835"/>
                  </a:cubicBezTo>
                  <a:cubicBezTo>
                    <a:pt x="522554" y="426820"/>
                    <a:pt x="557077" y="442163"/>
                    <a:pt x="558036" y="442163"/>
                  </a:cubicBezTo>
                  <a:cubicBezTo>
                    <a:pt x="563789" y="437368"/>
                    <a:pt x="558995" y="427779"/>
                    <a:pt x="561872" y="421066"/>
                  </a:cubicBezTo>
                  <a:cubicBezTo>
                    <a:pt x="562830" y="418189"/>
                    <a:pt x="564748" y="427779"/>
                    <a:pt x="565707" y="430656"/>
                  </a:cubicBezTo>
                  <a:cubicBezTo>
                    <a:pt x="566666" y="431615"/>
                    <a:pt x="569543" y="429697"/>
                    <a:pt x="569543" y="430656"/>
                  </a:cubicBezTo>
                  <a:cubicBezTo>
                    <a:pt x="569543" y="436409"/>
                    <a:pt x="565707" y="441204"/>
                    <a:pt x="567625" y="445999"/>
                  </a:cubicBezTo>
                  <a:cubicBezTo>
                    <a:pt x="567625" y="447917"/>
                    <a:pt x="587763" y="476686"/>
                    <a:pt x="591599" y="470932"/>
                  </a:cubicBezTo>
                  <a:cubicBezTo>
                    <a:pt x="602148" y="458465"/>
                    <a:pt x="557077" y="419148"/>
                    <a:pt x="570502" y="412435"/>
                  </a:cubicBezTo>
                  <a:cubicBezTo>
                    <a:pt x="575297" y="409559"/>
                    <a:pt x="583927" y="417230"/>
                    <a:pt x="591599" y="422984"/>
                  </a:cubicBezTo>
                  <a:cubicBezTo>
                    <a:pt x="590640" y="420107"/>
                    <a:pt x="590640" y="417230"/>
                    <a:pt x="588722" y="415312"/>
                  </a:cubicBezTo>
                  <a:cubicBezTo>
                    <a:pt x="583927" y="411477"/>
                    <a:pt x="570502" y="413394"/>
                    <a:pt x="572420" y="407641"/>
                  </a:cubicBezTo>
                  <a:cubicBezTo>
                    <a:pt x="573379" y="399969"/>
                    <a:pt x="584886" y="400928"/>
                    <a:pt x="592558" y="399969"/>
                  </a:cubicBezTo>
                  <a:cubicBezTo>
                    <a:pt x="630917" y="393256"/>
                    <a:pt x="599271" y="412435"/>
                    <a:pt x="623245" y="423943"/>
                  </a:cubicBezTo>
                  <a:cubicBezTo>
                    <a:pt x="640506" y="431615"/>
                    <a:pt x="603107" y="396133"/>
                    <a:pt x="619409" y="396133"/>
                  </a:cubicBezTo>
                  <a:cubicBezTo>
                    <a:pt x="624204" y="396133"/>
                    <a:pt x="627081" y="401887"/>
                    <a:pt x="629958" y="401887"/>
                  </a:cubicBezTo>
                  <a:cubicBezTo>
                    <a:pt x="635711" y="400928"/>
                    <a:pt x="643383" y="400928"/>
                    <a:pt x="642424" y="396133"/>
                  </a:cubicBezTo>
                  <a:cubicBezTo>
                    <a:pt x="636670" y="358734"/>
                    <a:pt x="614614" y="396133"/>
                    <a:pt x="605984" y="394215"/>
                  </a:cubicBezTo>
                  <a:cubicBezTo>
                    <a:pt x="604066" y="393256"/>
                    <a:pt x="609819" y="391338"/>
                    <a:pt x="608860" y="389420"/>
                  </a:cubicBezTo>
                  <a:cubicBezTo>
                    <a:pt x="608860" y="387503"/>
                    <a:pt x="605984" y="384626"/>
                    <a:pt x="604066" y="385585"/>
                  </a:cubicBezTo>
                  <a:cubicBezTo>
                    <a:pt x="601189" y="386544"/>
                    <a:pt x="601189" y="392297"/>
                    <a:pt x="597353" y="392297"/>
                  </a:cubicBezTo>
                  <a:cubicBezTo>
                    <a:pt x="591599" y="393256"/>
                    <a:pt x="582969" y="394215"/>
                    <a:pt x="580092" y="388462"/>
                  </a:cubicBezTo>
                  <a:cubicBezTo>
                    <a:pt x="578174" y="384626"/>
                    <a:pt x="579133" y="380790"/>
                    <a:pt x="581051" y="376954"/>
                  </a:cubicBezTo>
                  <a:cubicBezTo>
                    <a:pt x="576256" y="377913"/>
                    <a:pt x="571461" y="378872"/>
                    <a:pt x="568584" y="381749"/>
                  </a:cubicBezTo>
                  <a:cubicBezTo>
                    <a:pt x="563789" y="386544"/>
                    <a:pt x="568584" y="398051"/>
                    <a:pt x="562830" y="401887"/>
                  </a:cubicBezTo>
                  <a:cubicBezTo>
                    <a:pt x="558995" y="404764"/>
                    <a:pt x="562830" y="391338"/>
                    <a:pt x="558995" y="388462"/>
                  </a:cubicBezTo>
                  <a:cubicBezTo>
                    <a:pt x="554200" y="385585"/>
                    <a:pt x="549405" y="386544"/>
                    <a:pt x="544610" y="387503"/>
                  </a:cubicBezTo>
                  <a:cubicBezTo>
                    <a:pt x="540774" y="388462"/>
                    <a:pt x="542692" y="395174"/>
                    <a:pt x="539815" y="398051"/>
                  </a:cubicBezTo>
                  <a:cubicBezTo>
                    <a:pt x="536939" y="400928"/>
                    <a:pt x="533103" y="403805"/>
                    <a:pt x="531185" y="405723"/>
                  </a:cubicBezTo>
                  <a:cubicBezTo>
                    <a:pt x="527349" y="409559"/>
                    <a:pt x="524472" y="413394"/>
                    <a:pt x="522554" y="416271"/>
                  </a:cubicBezTo>
                  <a:cubicBezTo>
                    <a:pt x="522554" y="414353"/>
                    <a:pt x="522554" y="413394"/>
                    <a:pt x="522554" y="412435"/>
                  </a:cubicBezTo>
                  <a:cubicBezTo>
                    <a:pt x="525431" y="405723"/>
                    <a:pt x="530226" y="399969"/>
                    <a:pt x="531185" y="393256"/>
                  </a:cubicBezTo>
                  <a:cubicBezTo>
                    <a:pt x="532144" y="389420"/>
                    <a:pt x="527349" y="385585"/>
                    <a:pt x="529267" y="381749"/>
                  </a:cubicBezTo>
                  <a:cubicBezTo>
                    <a:pt x="534062" y="376954"/>
                    <a:pt x="542692" y="378872"/>
                    <a:pt x="547487" y="374077"/>
                  </a:cubicBezTo>
                  <a:cubicBezTo>
                    <a:pt x="566666" y="355857"/>
                    <a:pt x="517759" y="361611"/>
                    <a:pt x="543651" y="333801"/>
                  </a:cubicBezTo>
                  <a:cubicBezTo>
                    <a:pt x="562830" y="311745"/>
                    <a:pt x="558995" y="352980"/>
                    <a:pt x="554200" y="372159"/>
                  </a:cubicBezTo>
                  <a:cubicBezTo>
                    <a:pt x="556118" y="368323"/>
                    <a:pt x="558995" y="365446"/>
                    <a:pt x="561872" y="364488"/>
                  </a:cubicBezTo>
                  <a:cubicBezTo>
                    <a:pt x="563789" y="363529"/>
                    <a:pt x="565707" y="370241"/>
                    <a:pt x="566666" y="368323"/>
                  </a:cubicBezTo>
                  <a:cubicBezTo>
                    <a:pt x="569543" y="363529"/>
                    <a:pt x="564748" y="320375"/>
                    <a:pt x="580092" y="341472"/>
                  </a:cubicBezTo>
                  <a:cubicBezTo>
                    <a:pt x="587763" y="352021"/>
                    <a:pt x="590640" y="360652"/>
                    <a:pt x="590640" y="364488"/>
                  </a:cubicBezTo>
                  <a:cubicBezTo>
                    <a:pt x="594476" y="362570"/>
                    <a:pt x="597353" y="360652"/>
                    <a:pt x="599271" y="360652"/>
                  </a:cubicBezTo>
                  <a:cubicBezTo>
                    <a:pt x="603107" y="360652"/>
                    <a:pt x="605025" y="368323"/>
                    <a:pt x="607901" y="368323"/>
                  </a:cubicBezTo>
                  <a:cubicBezTo>
                    <a:pt x="615573" y="369282"/>
                    <a:pt x="623245" y="367364"/>
                    <a:pt x="629958" y="363529"/>
                  </a:cubicBezTo>
                  <a:cubicBezTo>
                    <a:pt x="638588" y="357775"/>
                    <a:pt x="610778" y="365446"/>
                    <a:pt x="608860" y="353939"/>
                  </a:cubicBezTo>
                  <a:cubicBezTo>
                    <a:pt x="608860" y="350103"/>
                    <a:pt x="613655" y="346267"/>
                    <a:pt x="617491" y="346267"/>
                  </a:cubicBezTo>
                  <a:cubicBezTo>
                    <a:pt x="617491" y="346267"/>
                    <a:pt x="618450" y="346267"/>
                    <a:pt x="619409" y="346267"/>
                  </a:cubicBezTo>
                  <a:cubicBezTo>
                    <a:pt x="618450" y="345308"/>
                    <a:pt x="617491" y="345308"/>
                    <a:pt x="617491" y="343390"/>
                  </a:cubicBezTo>
                  <a:cubicBezTo>
                    <a:pt x="617491" y="337637"/>
                    <a:pt x="628040" y="339555"/>
                    <a:pt x="632834" y="335719"/>
                  </a:cubicBezTo>
                  <a:cubicBezTo>
                    <a:pt x="633793" y="334760"/>
                    <a:pt x="628999" y="334760"/>
                    <a:pt x="628040" y="333801"/>
                  </a:cubicBezTo>
                  <a:cubicBezTo>
                    <a:pt x="621327" y="329006"/>
                    <a:pt x="619409" y="319416"/>
                    <a:pt x="620368" y="311745"/>
                  </a:cubicBezTo>
                  <a:cubicBezTo>
                    <a:pt x="621327" y="304073"/>
                    <a:pt x="639547" y="310786"/>
                    <a:pt x="641465" y="304073"/>
                  </a:cubicBezTo>
                  <a:cubicBezTo>
                    <a:pt x="643383" y="298319"/>
                    <a:pt x="638588" y="293525"/>
                    <a:pt x="636670" y="287771"/>
                  </a:cubicBezTo>
                  <a:cubicBezTo>
                    <a:pt x="636670" y="294484"/>
                    <a:pt x="635711" y="297360"/>
                    <a:pt x="634752" y="298319"/>
                  </a:cubicBezTo>
                  <a:cubicBezTo>
                    <a:pt x="628040" y="298319"/>
                    <a:pt x="622286" y="292566"/>
                    <a:pt x="616532" y="296401"/>
                  </a:cubicBezTo>
                  <a:cubicBezTo>
                    <a:pt x="607901" y="300237"/>
                    <a:pt x="605984" y="311745"/>
                    <a:pt x="600230" y="319416"/>
                  </a:cubicBezTo>
                  <a:cubicBezTo>
                    <a:pt x="595435" y="316540"/>
                    <a:pt x="587763" y="316540"/>
                    <a:pt x="587763" y="311745"/>
                  </a:cubicBezTo>
                  <a:cubicBezTo>
                    <a:pt x="589681" y="304073"/>
                    <a:pt x="601189" y="304073"/>
                    <a:pt x="603107" y="296401"/>
                  </a:cubicBezTo>
                  <a:cubicBezTo>
                    <a:pt x="605025" y="292566"/>
                    <a:pt x="593517" y="301196"/>
                    <a:pt x="592558" y="297360"/>
                  </a:cubicBezTo>
                  <a:cubicBezTo>
                    <a:pt x="590640" y="291607"/>
                    <a:pt x="600230" y="287771"/>
                    <a:pt x="600230" y="281058"/>
                  </a:cubicBezTo>
                  <a:cubicBezTo>
                    <a:pt x="600230" y="277222"/>
                    <a:pt x="587763" y="282017"/>
                    <a:pt x="590640" y="280099"/>
                  </a:cubicBezTo>
                  <a:cubicBezTo>
                    <a:pt x="603107" y="273386"/>
                    <a:pt x="624204" y="279140"/>
                    <a:pt x="614614" y="267633"/>
                  </a:cubicBezTo>
                  <a:cubicBezTo>
                    <a:pt x="610778" y="263797"/>
                    <a:pt x="597353" y="265715"/>
                    <a:pt x="601189" y="262838"/>
                  </a:cubicBezTo>
                  <a:cubicBezTo>
                    <a:pt x="605984" y="259961"/>
                    <a:pt x="612696" y="268592"/>
                    <a:pt x="618450" y="265715"/>
                  </a:cubicBezTo>
                  <a:cubicBezTo>
                    <a:pt x="624204" y="261879"/>
                    <a:pt x="621327" y="250371"/>
                    <a:pt x="626122" y="248454"/>
                  </a:cubicBezTo>
                  <a:cubicBezTo>
                    <a:pt x="634752" y="245577"/>
                    <a:pt x="636670" y="262838"/>
                    <a:pt x="637629" y="277222"/>
                  </a:cubicBezTo>
                  <a:cubicBezTo>
                    <a:pt x="637629" y="271469"/>
                    <a:pt x="639547" y="267633"/>
                    <a:pt x="641465" y="262838"/>
                  </a:cubicBezTo>
                  <a:cubicBezTo>
                    <a:pt x="646260" y="255166"/>
                    <a:pt x="648178" y="281058"/>
                    <a:pt x="653931" y="284894"/>
                  </a:cubicBezTo>
                  <a:cubicBezTo>
                    <a:pt x="660644" y="288730"/>
                    <a:pt x="668316" y="284894"/>
                    <a:pt x="675029" y="282017"/>
                  </a:cubicBezTo>
                  <a:cubicBezTo>
                    <a:pt x="675988" y="282017"/>
                    <a:pt x="648178" y="272427"/>
                    <a:pt x="650096" y="265715"/>
                  </a:cubicBezTo>
                  <a:cubicBezTo>
                    <a:pt x="652014" y="259002"/>
                    <a:pt x="657767" y="251330"/>
                    <a:pt x="664480" y="252289"/>
                  </a:cubicBezTo>
                  <a:cubicBezTo>
                    <a:pt x="671193" y="252289"/>
                    <a:pt x="670234" y="263797"/>
                    <a:pt x="674070" y="268592"/>
                  </a:cubicBezTo>
                  <a:cubicBezTo>
                    <a:pt x="678864" y="273386"/>
                    <a:pt x="684618" y="272427"/>
                    <a:pt x="690372" y="276263"/>
                  </a:cubicBezTo>
                  <a:cubicBezTo>
                    <a:pt x="693249" y="279140"/>
                    <a:pt x="696126" y="290648"/>
                    <a:pt x="698044" y="286812"/>
                  </a:cubicBezTo>
                  <a:cubicBezTo>
                    <a:pt x="705715" y="264756"/>
                    <a:pt x="652014" y="270510"/>
                    <a:pt x="672152" y="228315"/>
                  </a:cubicBezTo>
                  <a:cubicBezTo>
                    <a:pt x="675988" y="220644"/>
                    <a:pt x="691331" y="212013"/>
                    <a:pt x="698044" y="217767"/>
                  </a:cubicBezTo>
                  <a:cubicBezTo>
                    <a:pt x="704756" y="221603"/>
                    <a:pt x="696126" y="263797"/>
                    <a:pt x="696126" y="265715"/>
                  </a:cubicBezTo>
                  <a:cubicBezTo>
                    <a:pt x="698044" y="267633"/>
                    <a:pt x="700921" y="262838"/>
                    <a:pt x="701879" y="259961"/>
                  </a:cubicBezTo>
                  <a:cubicBezTo>
                    <a:pt x="702838" y="254207"/>
                    <a:pt x="698044" y="247495"/>
                    <a:pt x="701879" y="242700"/>
                  </a:cubicBezTo>
                  <a:cubicBezTo>
                    <a:pt x="704756" y="237905"/>
                    <a:pt x="716264" y="245577"/>
                    <a:pt x="717223" y="239823"/>
                  </a:cubicBezTo>
                  <a:cubicBezTo>
                    <a:pt x="717223" y="234069"/>
                    <a:pt x="704756" y="235028"/>
                    <a:pt x="702838" y="230233"/>
                  </a:cubicBezTo>
                  <a:cubicBezTo>
                    <a:pt x="700921" y="225439"/>
                    <a:pt x="710510" y="187080"/>
                    <a:pt x="723936" y="203382"/>
                  </a:cubicBezTo>
                  <a:cubicBezTo>
                    <a:pt x="727771" y="209136"/>
                    <a:pt x="723936" y="259002"/>
                    <a:pt x="723936" y="260920"/>
                  </a:cubicBezTo>
                  <a:cubicBezTo>
                    <a:pt x="722018" y="267633"/>
                    <a:pt x="710510" y="278181"/>
                    <a:pt x="716264" y="280099"/>
                  </a:cubicBezTo>
                  <a:cubicBezTo>
                    <a:pt x="732566" y="285853"/>
                    <a:pt x="723936" y="254207"/>
                    <a:pt x="729689" y="250371"/>
                  </a:cubicBezTo>
                  <a:cubicBezTo>
                    <a:pt x="735443" y="246536"/>
                    <a:pt x="743115" y="250371"/>
                    <a:pt x="748868" y="247495"/>
                  </a:cubicBezTo>
                  <a:cubicBezTo>
                    <a:pt x="751745" y="245577"/>
                    <a:pt x="744074" y="243659"/>
                    <a:pt x="742156" y="241741"/>
                  </a:cubicBezTo>
                  <a:cubicBezTo>
                    <a:pt x="735443" y="235987"/>
                    <a:pt x="722018" y="229274"/>
                    <a:pt x="727771" y="216808"/>
                  </a:cubicBezTo>
                  <a:cubicBezTo>
                    <a:pt x="750786" y="165024"/>
                    <a:pt x="727771" y="224480"/>
                    <a:pt x="754622" y="206259"/>
                  </a:cubicBezTo>
                  <a:cubicBezTo>
                    <a:pt x="762294" y="201465"/>
                    <a:pt x="754622" y="188039"/>
                    <a:pt x="760376" y="182285"/>
                  </a:cubicBezTo>
                  <a:cubicBezTo>
                    <a:pt x="762294" y="180367"/>
                    <a:pt x="765171" y="183244"/>
                    <a:pt x="767089" y="185162"/>
                  </a:cubicBezTo>
                  <a:cubicBezTo>
                    <a:pt x="769007" y="187080"/>
                    <a:pt x="768048" y="190916"/>
                    <a:pt x="769966" y="192834"/>
                  </a:cubicBezTo>
                  <a:cubicBezTo>
                    <a:pt x="774760" y="196670"/>
                    <a:pt x="779555" y="197629"/>
                    <a:pt x="784350" y="200506"/>
                  </a:cubicBezTo>
                  <a:cubicBezTo>
                    <a:pt x="788186" y="203382"/>
                    <a:pt x="791063" y="208177"/>
                    <a:pt x="794898" y="210095"/>
                  </a:cubicBezTo>
                  <a:cubicBezTo>
                    <a:pt x="799693" y="211054"/>
                    <a:pt x="787227" y="203382"/>
                    <a:pt x="785309" y="199547"/>
                  </a:cubicBezTo>
                  <a:cubicBezTo>
                    <a:pt x="785309" y="198588"/>
                    <a:pt x="789145" y="198588"/>
                    <a:pt x="789145" y="196670"/>
                  </a:cubicBezTo>
                  <a:cubicBezTo>
                    <a:pt x="791063" y="184203"/>
                    <a:pt x="788186" y="165024"/>
                    <a:pt x="786268" y="165983"/>
                  </a:cubicBezTo>
                  <a:cubicBezTo>
                    <a:pt x="781473" y="165983"/>
                    <a:pt x="755581" y="188039"/>
                    <a:pt x="748868" y="162147"/>
                  </a:cubicBezTo>
                  <a:cubicBezTo>
                    <a:pt x="745033" y="147763"/>
                    <a:pt x="770924" y="141050"/>
                    <a:pt x="778596" y="142968"/>
                  </a:cubicBezTo>
                  <a:cubicBezTo>
                    <a:pt x="785309" y="143927"/>
                    <a:pt x="788186" y="151599"/>
                    <a:pt x="794898" y="153517"/>
                  </a:cubicBezTo>
                  <a:cubicBezTo>
                    <a:pt x="796816" y="153517"/>
                    <a:pt x="793940" y="147763"/>
                    <a:pt x="795857" y="146804"/>
                  </a:cubicBezTo>
                  <a:cubicBezTo>
                    <a:pt x="797775" y="144886"/>
                    <a:pt x="801611" y="146804"/>
                    <a:pt x="803529" y="147763"/>
                  </a:cubicBezTo>
                  <a:cubicBezTo>
                    <a:pt x="809283" y="147763"/>
                    <a:pt x="815037" y="146804"/>
                    <a:pt x="819831" y="148722"/>
                  </a:cubicBezTo>
                  <a:cubicBezTo>
                    <a:pt x="831339" y="152558"/>
                    <a:pt x="815996" y="178450"/>
                    <a:pt x="840928" y="176532"/>
                  </a:cubicBezTo>
                  <a:cubicBezTo>
                    <a:pt x="845723" y="175573"/>
                    <a:pt x="848600" y="168860"/>
                    <a:pt x="847641" y="165024"/>
                  </a:cubicBezTo>
                  <a:cubicBezTo>
                    <a:pt x="847641" y="162147"/>
                    <a:pt x="841887" y="165983"/>
                    <a:pt x="839970" y="165024"/>
                  </a:cubicBezTo>
                  <a:cubicBezTo>
                    <a:pt x="837093" y="164065"/>
                    <a:pt x="832298" y="163106"/>
                    <a:pt x="832298" y="160229"/>
                  </a:cubicBezTo>
                  <a:cubicBezTo>
                    <a:pt x="832298" y="156394"/>
                    <a:pt x="842846" y="158311"/>
                    <a:pt x="839970" y="152558"/>
                  </a:cubicBezTo>
                  <a:cubicBezTo>
                    <a:pt x="836134" y="146804"/>
                    <a:pt x="835175" y="142009"/>
                    <a:pt x="839011" y="124748"/>
                  </a:cubicBezTo>
                  <a:cubicBezTo>
                    <a:pt x="839011" y="123789"/>
                    <a:pt x="839011" y="123789"/>
                    <a:pt x="839011" y="122830"/>
                  </a:cubicBezTo>
                  <a:cubicBezTo>
                    <a:pt x="837093" y="126666"/>
                    <a:pt x="834216" y="130502"/>
                    <a:pt x="831339" y="134337"/>
                  </a:cubicBezTo>
                  <a:cubicBezTo>
                    <a:pt x="826544" y="129543"/>
                    <a:pt x="818872" y="126666"/>
                    <a:pt x="816954" y="121871"/>
                  </a:cubicBezTo>
                  <a:cubicBezTo>
                    <a:pt x="812160" y="105569"/>
                    <a:pt x="866820" y="67210"/>
                    <a:pt x="845723" y="110364"/>
                  </a:cubicBezTo>
                  <a:cubicBezTo>
                    <a:pt x="853395" y="102692"/>
                    <a:pt x="865861" y="111322"/>
                    <a:pt x="867779" y="108446"/>
                  </a:cubicBezTo>
                  <a:cubicBezTo>
                    <a:pt x="872574" y="105569"/>
                    <a:pt x="858190" y="105569"/>
                    <a:pt x="856272" y="100774"/>
                  </a:cubicBezTo>
                  <a:cubicBezTo>
                    <a:pt x="849559" y="85431"/>
                    <a:pt x="877369" y="88307"/>
                    <a:pt x="878328" y="85431"/>
                  </a:cubicBezTo>
                  <a:cubicBezTo>
                    <a:pt x="882164" y="77759"/>
                    <a:pt x="854354" y="67210"/>
                    <a:pt x="854354" y="64334"/>
                  </a:cubicBezTo>
                  <a:cubicBezTo>
                    <a:pt x="855313" y="58580"/>
                    <a:pt x="867779" y="72005"/>
                    <a:pt x="869697" y="67210"/>
                  </a:cubicBezTo>
                  <a:cubicBezTo>
                    <a:pt x="873533" y="60498"/>
                    <a:pt x="862026" y="53785"/>
                    <a:pt x="862985" y="46113"/>
                  </a:cubicBezTo>
                  <a:cubicBezTo>
                    <a:pt x="864423" y="42278"/>
                    <a:pt x="877369" y="41558"/>
                    <a:pt x="890075" y="42158"/>
                  </a:cubicBezTo>
                  <a:lnTo>
                    <a:pt x="897796" y="42895"/>
                  </a:lnTo>
                  <a:lnTo>
                    <a:pt x="901343" y="47072"/>
                  </a:lnTo>
                  <a:lnTo>
                    <a:pt x="906649" y="43741"/>
                  </a:lnTo>
                  <a:lnTo>
                    <a:pt x="907486" y="43821"/>
                  </a:lnTo>
                  <a:cubicBezTo>
                    <a:pt x="912251" y="44555"/>
                    <a:pt x="915488" y="45394"/>
                    <a:pt x="915727" y="46113"/>
                  </a:cubicBezTo>
                  <a:cubicBezTo>
                    <a:pt x="917645" y="48990"/>
                    <a:pt x="893671" y="93102"/>
                    <a:pt x="893671" y="95979"/>
                  </a:cubicBezTo>
                  <a:cubicBezTo>
                    <a:pt x="893671" y="96938"/>
                    <a:pt x="894630" y="96938"/>
                    <a:pt x="895589" y="96938"/>
                  </a:cubicBezTo>
                  <a:cubicBezTo>
                    <a:pt x="893671" y="96938"/>
                    <a:pt x="892712" y="96938"/>
                    <a:pt x="892712" y="97897"/>
                  </a:cubicBezTo>
                  <a:cubicBezTo>
                    <a:pt x="894630" y="100774"/>
                    <a:pt x="900384" y="95979"/>
                    <a:pt x="902302" y="97897"/>
                  </a:cubicBezTo>
                  <a:cubicBezTo>
                    <a:pt x="913809" y="105569"/>
                    <a:pt x="886958" y="109405"/>
                    <a:pt x="902302" y="114199"/>
                  </a:cubicBezTo>
                  <a:cubicBezTo>
                    <a:pt x="908056" y="116117"/>
                    <a:pt x="898466" y="123789"/>
                    <a:pt x="897507" y="129543"/>
                  </a:cubicBezTo>
                  <a:cubicBezTo>
                    <a:pt x="897507" y="131461"/>
                    <a:pt x="895589" y="157352"/>
                    <a:pt x="910932" y="142009"/>
                  </a:cubicBezTo>
                  <a:cubicBezTo>
                    <a:pt x="913809" y="139132"/>
                    <a:pt x="910932" y="134337"/>
                    <a:pt x="911891" y="130502"/>
                  </a:cubicBezTo>
                  <a:cubicBezTo>
                    <a:pt x="912850" y="124748"/>
                    <a:pt x="915727" y="121871"/>
                    <a:pt x="917645" y="117076"/>
                  </a:cubicBezTo>
                  <a:cubicBezTo>
                    <a:pt x="919563" y="111322"/>
                    <a:pt x="909973" y="118035"/>
                    <a:pt x="911891" y="109405"/>
                  </a:cubicBezTo>
                  <a:cubicBezTo>
                    <a:pt x="917645" y="94061"/>
                    <a:pt x="932030" y="34606"/>
                    <a:pt x="941619" y="29811"/>
                  </a:cubicBezTo>
                  <a:cubicBezTo>
                    <a:pt x="941619" y="29811"/>
                    <a:pt x="948332" y="52826"/>
                    <a:pt x="948332" y="54744"/>
                  </a:cubicBezTo>
                  <a:cubicBezTo>
                    <a:pt x="946414" y="60498"/>
                    <a:pt x="937783" y="62416"/>
                    <a:pt x="938742" y="69128"/>
                  </a:cubicBezTo>
                  <a:cubicBezTo>
                    <a:pt x="939701" y="72964"/>
                    <a:pt x="947373" y="62416"/>
                    <a:pt x="950250" y="66251"/>
                  </a:cubicBezTo>
                  <a:cubicBezTo>
                    <a:pt x="954086" y="71046"/>
                    <a:pt x="946414" y="82554"/>
                    <a:pt x="952168" y="85431"/>
                  </a:cubicBezTo>
                  <a:cubicBezTo>
                    <a:pt x="958880" y="90225"/>
                    <a:pt x="967511" y="85431"/>
                    <a:pt x="973265" y="80636"/>
                  </a:cubicBezTo>
                  <a:cubicBezTo>
                    <a:pt x="977101" y="76800"/>
                    <a:pt x="965593" y="73923"/>
                    <a:pt x="965593" y="70087"/>
                  </a:cubicBezTo>
                  <a:cubicBezTo>
                    <a:pt x="965593" y="63375"/>
                    <a:pt x="962716" y="55703"/>
                    <a:pt x="966552" y="49949"/>
                  </a:cubicBezTo>
                  <a:cubicBezTo>
                    <a:pt x="969429" y="43236"/>
                    <a:pt x="978060" y="42277"/>
                    <a:pt x="982854" y="37483"/>
                  </a:cubicBezTo>
                  <a:cubicBezTo>
                    <a:pt x="984772" y="35565"/>
                    <a:pt x="978060" y="37483"/>
                    <a:pt x="976142" y="36524"/>
                  </a:cubicBezTo>
                  <a:cubicBezTo>
                    <a:pt x="969429" y="33647"/>
                    <a:pt x="958880" y="31729"/>
                    <a:pt x="958880" y="25016"/>
                  </a:cubicBezTo>
                  <a:cubicBezTo>
                    <a:pt x="957921" y="19262"/>
                    <a:pt x="972306" y="25975"/>
                    <a:pt x="975183" y="21180"/>
                  </a:cubicBezTo>
                  <a:cubicBezTo>
                    <a:pt x="979019" y="14468"/>
                    <a:pt x="970388" y="7755"/>
                    <a:pt x="972306" y="1042"/>
                  </a:cubicBez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21" name="Freeform: Shape 320">
              <a:extLst>
                <a:ext uri="{FF2B5EF4-FFF2-40B4-BE49-F238E27FC236}">
                  <a16:creationId xmlns:a16="http://schemas.microsoft.com/office/drawing/2014/main" id="{4035DE8F-42ED-E3AE-210F-9CA00D2F6F3A}"/>
                </a:ext>
              </a:extLst>
            </p:cNvPr>
            <p:cNvSpPr/>
            <p:nvPr/>
          </p:nvSpPr>
          <p:spPr>
            <a:xfrm>
              <a:off x="6916729" y="3480158"/>
              <a:ext cx="1385856" cy="949001"/>
            </a:xfrm>
            <a:custGeom>
              <a:avLst/>
              <a:gdLst>
                <a:gd name="connsiteX0" fmla="*/ 1271073 w 1351563"/>
                <a:gd name="connsiteY0" fmla="*/ 465252 h 925519"/>
                <a:gd name="connsiteX1" fmla="*/ 1271073 w 1351563"/>
                <a:gd name="connsiteY1" fmla="*/ 465252 h 925519"/>
                <a:gd name="connsiteX2" fmla="*/ 1270114 w 1351563"/>
                <a:gd name="connsiteY2" fmla="*/ 445114 h 925519"/>
                <a:gd name="connsiteX3" fmla="*/ 1259566 w 1351563"/>
                <a:gd name="connsiteY3" fmla="*/ 442237 h 925519"/>
                <a:gd name="connsiteX4" fmla="*/ 1257648 w 1351563"/>
                <a:gd name="connsiteY4" fmla="*/ 408673 h 925519"/>
                <a:gd name="connsiteX5" fmla="*/ 1284499 w 1351563"/>
                <a:gd name="connsiteY5" fmla="*/ 384699 h 925519"/>
                <a:gd name="connsiteX6" fmla="*/ 1281622 w 1351563"/>
                <a:gd name="connsiteY6" fmla="*/ 373192 h 925519"/>
                <a:gd name="connsiteX7" fmla="*/ 1282581 w 1351563"/>
                <a:gd name="connsiteY7" fmla="*/ 361684 h 925519"/>
                <a:gd name="connsiteX8" fmla="*/ 1350667 w 1351563"/>
                <a:gd name="connsiteY8" fmla="*/ 333874 h 925519"/>
                <a:gd name="connsiteX9" fmla="*/ 1346831 w 1351563"/>
                <a:gd name="connsiteY9" fmla="*/ 320449 h 925519"/>
                <a:gd name="connsiteX10" fmla="*/ 1342036 w 1351563"/>
                <a:gd name="connsiteY10" fmla="*/ 315654 h 925519"/>
                <a:gd name="connsiteX11" fmla="*/ 1347790 w 1351563"/>
                <a:gd name="connsiteY11" fmla="*/ 310859 h 925519"/>
                <a:gd name="connsiteX12" fmla="*/ 1342995 w 1351563"/>
                <a:gd name="connsiteY12" fmla="*/ 303188 h 925519"/>
                <a:gd name="connsiteX13" fmla="*/ 1343954 w 1351563"/>
                <a:gd name="connsiteY13" fmla="*/ 287844 h 925519"/>
                <a:gd name="connsiteX14" fmla="*/ 1346831 w 1351563"/>
                <a:gd name="connsiteY14" fmla="*/ 282091 h 925519"/>
                <a:gd name="connsiteX15" fmla="*/ 1334364 w 1351563"/>
                <a:gd name="connsiteY15" fmla="*/ 281132 h 925519"/>
                <a:gd name="connsiteX16" fmla="*/ 1336282 w 1351563"/>
                <a:gd name="connsiteY16" fmla="*/ 271542 h 925519"/>
                <a:gd name="connsiteX17" fmla="*/ 1322857 w 1351563"/>
                <a:gd name="connsiteY17" fmla="*/ 253322 h 925519"/>
                <a:gd name="connsiteX18" fmla="*/ 1305596 w 1351563"/>
                <a:gd name="connsiteY18" fmla="*/ 252363 h 925519"/>
                <a:gd name="connsiteX19" fmla="*/ 1319980 w 1351563"/>
                <a:gd name="connsiteY19" fmla="*/ 224553 h 925519"/>
                <a:gd name="connsiteX20" fmla="*/ 1322857 w 1351563"/>
                <a:gd name="connsiteY20" fmla="*/ 210169 h 925519"/>
                <a:gd name="connsiteX21" fmla="*/ 1293129 w 1351563"/>
                <a:gd name="connsiteY21" fmla="*/ 213046 h 925519"/>
                <a:gd name="connsiteX22" fmla="*/ 1304637 w 1351563"/>
                <a:gd name="connsiteY22" fmla="*/ 195784 h 925519"/>
                <a:gd name="connsiteX23" fmla="*/ 1304637 w 1351563"/>
                <a:gd name="connsiteY23" fmla="*/ 186195 h 925519"/>
                <a:gd name="connsiteX24" fmla="*/ 1307514 w 1351563"/>
                <a:gd name="connsiteY24" fmla="*/ 156467 h 925519"/>
                <a:gd name="connsiteX25" fmla="*/ 1294088 w 1351563"/>
                <a:gd name="connsiteY25" fmla="*/ 147836 h 925519"/>
                <a:gd name="connsiteX26" fmla="*/ 1293129 w 1351563"/>
                <a:gd name="connsiteY26" fmla="*/ 129616 h 925519"/>
                <a:gd name="connsiteX27" fmla="*/ 1272991 w 1351563"/>
                <a:gd name="connsiteY27" fmla="*/ 145919 h 925519"/>
                <a:gd name="connsiteX28" fmla="*/ 1248058 w 1351563"/>
                <a:gd name="connsiteY28" fmla="*/ 133452 h 925519"/>
                <a:gd name="connsiteX29" fmla="*/ 1226002 w 1351563"/>
                <a:gd name="connsiteY29" fmla="*/ 139206 h 925519"/>
                <a:gd name="connsiteX30" fmla="*/ 1217372 w 1351563"/>
                <a:gd name="connsiteY30" fmla="*/ 130575 h 925519"/>
                <a:gd name="connsiteX31" fmla="*/ 1202987 w 1351563"/>
                <a:gd name="connsiteY31" fmla="*/ 145919 h 925519"/>
                <a:gd name="connsiteX32" fmla="*/ 1183808 w 1351563"/>
                <a:gd name="connsiteY32" fmla="*/ 141124 h 925519"/>
                <a:gd name="connsiteX33" fmla="*/ 1176136 w 1351563"/>
                <a:gd name="connsiteY33" fmla="*/ 133452 h 925519"/>
                <a:gd name="connsiteX34" fmla="*/ 1164629 w 1351563"/>
                <a:gd name="connsiteY34" fmla="*/ 142083 h 925519"/>
                <a:gd name="connsiteX35" fmla="*/ 1146409 w 1351563"/>
                <a:gd name="connsiteY35" fmla="*/ 134411 h 925519"/>
                <a:gd name="connsiteX36" fmla="*/ 1133942 w 1351563"/>
                <a:gd name="connsiteY36" fmla="*/ 161262 h 925519"/>
                <a:gd name="connsiteX37" fmla="*/ 1120517 w 1351563"/>
                <a:gd name="connsiteY37" fmla="*/ 149754 h 925519"/>
                <a:gd name="connsiteX38" fmla="*/ 1107091 w 1351563"/>
                <a:gd name="connsiteY38" fmla="*/ 148795 h 925519"/>
                <a:gd name="connsiteX39" fmla="*/ 1071610 w 1351563"/>
                <a:gd name="connsiteY39" fmla="*/ 118109 h 925519"/>
                <a:gd name="connsiteX40" fmla="*/ 1022703 w 1351563"/>
                <a:gd name="connsiteY40" fmla="*/ 166057 h 925519"/>
                <a:gd name="connsiteX41" fmla="*/ 1003524 w 1351563"/>
                <a:gd name="connsiteY41" fmla="*/ 160303 h 925519"/>
                <a:gd name="connsiteX42" fmla="*/ 996811 w 1351563"/>
                <a:gd name="connsiteY42" fmla="*/ 167975 h 925519"/>
                <a:gd name="connsiteX43" fmla="*/ 983386 w 1351563"/>
                <a:gd name="connsiteY43" fmla="*/ 158385 h 925519"/>
                <a:gd name="connsiteX44" fmla="*/ 942150 w 1351563"/>
                <a:gd name="connsiteY44" fmla="*/ 176605 h 925519"/>
                <a:gd name="connsiteX45" fmla="*/ 925848 w 1351563"/>
                <a:gd name="connsiteY45" fmla="*/ 166057 h 925519"/>
                <a:gd name="connsiteX46" fmla="*/ 918176 w 1351563"/>
                <a:gd name="connsiteY46" fmla="*/ 152631 h 925519"/>
                <a:gd name="connsiteX47" fmla="*/ 922971 w 1351563"/>
                <a:gd name="connsiteY47" fmla="*/ 145919 h 925519"/>
                <a:gd name="connsiteX48" fmla="*/ 898997 w 1351563"/>
                <a:gd name="connsiteY48" fmla="*/ 119068 h 925519"/>
                <a:gd name="connsiteX49" fmla="*/ 901874 w 1351563"/>
                <a:gd name="connsiteY49" fmla="*/ 110437 h 925519"/>
                <a:gd name="connsiteX50" fmla="*/ 898038 w 1351563"/>
                <a:gd name="connsiteY50" fmla="*/ 109478 h 925519"/>
                <a:gd name="connsiteX51" fmla="*/ 888448 w 1351563"/>
                <a:gd name="connsiteY51" fmla="*/ 113314 h 925519"/>
                <a:gd name="connsiteX52" fmla="*/ 877900 w 1351563"/>
                <a:gd name="connsiteY52" fmla="*/ 98930 h 925519"/>
                <a:gd name="connsiteX53" fmla="*/ 873105 w 1351563"/>
                <a:gd name="connsiteY53" fmla="*/ 97971 h 925519"/>
                <a:gd name="connsiteX54" fmla="*/ 847213 w 1351563"/>
                <a:gd name="connsiteY54" fmla="*/ 111396 h 925519"/>
                <a:gd name="connsiteX55" fmla="*/ 842419 w 1351563"/>
                <a:gd name="connsiteY55" fmla="*/ 106601 h 925519"/>
                <a:gd name="connsiteX56" fmla="*/ 824198 w 1351563"/>
                <a:gd name="connsiteY56" fmla="*/ 109478 h 925519"/>
                <a:gd name="connsiteX57" fmla="*/ 812691 w 1351563"/>
                <a:gd name="connsiteY57" fmla="*/ 114273 h 925519"/>
                <a:gd name="connsiteX58" fmla="*/ 815568 w 1351563"/>
                <a:gd name="connsiteY58" fmla="*/ 108519 h 925519"/>
                <a:gd name="connsiteX59" fmla="*/ 814609 w 1351563"/>
                <a:gd name="connsiteY59" fmla="*/ 100848 h 925519"/>
                <a:gd name="connsiteX60" fmla="*/ 805978 w 1351563"/>
                <a:gd name="connsiteY60" fmla="*/ 97012 h 925519"/>
                <a:gd name="connsiteX61" fmla="*/ 803101 w 1351563"/>
                <a:gd name="connsiteY61" fmla="*/ 81668 h 925519"/>
                <a:gd name="connsiteX62" fmla="*/ 789676 w 1351563"/>
                <a:gd name="connsiteY62" fmla="*/ 69202 h 925519"/>
                <a:gd name="connsiteX63" fmla="*/ 808855 w 1351563"/>
                <a:gd name="connsiteY63" fmla="*/ 51941 h 925519"/>
                <a:gd name="connsiteX64" fmla="*/ 779127 w 1351563"/>
                <a:gd name="connsiteY64" fmla="*/ 37556 h 925519"/>
                <a:gd name="connsiteX65" fmla="*/ 771456 w 1351563"/>
                <a:gd name="connsiteY65" fmla="*/ 27967 h 925519"/>
                <a:gd name="connsiteX66" fmla="*/ 770497 w 1351563"/>
                <a:gd name="connsiteY66" fmla="*/ 18377 h 925519"/>
                <a:gd name="connsiteX67" fmla="*/ 758030 w 1351563"/>
                <a:gd name="connsiteY67" fmla="*/ 11664 h 925519"/>
                <a:gd name="connsiteX68" fmla="*/ 743646 w 1351563"/>
                <a:gd name="connsiteY68" fmla="*/ 157 h 925519"/>
                <a:gd name="connsiteX69" fmla="*/ 725425 w 1351563"/>
                <a:gd name="connsiteY69" fmla="*/ 14541 h 925519"/>
                <a:gd name="connsiteX70" fmla="*/ 720631 w 1351563"/>
                <a:gd name="connsiteY70" fmla="*/ 7829 h 925519"/>
                <a:gd name="connsiteX71" fmla="*/ 686108 w 1351563"/>
                <a:gd name="connsiteY71" fmla="*/ 33720 h 925519"/>
                <a:gd name="connsiteX72" fmla="*/ 646791 w 1351563"/>
                <a:gd name="connsiteY72" fmla="*/ 36597 h 925519"/>
                <a:gd name="connsiteX73" fmla="*/ 642955 w 1351563"/>
                <a:gd name="connsiteY73" fmla="*/ 72079 h 925519"/>
                <a:gd name="connsiteX74" fmla="*/ 623776 w 1351563"/>
                <a:gd name="connsiteY74" fmla="*/ 81668 h 925519"/>
                <a:gd name="connsiteX75" fmla="*/ 618981 w 1351563"/>
                <a:gd name="connsiteY75" fmla="*/ 73997 h 925519"/>
                <a:gd name="connsiteX76" fmla="*/ 612268 w 1351563"/>
                <a:gd name="connsiteY76" fmla="*/ 76874 h 925519"/>
                <a:gd name="connsiteX77" fmla="*/ 582541 w 1351563"/>
                <a:gd name="connsiteY77" fmla="*/ 84545 h 925519"/>
                <a:gd name="connsiteX78" fmla="*/ 576787 w 1351563"/>
                <a:gd name="connsiteY78" fmla="*/ 94135 h 925519"/>
                <a:gd name="connsiteX79" fmla="*/ 557608 w 1351563"/>
                <a:gd name="connsiteY79" fmla="*/ 96053 h 925519"/>
                <a:gd name="connsiteX80" fmla="*/ 543223 w 1351563"/>
                <a:gd name="connsiteY80" fmla="*/ 131534 h 925519"/>
                <a:gd name="connsiteX81" fmla="*/ 540347 w 1351563"/>
                <a:gd name="connsiteY81" fmla="*/ 162221 h 925519"/>
                <a:gd name="connsiteX82" fmla="*/ 553772 w 1351563"/>
                <a:gd name="connsiteY82" fmla="*/ 200579 h 925519"/>
                <a:gd name="connsiteX83" fmla="*/ 520208 w 1351563"/>
                <a:gd name="connsiteY83" fmla="*/ 181400 h 925519"/>
                <a:gd name="connsiteX84" fmla="*/ 498152 w 1351563"/>
                <a:gd name="connsiteY84" fmla="*/ 193866 h 925519"/>
                <a:gd name="connsiteX85" fmla="*/ 483768 w 1351563"/>
                <a:gd name="connsiteY85" fmla="*/ 189072 h 925519"/>
                <a:gd name="connsiteX86" fmla="*/ 464589 w 1351563"/>
                <a:gd name="connsiteY86" fmla="*/ 211128 h 925519"/>
                <a:gd name="connsiteX87" fmla="*/ 442533 w 1351563"/>
                <a:gd name="connsiteY87" fmla="*/ 184277 h 925519"/>
                <a:gd name="connsiteX88" fmla="*/ 421436 w 1351563"/>
                <a:gd name="connsiteY88" fmla="*/ 200579 h 925519"/>
                <a:gd name="connsiteX89" fmla="*/ 419518 w 1351563"/>
                <a:gd name="connsiteY89" fmla="*/ 217840 h 925519"/>
                <a:gd name="connsiteX90" fmla="*/ 405133 w 1351563"/>
                <a:gd name="connsiteY90" fmla="*/ 202497 h 925519"/>
                <a:gd name="connsiteX91" fmla="*/ 388831 w 1351563"/>
                <a:gd name="connsiteY91" fmla="*/ 211128 h 925519"/>
                <a:gd name="connsiteX92" fmla="*/ 378283 w 1351563"/>
                <a:gd name="connsiteY92" fmla="*/ 197702 h 925519"/>
                <a:gd name="connsiteX93" fmla="*/ 369652 w 1351563"/>
                <a:gd name="connsiteY93" fmla="*/ 212087 h 925519"/>
                <a:gd name="connsiteX94" fmla="*/ 351432 w 1351563"/>
                <a:gd name="connsiteY94" fmla="*/ 211128 h 925519"/>
                <a:gd name="connsiteX95" fmla="*/ 346637 w 1351563"/>
                <a:gd name="connsiteY95" fmla="*/ 230307 h 925519"/>
                <a:gd name="connsiteX96" fmla="*/ 340883 w 1351563"/>
                <a:gd name="connsiteY96" fmla="*/ 227430 h 925519"/>
                <a:gd name="connsiteX97" fmla="*/ 325540 w 1351563"/>
                <a:gd name="connsiteY97" fmla="*/ 215923 h 925519"/>
                <a:gd name="connsiteX98" fmla="*/ 308278 w 1351563"/>
                <a:gd name="connsiteY98" fmla="*/ 223594 h 925519"/>
                <a:gd name="connsiteX99" fmla="*/ 309237 w 1351563"/>
                <a:gd name="connsiteY99" fmla="*/ 215923 h 925519"/>
                <a:gd name="connsiteX100" fmla="*/ 301566 w 1351563"/>
                <a:gd name="connsiteY100" fmla="*/ 217840 h 925519"/>
                <a:gd name="connsiteX101" fmla="*/ 293894 w 1351563"/>
                <a:gd name="connsiteY101" fmla="*/ 207292 h 925519"/>
                <a:gd name="connsiteX102" fmla="*/ 222931 w 1351563"/>
                <a:gd name="connsiteY102" fmla="*/ 213046 h 925519"/>
                <a:gd name="connsiteX103" fmla="*/ 216219 w 1351563"/>
                <a:gd name="connsiteY103" fmla="*/ 208251 h 925519"/>
                <a:gd name="connsiteX104" fmla="*/ 177860 w 1351563"/>
                <a:gd name="connsiteY104" fmla="*/ 216881 h 925519"/>
                <a:gd name="connsiteX105" fmla="*/ 164435 w 1351563"/>
                <a:gd name="connsiteY105" fmla="*/ 216881 h 925519"/>
                <a:gd name="connsiteX106" fmla="*/ 151009 w 1351563"/>
                <a:gd name="connsiteY106" fmla="*/ 215923 h 925519"/>
                <a:gd name="connsiteX107" fmla="*/ 120323 w 1351563"/>
                <a:gd name="connsiteY107" fmla="*/ 233184 h 925519"/>
                <a:gd name="connsiteX108" fmla="*/ 97307 w 1351563"/>
                <a:gd name="connsiteY108" fmla="*/ 237979 h 925519"/>
                <a:gd name="connsiteX109" fmla="*/ 72375 w 1351563"/>
                <a:gd name="connsiteY109" fmla="*/ 280173 h 925519"/>
                <a:gd name="connsiteX110" fmla="*/ 67580 w 1351563"/>
                <a:gd name="connsiteY110" fmla="*/ 274419 h 925519"/>
                <a:gd name="connsiteX111" fmla="*/ 51278 w 1351563"/>
                <a:gd name="connsiteY111" fmla="*/ 275378 h 925519"/>
                <a:gd name="connsiteX112" fmla="*/ 47442 w 1351563"/>
                <a:gd name="connsiteY112" fmla="*/ 290721 h 925519"/>
                <a:gd name="connsiteX113" fmla="*/ 46483 w 1351563"/>
                <a:gd name="connsiteY113" fmla="*/ 291680 h 925519"/>
                <a:gd name="connsiteX114" fmla="*/ 46483 w 1351563"/>
                <a:gd name="connsiteY114" fmla="*/ 290721 h 925519"/>
                <a:gd name="connsiteX115" fmla="*/ 54154 w 1351563"/>
                <a:gd name="connsiteY115" fmla="*/ 300311 h 925519"/>
                <a:gd name="connsiteX116" fmla="*/ 54154 w 1351563"/>
                <a:gd name="connsiteY116" fmla="*/ 316613 h 925519"/>
                <a:gd name="connsiteX117" fmla="*/ 103061 w 1351563"/>
                <a:gd name="connsiteY117" fmla="*/ 361684 h 925519"/>
                <a:gd name="connsiteX118" fmla="*/ 89636 w 1351563"/>
                <a:gd name="connsiteY118" fmla="*/ 372233 h 925519"/>
                <a:gd name="connsiteX119" fmla="*/ 108815 w 1351563"/>
                <a:gd name="connsiteY119" fmla="*/ 396207 h 925519"/>
                <a:gd name="connsiteX120" fmla="*/ 80046 w 1351563"/>
                <a:gd name="connsiteY120" fmla="*/ 422098 h 925519"/>
                <a:gd name="connsiteX121" fmla="*/ 20591 w 1351563"/>
                <a:gd name="connsiteY121" fmla="*/ 537174 h 925519"/>
                <a:gd name="connsiteX122" fmla="*/ 34016 w 1351563"/>
                <a:gd name="connsiteY122" fmla="*/ 563066 h 925519"/>
                <a:gd name="connsiteX123" fmla="*/ 31139 w 1351563"/>
                <a:gd name="connsiteY123" fmla="*/ 577450 h 925519"/>
                <a:gd name="connsiteX124" fmla="*/ 48401 w 1351563"/>
                <a:gd name="connsiteY124" fmla="*/ 594711 h 925519"/>
                <a:gd name="connsiteX125" fmla="*/ 43606 w 1351563"/>
                <a:gd name="connsiteY125" fmla="*/ 590875 h 925519"/>
                <a:gd name="connsiteX126" fmla="*/ 30180 w 1351563"/>
                <a:gd name="connsiteY126" fmla="*/ 591834 h 925519"/>
                <a:gd name="connsiteX127" fmla="*/ 21550 w 1351563"/>
                <a:gd name="connsiteY127" fmla="*/ 589916 h 925519"/>
                <a:gd name="connsiteX128" fmla="*/ 14837 w 1351563"/>
                <a:gd name="connsiteY128" fmla="*/ 620603 h 925519"/>
                <a:gd name="connsiteX129" fmla="*/ 11960 w 1351563"/>
                <a:gd name="connsiteY129" fmla="*/ 638823 h 925519"/>
                <a:gd name="connsiteX130" fmla="*/ 453 w 1351563"/>
                <a:gd name="connsiteY130" fmla="*/ 653208 h 925519"/>
                <a:gd name="connsiteX131" fmla="*/ 3330 w 1351563"/>
                <a:gd name="connsiteY131" fmla="*/ 673346 h 925519"/>
                <a:gd name="connsiteX132" fmla="*/ 25386 w 1351563"/>
                <a:gd name="connsiteY132" fmla="*/ 689648 h 925519"/>
                <a:gd name="connsiteX133" fmla="*/ 34016 w 1351563"/>
                <a:gd name="connsiteY133" fmla="*/ 687730 h 925519"/>
                <a:gd name="connsiteX134" fmla="*/ 45524 w 1351563"/>
                <a:gd name="connsiteY134" fmla="*/ 704033 h 925519"/>
                <a:gd name="connsiteX135" fmla="*/ 55113 w 1351563"/>
                <a:gd name="connsiteY135" fmla="*/ 699238 h 925519"/>
                <a:gd name="connsiteX136" fmla="*/ 62785 w 1351563"/>
                <a:gd name="connsiteY136" fmla="*/ 702114 h 925519"/>
                <a:gd name="connsiteX137" fmla="*/ 70457 w 1351563"/>
                <a:gd name="connsiteY137" fmla="*/ 717458 h 925519"/>
                <a:gd name="connsiteX138" fmla="*/ 84841 w 1351563"/>
                <a:gd name="connsiteY138" fmla="*/ 698279 h 925519"/>
                <a:gd name="connsiteX139" fmla="*/ 87718 w 1351563"/>
                <a:gd name="connsiteY139" fmla="*/ 693484 h 925519"/>
                <a:gd name="connsiteX140" fmla="*/ 115528 w 1351563"/>
                <a:gd name="connsiteY140" fmla="*/ 704033 h 925519"/>
                <a:gd name="connsiteX141" fmla="*/ 120323 w 1351563"/>
                <a:gd name="connsiteY141" fmla="*/ 698279 h 925519"/>
                <a:gd name="connsiteX142" fmla="*/ 175942 w 1351563"/>
                <a:gd name="connsiteY142" fmla="*/ 702114 h 925519"/>
                <a:gd name="connsiteX143" fmla="*/ 197998 w 1351563"/>
                <a:gd name="connsiteY143" fmla="*/ 691566 h 925519"/>
                <a:gd name="connsiteX144" fmla="*/ 232521 w 1351563"/>
                <a:gd name="connsiteY144" fmla="*/ 712663 h 925519"/>
                <a:gd name="connsiteX145" fmla="*/ 254577 w 1351563"/>
                <a:gd name="connsiteY145" fmla="*/ 688689 h 925519"/>
                <a:gd name="connsiteX146" fmla="*/ 324581 w 1351563"/>
                <a:gd name="connsiteY146" fmla="*/ 660879 h 925519"/>
                <a:gd name="connsiteX147" fmla="*/ 331294 w 1351563"/>
                <a:gd name="connsiteY147" fmla="*/ 634987 h 925519"/>
                <a:gd name="connsiteX148" fmla="*/ 350473 w 1351563"/>
                <a:gd name="connsiteY148" fmla="*/ 623480 h 925519"/>
                <a:gd name="connsiteX149" fmla="*/ 351432 w 1351563"/>
                <a:gd name="connsiteY149" fmla="*/ 620603 h 925519"/>
                <a:gd name="connsiteX150" fmla="*/ 355268 w 1351563"/>
                <a:gd name="connsiteY150" fmla="*/ 612931 h 925519"/>
                <a:gd name="connsiteX151" fmla="*/ 355268 w 1351563"/>
                <a:gd name="connsiteY151" fmla="*/ 611013 h 925519"/>
                <a:gd name="connsiteX152" fmla="*/ 356226 w 1351563"/>
                <a:gd name="connsiteY152" fmla="*/ 607178 h 925519"/>
                <a:gd name="connsiteX153" fmla="*/ 364857 w 1351563"/>
                <a:gd name="connsiteY153" fmla="*/ 609095 h 925519"/>
                <a:gd name="connsiteX154" fmla="*/ 361980 w 1351563"/>
                <a:gd name="connsiteY154" fmla="*/ 603342 h 925519"/>
                <a:gd name="connsiteX155" fmla="*/ 398421 w 1351563"/>
                <a:gd name="connsiteY155" fmla="*/ 596629 h 925519"/>
                <a:gd name="connsiteX156" fmla="*/ 434861 w 1351563"/>
                <a:gd name="connsiteY156" fmla="*/ 576491 h 925519"/>
                <a:gd name="connsiteX157" fmla="*/ 463630 w 1351563"/>
                <a:gd name="connsiteY157" fmla="*/ 587039 h 925519"/>
                <a:gd name="connsiteX158" fmla="*/ 466507 w 1351563"/>
                <a:gd name="connsiteY158" fmla="*/ 594711 h 925519"/>
                <a:gd name="connsiteX159" fmla="*/ 486645 w 1351563"/>
                <a:gd name="connsiteY159" fmla="*/ 587039 h 925519"/>
                <a:gd name="connsiteX160" fmla="*/ 486645 w 1351563"/>
                <a:gd name="connsiteY160" fmla="*/ 598547 h 925519"/>
                <a:gd name="connsiteX161" fmla="*/ 494317 w 1351563"/>
                <a:gd name="connsiteY161" fmla="*/ 593752 h 925519"/>
                <a:gd name="connsiteX162" fmla="*/ 500070 w 1351563"/>
                <a:gd name="connsiteY162" fmla="*/ 604301 h 925519"/>
                <a:gd name="connsiteX163" fmla="*/ 505824 w 1351563"/>
                <a:gd name="connsiteY163" fmla="*/ 590875 h 925519"/>
                <a:gd name="connsiteX164" fmla="*/ 544182 w 1351563"/>
                <a:gd name="connsiteY164" fmla="*/ 610054 h 925519"/>
                <a:gd name="connsiteX165" fmla="*/ 554731 w 1351563"/>
                <a:gd name="connsiteY165" fmla="*/ 600465 h 925519"/>
                <a:gd name="connsiteX166" fmla="*/ 567197 w 1351563"/>
                <a:gd name="connsiteY166" fmla="*/ 652249 h 925519"/>
                <a:gd name="connsiteX167" fmla="*/ 595966 w 1351563"/>
                <a:gd name="connsiteY167" fmla="*/ 674305 h 925519"/>
                <a:gd name="connsiteX168" fmla="*/ 605556 w 1351563"/>
                <a:gd name="connsiteY168" fmla="*/ 665674 h 925519"/>
                <a:gd name="connsiteX169" fmla="*/ 613227 w 1351563"/>
                <a:gd name="connsiteY169" fmla="*/ 692525 h 925519"/>
                <a:gd name="connsiteX170" fmla="*/ 618981 w 1351563"/>
                <a:gd name="connsiteY170" fmla="*/ 707868 h 925519"/>
                <a:gd name="connsiteX171" fmla="*/ 652545 w 1351563"/>
                <a:gd name="connsiteY171" fmla="*/ 716499 h 925519"/>
                <a:gd name="connsiteX172" fmla="*/ 661175 w 1351563"/>
                <a:gd name="connsiteY172" fmla="*/ 744309 h 925519"/>
                <a:gd name="connsiteX173" fmla="*/ 656381 w 1351563"/>
                <a:gd name="connsiteY173" fmla="*/ 748144 h 925519"/>
                <a:gd name="connsiteX174" fmla="*/ 678437 w 1351563"/>
                <a:gd name="connsiteY174" fmla="*/ 757734 h 925519"/>
                <a:gd name="connsiteX175" fmla="*/ 662134 w 1351563"/>
                <a:gd name="connsiteY175" fmla="*/ 765406 h 925519"/>
                <a:gd name="connsiteX176" fmla="*/ 660216 w 1351563"/>
                <a:gd name="connsiteY176" fmla="*/ 771160 h 925519"/>
                <a:gd name="connsiteX177" fmla="*/ 643914 w 1351563"/>
                <a:gd name="connsiteY177" fmla="*/ 758693 h 925519"/>
                <a:gd name="connsiteX178" fmla="*/ 638160 w 1351563"/>
                <a:gd name="connsiteY178" fmla="*/ 774995 h 925519"/>
                <a:gd name="connsiteX179" fmla="*/ 622817 w 1351563"/>
                <a:gd name="connsiteY179" fmla="*/ 765406 h 925519"/>
                <a:gd name="connsiteX180" fmla="*/ 618022 w 1351563"/>
                <a:gd name="connsiteY180" fmla="*/ 774036 h 925519"/>
                <a:gd name="connsiteX181" fmla="*/ 614187 w 1351563"/>
                <a:gd name="connsiteY181" fmla="*/ 769242 h 925519"/>
                <a:gd name="connsiteX182" fmla="*/ 607474 w 1351563"/>
                <a:gd name="connsiteY182" fmla="*/ 782667 h 925519"/>
                <a:gd name="connsiteX183" fmla="*/ 603638 w 1351563"/>
                <a:gd name="connsiteY183" fmla="*/ 781708 h 925519"/>
                <a:gd name="connsiteX184" fmla="*/ 605556 w 1351563"/>
                <a:gd name="connsiteY184" fmla="*/ 776913 h 925519"/>
                <a:gd name="connsiteX185" fmla="*/ 600761 w 1351563"/>
                <a:gd name="connsiteY185" fmla="*/ 764447 h 925519"/>
                <a:gd name="connsiteX186" fmla="*/ 584459 w 1351563"/>
                <a:gd name="connsiteY186" fmla="*/ 776913 h 925519"/>
                <a:gd name="connsiteX187" fmla="*/ 595966 w 1351563"/>
                <a:gd name="connsiteY187" fmla="*/ 805682 h 925519"/>
                <a:gd name="connsiteX188" fmla="*/ 592130 w 1351563"/>
                <a:gd name="connsiteY188" fmla="*/ 819108 h 925519"/>
                <a:gd name="connsiteX189" fmla="*/ 595966 w 1351563"/>
                <a:gd name="connsiteY189" fmla="*/ 830615 h 925519"/>
                <a:gd name="connsiteX190" fmla="*/ 584459 w 1351563"/>
                <a:gd name="connsiteY190" fmla="*/ 838287 h 925519"/>
                <a:gd name="connsiteX191" fmla="*/ 584459 w 1351563"/>
                <a:gd name="connsiteY191" fmla="*/ 854589 h 925519"/>
                <a:gd name="connsiteX192" fmla="*/ 572951 w 1351563"/>
                <a:gd name="connsiteY192" fmla="*/ 865137 h 925519"/>
                <a:gd name="connsiteX193" fmla="*/ 571992 w 1351563"/>
                <a:gd name="connsiteY193" fmla="*/ 898701 h 925519"/>
                <a:gd name="connsiteX194" fmla="*/ 558567 w 1351563"/>
                <a:gd name="connsiteY194" fmla="*/ 898701 h 925519"/>
                <a:gd name="connsiteX195" fmla="*/ 559526 w 1351563"/>
                <a:gd name="connsiteY195" fmla="*/ 898701 h 925519"/>
                <a:gd name="connsiteX196" fmla="*/ 554731 w 1351563"/>
                <a:gd name="connsiteY196" fmla="*/ 905414 h 925519"/>
                <a:gd name="connsiteX197" fmla="*/ 551854 w 1351563"/>
                <a:gd name="connsiteY197" fmla="*/ 910209 h 925519"/>
                <a:gd name="connsiteX198" fmla="*/ 558567 w 1351563"/>
                <a:gd name="connsiteY198" fmla="*/ 911167 h 925519"/>
                <a:gd name="connsiteX199" fmla="*/ 564321 w 1351563"/>
                <a:gd name="connsiteY199" fmla="*/ 921716 h 925519"/>
                <a:gd name="connsiteX200" fmla="*/ 605556 w 1351563"/>
                <a:gd name="connsiteY200" fmla="*/ 922675 h 925519"/>
                <a:gd name="connsiteX201" fmla="*/ 601720 w 1351563"/>
                <a:gd name="connsiteY201" fmla="*/ 914044 h 925519"/>
                <a:gd name="connsiteX202" fmla="*/ 618981 w 1351563"/>
                <a:gd name="connsiteY202" fmla="*/ 909250 h 925519"/>
                <a:gd name="connsiteX203" fmla="*/ 641037 w 1351563"/>
                <a:gd name="connsiteY203" fmla="*/ 888152 h 925519"/>
                <a:gd name="connsiteX204" fmla="*/ 675560 w 1351563"/>
                <a:gd name="connsiteY204" fmla="*/ 905414 h 925519"/>
                <a:gd name="connsiteX205" fmla="*/ 673642 w 1351563"/>
                <a:gd name="connsiteY205" fmla="*/ 875686 h 925519"/>
                <a:gd name="connsiteX206" fmla="*/ 672683 w 1351563"/>
                <a:gd name="connsiteY206" fmla="*/ 879522 h 925519"/>
                <a:gd name="connsiteX207" fmla="*/ 670765 w 1351563"/>
                <a:gd name="connsiteY207" fmla="*/ 875686 h 925519"/>
                <a:gd name="connsiteX208" fmla="*/ 663093 w 1351563"/>
                <a:gd name="connsiteY208" fmla="*/ 878563 h 925519"/>
                <a:gd name="connsiteX209" fmla="*/ 657340 w 1351563"/>
                <a:gd name="connsiteY209" fmla="*/ 848835 h 925519"/>
                <a:gd name="connsiteX210" fmla="*/ 654463 w 1351563"/>
                <a:gd name="connsiteY210" fmla="*/ 838287 h 925519"/>
                <a:gd name="connsiteX211" fmla="*/ 668847 w 1351563"/>
                <a:gd name="connsiteY211" fmla="*/ 859384 h 925519"/>
                <a:gd name="connsiteX212" fmla="*/ 677478 w 1351563"/>
                <a:gd name="connsiteY212" fmla="*/ 834451 h 925519"/>
                <a:gd name="connsiteX213" fmla="*/ 681314 w 1351563"/>
                <a:gd name="connsiteY213" fmla="*/ 837328 h 925519"/>
                <a:gd name="connsiteX214" fmla="*/ 679396 w 1351563"/>
                <a:gd name="connsiteY214" fmla="*/ 827738 h 925519"/>
                <a:gd name="connsiteX215" fmla="*/ 693780 w 1351563"/>
                <a:gd name="connsiteY215" fmla="*/ 827738 h 925519"/>
                <a:gd name="connsiteX216" fmla="*/ 701452 w 1351563"/>
                <a:gd name="connsiteY216" fmla="*/ 820066 h 925519"/>
                <a:gd name="connsiteX217" fmla="*/ 722549 w 1351563"/>
                <a:gd name="connsiteY217" fmla="*/ 766365 h 925519"/>
                <a:gd name="connsiteX218" fmla="*/ 717754 w 1351563"/>
                <a:gd name="connsiteY218" fmla="*/ 755816 h 925519"/>
                <a:gd name="connsiteX219" fmla="*/ 725425 w 1351563"/>
                <a:gd name="connsiteY219" fmla="*/ 749103 h 925519"/>
                <a:gd name="connsiteX220" fmla="*/ 720631 w 1351563"/>
                <a:gd name="connsiteY220" fmla="*/ 728965 h 925519"/>
                <a:gd name="connsiteX221" fmla="*/ 767620 w 1351563"/>
                <a:gd name="connsiteY221" fmla="*/ 706909 h 925519"/>
                <a:gd name="connsiteX222" fmla="*/ 764743 w 1351563"/>
                <a:gd name="connsiteY222" fmla="*/ 684853 h 925519"/>
                <a:gd name="connsiteX223" fmla="*/ 772415 w 1351563"/>
                <a:gd name="connsiteY223" fmla="*/ 703074 h 925519"/>
                <a:gd name="connsiteX224" fmla="*/ 782963 w 1351563"/>
                <a:gd name="connsiteY224" fmla="*/ 697320 h 925519"/>
                <a:gd name="connsiteX225" fmla="*/ 798306 w 1351563"/>
                <a:gd name="connsiteY225" fmla="*/ 696361 h 925519"/>
                <a:gd name="connsiteX226" fmla="*/ 795430 w 1351563"/>
                <a:gd name="connsiteY226" fmla="*/ 674305 h 925519"/>
                <a:gd name="connsiteX227" fmla="*/ 798306 w 1351563"/>
                <a:gd name="connsiteY227" fmla="*/ 656085 h 925519"/>
                <a:gd name="connsiteX228" fmla="*/ 804060 w 1351563"/>
                <a:gd name="connsiteY228" fmla="*/ 657043 h 925519"/>
                <a:gd name="connsiteX229" fmla="*/ 862557 w 1351563"/>
                <a:gd name="connsiteY229" fmla="*/ 673346 h 925519"/>
                <a:gd name="connsiteX230" fmla="*/ 851049 w 1351563"/>
                <a:gd name="connsiteY230" fmla="*/ 682935 h 925519"/>
                <a:gd name="connsiteX231" fmla="*/ 844337 w 1351563"/>
                <a:gd name="connsiteY231" fmla="*/ 699238 h 925519"/>
                <a:gd name="connsiteX232" fmla="*/ 796389 w 1351563"/>
                <a:gd name="connsiteY232" fmla="*/ 704991 h 925519"/>
                <a:gd name="connsiteX233" fmla="*/ 775291 w 1351563"/>
                <a:gd name="connsiteY233" fmla="*/ 707868 h 925519"/>
                <a:gd name="connsiteX234" fmla="*/ 793512 w 1351563"/>
                <a:gd name="connsiteY234" fmla="*/ 720335 h 925519"/>
                <a:gd name="connsiteX235" fmla="*/ 794471 w 1351563"/>
                <a:gd name="connsiteY235" fmla="*/ 712663 h 925519"/>
                <a:gd name="connsiteX236" fmla="*/ 812691 w 1351563"/>
                <a:gd name="connsiteY236" fmla="*/ 712663 h 925519"/>
                <a:gd name="connsiteX237" fmla="*/ 822280 w 1351563"/>
                <a:gd name="connsiteY237" fmla="*/ 713622 h 925519"/>
                <a:gd name="connsiteX238" fmla="*/ 807896 w 1351563"/>
                <a:gd name="connsiteY238" fmla="*/ 735678 h 925519"/>
                <a:gd name="connsiteX239" fmla="*/ 846254 w 1351563"/>
                <a:gd name="connsiteY239" fmla="*/ 732801 h 925519"/>
                <a:gd name="connsiteX240" fmla="*/ 849131 w 1351563"/>
                <a:gd name="connsiteY240" fmla="*/ 740473 h 925519"/>
                <a:gd name="connsiteX241" fmla="*/ 871187 w 1351563"/>
                <a:gd name="connsiteY241" fmla="*/ 741432 h 925519"/>
                <a:gd name="connsiteX242" fmla="*/ 888448 w 1351563"/>
                <a:gd name="connsiteY242" fmla="*/ 728006 h 925519"/>
                <a:gd name="connsiteX243" fmla="*/ 908587 w 1351563"/>
                <a:gd name="connsiteY243" fmla="*/ 723212 h 925519"/>
                <a:gd name="connsiteX244" fmla="*/ 908587 w 1351563"/>
                <a:gd name="connsiteY244" fmla="*/ 716499 h 925519"/>
                <a:gd name="connsiteX245" fmla="*/ 916258 w 1351563"/>
                <a:gd name="connsiteY245" fmla="*/ 718417 h 925519"/>
                <a:gd name="connsiteX246" fmla="*/ 922971 w 1351563"/>
                <a:gd name="connsiteY246" fmla="*/ 705950 h 925519"/>
                <a:gd name="connsiteX247" fmla="*/ 945027 w 1351563"/>
                <a:gd name="connsiteY247" fmla="*/ 719376 h 925519"/>
                <a:gd name="connsiteX248" fmla="*/ 953658 w 1351563"/>
                <a:gd name="connsiteY248" fmla="*/ 703074 h 925519"/>
                <a:gd name="connsiteX249" fmla="*/ 962288 w 1351563"/>
                <a:gd name="connsiteY249" fmla="*/ 727047 h 925519"/>
                <a:gd name="connsiteX250" fmla="*/ 973796 w 1351563"/>
                <a:gd name="connsiteY250" fmla="*/ 723212 h 925519"/>
                <a:gd name="connsiteX251" fmla="*/ 940232 w 1351563"/>
                <a:gd name="connsiteY251" fmla="*/ 757734 h 925519"/>
                <a:gd name="connsiteX252" fmla="*/ 932561 w 1351563"/>
                <a:gd name="connsiteY252" fmla="*/ 755816 h 925519"/>
                <a:gd name="connsiteX253" fmla="*/ 936396 w 1351563"/>
                <a:gd name="connsiteY253" fmla="*/ 761570 h 925519"/>
                <a:gd name="connsiteX254" fmla="*/ 916258 w 1351563"/>
                <a:gd name="connsiteY254" fmla="*/ 778831 h 925519"/>
                <a:gd name="connsiteX255" fmla="*/ 911464 w 1351563"/>
                <a:gd name="connsiteY255" fmla="*/ 786503 h 925519"/>
                <a:gd name="connsiteX256" fmla="*/ 914340 w 1351563"/>
                <a:gd name="connsiteY256" fmla="*/ 790339 h 925519"/>
                <a:gd name="connsiteX257" fmla="*/ 892285 w 1351563"/>
                <a:gd name="connsiteY257" fmla="*/ 818149 h 925519"/>
                <a:gd name="connsiteX258" fmla="*/ 928725 w 1351563"/>
                <a:gd name="connsiteY258" fmla="*/ 811436 h 925519"/>
                <a:gd name="connsiteX259" fmla="*/ 961329 w 1351563"/>
                <a:gd name="connsiteY259" fmla="*/ 825820 h 925519"/>
                <a:gd name="connsiteX260" fmla="*/ 986262 w 1351563"/>
                <a:gd name="connsiteY260" fmla="*/ 823902 h 925519"/>
                <a:gd name="connsiteX261" fmla="*/ 993934 w 1351563"/>
                <a:gd name="connsiteY261" fmla="*/ 860343 h 925519"/>
                <a:gd name="connsiteX262" fmla="*/ 1003524 w 1351563"/>
                <a:gd name="connsiteY262" fmla="*/ 878563 h 925519"/>
                <a:gd name="connsiteX263" fmla="*/ 989139 w 1351563"/>
                <a:gd name="connsiteY263" fmla="*/ 887193 h 925519"/>
                <a:gd name="connsiteX264" fmla="*/ 1010236 w 1351563"/>
                <a:gd name="connsiteY264" fmla="*/ 892947 h 925519"/>
                <a:gd name="connsiteX265" fmla="*/ 1024621 w 1351563"/>
                <a:gd name="connsiteY265" fmla="*/ 900619 h 925519"/>
                <a:gd name="connsiteX266" fmla="*/ 1089830 w 1351563"/>
                <a:gd name="connsiteY266" fmla="*/ 822943 h 925519"/>
                <a:gd name="connsiteX267" fmla="*/ 1108050 w 1351563"/>
                <a:gd name="connsiteY267" fmla="*/ 814313 h 925519"/>
                <a:gd name="connsiteX268" fmla="*/ 1118599 w 1351563"/>
                <a:gd name="connsiteY268" fmla="*/ 817190 h 925519"/>
                <a:gd name="connsiteX269" fmla="*/ 1126270 w 1351563"/>
                <a:gd name="connsiteY269" fmla="*/ 793216 h 925519"/>
                <a:gd name="connsiteX270" fmla="*/ 1137778 w 1351563"/>
                <a:gd name="connsiteY270" fmla="*/ 782667 h 925519"/>
                <a:gd name="connsiteX271" fmla="*/ 1134901 w 1351563"/>
                <a:gd name="connsiteY271" fmla="*/ 781708 h 925519"/>
                <a:gd name="connsiteX272" fmla="*/ 1140655 w 1351563"/>
                <a:gd name="connsiteY272" fmla="*/ 767324 h 925519"/>
                <a:gd name="connsiteX273" fmla="*/ 1156957 w 1351563"/>
                <a:gd name="connsiteY273" fmla="*/ 765406 h 925519"/>
                <a:gd name="connsiteX274" fmla="*/ 1171341 w 1351563"/>
                <a:gd name="connsiteY274" fmla="*/ 773077 h 925519"/>
                <a:gd name="connsiteX275" fmla="*/ 1184767 w 1351563"/>
                <a:gd name="connsiteY275" fmla="*/ 761570 h 925519"/>
                <a:gd name="connsiteX276" fmla="*/ 1199151 w 1351563"/>
                <a:gd name="connsiteY276" fmla="*/ 759652 h 925519"/>
                <a:gd name="connsiteX277" fmla="*/ 1204905 w 1351563"/>
                <a:gd name="connsiteY277" fmla="*/ 722253 h 925519"/>
                <a:gd name="connsiteX278" fmla="*/ 1212577 w 1351563"/>
                <a:gd name="connsiteY278" fmla="*/ 702114 h 925519"/>
                <a:gd name="connsiteX279" fmla="*/ 1175177 w 1351563"/>
                <a:gd name="connsiteY279" fmla="*/ 709786 h 925519"/>
                <a:gd name="connsiteX280" fmla="*/ 1168465 w 1351563"/>
                <a:gd name="connsiteY280" fmla="*/ 727047 h 925519"/>
                <a:gd name="connsiteX281" fmla="*/ 1156957 w 1351563"/>
                <a:gd name="connsiteY281" fmla="*/ 725129 h 925519"/>
                <a:gd name="connsiteX282" fmla="*/ 1152162 w 1351563"/>
                <a:gd name="connsiteY282" fmla="*/ 718417 h 925519"/>
                <a:gd name="connsiteX283" fmla="*/ 1147367 w 1351563"/>
                <a:gd name="connsiteY283" fmla="*/ 737596 h 925519"/>
                <a:gd name="connsiteX284" fmla="*/ 1132024 w 1351563"/>
                <a:gd name="connsiteY284" fmla="*/ 749103 h 925519"/>
                <a:gd name="connsiteX285" fmla="*/ 1058184 w 1351563"/>
                <a:gd name="connsiteY285" fmla="*/ 694443 h 925519"/>
                <a:gd name="connsiteX286" fmla="*/ 1044759 w 1351563"/>
                <a:gd name="connsiteY286" fmla="*/ 667592 h 925519"/>
                <a:gd name="connsiteX287" fmla="*/ 1062020 w 1351563"/>
                <a:gd name="connsiteY287" fmla="*/ 676222 h 925519"/>
                <a:gd name="connsiteX288" fmla="*/ 1085035 w 1351563"/>
                <a:gd name="connsiteY288" fmla="*/ 618685 h 925519"/>
                <a:gd name="connsiteX289" fmla="*/ 1094625 w 1351563"/>
                <a:gd name="connsiteY289" fmla="*/ 611013 h 925519"/>
                <a:gd name="connsiteX290" fmla="*/ 1103255 w 1351563"/>
                <a:gd name="connsiteY290" fmla="*/ 590875 h 925519"/>
                <a:gd name="connsiteX291" fmla="*/ 1135860 w 1351563"/>
                <a:gd name="connsiteY291" fmla="*/ 580327 h 925519"/>
                <a:gd name="connsiteX292" fmla="*/ 1137778 w 1351563"/>
                <a:gd name="connsiteY292" fmla="*/ 577450 h 925519"/>
                <a:gd name="connsiteX293" fmla="*/ 1157916 w 1351563"/>
                <a:gd name="connsiteY293" fmla="*/ 550599 h 925519"/>
                <a:gd name="connsiteX294" fmla="*/ 1175177 w 1351563"/>
                <a:gd name="connsiteY294" fmla="*/ 560189 h 925519"/>
                <a:gd name="connsiteX295" fmla="*/ 1176136 w 1351563"/>
                <a:gd name="connsiteY295" fmla="*/ 538133 h 925519"/>
                <a:gd name="connsiteX296" fmla="*/ 1198192 w 1351563"/>
                <a:gd name="connsiteY296" fmla="*/ 513200 h 925519"/>
                <a:gd name="connsiteX297" fmla="*/ 1207782 w 1351563"/>
                <a:gd name="connsiteY297" fmla="*/ 517994 h 925519"/>
                <a:gd name="connsiteX298" fmla="*/ 1215453 w 1351563"/>
                <a:gd name="connsiteY298" fmla="*/ 486349 h 925519"/>
                <a:gd name="connsiteX299" fmla="*/ 1253812 w 1351563"/>
                <a:gd name="connsiteY299" fmla="*/ 470046 h 925519"/>
                <a:gd name="connsiteX300" fmla="*/ 1259566 w 1351563"/>
                <a:gd name="connsiteY300" fmla="*/ 476759 h 925519"/>
                <a:gd name="connsiteX301" fmla="*/ 1271073 w 1351563"/>
                <a:gd name="connsiteY301" fmla="*/ 465252 h 925519"/>
                <a:gd name="connsiteX302" fmla="*/ 1271073 w 1351563"/>
                <a:gd name="connsiteY302" fmla="*/ 465252 h 925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</a:cxnLst>
              <a:rect l="l" t="t" r="r" b="b"/>
              <a:pathLst>
                <a:path w="1351563" h="925519">
                  <a:moveTo>
                    <a:pt x="1271073" y="465252"/>
                  </a:moveTo>
                  <a:lnTo>
                    <a:pt x="1271073" y="465252"/>
                  </a:lnTo>
                  <a:cubicBezTo>
                    <a:pt x="1263401" y="456621"/>
                    <a:pt x="1268196" y="453744"/>
                    <a:pt x="1270114" y="445114"/>
                  </a:cubicBezTo>
                  <a:cubicBezTo>
                    <a:pt x="1272032" y="435524"/>
                    <a:pt x="1259566" y="447990"/>
                    <a:pt x="1259566" y="442237"/>
                  </a:cubicBezTo>
                  <a:cubicBezTo>
                    <a:pt x="1260525" y="435524"/>
                    <a:pt x="1254771" y="414427"/>
                    <a:pt x="1257648" y="408673"/>
                  </a:cubicBezTo>
                  <a:cubicBezTo>
                    <a:pt x="1258607" y="408673"/>
                    <a:pt x="1284499" y="384699"/>
                    <a:pt x="1284499" y="384699"/>
                  </a:cubicBezTo>
                  <a:cubicBezTo>
                    <a:pt x="1286416" y="380863"/>
                    <a:pt x="1281622" y="377028"/>
                    <a:pt x="1281622" y="373192"/>
                  </a:cubicBezTo>
                  <a:cubicBezTo>
                    <a:pt x="1280663" y="369356"/>
                    <a:pt x="1279704" y="365520"/>
                    <a:pt x="1282581" y="361684"/>
                  </a:cubicBezTo>
                  <a:cubicBezTo>
                    <a:pt x="1296006" y="345382"/>
                    <a:pt x="1338200" y="353054"/>
                    <a:pt x="1350667" y="333874"/>
                  </a:cubicBezTo>
                  <a:cubicBezTo>
                    <a:pt x="1353543" y="330039"/>
                    <a:pt x="1348749" y="325244"/>
                    <a:pt x="1346831" y="320449"/>
                  </a:cubicBezTo>
                  <a:cubicBezTo>
                    <a:pt x="1345872" y="318531"/>
                    <a:pt x="1342036" y="317572"/>
                    <a:pt x="1342036" y="315654"/>
                  </a:cubicBezTo>
                  <a:cubicBezTo>
                    <a:pt x="1342036" y="312777"/>
                    <a:pt x="1347790" y="312777"/>
                    <a:pt x="1347790" y="310859"/>
                  </a:cubicBezTo>
                  <a:cubicBezTo>
                    <a:pt x="1347790" y="307982"/>
                    <a:pt x="1343954" y="306065"/>
                    <a:pt x="1342995" y="303188"/>
                  </a:cubicBezTo>
                  <a:cubicBezTo>
                    <a:pt x="1342036" y="298393"/>
                    <a:pt x="1342995" y="293598"/>
                    <a:pt x="1343954" y="287844"/>
                  </a:cubicBezTo>
                  <a:cubicBezTo>
                    <a:pt x="1343954" y="285927"/>
                    <a:pt x="1346831" y="284009"/>
                    <a:pt x="1346831" y="282091"/>
                  </a:cubicBezTo>
                  <a:cubicBezTo>
                    <a:pt x="1350667" y="271542"/>
                    <a:pt x="1334364" y="281132"/>
                    <a:pt x="1334364" y="281132"/>
                  </a:cubicBezTo>
                  <a:cubicBezTo>
                    <a:pt x="1331488" y="279214"/>
                    <a:pt x="1337241" y="274419"/>
                    <a:pt x="1336282" y="271542"/>
                  </a:cubicBezTo>
                  <a:cubicBezTo>
                    <a:pt x="1332447" y="264829"/>
                    <a:pt x="1327652" y="259076"/>
                    <a:pt x="1322857" y="253322"/>
                  </a:cubicBezTo>
                  <a:cubicBezTo>
                    <a:pt x="1316144" y="246609"/>
                    <a:pt x="1306555" y="261953"/>
                    <a:pt x="1305596" y="252363"/>
                  </a:cubicBezTo>
                  <a:cubicBezTo>
                    <a:pt x="1300801" y="223594"/>
                    <a:pt x="1303678" y="231266"/>
                    <a:pt x="1319980" y="224553"/>
                  </a:cubicBezTo>
                  <a:cubicBezTo>
                    <a:pt x="1320939" y="223594"/>
                    <a:pt x="1327652" y="208251"/>
                    <a:pt x="1322857" y="210169"/>
                  </a:cubicBezTo>
                  <a:cubicBezTo>
                    <a:pt x="1310390" y="213046"/>
                    <a:pt x="1303678" y="221676"/>
                    <a:pt x="1293129" y="213046"/>
                  </a:cubicBezTo>
                  <a:cubicBezTo>
                    <a:pt x="1281622" y="203456"/>
                    <a:pt x="1301760" y="200579"/>
                    <a:pt x="1304637" y="195784"/>
                  </a:cubicBezTo>
                  <a:cubicBezTo>
                    <a:pt x="1307514" y="192907"/>
                    <a:pt x="1303678" y="188113"/>
                    <a:pt x="1304637" y="186195"/>
                  </a:cubicBezTo>
                  <a:cubicBezTo>
                    <a:pt x="1307514" y="174687"/>
                    <a:pt x="1318062" y="167975"/>
                    <a:pt x="1307514" y="156467"/>
                  </a:cubicBezTo>
                  <a:cubicBezTo>
                    <a:pt x="1303678" y="151672"/>
                    <a:pt x="1297924" y="150713"/>
                    <a:pt x="1294088" y="147836"/>
                  </a:cubicBezTo>
                  <a:cubicBezTo>
                    <a:pt x="1289293" y="142083"/>
                    <a:pt x="1300801" y="130575"/>
                    <a:pt x="1293129" y="129616"/>
                  </a:cubicBezTo>
                  <a:cubicBezTo>
                    <a:pt x="1275868" y="128657"/>
                    <a:pt x="1286416" y="143042"/>
                    <a:pt x="1272991" y="145919"/>
                  </a:cubicBezTo>
                  <a:cubicBezTo>
                    <a:pt x="1226961" y="153590"/>
                    <a:pt x="1284499" y="139206"/>
                    <a:pt x="1248058" y="133452"/>
                  </a:cubicBezTo>
                  <a:cubicBezTo>
                    <a:pt x="1236551" y="131534"/>
                    <a:pt x="1235592" y="144960"/>
                    <a:pt x="1226002" y="139206"/>
                  </a:cubicBezTo>
                  <a:cubicBezTo>
                    <a:pt x="1222166" y="137288"/>
                    <a:pt x="1219289" y="132493"/>
                    <a:pt x="1217372" y="130575"/>
                  </a:cubicBezTo>
                  <a:cubicBezTo>
                    <a:pt x="1209700" y="124821"/>
                    <a:pt x="1212577" y="145919"/>
                    <a:pt x="1202987" y="145919"/>
                  </a:cubicBezTo>
                  <a:cubicBezTo>
                    <a:pt x="1196274" y="145919"/>
                    <a:pt x="1190520" y="144001"/>
                    <a:pt x="1183808" y="141124"/>
                  </a:cubicBezTo>
                  <a:cubicBezTo>
                    <a:pt x="1180931" y="139206"/>
                    <a:pt x="1179013" y="133452"/>
                    <a:pt x="1176136" y="133452"/>
                  </a:cubicBezTo>
                  <a:cubicBezTo>
                    <a:pt x="1171341" y="133452"/>
                    <a:pt x="1169424" y="142083"/>
                    <a:pt x="1164629" y="142083"/>
                  </a:cubicBezTo>
                  <a:cubicBezTo>
                    <a:pt x="1157916" y="142083"/>
                    <a:pt x="1154080" y="135370"/>
                    <a:pt x="1146409" y="134411"/>
                  </a:cubicBezTo>
                  <a:cubicBezTo>
                    <a:pt x="1123393" y="130575"/>
                    <a:pt x="1157916" y="166057"/>
                    <a:pt x="1133942" y="161262"/>
                  </a:cubicBezTo>
                  <a:cubicBezTo>
                    <a:pt x="1127229" y="160303"/>
                    <a:pt x="1126270" y="152631"/>
                    <a:pt x="1120517" y="149754"/>
                  </a:cubicBezTo>
                  <a:cubicBezTo>
                    <a:pt x="1116681" y="147836"/>
                    <a:pt x="1111886" y="150713"/>
                    <a:pt x="1107091" y="148795"/>
                  </a:cubicBezTo>
                  <a:cubicBezTo>
                    <a:pt x="1093666" y="144001"/>
                    <a:pt x="1084076" y="126739"/>
                    <a:pt x="1071610" y="118109"/>
                  </a:cubicBezTo>
                  <a:cubicBezTo>
                    <a:pt x="1067774" y="115232"/>
                    <a:pt x="1035169" y="149754"/>
                    <a:pt x="1022703" y="166057"/>
                  </a:cubicBezTo>
                  <a:cubicBezTo>
                    <a:pt x="1018867" y="171810"/>
                    <a:pt x="1010236" y="161262"/>
                    <a:pt x="1003524" y="160303"/>
                  </a:cubicBezTo>
                  <a:cubicBezTo>
                    <a:pt x="999688" y="160303"/>
                    <a:pt x="999688" y="166057"/>
                    <a:pt x="996811" y="167975"/>
                  </a:cubicBezTo>
                  <a:cubicBezTo>
                    <a:pt x="992016" y="170852"/>
                    <a:pt x="989139" y="160303"/>
                    <a:pt x="983386" y="158385"/>
                  </a:cubicBezTo>
                  <a:cubicBezTo>
                    <a:pt x="961329" y="152631"/>
                    <a:pt x="957494" y="184277"/>
                    <a:pt x="942150" y="176605"/>
                  </a:cubicBezTo>
                  <a:cubicBezTo>
                    <a:pt x="935438" y="173728"/>
                    <a:pt x="930643" y="169892"/>
                    <a:pt x="925848" y="166057"/>
                  </a:cubicBezTo>
                  <a:cubicBezTo>
                    <a:pt x="922012" y="162221"/>
                    <a:pt x="918176" y="158385"/>
                    <a:pt x="918176" y="152631"/>
                  </a:cubicBezTo>
                  <a:cubicBezTo>
                    <a:pt x="918176" y="149754"/>
                    <a:pt x="923930" y="148795"/>
                    <a:pt x="922971" y="145919"/>
                  </a:cubicBezTo>
                  <a:cubicBezTo>
                    <a:pt x="922971" y="142083"/>
                    <a:pt x="899956" y="121945"/>
                    <a:pt x="898997" y="119068"/>
                  </a:cubicBezTo>
                  <a:cubicBezTo>
                    <a:pt x="898038" y="116191"/>
                    <a:pt x="903792" y="111396"/>
                    <a:pt x="901874" y="110437"/>
                  </a:cubicBezTo>
                  <a:cubicBezTo>
                    <a:pt x="900915" y="109478"/>
                    <a:pt x="898997" y="109478"/>
                    <a:pt x="898038" y="109478"/>
                  </a:cubicBezTo>
                  <a:cubicBezTo>
                    <a:pt x="894202" y="110437"/>
                    <a:pt x="891326" y="113314"/>
                    <a:pt x="888448" y="113314"/>
                  </a:cubicBezTo>
                  <a:cubicBezTo>
                    <a:pt x="881736" y="114273"/>
                    <a:pt x="880777" y="103724"/>
                    <a:pt x="877900" y="98930"/>
                  </a:cubicBezTo>
                  <a:cubicBezTo>
                    <a:pt x="876941" y="97012"/>
                    <a:pt x="875023" y="97012"/>
                    <a:pt x="873105" y="97971"/>
                  </a:cubicBezTo>
                  <a:cubicBezTo>
                    <a:pt x="869269" y="99888"/>
                    <a:pt x="851049" y="111396"/>
                    <a:pt x="847213" y="111396"/>
                  </a:cubicBezTo>
                  <a:cubicBezTo>
                    <a:pt x="845295" y="112355"/>
                    <a:pt x="845295" y="106601"/>
                    <a:pt x="842419" y="106601"/>
                  </a:cubicBezTo>
                  <a:cubicBezTo>
                    <a:pt x="835706" y="106601"/>
                    <a:pt x="829952" y="107560"/>
                    <a:pt x="824198" y="109478"/>
                  </a:cubicBezTo>
                  <a:cubicBezTo>
                    <a:pt x="822280" y="110437"/>
                    <a:pt x="816527" y="122904"/>
                    <a:pt x="812691" y="114273"/>
                  </a:cubicBezTo>
                  <a:cubicBezTo>
                    <a:pt x="811732" y="112355"/>
                    <a:pt x="815568" y="110437"/>
                    <a:pt x="815568" y="108519"/>
                  </a:cubicBezTo>
                  <a:cubicBezTo>
                    <a:pt x="816527" y="105642"/>
                    <a:pt x="816527" y="101806"/>
                    <a:pt x="814609" y="100848"/>
                  </a:cubicBezTo>
                  <a:cubicBezTo>
                    <a:pt x="811732" y="97971"/>
                    <a:pt x="807896" y="99888"/>
                    <a:pt x="805978" y="97012"/>
                  </a:cubicBezTo>
                  <a:cubicBezTo>
                    <a:pt x="801183" y="94135"/>
                    <a:pt x="806937" y="85504"/>
                    <a:pt x="803101" y="81668"/>
                  </a:cubicBezTo>
                  <a:cubicBezTo>
                    <a:pt x="799265" y="76874"/>
                    <a:pt x="786799" y="73997"/>
                    <a:pt x="789676" y="69202"/>
                  </a:cubicBezTo>
                  <a:cubicBezTo>
                    <a:pt x="793512" y="64407"/>
                    <a:pt x="813650" y="60571"/>
                    <a:pt x="808855" y="51941"/>
                  </a:cubicBezTo>
                  <a:cubicBezTo>
                    <a:pt x="801183" y="41392"/>
                    <a:pt x="784881" y="42351"/>
                    <a:pt x="779127" y="37556"/>
                  </a:cubicBezTo>
                  <a:cubicBezTo>
                    <a:pt x="775291" y="34679"/>
                    <a:pt x="772415" y="30844"/>
                    <a:pt x="771456" y="27967"/>
                  </a:cubicBezTo>
                  <a:cubicBezTo>
                    <a:pt x="769538" y="24131"/>
                    <a:pt x="772415" y="20295"/>
                    <a:pt x="770497" y="18377"/>
                  </a:cubicBezTo>
                  <a:cubicBezTo>
                    <a:pt x="766661" y="14541"/>
                    <a:pt x="761866" y="14541"/>
                    <a:pt x="758030" y="11664"/>
                  </a:cubicBezTo>
                  <a:cubicBezTo>
                    <a:pt x="752276" y="7829"/>
                    <a:pt x="750358" y="1116"/>
                    <a:pt x="743646" y="157"/>
                  </a:cubicBezTo>
                  <a:cubicBezTo>
                    <a:pt x="735974" y="-1761"/>
                    <a:pt x="734056" y="14541"/>
                    <a:pt x="725425" y="14541"/>
                  </a:cubicBezTo>
                  <a:cubicBezTo>
                    <a:pt x="722549" y="14541"/>
                    <a:pt x="723508" y="7829"/>
                    <a:pt x="720631" y="7829"/>
                  </a:cubicBezTo>
                  <a:cubicBezTo>
                    <a:pt x="685149" y="4952"/>
                    <a:pt x="707205" y="25090"/>
                    <a:pt x="686108" y="33720"/>
                  </a:cubicBezTo>
                  <a:cubicBezTo>
                    <a:pt x="686108" y="33720"/>
                    <a:pt x="647750" y="36597"/>
                    <a:pt x="646791" y="36597"/>
                  </a:cubicBezTo>
                  <a:cubicBezTo>
                    <a:pt x="644873" y="36597"/>
                    <a:pt x="651586" y="63448"/>
                    <a:pt x="642955" y="72079"/>
                  </a:cubicBezTo>
                  <a:cubicBezTo>
                    <a:pt x="637201" y="76874"/>
                    <a:pt x="631448" y="80709"/>
                    <a:pt x="623776" y="81668"/>
                  </a:cubicBezTo>
                  <a:cubicBezTo>
                    <a:pt x="620899" y="81668"/>
                    <a:pt x="621858" y="75915"/>
                    <a:pt x="618981" y="73997"/>
                  </a:cubicBezTo>
                  <a:cubicBezTo>
                    <a:pt x="617063" y="73038"/>
                    <a:pt x="614187" y="77832"/>
                    <a:pt x="612268" y="76874"/>
                  </a:cubicBezTo>
                  <a:cubicBezTo>
                    <a:pt x="602679" y="79750"/>
                    <a:pt x="590213" y="78791"/>
                    <a:pt x="582541" y="84545"/>
                  </a:cubicBezTo>
                  <a:cubicBezTo>
                    <a:pt x="578705" y="86463"/>
                    <a:pt x="580623" y="92217"/>
                    <a:pt x="576787" y="94135"/>
                  </a:cubicBezTo>
                  <a:cubicBezTo>
                    <a:pt x="571033" y="97012"/>
                    <a:pt x="564321" y="94135"/>
                    <a:pt x="557608" y="96053"/>
                  </a:cubicBezTo>
                  <a:cubicBezTo>
                    <a:pt x="553772" y="97012"/>
                    <a:pt x="548018" y="105642"/>
                    <a:pt x="543223" y="131534"/>
                  </a:cubicBezTo>
                  <a:cubicBezTo>
                    <a:pt x="542265" y="138247"/>
                    <a:pt x="540347" y="154549"/>
                    <a:pt x="540347" y="162221"/>
                  </a:cubicBezTo>
                  <a:cubicBezTo>
                    <a:pt x="540347" y="171810"/>
                    <a:pt x="576787" y="196743"/>
                    <a:pt x="553772" y="200579"/>
                  </a:cubicBezTo>
                  <a:cubicBezTo>
                    <a:pt x="530757" y="206333"/>
                    <a:pt x="541306" y="183318"/>
                    <a:pt x="520208" y="181400"/>
                  </a:cubicBezTo>
                  <a:cubicBezTo>
                    <a:pt x="478973" y="178523"/>
                    <a:pt x="527880" y="189072"/>
                    <a:pt x="498152" y="193866"/>
                  </a:cubicBezTo>
                  <a:cubicBezTo>
                    <a:pt x="493358" y="194825"/>
                    <a:pt x="489522" y="188113"/>
                    <a:pt x="483768" y="189072"/>
                  </a:cubicBezTo>
                  <a:cubicBezTo>
                    <a:pt x="469384" y="192907"/>
                    <a:pt x="477055" y="208251"/>
                    <a:pt x="464589" y="211128"/>
                  </a:cubicBezTo>
                  <a:cubicBezTo>
                    <a:pt x="456917" y="213046"/>
                    <a:pt x="450204" y="188113"/>
                    <a:pt x="442533" y="184277"/>
                  </a:cubicBezTo>
                  <a:cubicBezTo>
                    <a:pt x="434861" y="180441"/>
                    <a:pt x="427190" y="192907"/>
                    <a:pt x="421436" y="200579"/>
                  </a:cubicBezTo>
                  <a:cubicBezTo>
                    <a:pt x="417600" y="205374"/>
                    <a:pt x="425272" y="218799"/>
                    <a:pt x="419518" y="217840"/>
                  </a:cubicBezTo>
                  <a:cubicBezTo>
                    <a:pt x="400339" y="213046"/>
                    <a:pt x="428148" y="218799"/>
                    <a:pt x="405133" y="202497"/>
                  </a:cubicBezTo>
                  <a:cubicBezTo>
                    <a:pt x="392667" y="193866"/>
                    <a:pt x="397462" y="211128"/>
                    <a:pt x="388831" y="211128"/>
                  </a:cubicBezTo>
                  <a:cubicBezTo>
                    <a:pt x="366775" y="211128"/>
                    <a:pt x="385954" y="203456"/>
                    <a:pt x="378283" y="197702"/>
                  </a:cubicBezTo>
                  <a:cubicBezTo>
                    <a:pt x="372529" y="194825"/>
                    <a:pt x="372529" y="208251"/>
                    <a:pt x="369652" y="212087"/>
                  </a:cubicBezTo>
                  <a:cubicBezTo>
                    <a:pt x="363898" y="218799"/>
                    <a:pt x="356226" y="210169"/>
                    <a:pt x="351432" y="211128"/>
                  </a:cubicBezTo>
                  <a:cubicBezTo>
                    <a:pt x="346637" y="211128"/>
                    <a:pt x="351432" y="227430"/>
                    <a:pt x="346637" y="230307"/>
                  </a:cubicBezTo>
                  <a:cubicBezTo>
                    <a:pt x="345678" y="232225"/>
                    <a:pt x="342801" y="229348"/>
                    <a:pt x="340883" y="227430"/>
                  </a:cubicBezTo>
                  <a:cubicBezTo>
                    <a:pt x="329376" y="220717"/>
                    <a:pt x="361980" y="205374"/>
                    <a:pt x="325540" y="215923"/>
                  </a:cubicBezTo>
                  <a:cubicBezTo>
                    <a:pt x="314991" y="218799"/>
                    <a:pt x="331294" y="233184"/>
                    <a:pt x="308278" y="223594"/>
                  </a:cubicBezTo>
                  <a:cubicBezTo>
                    <a:pt x="305402" y="222635"/>
                    <a:pt x="311155" y="216881"/>
                    <a:pt x="309237" y="215923"/>
                  </a:cubicBezTo>
                  <a:cubicBezTo>
                    <a:pt x="307320" y="214964"/>
                    <a:pt x="303484" y="218799"/>
                    <a:pt x="301566" y="217840"/>
                  </a:cubicBezTo>
                  <a:cubicBezTo>
                    <a:pt x="295812" y="213046"/>
                    <a:pt x="303484" y="204415"/>
                    <a:pt x="293894" y="207292"/>
                  </a:cubicBezTo>
                  <a:cubicBezTo>
                    <a:pt x="272797" y="213046"/>
                    <a:pt x="244987" y="214964"/>
                    <a:pt x="222931" y="213046"/>
                  </a:cubicBezTo>
                  <a:cubicBezTo>
                    <a:pt x="220054" y="212087"/>
                    <a:pt x="219095" y="208251"/>
                    <a:pt x="216219" y="208251"/>
                  </a:cubicBezTo>
                  <a:cubicBezTo>
                    <a:pt x="203752" y="207292"/>
                    <a:pt x="191286" y="215923"/>
                    <a:pt x="177860" y="216881"/>
                  </a:cubicBezTo>
                  <a:cubicBezTo>
                    <a:pt x="173065" y="216881"/>
                    <a:pt x="169229" y="216881"/>
                    <a:pt x="164435" y="216881"/>
                  </a:cubicBezTo>
                  <a:cubicBezTo>
                    <a:pt x="159640" y="216881"/>
                    <a:pt x="155804" y="214964"/>
                    <a:pt x="151009" y="215923"/>
                  </a:cubicBezTo>
                  <a:cubicBezTo>
                    <a:pt x="139502" y="219758"/>
                    <a:pt x="130871" y="228389"/>
                    <a:pt x="120323" y="233184"/>
                  </a:cubicBezTo>
                  <a:cubicBezTo>
                    <a:pt x="112651" y="236061"/>
                    <a:pt x="104020" y="234143"/>
                    <a:pt x="97307" y="237979"/>
                  </a:cubicBezTo>
                  <a:cubicBezTo>
                    <a:pt x="93472" y="240855"/>
                    <a:pt x="81005" y="283050"/>
                    <a:pt x="72375" y="280173"/>
                  </a:cubicBezTo>
                  <a:cubicBezTo>
                    <a:pt x="69498" y="279214"/>
                    <a:pt x="69498" y="274419"/>
                    <a:pt x="67580" y="274419"/>
                  </a:cubicBezTo>
                  <a:cubicBezTo>
                    <a:pt x="61826" y="273460"/>
                    <a:pt x="56072" y="273460"/>
                    <a:pt x="51278" y="275378"/>
                  </a:cubicBezTo>
                  <a:cubicBezTo>
                    <a:pt x="36893" y="280173"/>
                    <a:pt x="58949" y="287844"/>
                    <a:pt x="47442" y="290721"/>
                  </a:cubicBezTo>
                  <a:lnTo>
                    <a:pt x="46483" y="291680"/>
                  </a:lnTo>
                  <a:lnTo>
                    <a:pt x="46483" y="290721"/>
                  </a:lnTo>
                  <a:cubicBezTo>
                    <a:pt x="49360" y="294557"/>
                    <a:pt x="53196" y="297434"/>
                    <a:pt x="54154" y="300311"/>
                  </a:cubicBezTo>
                  <a:cubicBezTo>
                    <a:pt x="56072" y="306065"/>
                    <a:pt x="52237" y="311818"/>
                    <a:pt x="54154" y="316613"/>
                  </a:cubicBezTo>
                  <a:cubicBezTo>
                    <a:pt x="61826" y="333874"/>
                    <a:pt x="88677" y="351136"/>
                    <a:pt x="103061" y="361684"/>
                  </a:cubicBezTo>
                  <a:cubicBezTo>
                    <a:pt x="105938" y="364561"/>
                    <a:pt x="84841" y="363602"/>
                    <a:pt x="89636" y="372233"/>
                  </a:cubicBezTo>
                  <a:cubicBezTo>
                    <a:pt x="90595" y="373192"/>
                    <a:pt x="108815" y="389494"/>
                    <a:pt x="108815" y="396207"/>
                  </a:cubicBezTo>
                  <a:cubicBezTo>
                    <a:pt x="105938" y="428811"/>
                    <a:pt x="96349" y="408673"/>
                    <a:pt x="80046" y="422098"/>
                  </a:cubicBezTo>
                  <a:cubicBezTo>
                    <a:pt x="72375" y="428811"/>
                    <a:pt x="17714" y="530461"/>
                    <a:pt x="20591" y="537174"/>
                  </a:cubicBezTo>
                  <a:cubicBezTo>
                    <a:pt x="22509" y="546763"/>
                    <a:pt x="31139" y="554435"/>
                    <a:pt x="34016" y="563066"/>
                  </a:cubicBezTo>
                  <a:cubicBezTo>
                    <a:pt x="34975" y="567860"/>
                    <a:pt x="27304" y="573614"/>
                    <a:pt x="31139" y="577450"/>
                  </a:cubicBezTo>
                  <a:cubicBezTo>
                    <a:pt x="46483" y="596629"/>
                    <a:pt x="37852" y="560189"/>
                    <a:pt x="48401" y="594711"/>
                  </a:cubicBezTo>
                  <a:cubicBezTo>
                    <a:pt x="49360" y="596629"/>
                    <a:pt x="45524" y="591834"/>
                    <a:pt x="43606" y="590875"/>
                  </a:cubicBezTo>
                  <a:cubicBezTo>
                    <a:pt x="38811" y="589916"/>
                    <a:pt x="34975" y="591834"/>
                    <a:pt x="30180" y="591834"/>
                  </a:cubicBezTo>
                  <a:cubicBezTo>
                    <a:pt x="27304" y="590875"/>
                    <a:pt x="23468" y="590875"/>
                    <a:pt x="21550" y="589916"/>
                  </a:cubicBezTo>
                  <a:cubicBezTo>
                    <a:pt x="22509" y="598547"/>
                    <a:pt x="15796" y="611972"/>
                    <a:pt x="14837" y="620603"/>
                  </a:cubicBezTo>
                  <a:cubicBezTo>
                    <a:pt x="13878" y="627316"/>
                    <a:pt x="14837" y="633069"/>
                    <a:pt x="11960" y="638823"/>
                  </a:cubicBezTo>
                  <a:cubicBezTo>
                    <a:pt x="9083" y="645536"/>
                    <a:pt x="1412" y="646495"/>
                    <a:pt x="453" y="653208"/>
                  </a:cubicBezTo>
                  <a:cubicBezTo>
                    <a:pt x="-1465" y="659920"/>
                    <a:pt x="3330" y="665674"/>
                    <a:pt x="3330" y="673346"/>
                  </a:cubicBezTo>
                  <a:cubicBezTo>
                    <a:pt x="24427" y="674305"/>
                    <a:pt x="11001" y="683894"/>
                    <a:pt x="25386" y="689648"/>
                  </a:cubicBezTo>
                  <a:cubicBezTo>
                    <a:pt x="28263" y="690607"/>
                    <a:pt x="32098" y="685812"/>
                    <a:pt x="34016" y="687730"/>
                  </a:cubicBezTo>
                  <a:cubicBezTo>
                    <a:pt x="39770" y="691566"/>
                    <a:pt x="40729" y="700196"/>
                    <a:pt x="45524" y="704033"/>
                  </a:cubicBezTo>
                  <a:cubicBezTo>
                    <a:pt x="49360" y="704991"/>
                    <a:pt x="52237" y="700196"/>
                    <a:pt x="55113" y="699238"/>
                  </a:cubicBezTo>
                  <a:cubicBezTo>
                    <a:pt x="57990" y="699238"/>
                    <a:pt x="60867" y="701155"/>
                    <a:pt x="62785" y="702114"/>
                  </a:cubicBezTo>
                  <a:cubicBezTo>
                    <a:pt x="74293" y="709786"/>
                    <a:pt x="59908" y="708827"/>
                    <a:pt x="70457" y="717458"/>
                  </a:cubicBezTo>
                  <a:cubicBezTo>
                    <a:pt x="73334" y="719376"/>
                    <a:pt x="78128" y="715540"/>
                    <a:pt x="84841" y="698279"/>
                  </a:cubicBezTo>
                  <a:cubicBezTo>
                    <a:pt x="85800" y="696361"/>
                    <a:pt x="85800" y="693484"/>
                    <a:pt x="87718" y="693484"/>
                  </a:cubicBezTo>
                  <a:cubicBezTo>
                    <a:pt x="90595" y="693484"/>
                    <a:pt x="112651" y="704033"/>
                    <a:pt x="115528" y="704033"/>
                  </a:cubicBezTo>
                  <a:cubicBezTo>
                    <a:pt x="117446" y="704033"/>
                    <a:pt x="118405" y="699238"/>
                    <a:pt x="120323" y="698279"/>
                  </a:cubicBezTo>
                  <a:cubicBezTo>
                    <a:pt x="131830" y="693484"/>
                    <a:pt x="161558" y="705950"/>
                    <a:pt x="175942" y="702114"/>
                  </a:cubicBezTo>
                  <a:cubicBezTo>
                    <a:pt x="183614" y="699238"/>
                    <a:pt x="189368" y="692525"/>
                    <a:pt x="197998" y="691566"/>
                  </a:cubicBezTo>
                  <a:cubicBezTo>
                    <a:pt x="212383" y="690607"/>
                    <a:pt x="221972" y="709786"/>
                    <a:pt x="232521" y="712663"/>
                  </a:cubicBezTo>
                  <a:cubicBezTo>
                    <a:pt x="245946" y="717458"/>
                    <a:pt x="250741" y="691566"/>
                    <a:pt x="254577" y="688689"/>
                  </a:cubicBezTo>
                  <a:cubicBezTo>
                    <a:pt x="270879" y="671428"/>
                    <a:pt x="312114" y="673346"/>
                    <a:pt x="324581" y="660879"/>
                  </a:cubicBezTo>
                  <a:cubicBezTo>
                    <a:pt x="348555" y="637864"/>
                    <a:pt x="314032" y="657043"/>
                    <a:pt x="331294" y="634987"/>
                  </a:cubicBezTo>
                  <a:cubicBezTo>
                    <a:pt x="336088" y="629234"/>
                    <a:pt x="342801" y="625398"/>
                    <a:pt x="350473" y="623480"/>
                  </a:cubicBezTo>
                  <a:lnTo>
                    <a:pt x="351432" y="620603"/>
                  </a:lnTo>
                  <a:lnTo>
                    <a:pt x="355268" y="612931"/>
                  </a:lnTo>
                  <a:cubicBezTo>
                    <a:pt x="355268" y="611972"/>
                    <a:pt x="355268" y="611013"/>
                    <a:pt x="355268" y="611013"/>
                  </a:cubicBezTo>
                  <a:lnTo>
                    <a:pt x="356226" y="607178"/>
                  </a:lnTo>
                  <a:lnTo>
                    <a:pt x="364857" y="609095"/>
                  </a:lnTo>
                  <a:cubicBezTo>
                    <a:pt x="363898" y="607178"/>
                    <a:pt x="361980" y="605260"/>
                    <a:pt x="361980" y="603342"/>
                  </a:cubicBezTo>
                  <a:cubicBezTo>
                    <a:pt x="361980" y="602383"/>
                    <a:pt x="396503" y="597588"/>
                    <a:pt x="398421" y="596629"/>
                  </a:cubicBezTo>
                  <a:cubicBezTo>
                    <a:pt x="415682" y="588957"/>
                    <a:pt x="409928" y="574573"/>
                    <a:pt x="434861" y="576491"/>
                  </a:cubicBezTo>
                  <a:cubicBezTo>
                    <a:pt x="444451" y="577450"/>
                    <a:pt x="455958" y="581286"/>
                    <a:pt x="463630" y="587039"/>
                  </a:cubicBezTo>
                  <a:cubicBezTo>
                    <a:pt x="466507" y="588957"/>
                    <a:pt x="463630" y="594711"/>
                    <a:pt x="466507" y="594711"/>
                  </a:cubicBezTo>
                  <a:cubicBezTo>
                    <a:pt x="473219" y="594711"/>
                    <a:pt x="478973" y="587998"/>
                    <a:pt x="486645" y="587039"/>
                  </a:cubicBezTo>
                  <a:cubicBezTo>
                    <a:pt x="490481" y="586080"/>
                    <a:pt x="485686" y="594711"/>
                    <a:pt x="486645" y="598547"/>
                  </a:cubicBezTo>
                  <a:cubicBezTo>
                    <a:pt x="488563" y="606219"/>
                    <a:pt x="493358" y="591834"/>
                    <a:pt x="494317" y="593752"/>
                  </a:cubicBezTo>
                  <a:cubicBezTo>
                    <a:pt x="497193" y="597588"/>
                    <a:pt x="497193" y="601424"/>
                    <a:pt x="500070" y="604301"/>
                  </a:cubicBezTo>
                  <a:cubicBezTo>
                    <a:pt x="503906" y="608137"/>
                    <a:pt x="500070" y="592793"/>
                    <a:pt x="505824" y="590875"/>
                  </a:cubicBezTo>
                  <a:cubicBezTo>
                    <a:pt x="536511" y="583204"/>
                    <a:pt x="523085" y="600465"/>
                    <a:pt x="544182" y="610054"/>
                  </a:cubicBezTo>
                  <a:cubicBezTo>
                    <a:pt x="552813" y="613890"/>
                    <a:pt x="547059" y="595670"/>
                    <a:pt x="554731" y="600465"/>
                  </a:cubicBezTo>
                  <a:cubicBezTo>
                    <a:pt x="575828" y="613890"/>
                    <a:pt x="561444" y="633069"/>
                    <a:pt x="567197" y="652249"/>
                  </a:cubicBezTo>
                  <a:cubicBezTo>
                    <a:pt x="568156" y="657043"/>
                    <a:pt x="590213" y="673346"/>
                    <a:pt x="595966" y="674305"/>
                  </a:cubicBezTo>
                  <a:cubicBezTo>
                    <a:pt x="606515" y="678141"/>
                    <a:pt x="593089" y="658002"/>
                    <a:pt x="605556" y="665674"/>
                  </a:cubicBezTo>
                  <a:cubicBezTo>
                    <a:pt x="621858" y="674305"/>
                    <a:pt x="600761" y="700196"/>
                    <a:pt x="613227" y="692525"/>
                  </a:cubicBezTo>
                  <a:cubicBezTo>
                    <a:pt x="618022" y="689648"/>
                    <a:pt x="615145" y="704033"/>
                    <a:pt x="618981" y="707868"/>
                  </a:cubicBezTo>
                  <a:cubicBezTo>
                    <a:pt x="624735" y="711704"/>
                    <a:pt x="646791" y="712663"/>
                    <a:pt x="652545" y="716499"/>
                  </a:cubicBezTo>
                  <a:lnTo>
                    <a:pt x="661175" y="744309"/>
                  </a:lnTo>
                  <a:cubicBezTo>
                    <a:pt x="661175" y="746227"/>
                    <a:pt x="655422" y="746227"/>
                    <a:pt x="656381" y="748144"/>
                  </a:cubicBezTo>
                  <a:cubicBezTo>
                    <a:pt x="658298" y="754857"/>
                    <a:pt x="678437" y="756775"/>
                    <a:pt x="678437" y="757734"/>
                  </a:cubicBezTo>
                  <a:cubicBezTo>
                    <a:pt x="672683" y="761570"/>
                    <a:pt x="666929" y="762529"/>
                    <a:pt x="662134" y="765406"/>
                  </a:cubicBezTo>
                  <a:cubicBezTo>
                    <a:pt x="660216" y="767324"/>
                    <a:pt x="661175" y="769242"/>
                    <a:pt x="660216" y="771160"/>
                  </a:cubicBezTo>
                  <a:cubicBezTo>
                    <a:pt x="655422" y="775954"/>
                    <a:pt x="651586" y="758693"/>
                    <a:pt x="643914" y="758693"/>
                  </a:cubicBezTo>
                  <a:cubicBezTo>
                    <a:pt x="638160" y="758693"/>
                    <a:pt x="643914" y="775954"/>
                    <a:pt x="638160" y="774995"/>
                  </a:cubicBezTo>
                  <a:cubicBezTo>
                    <a:pt x="634324" y="774036"/>
                    <a:pt x="622817" y="765406"/>
                    <a:pt x="622817" y="765406"/>
                  </a:cubicBezTo>
                  <a:cubicBezTo>
                    <a:pt x="620899" y="768283"/>
                    <a:pt x="621858" y="773077"/>
                    <a:pt x="618022" y="774036"/>
                  </a:cubicBezTo>
                  <a:cubicBezTo>
                    <a:pt x="616104" y="774995"/>
                    <a:pt x="615145" y="767324"/>
                    <a:pt x="614187" y="769242"/>
                  </a:cubicBezTo>
                  <a:cubicBezTo>
                    <a:pt x="609392" y="773077"/>
                    <a:pt x="610350" y="778831"/>
                    <a:pt x="607474" y="782667"/>
                  </a:cubicBezTo>
                  <a:cubicBezTo>
                    <a:pt x="606515" y="783626"/>
                    <a:pt x="604597" y="782667"/>
                    <a:pt x="603638" y="781708"/>
                  </a:cubicBezTo>
                  <a:cubicBezTo>
                    <a:pt x="603638" y="779790"/>
                    <a:pt x="605556" y="778831"/>
                    <a:pt x="605556" y="776913"/>
                  </a:cubicBezTo>
                  <a:cubicBezTo>
                    <a:pt x="604597" y="772118"/>
                    <a:pt x="602679" y="768283"/>
                    <a:pt x="600761" y="764447"/>
                  </a:cubicBezTo>
                  <a:cubicBezTo>
                    <a:pt x="596925" y="757734"/>
                    <a:pt x="589254" y="772118"/>
                    <a:pt x="584459" y="776913"/>
                  </a:cubicBezTo>
                  <a:cubicBezTo>
                    <a:pt x="571992" y="791298"/>
                    <a:pt x="594048" y="798969"/>
                    <a:pt x="595966" y="805682"/>
                  </a:cubicBezTo>
                  <a:cubicBezTo>
                    <a:pt x="596925" y="810477"/>
                    <a:pt x="592130" y="814313"/>
                    <a:pt x="592130" y="819108"/>
                  </a:cubicBezTo>
                  <a:cubicBezTo>
                    <a:pt x="592130" y="823902"/>
                    <a:pt x="597884" y="826779"/>
                    <a:pt x="595966" y="830615"/>
                  </a:cubicBezTo>
                  <a:cubicBezTo>
                    <a:pt x="594048" y="834451"/>
                    <a:pt x="588294" y="834451"/>
                    <a:pt x="584459" y="838287"/>
                  </a:cubicBezTo>
                  <a:cubicBezTo>
                    <a:pt x="576787" y="844999"/>
                    <a:pt x="589254" y="847876"/>
                    <a:pt x="584459" y="854589"/>
                  </a:cubicBezTo>
                  <a:cubicBezTo>
                    <a:pt x="580623" y="859384"/>
                    <a:pt x="575828" y="862261"/>
                    <a:pt x="572951" y="865137"/>
                  </a:cubicBezTo>
                  <a:cubicBezTo>
                    <a:pt x="565280" y="877604"/>
                    <a:pt x="578705" y="897742"/>
                    <a:pt x="571992" y="898701"/>
                  </a:cubicBezTo>
                  <a:cubicBezTo>
                    <a:pt x="567197" y="899660"/>
                    <a:pt x="563362" y="897742"/>
                    <a:pt x="558567" y="898701"/>
                  </a:cubicBezTo>
                  <a:lnTo>
                    <a:pt x="559526" y="898701"/>
                  </a:lnTo>
                  <a:lnTo>
                    <a:pt x="554731" y="905414"/>
                  </a:lnTo>
                  <a:cubicBezTo>
                    <a:pt x="554731" y="908291"/>
                    <a:pt x="553772" y="911167"/>
                    <a:pt x="551854" y="910209"/>
                  </a:cubicBezTo>
                  <a:cubicBezTo>
                    <a:pt x="553772" y="911167"/>
                    <a:pt x="556649" y="909250"/>
                    <a:pt x="558567" y="911167"/>
                  </a:cubicBezTo>
                  <a:cubicBezTo>
                    <a:pt x="561444" y="914044"/>
                    <a:pt x="560485" y="918839"/>
                    <a:pt x="564321" y="921716"/>
                  </a:cubicBezTo>
                  <a:cubicBezTo>
                    <a:pt x="568156" y="925552"/>
                    <a:pt x="606515" y="927470"/>
                    <a:pt x="605556" y="922675"/>
                  </a:cubicBezTo>
                  <a:cubicBezTo>
                    <a:pt x="605556" y="921716"/>
                    <a:pt x="593089" y="918839"/>
                    <a:pt x="601720" y="914044"/>
                  </a:cubicBezTo>
                  <a:cubicBezTo>
                    <a:pt x="607474" y="911167"/>
                    <a:pt x="613227" y="912126"/>
                    <a:pt x="618981" y="909250"/>
                  </a:cubicBezTo>
                  <a:cubicBezTo>
                    <a:pt x="627612" y="904455"/>
                    <a:pt x="631448" y="891988"/>
                    <a:pt x="641037" y="888152"/>
                  </a:cubicBezTo>
                  <a:cubicBezTo>
                    <a:pt x="661175" y="880481"/>
                    <a:pt x="670765" y="888152"/>
                    <a:pt x="675560" y="905414"/>
                  </a:cubicBezTo>
                  <a:cubicBezTo>
                    <a:pt x="677478" y="899660"/>
                    <a:pt x="684190" y="879522"/>
                    <a:pt x="673642" y="875686"/>
                  </a:cubicBezTo>
                  <a:cubicBezTo>
                    <a:pt x="671724" y="874727"/>
                    <a:pt x="674601" y="879522"/>
                    <a:pt x="672683" y="879522"/>
                  </a:cubicBezTo>
                  <a:cubicBezTo>
                    <a:pt x="671724" y="880481"/>
                    <a:pt x="671724" y="876645"/>
                    <a:pt x="670765" y="875686"/>
                  </a:cubicBezTo>
                  <a:cubicBezTo>
                    <a:pt x="665011" y="873768"/>
                    <a:pt x="668847" y="890070"/>
                    <a:pt x="663093" y="878563"/>
                  </a:cubicBezTo>
                  <a:cubicBezTo>
                    <a:pt x="657340" y="870891"/>
                    <a:pt x="658298" y="857466"/>
                    <a:pt x="657340" y="848835"/>
                  </a:cubicBezTo>
                  <a:cubicBezTo>
                    <a:pt x="657340" y="844999"/>
                    <a:pt x="650627" y="836369"/>
                    <a:pt x="654463" y="838287"/>
                  </a:cubicBezTo>
                  <a:cubicBezTo>
                    <a:pt x="662134" y="841163"/>
                    <a:pt x="661175" y="861302"/>
                    <a:pt x="668847" y="859384"/>
                  </a:cubicBezTo>
                  <a:cubicBezTo>
                    <a:pt x="695698" y="848835"/>
                    <a:pt x="677478" y="845958"/>
                    <a:pt x="677478" y="834451"/>
                  </a:cubicBezTo>
                  <a:cubicBezTo>
                    <a:pt x="677478" y="832533"/>
                    <a:pt x="679396" y="838287"/>
                    <a:pt x="681314" y="837328"/>
                  </a:cubicBezTo>
                  <a:cubicBezTo>
                    <a:pt x="684190" y="836369"/>
                    <a:pt x="676519" y="829656"/>
                    <a:pt x="679396" y="827738"/>
                  </a:cubicBezTo>
                  <a:cubicBezTo>
                    <a:pt x="684190" y="825820"/>
                    <a:pt x="688985" y="829656"/>
                    <a:pt x="693780" y="827738"/>
                  </a:cubicBezTo>
                  <a:cubicBezTo>
                    <a:pt x="697616" y="826779"/>
                    <a:pt x="700493" y="822943"/>
                    <a:pt x="701452" y="820066"/>
                  </a:cubicBezTo>
                  <a:cubicBezTo>
                    <a:pt x="709123" y="803764"/>
                    <a:pt x="716795" y="783626"/>
                    <a:pt x="722549" y="766365"/>
                  </a:cubicBezTo>
                  <a:cubicBezTo>
                    <a:pt x="723508" y="762529"/>
                    <a:pt x="715836" y="758693"/>
                    <a:pt x="717754" y="755816"/>
                  </a:cubicBezTo>
                  <a:cubicBezTo>
                    <a:pt x="718713" y="752939"/>
                    <a:pt x="724467" y="751980"/>
                    <a:pt x="725425" y="749103"/>
                  </a:cubicBezTo>
                  <a:cubicBezTo>
                    <a:pt x="732138" y="737596"/>
                    <a:pt x="713918" y="739514"/>
                    <a:pt x="720631" y="728965"/>
                  </a:cubicBezTo>
                  <a:cubicBezTo>
                    <a:pt x="740769" y="704033"/>
                    <a:pt x="767620" y="714581"/>
                    <a:pt x="767620" y="706909"/>
                  </a:cubicBezTo>
                  <a:cubicBezTo>
                    <a:pt x="768579" y="699238"/>
                    <a:pt x="758989" y="689648"/>
                    <a:pt x="764743" y="684853"/>
                  </a:cubicBezTo>
                  <a:cubicBezTo>
                    <a:pt x="769538" y="681017"/>
                    <a:pt x="766661" y="699238"/>
                    <a:pt x="772415" y="703074"/>
                  </a:cubicBezTo>
                  <a:cubicBezTo>
                    <a:pt x="775291" y="705950"/>
                    <a:pt x="779127" y="698279"/>
                    <a:pt x="782963" y="697320"/>
                  </a:cubicBezTo>
                  <a:cubicBezTo>
                    <a:pt x="787758" y="696361"/>
                    <a:pt x="792553" y="697320"/>
                    <a:pt x="798306" y="696361"/>
                  </a:cubicBezTo>
                  <a:cubicBezTo>
                    <a:pt x="809814" y="694443"/>
                    <a:pt x="795430" y="674305"/>
                    <a:pt x="795430" y="674305"/>
                  </a:cubicBezTo>
                  <a:cubicBezTo>
                    <a:pt x="794471" y="663756"/>
                    <a:pt x="803101" y="665674"/>
                    <a:pt x="798306" y="656085"/>
                  </a:cubicBezTo>
                  <a:cubicBezTo>
                    <a:pt x="801183" y="656085"/>
                    <a:pt x="804060" y="655126"/>
                    <a:pt x="804060" y="657043"/>
                  </a:cubicBezTo>
                  <a:cubicBezTo>
                    <a:pt x="805019" y="708827"/>
                    <a:pt x="834747" y="692525"/>
                    <a:pt x="862557" y="673346"/>
                  </a:cubicBezTo>
                  <a:cubicBezTo>
                    <a:pt x="866393" y="670469"/>
                    <a:pt x="854885" y="680059"/>
                    <a:pt x="851049" y="682935"/>
                  </a:cubicBezTo>
                  <a:cubicBezTo>
                    <a:pt x="846254" y="688689"/>
                    <a:pt x="852967" y="698279"/>
                    <a:pt x="844337" y="699238"/>
                  </a:cubicBezTo>
                  <a:cubicBezTo>
                    <a:pt x="828993" y="702114"/>
                    <a:pt x="811732" y="703074"/>
                    <a:pt x="796389" y="704991"/>
                  </a:cubicBezTo>
                  <a:cubicBezTo>
                    <a:pt x="795430" y="704991"/>
                    <a:pt x="773373" y="704991"/>
                    <a:pt x="775291" y="707868"/>
                  </a:cubicBezTo>
                  <a:cubicBezTo>
                    <a:pt x="781045" y="712663"/>
                    <a:pt x="785840" y="718417"/>
                    <a:pt x="793512" y="720335"/>
                  </a:cubicBezTo>
                  <a:cubicBezTo>
                    <a:pt x="796389" y="721294"/>
                    <a:pt x="791594" y="712663"/>
                    <a:pt x="794471" y="712663"/>
                  </a:cubicBezTo>
                  <a:cubicBezTo>
                    <a:pt x="800224" y="709786"/>
                    <a:pt x="805978" y="713622"/>
                    <a:pt x="812691" y="712663"/>
                  </a:cubicBezTo>
                  <a:cubicBezTo>
                    <a:pt x="814609" y="712663"/>
                    <a:pt x="821321" y="707868"/>
                    <a:pt x="822280" y="713622"/>
                  </a:cubicBezTo>
                  <a:cubicBezTo>
                    <a:pt x="824198" y="722253"/>
                    <a:pt x="801183" y="728965"/>
                    <a:pt x="807896" y="735678"/>
                  </a:cubicBezTo>
                  <a:cubicBezTo>
                    <a:pt x="810773" y="739514"/>
                    <a:pt x="842419" y="731842"/>
                    <a:pt x="846254" y="732801"/>
                  </a:cubicBezTo>
                  <a:cubicBezTo>
                    <a:pt x="849131" y="733760"/>
                    <a:pt x="846254" y="740473"/>
                    <a:pt x="849131" y="740473"/>
                  </a:cubicBezTo>
                  <a:cubicBezTo>
                    <a:pt x="855844" y="743350"/>
                    <a:pt x="863516" y="744309"/>
                    <a:pt x="871187" y="741432"/>
                  </a:cubicBezTo>
                  <a:cubicBezTo>
                    <a:pt x="878859" y="739514"/>
                    <a:pt x="881736" y="730883"/>
                    <a:pt x="888448" y="728006"/>
                  </a:cubicBezTo>
                  <a:cubicBezTo>
                    <a:pt x="895161" y="724170"/>
                    <a:pt x="902833" y="726088"/>
                    <a:pt x="908587" y="723212"/>
                  </a:cubicBezTo>
                  <a:cubicBezTo>
                    <a:pt x="910505" y="722253"/>
                    <a:pt x="906669" y="717458"/>
                    <a:pt x="908587" y="716499"/>
                  </a:cubicBezTo>
                  <a:cubicBezTo>
                    <a:pt x="910505" y="714581"/>
                    <a:pt x="914340" y="719376"/>
                    <a:pt x="916258" y="718417"/>
                  </a:cubicBezTo>
                  <a:cubicBezTo>
                    <a:pt x="921053" y="716499"/>
                    <a:pt x="918176" y="704033"/>
                    <a:pt x="922971" y="705950"/>
                  </a:cubicBezTo>
                  <a:cubicBezTo>
                    <a:pt x="930643" y="707868"/>
                    <a:pt x="938314" y="725129"/>
                    <a:pt x="945027" y="719376"/>
                  </a:cubicBezTo>
                  <a:cubicBezTo>
                    <a:pt x="949822" y="714581"/>
                    <a:pt x="948863" y="706909"/>
                    <a:pt x="953658" y="703074"/>
                  </a:cubicBezTo>
                  <a:cubicBezTo>
                    <a:pt x="969001" y="694443"/>
                    <a:pt x="952699" y="718417"/>
                    <a:pt x="962288" y="727047"/>
                  </a:cubicBezTo>
                  <a:cubicBezTo>
                    <a:pt x="966124" y="729924"/>
                    <a:pt x="974755" y="719376"/>
                    <a:pt x="973796" y="723212"/>
                  </a:cubicBezTo>
                  <a:cubicBezTo>
                    <a:pt x="973796" y="726088"/>
                    <a:pt x="945986" y="754857"/>
                    <a:pt x="940232" y="757734"/>
                  </a:cubicBezTo>
                  <a:cubicBezTo>
                    <a:pt x="937355" y="758693"/>
                    <a:pt x="934479" y="753898"/>
                    <a:pt x="932561" y="755816"/>
                  </a:cubicBezTo>
                  <a:cubicBezTo>
                    <a:pt x="931602" y="757734"/>
                    <a:pt x="937355" y="759652"/>
                    <a:pt x="936396" y="761570"/>
                  </a:cubicBezTo>
                  <a:cubicBezTo>
                    <a:pt x="936396" y="761570"/>
                    <a:pt x="917217" y="778831"/>
                    <a:pt x="916258" y="778831"/>
                  </a:cubicBezTo>
                  <a:cubicBezTo>
                    <a:pt x="914340" y="780749"/>
                    <a:pt x="912422" y="783626"/>
                    <a:pt x="911464" y="786503"/>
                  </a:cubicBezTo>
                  <a:cubicBezTo>
                    <a:pt x="911464" y="788421"/>
                    <a:pt x="914340" y="789380"/>
                    <a:pt x="914340" y="790339"/>
                  </a:cubicBezTo>
                  <a:cubicBezTo>
                    <a:pt x="913381" y="791298"/>
                    <a:pt x="880777" y="813354"/>
                    <a:pt x="892285" y="818149"/>
                  </a:cubicBezTo>
                  <a:cubicBezTo>
                    <a:pt x="914340" y="826779"/>
                    <a:pt x="910505" y="811436"/>
                    <a:pt x="928725" y="811436"/>
                  </a:cubicBezTo>
                  <a:cubicBezTo>
                    <a:pt x="935438" y="812395"/>
                    <a:pt x="954617" y="828697"/>
                    <a:pt x="961329" y="825820"/>
                  </a:cubicBezTo>
                  <a:cubicBezTo>
                    <a:pt x="969001" y="822943"/>
                    <a:pt x="975714" y="813354"/>
                    <a:pt x="986262" y="823902"/>
                  </a:cubicBezTo>
                  <a:cubicBezTo>
                    <a:pt x="1010236" y="848835"/>
                    <a:pt x="990098" y="845958"/>
                    <a:pt x="993934" y="860343"/>
                  </a:cubicBezTo>
                  <a:cubicBezTo>
                    <a:pt x="998729" y="872809"/>
                    <a:pt x="1004483" y="877604"/>
                    <a:pt x="1003524" y="878563"/>
                  </a:cubicBezTo>
                  <a:cubicBezTo>
                    <a:pt x="999688" y="882399"/>
                    <a:pt x="987221" y="882399"/>
                    <a:pt x="989139" y="887193"/>
                  </a:cubicBezTo>
                  <a:cubicBezTo>
                    <a:pt x="992016" y="893906"/>
                    <a:pt x="1003524" y="890070"/>
                    <a:pt x="1010236" y="892947"/>
                  </a:cubicBezTo>
                  <a:cubicBezTo>
                    <a:pt x="1016949" y="894865"/>
                    <a:pt x="1016949" y="900619"/>
                    <a:pt x="1024621" y="900619"/>
                  </a:cubicBezTo>
                  <a:cubicBezTo>
                    <a:pt x="1069692" y="894865"/>
                    <a:pt x="1061061" y="843082"/>
                    <a:pt x="1089830" y="822943"/>
                  </a:cubicBezTo>
                  <a:cubicBezTo>
                    <a:pt x="1095584" y="818149"/>
                    <a:pt x="1100378" y="815271"/>
                    <a:pt x="1108050" y="814313"/>
                  </a:cubicBezTo>
                  <a:cubicBezTo>
                    <a:pt x="1111886" y="814313"/>
                    <a:pt x="1115722" y="819108"/>
                    <a:pt x="1118599" y="817190"/>
                  </a:cubicBezTo>
                  <a:cubicBezTo>
                    <a:pt x="1125311" y="810477"/>
                    <a:pt x="1119558" y="798010"/>
                    <a:pt x="1126270" y="793216"/>
                  </a:cubicBezTo>
                  <a:cubicBezTo>
                    <a:pt x="1132983" y="788421"/>
                    <a:pt x="1135860" y="790339"/>
                    <a:pt x="1137778" y="782667"/>
                  </a:cubicBezTo>
                  <a:cubicBezTo>
                    <a:pt x="1138737" y="781708"/>
                    <a:pt x="1135860" y="782667"/>
                    <a:pt x="1134901" y="781708"/>
                  </a:cubicBezTo>
                  <a:cubicBezTo>
                    <a:pt x="1130106" y="776913"/>
                    <a:pt x="1137778" y="768283"/>
                    <a:pt x="1140655" y="767324"/>
                  </a:cubicBezTo>
                  <a:cubicBezTo>
                    <a:pt x="1145450" y="764447"/>
                    <a:pt x="1151203" y="764447"/>
                    <a:pt x="1156957" y="765406"/>
                  </a:cubicBezTo>
                  <a:cubicBezTo>
                    <a:pt x="1162711" y="766365"/>
                    <a:pt x="1165588" y="773077"/>
                    <a:pt x="1171341" y="773077"/>
                  </a:cubicBezTo>
                  <a:cubicBezTo>
                    <a:pt x="1178054" y="772118"/>
                    <a:pt x="1179013" y="764447"/>
                    <a:pt x="1184767" y="761570"/>
                  </a:cubicBezTo>
                  <a:cubicBezTo>
                    <a:pt x="1189562" y="759652"/>
                    <a:pt x="1194357" y="761570"/>
                    <a:pt x="1199151" y="759652"/>
                  </a:cubicBezTo>
                  <a:cubicBezTo>
                    <a:pt x="1217372" y="752939"/>
                    <a:pt x="1202987" y="736637"/>
                    <a:pt x="1204905" y="722253"/>
                  </a:cubicBezTo>
                  <a:cubicBezTo>
                    <a:pt x="1206823" y="714581"/>
                    <a:pt x="1217372" y="707868"/>
                    <a:pt x="1212577" y="702114"/>
                  </a:cubicBezTo>
                  <a:cubicBezTo>
                    <a:pt x="1212577" y="702114"/>
                    <a:pt x="1176136" y="709786"/>
                    <a:pt x="1175177" y="709786"/>
                  </a:cubicBezTo>
                  <a:cubicBezTo>
                    <a:pt x="1169424" y="713622"/>
                    <a:pt x="1174218" y="724170"/>
                    <a:pt x="1168465" y="727047"/>
                  </a:cubicBezTo>
                  <a:cubicBezTo>
                    <a:pt x="1164629" y="728965"/>
                    <a:pt x="1160793" y="727047"/>
                    <a:pt x="1156957" y="725129"/>
                  </a:cubicBezTo>
                  <a:cubicBezTo>
                    <a:pt x="1154080" y="724170"/>
                    <a:pt x="1155039" y="718417"/>
                    <a:pt x="1152162" y="718417"/>
                  </a:cubicBezTo>
                  <a:cubicBezTo>
                    <a:pt x="1145450" y="718417"/>
                    <a:pt x="1151203" y="731842"/>
                    <a:pt x="1147367" y="737596"/>
                  </a:cubicBezTo>
                  <a:cubicBezTo>
                    <a:pt x="1142573" y="742391"/>
                    <a:pt x="1138737" y="747186"/>
                    <a:pt x="1132024" y="749103"/>
                  </a:cubicBezTo>
                  <a:cubicBezTo>
                    <a:pt x="1116681" y="753898"/>
                    <a:pt x="1066815" y="704991"/>
                    <a:pt x="1058184" y="694443"/>
                  </a:cubicBezTo>
                  <a:cubicBezTo>
                    <a:pt x="1055308" y="691566"/>
                    <a:pt x="1042841" y="669510"/>
                    <a:pt x="1044759" y="667592"/>
                  </a:cubicBezTo>
                  <a:cubicBezTo>
                    <a:pt x="1050513" y="663756"/>
                    <a:pt x="1055308" y="677182"/>
                    <a:pt x="1062020" y="676222"/>
                  </a:cubicBezTo>
                  <a:cubicBezTo>
                    <a:pt x="1083117" y="672387"/>
                    <a:pt x="1077363" y="631152"/>
                    <a:pt x="1085035" y="618685"/>
                  </a:cubicBezTo>
                  <a:cubicBezTo>
                    <a:pt x="1087912" y="614849"/>
                    <a:pt x="1092707" y="613890"/>
                    <a:pt x="1094625" y="611013"/>
                  </a:cubicBezTo>
                  <a:cubicBezTo>
                    <a:pt x="1099419" y="604301"/>
                    <a:pt x="1099419" y="596629"/>
                    <a:pt x="1103255" y="590875"/>
                  </a:cubicBezTo>
                  <a:cubicBezTo>
                    <a:pt x="1116681" y="572655"/>
                    <a:pt x="1124352" y="574573"/>
                    <a:pt x="1135860" y="580327"/>
                  </a:cubicBezTo>
                  <a:cubicBezTo>
                    <a:pt x="1136819" y="581286"/>
                    <a:pt x="1136819" y="578409"/>
                    <a:pt x="1137778" y="577450"/>
                  </a:cubicBezTo>
                  <a:cubicBezTo>
                    <a:pt x="1145450" y="568819"/>
                    <a:pt x="1135860" y="551558"/>
                    <a:pt x="1157916" y="550599"/>
                  </a:cubicBezTo>
                  <a:cubicBezTo>
                    <a:pt x="1165588" y="549640"/>
                    <a:pt x="1169424" y="564025"/>
                    <a:pt x="1175177" y="560189"/>
                  </a:cubicBezTo>
                  <a:cubicBezTo>
                    <a:pt x="1181890" y="556353"/>
                    <a:pt x="1173259" y="545804"/>
                    <a:pt x="1176136" y="538133"/>
                  </a:cubicBezTo>
                  <a:cubicBezTo>
                    <a:pt x="1176136" y="536215"/>
                    <a:pt x="1197233" y="513200"/>
                    <a:pt x="1198192" y="513200"/>
                  </a:cubicBezTo>
                  <a:cubicBezTo>
                    <a:pt x="1202028" y="511282"/>
                    <a:pt x="1205864" y="520871"/>
                    <a:pt x="1207782" y="517994"/>
                  </a:cubicBezTo>
                  <a:cubicBezTo>
                    <a:pt x="1209700" y="515118"/>
                    <a:pt x="1210659" y="491144"/>
                    <a:pt x="1215453" y="486349"/>
                  </a:cubicBezTo>
                  <a:cubicBezTo>
                    <a:pt x="1223125" y="480595"/>
                    <a:pt x="1245181" y="471964"/>
                    <a:pt x="1253812" y="470046"/>
                  </a:cubicBezTo>
                  <a:cubicBezTo>
                    <a:pt x="1256689" y="470046"/>
                    <a:pt x="1257648" y="478677"/>
                    <a:pt x="1259566" y="476759"/>
                  </a:cubicBezTo>
                  <a:cubicBezTo>
                    <a:pt x="1269155" y="474841"/>
                    <a:pt x="1268196" y="469088"/>
                    <a:pt x="1271073" y="465252"/>
                  </a:cubicBezTo>
                  <a:lnTo>
                    <a:pt x="1271073" y="465252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22" name="Freeform: Shape 321">
              <a:extLst>
                <a:ext uri="{FF2B5EF4-FFF2-40B4-BE49-F238E27FC236}">
                  <a16:creationId xmlns:a16="http://schemas.microsoft.com/office/drawing/2014/main" id="{9A774AA9-B209-FE7D-2546-BF3B5723727B}"/>
                </a:ext>
              </a:extLst>
            </p:cNvPr>
            <p:cNvSpPr/>
            <p:nvPr/>
          </p:nvSpPr>
          <p:spPr>
            <a:xfrm>
              <a:off x="5613220" y="4326687"/>
              <a:ext cx="380663" cy="241106"/>
            </a:xfrm>
            <a:custGeom>
              <a:avLst/>
              <a:gdLst>
                <a:gd name="connsiteX0" fmla="*/ 366449 w 371243"/>
                <a:gd name="connsiteY0" fmla="*/ 112436 h 235140"/>
                <a:gd name="connsiteX1" fmla="*/ 364531 w 371243"/>
                <a:gd name="connsiteY1" fmla="*/ 123944 h 235140"/>
                <a:gd name="connsiteX2" fmla="*/ 358777 w 371243"/>
                <a:gd name="connsiteY2" fmla="*/ 133533 h 235140"/>
                <a:gd name="connsiteX3" fmla="*/ 365490 w 371243"/>
                <a:gd name="connsiteY3" fmla="*/ 151754 h 235140"/>
                <a:gd name="connsiteX4" fmla="*/ 336721 w 371243"/>
                <a:gd name="connsiteY4" fmla="*/ 142164 h 235140"/>
                <a:gd name="connsiteX5" fmla="*/ 342475 w 371243"/>
                <a:gd name="connsiteY5" fmla="*/ 165179 h 235140"/>
                <a:gd name="connsiteX6" fmla="*/ 337680 w 371243"/>
                <a:gd name="connsiteY6" fmla="*/ 174769 h 235140"/>
                <a:gd name="connsiteX7" fmla="*/ 344393 w 371243"/>
                <a:gd name="connsiteY7" fmla="*/ 182440 h 235140"/>
                <a:gd name="connsiteX8" fmla="*/ 334803 w 371243"/>
                <a:gd name="connsiteY8" fmla="*/ 188194 h 235140"/>
                <a:gd name="connsiteX9" fmla="*/ 325214 w 371243"/>
                <a:gd name="connsiteY9" fmla="*/ 169015 h 235140"/>
                <a:gd name="connsiteX10" fmla="*/ 298363 w 371243"/>
                <a:gd name="connsiteY10" fmla="*/ 177646 h 235140"/>
                <a:gd name="connsiteX11" fmla="*/ 277266 w 371243"/>
                <a:gd name="connsiteY11" fmla="*/ 152713 h 235140"/>
                <a:gd name="connsiteX12" fmla="*/ 271512 w 371243"/>
                <a:gd name="connsiteY12" fmla="*/ 175728 h 235140"/>
                <a:gd name="connsiteX13" fmla="*/ 246579 w 371243"/>
                <a:gd name="connsiteY13" fmla="*/ 216963 h 235140"/>
                <a:gd name="connsiteX14" fmla="*/ 249456 w 371243"/>
                <a:gd name="connsiteY14" fmla="*/ 234224 h 235140"/>
                <a:gd name="connsiteX15" fmla="*/ 238907 w 371243"/>
                <a:gd name="connsiteY15" fmla="*/ 218881 h 235140"/>
                <a:gd name="connsiteX16" fmla="*/ 229318 w 371243"/>
                <a:gd name="connsiteY16" fmla="*/ 214086 h 235140"/>
                <a:gd name="connsiteX17" fmla="*/ 236031 w 371243"/>
                <a:gd name="connsiteY17" fmla="*/ 204497 h 235140"/>
                <a:gd name="connsiteX18" fmla="*/ 233154 w 371243"/>
                <a:gd name="connsiteY18" fmla="*/ 200660 h 235140"/>
                <a:gd name="connsiteX19" fmla="*/ 202467 w 371243"/>
                <a:gd name="connsiteY19" fmla="*/ 182440 h 235140"/>
                <a:gd name="connsiteX20" fmla="*/ 204385 w 371243"/>
                <a:gd name="connsiteY20" fmla="*/ 172851 h 235140"/>
                <a:gd name="connsiteX21" fmla="*/ 203426 w 371243"/>
                <a:gd name="connsiteY21" fmla="*/ 156549 h 235140"/>
                <a:gd name="connsiteX22" fmla="*/ 198631 w 371243"/>
                <a:gd name="connsiteY22" fmla="*/ 158466 h 235140"/>
                <a:gd name="connsiteX23" fmla="*/ 186165 w 371243"/>
                <a:gd name="connsiteY23" fmla="*/ 169015 h 235140"/>
                <a:gd name="connsiteX24" fmla="*/ 172739 w 371243"/>
                <a:gd name="connsiteY24" fmla="*/ 179564 h 235140"/>
                <a:gd name="connsiteX25" fmla="*/ 179452 w 371243"/>
                <a:gd name="connsiteY25" fmla="*/ 189153 h 235140"/>
                <a:gd name="connsiteX26" fmla="*/ 153560 w 371243"/>
                <a:gd name="connsiteY26" fmla="*/ 219840 h 235140"/>
                <a:gd name="connsiteX27" fmla="*/ 131504 w 371243"/>
                <a:gd name="connsiteY27" fmla="*/ 211209 h 235140"/>
                <a:gd name="connsiteX28" fmla="*/ 86433 w 371243"/>
                <a:gd name="connsiteY28" fmla="*/ 216004 h 235140"/>
                <a:gd name="connsiteX29" fmla="*/ 78761 w 371243"/>
                <a:gd name="connsiteY29" fmla="*/ 199702 h 235140"/>
                <a:gd name="connsiteX30" fmla="*/ 73008 w 371243"/>
                <a:gd name="connsiteY30" fmla="*/ 201620 h 235140"/>
                <a:gd name="connsiteX31" fmla="*/ 74925 w 371243"/>
                <a:gd name="connsiteY31" fmla="*/ 192030 h 235140"/>
                <a:gd name="connsiteX32" fmla="*/ 67254 w 371243"/>
                <a:gd name="connsiteY32" fmla="*/ 190112 h 235140"/>
                <a:gd name="connsiteX33" fmla="*/ 73967 w 371243"/>
                <a:gd name="connsiteY33" fmla="*/ 176687 h 235140"/>
                <a:gd name="connsiteX34" fmla="*/ 67254 w 371243"/>
                <a:gd name="connsiteY34" fmla="*/ 166138 h 235140"/>
                <a:gd name="connsiteX35" fmla="*/ 70131 w 371243"/>
                <a:gd name="connsiteY35" fmla="*/ 157507 h 235140"/>
                <a:gd name="connsiteX36" fmla="*/ 25060 w 371243"/>
                <a:gd name="connsiteY36" fmla="*/ 165179 h 235140"/>
                <a:gd name="connsiteX37" fmla="*/ 24101 w 371243"/>
                <a:gd name="connsiteY37" fmla="*/ 171892 h 235140"/>
                <a:gd name="connsiteX38" fmla="*/ 28896 w 371243"/>
                <a:gd name="connsiteY38" fmla="*/ 177646 h 235140"/>
                <a:gd name="connsiteX39" fmla="*/ 127 w 371243"/>
                <a:gd name="connsiteY39" fmla="*/ 190112 h 235140"/>
                <a:gd name="connsiteX40" fmla="*/ 3963 w 371243"/>
                <a:gd name="connsiteY40" fmla="*/ 186276 h 235140"/>
                <a:gd name="connsiteX41" fmla="*/ 13552 w 371243"/>
                <a:gd name="connsiteY41" fmla="*/ 176687 h 235140"/>
                <a:gd name="connsiteX42" fmla="*/ 17388 w 371243"/>
                <a:gd name="connsiteY42" fmla="*/ 136410 h 235140"/>
                <a:gd name="connsiteX43" fmla="*/ 43280 w 371243"/>
                <a:gd name="connsiteY43" fmla="*/ 117231 h 235140"/>
                <a:gd name="connsiteX44" fmla="*/ 43280 w 371243"/>
                <a:gd name="connsiteY44" fmla="*/ 97093 h 235140"/>
                <a:gd name="connsiteX45" fmla="*/ 65336 w 371243"/>
                <a:gd name="connsiteY45" fmla="*/ 86544 h 235140"/>
                <a:gd name="connsiteX46" fmla="*/ 87392 w 371243"/>
                <a:gd name="connsiteY46" fmla="*/ 56817 h 235140"/>
                <a:gd name="connsiteX47" fmla="*/ 96982 w 371243"/>
                <a:gd name="connsiteY47" fmla="*/ 50104 h 235140"/>
                <a:gd name="connsiteX48" fmla="*/ 82597 w 371243"/>
                <a:gd name="connsiteY48" fmla="*/ 50104 h 235140"/>
                <a:gd name="connsiteX49" fmla="*/ 90269 w 371243"/>
                <a:gd name="connsiteY49" fmla="*/ 38597 h 235140"/>
                <a:gd name="connsiteX50" fmla="*/ 92187 w 371243"/>
                <a:gd name="connsiteY50" fmla="*/ 38597 h 235140"/>
                <a:gd name="connsiteX51" fmla="*/ 90269 w 371243"/>
                <a:gd name="connsiteY51" fmla="*/ 31884 h 235140"/>
                <a:gd name="connsiteX52" fmla="*/ 135340 w 371243"/>
                <a:gd name="connsiteY52" fmla="*/ 27089 h 235140"/>
                <a:gd name="connsiteX53" fmla="*/ 139176 w 371243"/>
                <a:gd name="connsiteY53" fmla="*/ 23253 h 235140"/>
                <a:gd name="connsiteX54" fmla="*/ 141094 w 371243"/>
                <a:gd name="connsiteY54" fmla="*/ 21335 h 235140"/>
                <a:gd name="connsiteX55" fmla="*/ 146847 w 371243"/>
                <a:gd name="connsiteY55" fmla="*/ 22294 h 235140"/>
                <a:gd name="connsiteX56" fmla="*/ 142053 w 371243"/>
                <a:gd name="connsiteY56" fmla="*/ 26130 h 235140"/>
                <a:gd name="connsiteX57" fmla="*/ 189042 w 371243"/>
                <a:gd name="connsiteY57" fmla="*/ 21335 h 235140"/>
                <a:gd name="connsiteX58" fmla="*/ 213016 w 371243"/>
                <a:gd name="connsiteY58" fmla="*/ 26130 h 235140"/>
                <a:gd name="connsiteX59" fmla="*/ 213016 w 371243"/>
                <a:gd name="connsiteY59" fmla="*/ 19417 h 235140"/>
                <a:gd name="connsiteX60" fmla="*/ 221646 w 371243"/>
                <a:gd name="connsiteY60" fmla="*/ 15582 h 235140"/>
                <a:gd name="connsiteX61" fmla="*/ 205344 w 371243"/>
                <a:gd name="connsiteY61" fmla="*/ 15582 h 235140"/>
                <a:gd name="connsiteX62" fmla="*/ 231236 w 371243"/>
                <a:gd name="connsiteY62" fmla="*/ 4074 h 235140"/>
                <a:gd name="connsiteX63" fmla="*/ 229318 w 371243"/>
                <a:gd name="connsiteY63" fmla="*/ 11746 h 235140"/>
                <a:gd name="connsiteX64" fmla="*/ 236031 w 371243"/>
                <a:gd name="connsiteY64" fmla="*/ 13664 h 235140"/>
                <a:gd name="connsiteX65" fmla="*/ 236031 w 371243"/>
                <a:gd name="connsiteY65" fmla="*/ 7910 h 235140"/>
                <a:gd name="connsiteX66" fmla="*/ 243702 w 371243"/>
                <a:gd name="connsiteY66" fmla="*/ 17500 h 235140"/>
                <a:gd name="connsiteX67" fmla="*/ 274389 w 371243"/>
                <a:gd name="connsiteY67" fmla="*/ 15582 h 235140"/>
                <a:gd name="connsiteX68" fmla="*/ 297404 w 371243"/>
                <a:gd name="connsiteY68" fmla="*/ 30925 h 235140"/>
                <a:gd name="connsiteX69" fmla="*/ 297404 w 371243"/>
                <a:gd name="connsiteY69" fmla="*/ 31884 h 235140"/>
                <a:gd name="connsiteX70" fmla="*/ 305076 w 371243"/>
                <a:gd name="connsiteY70" fmla="*/ 49145 h 235140"/>
                <a:gd name="connsiteX71" fmla="*/ 299322 w 371243"/>
                <a:gd name="connsiteY71" fmla="*/ 51063 h 235140"/>
                <a:gd name="connsiteX72" fmla="*/ 289732 w 371243"/>
                <a:gd name="connsiteY72" fmla="*/ 88463 h 235140"/>
                <a:gd name="connsiteX73" fmla="*/ 322337 w 371243"/>
                <a:gd name="connsiteY73" fmla="*/ 92298 h 235140"/>
                <a:gd name="connsiteX74" fmla="*/ 321378 w 371243"/>
                <a:gd name="connsiteY74" fmla="*/ 99011 h 235140"/>
                <a:gd name="connsiteX75" fmla="*/ 337680 w 371243"/>
                <a:gd name="connsiteY75" fmla="*/ 110518 h 235140"/>
                <a:gd name="connsiteX76" fmla="*/ 364531 w 371243"/>
                <a:gd name="connsiteY76" fmla="*/ 95175 h 235140"/>
                <a:gd name="connsiteX77" fmla="*/ 371244 w 371243"/>
                <a:gd name="connsiteY77" fmla="*/ 97093 h 235140"/>
                <a:gd name="connsiteX78" fmla="*/ 370285 w 371243"/>
                <a:gd name="connsiteY78" fmla="*/ 104765 h 235140"/>
                <a:gd name="connsiteX79" fmla="*/ 366449 w 371243"/>
                <a:gd name="connsiteY79" fmla="*/ 112436 h 235140"/>
                <a:gd name="connsiteX80" fmla="*/ 366449 w 371243"/>
                <a:gd name="connsiteY80" fmla="*/ 112436 h 235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371243" h="235140">
                  <a:moveTo>
                    <a:pt x="366449" y="112436"/>
                  </a:moveTo>
                  <a:cubicBezTo>
                    <a:pt x="365490" y="116272"/>
                    <a:pt x="366449" y="120108"/>
                    <a:pt x="364531" y="123944"/>
                  </a:cubicBezTo>
                  <a:cubicBezTo>
                    <a:pt x="363572" y="127780"/>
                    <a:pt x="360695" y="130657"/>
                    <a:pt x="358777" y="133533"/>
                  </a:cubicBezTo>
                  <a:cubicBezTo>
                    <a:pt x="358777" y="135451"/>
                    <a:pt x="376039" y="147918"/>
                    <a:pt x="365490" y="151754"/>
                  </a:cubicBezTo>
                  <a:cubicBezTo>
                    <a:pt x="346311" y="156549"/>
                    <a:pt x="353024" y="129698"/>
                    <a:pt x="336721" y="142164"/>
                  </a:cubicBezTo>
                  <a:cubicBezTo>
                    <a:pt x="324255" y="150795"/>
                    <a:pt x="340557" y="161343"/>
                    <a:pt x="342475" y="165179"/>
                  </a:cubicBezTo>
                  <a:cubicBezTo>
                    <a:pt x="343434" y="169015"/>
                    <a:pt x="337680" y="171892"/>
                    <a:pt x="337680" y="174769"/>
                  </a:cubicBezTo>
                  <a:cubicBezTo>
                    <a:pt x="338639" y="178605"/>
                    <a:pt x="342475" y="180523"/>
                    <a:pt x="344393" y="182440"/>
                  </a:cubicBezTo>
                  <a:cubicBezTo>
                    <a:pt x="345352" y="186276"/>
                    <a:pt x="337680" y="190112"/>
                    <a:pt x="334803" y="188194"/>
                  </a:cubicBezTo>
                  <a:cubicBezTo>
                    <a:pt x="328091" y="184358"/>
                    <a:pt x="331926" y="169974"/>
                    <a:pt x="325214" y="169015"/>
                  </a:cubicBezTo>
                  <a:cubicBezTo>
                    <a:pt x="301240" y="164220"/>
                    <a:pt x="312747" y="182440"/>
                    <a:pt x="298363" y="177646"/>
                  </a:cubicBezTo>
                  <a:cubicBezTo>
                    <a:pt x="275348" y="171892"/>
                    <a:pt x="289732" y="154631"/>
                    <a:pt x="277266" y="152713"/>
                  </a:cubicBezTo>
                  <a:cubicBezTo>
                    <a:pt x="261922" y="149836"/>
                    <a:pt x="271512" y="174769"/>
                    <a:pt x="271512" y="175728"/>
                  </a:cubicBezTo>
                  <a:cubicBezTo>
                    <a:pt x="267676" y="192030"/>
                    <a:pt x="246579" y="197784"/>
                    <a:pt x="246579" y="216963"/>
                  </a:cubicBezTo>
                  <a:cubicBezTo>
                    <a:pt x="246579" y="225593"/>
                    <a:pt x="264799" y="222717"/>
                    <a:pt x="249456" y="234224"/>
                  </a:cubicBezTo>
                  <a:cubicBezTo>
                    <a:pt x="243702" y="239019"/>
                    <a:pt x="241784" y="223676"/>
                    <a:pt x="238907" y="218881"/>
                  </a:cubicBezTo>
                  <a:cubicBezTo>
                    <a:pt x="236031" y="216004"/>
                    <a:pt x="230277" y="217922"/>
                    <a:pt x="229318" y="214086"/>
                  </a:cubicBezTo>
                  <a:cubicBezTo>
                    <a:pt x="228359" y="210250"/>
                    <a:pt x="235072" y="207373"/>
                    <a:pt x="236031" y="204497"/>
                  </a:cubicBezTo>
                  <a:cubicBezTo>
                    <a:pt x="236031" y="202579"/>
                    <a:pt x="234113" y="200660"/>
                    <a:pt x="233154" y="200660"/>
                  </a:cubicBezTo>
                  <a:cubicBezTo>
                    <a:pt x="223564" y="196825"/>
                    <a:pt x="209180" y="193948"/>
                    <a:pt x="202467" y="182440"/>
                  </a:cubicBezTo>
                  <a:cubicBezTo>
                    <a:pt x="201508" y="178605"/>
                    <a:pt x="204385" y="174769"/>
                    <a:pt x="204385" y="172851"/>
                  </a:cubicBezTo>
                  <a:cubicBezTo>
                    <a:pt x="204385" y="167097"/>
                    <a:pt x="205344" y="162302"/>
                    <a:pt x="203426" y="156549"/>
                  </a:cubicBezTo>
                  <a:cubicBezTo>
                    <a:pt x="202467" y="155590"/>
                    <a:pt x="200549" y="157507"/>
                    <a:pt x="198631" y="158466"/>
                  </a:cubicBezTo>
                  <a:cubicBezTo>
                    <a:pt x="193836" y="162302"/>
                    <a:pt x="190960" y="166138"/>
                    <a:pt x="186165" y="169015"/>
                  </a:cubicBezTo>
                  <a:cubicBezTo>
                    <a:pt x="181370" y="172851"/>
                    <a:pt x="174657" y="174769"/>
                    <a:pt x="172739" y="179564"/>
                  </a:cubicBezTo>
                  <a:cubicBezTo>
                    <a:pt x="171780" y="183399"/>
                    <a:pt x="180411" y="185317"/>
                    <a:pt x="179452" y="189153"/>
                  </a:cubicBezTo>
                  <a:cubicBezTo>
                    <a:pt x="179452" y="193948"/>
                    <a:pt x="154519" y="219840"/>
                    <a:pt x="153560" y="219840"/>
                  </a:cubicBezTo>
                  <a:cubicBezTo>
                    <a:pt x="145889" y="219840"/>
                    <a:pt x="139176" y="209291"/>
                    <a:pt x="131504" y="211209"/>
                  </a:cubicBezTo>
                  <a:cubicBezTo>
                    <a:pt x="119997" y="214086"/>
                    <a:pt x="95064" y="232306"/>
                    <a:pt x="86433" y="216004"/>
                  </a:cubicBezTo>
                  <a:cubicBezTo>
                    <a:pt x="82597" y="210250"/>
                    <a:pt x="82597" y="204497"/>
                    <a:pt x="78761" y="199702"/>
                  </a:cubicBezTo>
                  <a:cubicBezTo>
                    <a:pt x="77802" y="197784"/>
                    <a:pt x="73967" y="203538"/>
                    <a:pt x="73008" y="201620"/>
                  </a:cubicBezTo>
                  <a:cubicBezTo>
                    <a:pt x="72049" y="198743"/>
                    <a:pt x="76844" y="193948"/>
                    <a:pt x="74925" y="192030"/>
                  </a:cubicBezTo>
                  <a:cubicBezTo>
                    <a:pt x="73967" y="189153"/>
                    <a:pt x="68213" y="192030"/>
                    <a:pt x="67254" y="190112"/>
                  </a:cubicBezTo>
                  <a:cubicBezTo>
                    <a:pt x="61500" y="181481"/>
                    <a:pt x="74925" y="182440"/>
                    <a:pt x="73967" y="176687"/>
                  </a:cubicBezTo>
                  <a:cubicBezTo>
                    <a:pt x="73008" y="171892"/>
                    <a:pt x="67254" y="169974"/>
                    <a:pt x="67254" y="166138"/>
                  </a:cubicBezTo>
                  <a:cubicBezTo>
                    <a:pt x="66295" y="163261"/>
                    <a:pt x="73967" y="158466"/>
                    <a:pt x="70131" y="157507"/>
                  </a:cubicBezTo>
                  <a:cubicBezTo>
                    <a:pt x="58623" y="151754"/>
                    <a:pt x="33690" y="151754"/>
                    <a:pt x="25060" y="165179"/>
                  </a:cubicBezTo>
                  <a:cubicBezTo>
                    <a:pt x="23142" y="167097"/>
                    <a:pt x="24101" y="169015"/>
                    <a:pt x="24101" y="171892"/>
                  </a:cubicBezTo>
                  <a:cubicBezTo>
                    <a:pt x="25060" y="173810"/>
                    <a:pt x="29854" y="175728"/>
                    <a:pt x="28896" y="177646"/>
                  </a:cubicBezTo>
                  <a:cubicBezTo>
                    <a:pt x="23142" y="188194"/>
                    <a:pt x="10675" y="192989"/>
                    <a:pt x="127" y="190112"/>
                  </a:cubicBezTo>
                  <a:cubicBezTo>
                    <a:pt x="-832" y="190112"/>
                    <a:pt x="3963" y="188194"/>
                    <a:pt x="3963" y="186276"/>
                  </a:cubicBezTo>
                  <a:cubicBezTo>
                    <a:pt x="3963" y="174769"/>
                    <a:pt x="12593" y="178605"/>
                    <a:pt x="13552" y="176687"/>
                  </a:cubicBezTo>
                  <a:cubicBezTo>
                    <a:pt x="18347" y="162302"/>
                    <a:pt x="5880" y="149836"/>
                    <a:pt x="17388" y="136410"/>
                  </a:cubicBezTo>
                  <a:cubicBezTo>
                    <a:pt x="24101" y="127780"/>
                    <a:pt x="39444" y="127780"/>
                    <a:pt x="43280" y="117231"/>
                  </a:cubicBezTo>
                  <a:cubicBezTo>
                    <a:pt x="46157" y="111477"/>
                    <a:pt x="40403" y="103806"/>
                    <a:pt x="43280" y="97093"/>
                  </a:cubicBezTo>
                  <a:cubicBezTo>
                    <a:pt x="47116" y="89422"/>
                    <a:pt x="59582" y="92298"/>
                    <a:pt x="65336" y="86544"/>
                  </a:cubicBezTo>
                  <a:cubicBezTo>
                    <a:pt x="72049" y="80791"/>
                    <a:pt x="78761" y="63530"/>
                    <a:pt x="87392" y="56817"/>
                  </a:cubicBezTo>
                  <a:cubicBezTo>
                    <a:pt x="92187" y="52981"/>
                    <a:pt x="96023" y="63530"/>
                    <a:pt x="96982" y="50104"/>
                  </a:cubicBezTo>
                  <a:cubicBezTo>
                    <a:pt x="96982" y="45309"/>
                    <a:pt x="83556" y="54899"/>
                    <a:pt x="82597" y="50104"/>
                  </a:cubicBezTo>
                  <a:cubicBezTo>
                    <a:pt x="80679" y="45309"/>
                    <a:pt x="88351" y="42432"/>
                    <a:pt x="90269" y="38597"/>
                  </a:cubicBezTo>
                  <a:cubicBezTo>
                    <a:pt x="90269" y="38597"/>
                    <a:pt x="92187" y="39556"/>
                    <a:pt x="92187" y="38597"/>
                  </a:cubicBezTo>
                  <a:cubicBezTo>
                    <a:pt x="92187" y="36679"/>
                    <a:pt x="88351" y="32843"/>
                    <a:pt x="90269" y="31884"/>
                  </a:cubicBezTo>
                  <a:cubicBezTo>
                    <a:pt x="115202" y="24212"/>
                    <a:pt x="104653" y="58735"/>
                    <a:pt x="135340" y="27089"/>
                  </a:cubicBezTo>
                  <a:cubicBezTo>
                    <a:pt x="136299" y="27089"/>
                    <a:pt x="138217" y="25171"/>
                    <a:pt x="139176" y="23253"/>
                  </a:cubicBezTo>
                  <a:lnTo>
                    <a:pt x="141094" y="21335"/>
                  </a:lnTo>
                  <a:cubicBezTo>
                    <a:pt x="143012" y="20376"/>
                    <a:pt x="144930" y="20376"/>
                    <a:pt x="146847" y="22294"/>
                  </a:cubicBezTo>
                  <a:cubicBezTo>
                    <a:pt x="147806" y="23253"/>
                    <a:pt x="141094" y="24212"/>
                    <a:pt x="142053" y="26130"/>
                  </a:cubicBezTo>
                  <a:cubicBezTo>
                    <a:pt x="144930" y="31884"/>
                    <a:pt x="186165" y="21335"/>
                    <a:pt x="189042" y="21335"/>
                  </a:cubicBezTo>
                  <a:cubicBezTo>
                    <a:pt x="207262" y="20376"/>
                    <a:pt x="190960" y="37638"/>
                    <a:pt x="213016" y="26130"/>
                  </a:cubicBezTo>
                  <a:cubicBezTo>
                    <a:pt x="213975" y="25171"/>
                    <a:pt x="211098" y="20376"/>
                    <a:pt x="213016" y="19417"/>
                  </a:cubicBezTo>
                  <a:cubicBezTo>
                    <a:pt x="215893" y="17500"/>
                    <a:pt x="225482" y="16541"/>
                    <a:pt x="221646" y="15582"/>
                  </a:cubicBezTo>
                  <a:cubicBezTo>
                    <a:pt x="215893" y="14623"/>
                    <a:pt x="211098" y="16541"/>
                    <a:pt x="205344" y="15582"/>
                  </a:cubicBezTo>
                  <a:cubicBezTo>
                    <a:pt x="202467" y="14623"/>
                    <a:pt x="217810" y="-9351"/>
                    <a:pt x="231236" y="4074"/>
                  </a:cubicBezTo>
                  <a:cubicBezTo>
                    <a:pt x="233154" y="5992"/>
                    <a:pt x="228359" y="9828"/>
                    <a:pt x="229318" y="11746"/>
                  </a:cubicBezTo>
                  <a:cubicBezTo>
                    <a:pt x="230277" y="13664"/>
                    <a:pt x="234113" y="14623"/>
                    <a:pt x="236031" y="13664"/>
                  </a:cubicBezTo>
                  <a:cubicBezTo>
                    <a:pt x="237948" y="12705"/>
                    <a:pt x="235072" y="5992"/>
                    <a:pt x="236031" y="7910"/>
                  </a:cubicBezTo>
                  <a:cubicBezTo>
                    <a:pt x="239867" y="9828"/>
                    <a:pt x="239867" y="15582"/>
                    <a:pt x="243702" y="17500"/>
                  </a:cubicBezTo>
                  <a:cubicBezTo>
                    <a:pt x="243702" y="17500"/>
                    <a:pt x="273430" y="15582"/>
                    <a:pt x="274389" y="15582"/>
                  </a:cubicBezTo>
                  <a:cubicBezTo>
                    <a:pt x="283020" y="17500"/>
                    <a:pt x="289732" y="26130"/>
                    <a:pt x="297404" y="30925"/>
                  </a:cubicBezTo>
                  <a:lnTo>
                    <a:pt x="297404" y="31884"/>
                  </a:lnTo>
                  <a:cubicBezTo>
                    <a:pt x="297404" y="38597"/>
                    <a:pt x="308912" y="39556"/>
                    <a:pt x="305076" y="49145"/>
                  </a:cubicBezTo>
                  <a:cubicBezTo>
                    <a:pt x="304117" y="51063"/>
                    <a:pt x="300281" y="50104"/>
                    <a:pt x="299322" y="51063"/>
                  </a:cubicBezTo>
                  <a:cubicBezTo>
                    <a:pt x="296445" y="55858"/>
                    <a:pt x="287814" y="87504"/>
                    <a:pt x="289732" y="88463"/>
                  </a:cubicBezTo>
                  <a:cubicBezTo>
                    <a:pt x="291650" y="89422"/>
                    <a:pt x="321378" y="92298"/>
                    <a:pt x="322337" y="92298"/>
                  </a:cubicBezTo>
                  <a:cubicBezTo>
                    <a:pt x="324255" y="94216"/>
                    <a:pt x="319460" y="97093"/>
                    <a:pt x="321378" y="99011"/>
                  </a:cubicBezTo>
                  <a:cubicBezTo>
                    <a:pt x="326173" y="104765"/>
                    <a:pt x="330968" y="107642"/>
                    <a:pt x="337680" y="110518"/>
                  </a:cubicBezTo>
                  <a:cubicBezTo>
                    <a:pt x="352065" y="118190"/>
                    <a:pt x="354942" y="93257"/>
                    <a:pt x="364531" y="95175"/>
                  </a:cubicBezTo>
                  <a:cubicBezTo>
                    <a:pt x="367408" y="95175"/>
                    <a:pt x="369326" y="96134"/>
                    <a:pt x="371244" y="97093"/>
                  </a:cubicBezTo>
                  <a:lnTo>
                    <a:pt x="370285" y="104765"/>
                  </a:lnTo>
                  <a:cubicBezTo>
                    <a:pt x="366449" y="110518"/>
                    <a:pt x="365490" y="112436"/>
                    <a:pt x="366449" y="112436"/>
                  </a:cubicBezTo>
                  <a:lnTo>
                    <a:pt x="366449" y="112436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23" name="Freeform: Shape 322">
              <a:extLst>
                <a:ext uri="{FF2B5EF4-FFF2-40B4-BE49-F238E27FC236}">
                  <a16:creationId xmlns:a16="http://schemas.microsoft.com/office/drawing/2014/main" id="{91550285-6300-DAB8-C463-C46056E9197B}"/>
                </a:ext>
              </a:extLst>
            </p:cNvPr>
            <p:cNvSpPr/>
            <p:nvPr/>
          </p:nvSpPr>
          <p:spPr>
            <a:xfrm>
              <a:off x="7282916" y="4075020"/>
              <a:ext cx="334379" cy="341454"/>
            </a:xfrm>
            <a:custGeom>
              <a:avLst/>
              <a:gdLst>
                <a:gd name="connsiteX0" fmla="*/ 60 w 326105"/>
                <a:gd name="connsiteY0" fmla="*/ 40461 h 333005"/>
                <a:gd name="connsiteX1" fmla="*/ 30747 w 326105"/>
                <a:gd name="connsiteY1" fmla="*/ 48133 h 333005"/>
                <a:gd name="connsiteX2" fmla="*/ 68146 w 326105"/>
                <a:gd name="connsiteY2" fmla="*/ 98958 h 333005"/>
                <a:gd name="connsiteX3" fmla="*/ 169796 w 326105"/>
                <a:gd name="connsiteY3" fmla="*/ 201566 h 333005"/>
                <a:gd name="connsiteX4" fmla="*/ 173632 w 326105"/>
                <a:gd name="connsiteY4" fmla="*/ 271570 h 333005"/>
                <a:gd name="connsiteX5" fmla="*/ 190893 w 326105"/>
                <a:gd name="connsiteY5" fmla="*/ 313765 h 333005"/>
                <a:gd name="connsiteX6" fmla="*/ 184180 w 326105"/>
                <a:gd name="connsiteY6" fmla="*/ 321436 h 333005"/>
                <a:gd name="connsiteX7" fmla="*/ 192811 w 326105"/>
                <a:gd name="connsiteY7" fmla="*/ 325272 h 333005"/>
                <a:gd name="connsiteX8" fmla="*/ 199524 w 326105"/>
                <a:gd name="connsiteY8" fmla="*/ 332944 h 333005"/>
                <a:gd name="connsiteX9" fmla="*/ 204318 w 326105"/>
                <a:gd name="connsiteY9" fmla="*/ 322395 h 333005"/>
                <a:gd name="connsiteX10" fmla="*/ 219661 w 326105"/>
                <a:gd name="connsiteY10" fmla="*/ 322395 h 333005"/>
                <a:gd name="connsiteX11" fmla="*/ 220620 w 326105"/>
                <a:gd name="connsiteY11" fmla="*/ 288832 h 333005"/>
                <a:gd name="connsiteX12" fmla="*/ 232128 w 326105"/>
                <a:gd name="connsiteY12" fmla="*/ 278283 h 333005"/>
                <a:gd name="connsiteX13" fmla="*/ 232128 w 326105"/>
                <a:gd name="connsiteY13" fmla="*/ 261981 h 333005"/>
                <a:gd name="connsiteX14" fmla="*/ 243635 w 326105"/>
                <a:gd name="connsiteY14" fmla="*/ 254309 h 333005"/>
                <a:gd name="connsiteX15" fmla="*/ 239800 w 326105"/>
                <a:gd name="connsiteY15" fmla="*/ 242802 h 333005"/>
                <a:gd name="connsiteX16" fmla="*/ 243635 w 326105"/>
                <a:gd name="connsiteY16" fmla="*/ 229376 h 333005"/>
                <a:gd name="connsiteX17" fmla="*/ 232128 w 326105"/>
                <a:gd name="connsiteY17" fmla="*/ 200608 h 333005"/>
                <a:gd name="connsiteX18" fmla="*/ 248430 w 326105"/>
                <a:gd name="connsiteY18" fmla="*/ 188141 h 333005"/>
                <a:gd name="connsiteX19" fmla="*/ 253225 w 326105"/>
                <a:gd name="connsiteY19" fmla="*/ 200608 h 333005"/>
                <a:gd name="connsiteX20" fmla="*/ 251307 w 326105"/>
                <a:gd name="connsiteY20" fmla="*/ 205402 h 333005"/>
                <a:gd name="connsiteX21" fmla="*/ 255143 w 326105"/>
                <a:gd name="connsiteY21" fmla="*/ 206361 h 333005"/>
                <a:gd name="connsiteX22" fmla="*/ 261856 w 326105"/>
                <a:gd name="connsiteY22" fmla="*/ 192936 h 333005"/>
                <a:gd name="connsiteX23" fmla="*/ 265692 w 326105"/>
                <a:gd name="connsiteY23" fmla="*/ 197731 h 333005"/>
                <a:gd name="connsiteX24" fmla="*/ 270486 w 326105"/>
                <a:gd name="connsiteY24" fmla="*/ 189100 h 333005"/>
                <a:gd name="connsiteX25" fmla="*/ 285830 w 326105"/>
                <a:gd name="connsiteY25" fmla="*/ 198690 h 333005"/>
                <a:gd name="connsiteX26" fmla="*/ 291583 w 326105"/>
                <a:gd name="connsiteY26" fmla="*/ 182387 h 333005"/>
                <a:gd name="connsiteX27" fmla="*/ 307886 w 326105"/>
                <a:gd name="connsiteY27" fmla="*/ 194854 h 333005"/>
                <a:gd name="connsiteX28" fmla="*/ 309804 w 326105"/>
                <a:gd name="connsiteY28" fmla="*/ 189100 h 333005"/>
                <a:gd name="connsiteX29" fmla="*/ 326106 w 326105"/>
                <a:gd name="connsiteY29" fmla="*/ 181428 h 333005"/>
                <a:gd name="connsiteX30" fmla="*/ 304050 w 326105"/>
                <a:gd name="connsiteY30" fmla="*/ 171839 h 333005"/>
                <a:gd name="connsiteX31" fmla="*/ 308845 w 326105"/>
                <a:gd name="connsiteY31" fmla="*/ 168003 h 333005"/>
                <a:gd name="connsiteX32" fmla="*/ 300214 w 326105"/>
                <a:gd name="connsiteY32" fmla="*/ 140193 h 333005"/>
                <a:gd name="connsiteX33" fmla="*/ 266651 w 326105"/>
                <a:gd name="connsiteY33" fmla="*/ 131562 h 333005"/>
                <a:gd name="connsiteX34" fmla="*/ 260897 w 326105"/>
                <a:gd name="connsiteY34" fmla="*/ 116219 h 333005"/>
                <a:gd name="connsiteX35" fmla="*/ 253225 w 326105"/>
                <a:gd name="connsiteY35" fmla="*/ 89368 h 333005"/>
                <a:gd name="connsiteX36" fmla="*/ 243635 w 326105"/>
                <a:gd name="connsiteY36" fmla="*/ 97999 h 333005"/>
                <a:gd name="connsiteX37" fmla="*/ 214867 w 326105"/>
                <a:gd name="connsiteY37" fmla="*/ 75943 h 333005"/>
                <a:gd name="connsiteX38" fmla="*/ 202400 w 326105"/>
                <a:gd name="connsiteY38" fmla="*/ 24159 h 333005"/>
                <a:gd name="connsiteX39" fmla="*/ 191852 w 326105"/>
                <a:gd name="connsiteY39" fmla="*/ 33749 h 333005"/>
                <a:gd name="connsiteX40" fmla="*/ 153493 w 326105"/>
                <a:gd name="connsiteY40" fmla="*/ 14569 h 333005"/>
                <a:gd name="connsiteX41" fmla="*/ 147740 w 326105"/>
                <a:gd name="connsiteY41" fmla="*/ 27995 h 333005"/>
                <a:gd name="connsiteX42" fmla="*/ 141986 w 326105"/>
                <a:gd name="connsiteY42" fmla="*/ 17446 h 333005"/>
                <a:gd name="connsiteX43" fmla="*/ 134314 w 326105"/>
                <a:gd name="connsiteY43" fmla="*/ 22241 h 333005"/>
                <a:gd name="connsiteX44" fmla="*/ 134314 w 326105"/>
                <a:gd name="connsiteY44" fmla="*/ 10734 h 333005"/>
                <a:gd name="connsiteX45" fmla="*/ 114176 w 326105"/>
                <a:gd name="connsiteY45" fmla="*/ 18405 h 333005"/>
                <a:gd name="connsiteX46" fmla="*/ 111299 w 326105"/>
                <a:gd name="connsiteY46" fmla="*/ 10734 h 333005"/>
                <a:gd name="connsiteX47" fmla="*/ 82530 w 326105"/>
                <a:gd name="connsiteY47" fmla="*/ 185 h 333005"/>
                <a:gd name="connsiteX48" fmla="*/ 46090 w 326105"/>
                <a:gd name="connsiteY48" fmla="*/ 20323 h 333005"/>
                <a:gd name="connsiteX49" fmla="*/ 9650 w 326105"/>
                <a:gd name="connsiteY49" fmla="*/ 27036 h 333005"/>
                <a:gd name="connsiteX50" fmla="*/ 14444 w 326105"/>
                <a:gd name="connsiteY50" fmla="*/ 35667 h 333005"/>
                <a:gd name="connsiteX51" fmla="*/ 4855 w 326105"/>
                <a:gd name="connsiteY51" fmla="*/ 31831 h 333005"/>
                <a:gd name="connsiteX52" fmla="*/ 60 w 326105"/>
                <a:gd name="connsiteY52" fmla="*/ 40461 h 333005"/>
                <a:gd name="connsiteX53" fmla="*/ 60 w 326105"/>
                <a:gd name="connsiteY53" fmla="*/ 40461 h 333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26105" h="333005">
                  <a:moveTo>
                    <a:pt x="60" y="40461"/>
                  </a:moveTo>
                  <a:cubicBezTo>
                    <a:pt x="12527" y="33749"/>
                    <a:pt x="21157" y="39502"/>
                    <a:pt x="30747" y="48133"/>
                  </a:cubicBezTo>
                  <a:cubicBezTo>
                    <a:pt x="49926" y="61559"/>
                    <a:pt x="52803" y="84574"/>
                    <a:pt x="68146" y="98958"/>
                  </a:cubicBezTo>
                  <a:cubicBezTo>
                    <a:pt x="93079" y="122932"/>
                    <a:pt x="162124" y="166085"/>
                    <a:pt x="169796" y="201566"/>
                  </a:cubicBezTo>
                  <a:cubicBezTo>
                    <a:pt x="176508" y="223623"/>
                    <a:pt x="167878" y="249514"/>
                    <a:pt x="173632" y="271570"/>
                  </a:cubicBezTo>
                  <a:cubicBezTo>
                    <a:pt x="175550" y="281160"/>
                    <a:pt x="191852" y="304175"/>
                    <a:pt x="190893" y="313765"/>
                  </a:cubicBezTo>
                  <a:cubicBezTo>
                    <a:pt x="190893" y="317600"/>
                    <a:pt x="183221" y="318559"/>
                    <a:pt x="184180" y="321436"/>
                  </a:cubicBezTo>
                  <a:cubicBezTo>
                    <a:pt x="185139" y="325272"/>
                    <a:pt x="190893" y="323354"/>
                    <a:pt x="192811" y="325272"/>
                  </a:cubicBezTo>
                  <a:cubicBezTo>
                    <a:pt x="195687" y="327190"/>
                    <a:pt x="195687" y="332944"/>
                    <a:pt x="199524" y="332944"/>
                  </a:cubicBezTo>
                  <a:cubicBezTo>
                    <a:pt x="204318" y="333903"/>
                    <a:pt x="200482" y="323354"/>
                    <a:pt x="204318" y="322395"/>
                  </a:cubicBezTo>
                  <a:cubicBezTo>
                    <a:pt x="210072" y="321436"/>
                    <a:pt x="214867" y="323354"/>
                    <a:pt x="219661" y="322395"/>
                  </a:cubicBezTo>
                  <a:cubicBezTo>
                    <a:pt x="226374" y="321436"/>
                    <a:pt x="211990" y="301298"/>
                    <a:pt x="220620" y="288832"/>
                  </a:cubicBezTo>
                  <a:cubicBezTo>
                    <a:pt x="223498" y="284996"/>
                    <a:pt x="228292" y="282119"/>
                    <a:pt x="232128" y="278283"/>
                  </a:cubicBezTo>
                  <a:cubicBezTo>
                    <a:pt x="236923" y="271570"/>
                    <a:pt x="224456" y="268693"/>
                    <a:pt x="232128" y="261981"/>
                  </a:cubicBezTo>
                  <a:cubicBezTo>
                    <a:pt x="235964" y="258145"/>
                    <a:pt x="241718" y="258145"/>
                    <a:pt x="243635" y="254309"/>
                  </a:cubicBezTo>
                  <a:cubicBezTo>
                    <a:pt x="245553" y="250473"/>
                    <a:pt x="239800" y="246637"/>
                    <a:pt x="239800" y="242802"/>
                  </a:cubicBezTo>
                  <a:cubicBezTo>
                    <a:pt x="239800" y="238966"/>
                    <a:pt x="244594" y="234171"/>
                    <a:pt x="243635" y="229376"/>
                  </a:cubicBezTo>
                  <a:cubicBezTo>
                    <a:pt x="241718" y="221704"/>
                    <a:pt x="219661" y="214992"/>
                    <a:pt x="232128" y="200608"/>
                  </a:cubicBezTo>
                  <a:cubicBezTo>
                    <a:pt x="236923" y="194854"/>
                    <a:pt x="244594" y="181428"/>
                    <a:pt x="248430" y="188141"/>
                  </a:cubicBezTo>
                  <a:cubicBezTo>
                    <a:pt x="250348" y="191977"/>
                    <a:pt x="252266" y="195813"/>
                    <a:pt x="253225" y="200608"/>
                  </a:cubicBezTo>
                  <a:cubicBezTo>
                    <a:pt x="253225" y="202525"/>
                    <a:pt x="251307" y="203484"/>
                    <a:pt x="251307" y="205402"/>
                  </a:cubicBezTo>
                  <a:cubicBezTo>
                    <a:pt x="252266" y="206361"/>
                    <a:pt x="254184" y="207320"/>
                    <a:pt x="255143" y="206361"/>
                  </a:cubicBezTo>
                  <a:cubicBezTo>
                    <a:pt x="258020" y="202525"/>
                    <a:pt x="257061" y="196772"/>
                    <a:pt x="261856" y="192936"/>
                  </a:cubicBezTo>
                  <a:cubicBezTo>
                    <a:pt x="262815" y="191018"/>
                    <a:pt x="263774" y="198690"/>
                    <a:pt x="265692" y="197731"/>
                  </a:cubicBezTo>
                  <a:cubicBezTo>
                    <a:pt x="269527" y="196772"/>
                    <a:pt x="268568" y="191018"/>
                    <a:pt x="270486" y="189100"/>
                  </a:cubicBezTo>
                  <a:cubicBezTo>
                    <a:pt x="270486" y="189100"/>
                    <a:pt x="281994" y="197731"/>
                    <a:pt x="285830" y="198690"/>
                  </a:cubicBezTo>
                  <a:cubicBezTo>
                    <a:pt x="291583" y="199649"/>
                    <a:pt x="285830" y="182387"/>
                    <a:pt x="291583" y="182387"/>
                  </a:cubicBezTo>
                  <a:cubicBezTo>
                    <a:pt x="299255" y="182387"/>
                    <a:pt x="303091" y="199649"/>
                    <a:pt x="307886" y="194854"/>
                  </a:cubicBezTo>
                  <a:cubicBezTo>
                    <a:pt x="308845" y="192936"/>
                    <a:pt x="307886" y="191018"/>
                    <a:pt x="309804" y="189100"/>
                  </a:cubicBezTo>
                  <a:cubicBezTo>
                    <a:pt x="314599" y="185264"/>
                    <a:pt x="320352" y="184305"/>
                    <a:pt x="326106" y="181428"/>
                  </a:cubicBezTo>
                  <a:cubicBezTo>
                    <a:pt x="326106" y="180469"/>
                    <a:pt x="305009" y="177592"/>
                    <a:pt x="304050" y="171839"/>
                  </a:cubicBezTo>
                  <a:cubicBezTo>
                    <a:pt x="303091" y="169921"/>
                    <a:pt x="308845" y="169921"/>
                    <a:pt x="308845" y="168003"/>
                  </a:cubicBezTo>
                  <a:lnTo>
                    <a:pt x="300214" y="140193"/>
                  </a:lnTo>
                  <a:cubicBezTo>
                    <a:pt x="294460" y="135398"/>
                    <a:pt x="272404" y="134439"/>
                    <a:pt x="266651" y="131562"/>
                  </a:cubicBezTo>
                  <a:cubicBezTo>
                    <a:pt x="262815" y="127727"/>
                    <a:pt x="265692" y="113342"/>
                    <a:pt x="260897" y="116219"/>
                  </a:cubicBezTo>
                  <a:cubicBezTo>
                    <a:pt x="249389" y="123891"/>
                    <a:pt x="269527" y="97999"/>
                    <a:pt x="253225" y="89368"/>
                  </a:cubicBezTo>
                  <a:cubicBezTo>
                    <a:pt x="240759" y="81696"/>
                    <a:pt x="254184" y="101835"/>
                    <a:pt x="243635" y="97999"/>
                  </a:cubicBezTo>
                  <a:cubicBezTo>
                    <a:pt x="237882" y="96081"/>
                    <a:pt x="215826" y="79779"/>
                    <a:pt x="214867" y="75943"/>
                  </a:cubicBezTo>
                  <a:cubicBezTo>
                    <a:pt x="208154" y="55805"/>
                    <a:pt x="222538" y="37585"/>
                    <a:pt x="202400" y="24159"/>
                  </a:cubicBezTo>
                  <a:cubicBezTo>
                    <a:pt x="194729" y="19364"/>
                    <a:pt x="200482" y="37585"/>
                    <a:pt x="191852" y="33749"/>
                  </a:cubicBezTo>
                  <a:cubicBezTo>
                    <a:pt x="169796" y="25118"/>
                    <a:pt x="184180" y="6898"/>
                    <a:pt x="153493" y="14569"/>
                  </a:cubicBezTo>
                  <a:cubicBezTo>
                    <a:pt x="147740" y="16487"/>
                    <a:pt x="151576" y="31831"/>
                    <a:pt x="147740" y="27995"/>
                  </a:cubicBezTo>
                  <a:cubicBezTo>
                    <a:pt x="144863" y="25118"/>
                    <a:pt x="144863" y="20323"/>
                    <a:pt x="141986" y="17446"/>
                  </a:cubicBezTo>
                  <a:cubicBezTo>
                    <a:pt x="140068" y="15528"/>
                    <a:pt x="135273" y="28954"/>
                    <a:pt x="134314" y="22241"/>
                  </a:cubicBezTo>
                  <a:cubicBezTo>
                    <a:pt x="133355" y="18405"/>
                    <a:pt x="138150" y="9775"/>
                    <a:pt x="134314" y="10734"/>
                  </a:cubicBezTo>
                  <a:cubicBezTo>
                    <a:pt x="126643" y="11693"/>
                    <a:pt x="120889" y="18405"/>
                    <a:pt x="114176" y="18405"/>
                  </a:cubicBezTo>
                  <a:cubicBezTo>
                    <a:pt x="111299" y="18405"/>
                    <a:pt x="114176" y="11693"/>
                    <a:pt x="111299" y="10734"/>
                  </a:cubicBezTo>
                  <a:cubicBezTo>
                    <a:pt x="103628" y="4021"/>
                    <a:pt x="92120" y="1144"/>
                    <a:pt x="82530" y="185"/>
                  </a:cubicBezTo>
                  <a:cubicBezTo>
                    <a:pt x="58556" y="-1733"/>
                    <a:pt x="63351" y="11693"/>
                    <a:pt x="46090" y="20323"/>
                  </a:cubicBezTo>
                  <a:cubicBezTo>
                    <a:pt x="44172" y="21282"/>
                    <a:pt x="9650" y="26077"/>
                    <a:pt x="9650" y="27036"/>
                  </a:cubicBezTo>
                  <a:cubicBezTo>
                    <a:pt x="9650" y="30872"/>
                    <a:pt x="14444" y="32790"/>
                    <a:pt x="14444" y="35667"/>
                  </a:cubicBezTo>
                  <a:cubicBezTo>
                    <a:pt x="15403" y="39502"/>
                    <a:pt x="6773" y="29913"/>
                    <a:pt x="4855" y="31831"/>
                  </a:cubicBezTo>
                  <a:cubicBezTo>
                    <a:pt x="-899" y="31831"/>
                    <a:pt x="60" y="37585"/>
                    <a:pt x="60" y="40461"/>
                  </a:cubicBezTo>
                  <a:lnTo>
                    <a:pt x="60" y="40461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24" name="Freeform: Shape 323">
              <a:extLst>
                <a:ext uri="{FF2B5EF4-FFF2-40B4-BE49-F238E27FC236}">
                  <a16:creationId xmlns:a16="http://schemas.microsoft.com/office/drawing/2014/main" id="{68CA8BAA-3D28-2604-E5A8-BF04C1BA4B81}"/>
                </a:ext>
              </a:extLst>
            </p:cNvPr>
            <p:cNvSpPr/>
            <p:nvPr/>
          </p:nvSpPr>
          <p:spPr>
            <a:xfrm>
              <a:off x="5185546" y="4904904"/>
              <a:ext cx="29507" cy="25280"/>
            </a:xfrm>
            <a:custGeom>
              <a:avLst/>
              <a:gdLst>
                <a:gd name="connsiteX0" fmla="*/ 24045 w 28777"/>
                <a:gd name="connsiteY0" fmla="*/ 22253 h 24655"/>
                <a:gd name="connsiteX1" fmla="*/ 7742 w 28777"/>
                <a:gd name="connsiteY1" fmla="*/ 197 h 24655"/>
                <a:gd name="connsiteX2" fmla="*/ 24045 w 28777"/>
                <a:gd name="connsiteY2" fmla="*/ 22253 h 24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777" h="24655">
                  <a:moveTo>
                    <a:pt x="24045" y="22253"/>
                  </a:moveTo>
                  <a:cubicBezTo>
                    <a:pt x="-16232" y="33760"/>
                    <a:pt x="5824" y="197"/>
                    <a:pt x="7742" y="197"/>
                  </a:cubicBezTo>
                  <a:cubicBezTo>
                    <a:pt x="30757" y="-1721"/>
                    <a:pt x="32675" y="10745"/>
                    <a:pt x="24045" y="22253"/>
                  </a:cubicBez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25" name="Freeform: Shape 324">
              <a:extLst>
                <a:ext uri="{FF2B5EF4-FFF2-40B4-BE49-F238E27FC236}">
                  <a16:creationId xmlns:a16="http://schemas.microsoft.com/office/drawing/2014/main" id="{BF36682B-28C5-C0D2-E1EF-3444A3C40EEB}"/>
                </a:ext>
              </a:extLst>
            </p:cNvPr>
            <p:cNvSpPr/>
            <p:nvPr/>
          </p:nvSpPr>
          <p:spPr>
            <a:xfrm>
              <a:off x="6161042" y="4786698"/>
              <a:ext cx="8991" cy="12609"/>
            </a:xfrm>
            <a:custGeom>
              <a:avLst/>
              <a:gdLst>
                <a:gd name="connsiteX0" fmla="*/ 0 w 8768"/>
                <a:gd name="connsiteY0" fmla="*/ 9033 h 12297"/>
                <a:gd name="connsiteX1" fmla="*/ 4795 w 8768"/>
                <a:gd name="connsiteY1" fmla="*/ 1362 h 12297"/>
                <a:gd name="connsiteX2" fmla="*/ 0 w 8768"/>
                <a:gd name="connsiteY2" fmla="*/ 9033 h 1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768" h="12297">
                  <a:moveTo>
                    <a:pt x="0" y="9033"/>
                  </a:moveTo>
                  <a:cubicBezTo>
                    <a:pt x="1918" y="6156"/>
                    <a:pt x="1918" y="2321"/>
                    <a:pt x="4795" y="1362"/>
                  </a:cubicBezTo>
                  <a:cubicBezTo>
                    <a:pt x="11507" y="-6310"/>
                    <a:pt x="9590" y="21500"/>
                    <a:pt x="0" y="9033"/>
                  </a:cubicBez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26" name="Freeform: Shape 325">
              <a:extLst>
                <a:ext uri="{FF2B5EF4-FFF2-40B4-BE49-F238E27FC236}">
                  <a16:creationId xmlns:a16="http://schemas.microsoft.com/office/drawing/2014/main" id="{E45498CE-2A99-2AA4-BD2A-4164AF4BB775}"/>
                </a:ext>
              </a:extLst>
            </p:cNvPr>
            <p:cNvSpPr/>
            <p:nvPr/>
          </p:nvSpPr>
          <p:spPr>
            <a:xfrm>
              <a:off x="5678248" y="4810710"/>
              <a:ext cx="27532" cy="24582"/>
            </a:xfrm>
            <a:custGeom>
              <a:avLst/>
              <a:gdLst>
                <a:gd name="connsiteX0" fmla="*/ 13426 w 26850"/>
                <a:gd name="connsiteY0" fmla="*/ 23974 h 23973"/>
                <a:gd name="connsiteX1" fmla="*/ 26851 w 26850"/>
                <a:gd name="connsiteY1" fmla="*/ 11507 h 23973"/>
                <a:gd name="connsiteX2" fmla="*/ 13426 w 26850"/>
                <a:gd name="connsiteY2" fmla="*/ 0 h 23973"/>
                <a:gd name="connsiteX3" fmla="*/ 0 w 26850"/>
                <a:gd name="connsiteY3" fmla="*/ 11507 h 23973"/>
                <a:gd name="connsiteX4" fmla="*/ 13426 w 26850"/>
                <a:gd name="connsiteY4" fmla="*/ 23974 h 23973"/>
                <a:gd name="connsiteX5" fmla="*/ 13426 w 26850"/>
                <a:gd name="connsiteY5" fmla="*/ 23974 h 23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850" h="23973">
                  <a:moveTo>
                    <a:pt x="13426" y="23974"/>
                  </a:moveTo>
                  <a:cubicBezTo>
                    <a:pt x="21097" y="23974"/>
                    <a:pt x="26851" y="17261"/>
                    <a:pt x="26851" y="11507"/>
                  </a:cubicBezTo>
                  <a:cubicBezTo>
                    <a:pt x="26851" y="4795"/>
                    <a:pt x="20138" y="0"/>
                    <a:pt x="13426" y="0"/>
                  </a:cubicBezTo>
                  <a:cubicBezTo>
                    <a:pt x="5754" y="0"/>
                    <a:pt x="0" y="5754"/>
                    <a:pt x="0" y="11507"/>
                  </a:cubicBezTo>
                  <a:cubicBezTo>
                    <a:pt x="0" y="18220"/>
                    <a:pt x="5754" y="23974"/>
                    <a:pt x="13426" y="23974"/>
                  </a:cubicBezTo>
                  <a:cubicBezTo>
                    <a:pt x="20138" y="23974"/>
                    <a:pt x="5754" y="23974"/>
                    <a:pt x="13426" y="23974"/>
                  </a:cubicBez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27" name="Freeform: Shape 326">
              <a:extLst>
                <a:ext uri="{FF2B5EF4-FFF2-40B4-BE49-F238E27FC236}">
                  <a16:creationId xmlns:a16="http://schemas.microsoft.com/office/drawing/2014/main" id="{585C2C07-581F-57DB-C7B2-007472734FE7}"/>
                </a:ext>
              </a:extLst>
            </p:cNvPr>
            <p:cNvSpPr/>
            <p:nvPr/>
          </p:nvSpPr>
          <p:spPr>
            <a:xfrm>
              <a:off x="4915612" y="3419355"/>
              <a:ext cx="35044" cy="38630"/>
            </a:xfrm>
            <a:custGeom>
              <a:avLst/>
              <a:gdLst>
                <a:gd name="connsiteX0" fmla="*/ 34134 w 34177"/>
                <a:gd name="connsiteY0" fmla="*/ 0 h 37674"/>
                <a:gd name="connsiteX1" fmla="*/ 20709 w 34177"/>
                <a:gd name="connsiteY1" fmla="*/ 3836 h 37674"/>
                <a:gd name="connsiteX2" fmla="*/ 13037 w 34177"/>
                <a:gd name="connsiteY2" fmla="*/ 16302 h 37674"/>
                <a:gd name="connsiteX3" fmla="*/ 34134 w 34177"/>
                <a:gd name="connsiteY3" fmla="*/ 0 h 37674"/>
                <a:gd name="connsiteX4" fmla="*/ 34134 w 34177"/>
                <a:gd name="connsiteY4" fmla="*/ 0 h 37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77" h="37674">
                  <a:moveTo>
                    <a:pt x="34134" y="0"/>
                  </a:moveTo>
                  <a:cubicBezTo>
                    <a:pt x="29339" y="959"/>
                    <a:pt x="25503" y="959"/>
                    <a:pt x="20709" y="3836"/>
                  </a:cubicBezTo>
                  <a:cubicBezTo>
                    <a:pt x="16873" y="6713"/>
                    <a:pt x="15914" y="12466"/>
                    <a:pt x="13037" y="16302"/>
                  </a:cubicBezTo>
                  <a:cubicBezTo>
                    <a:pt x="-26280" y="50825"/>
                    <a:pt x="36052" y="42194"/>
                    <a:pt x="34134" y="0"/>
                  </a:cubicBezTo>
                  <a:lnTo>
                    <a:pt x="34134" y="0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28" name="Freeform: Shape 327">
              <a:extLst>
                <a:ext uri="{FF2B5EF4-FFF2-40B4-BE49-F238E27FC236}">
                  <a16:creationId xmlns:a16="http://schemas.microsoft.com/office/drawing/2014/main" id="{709BE1C2-8330-8397-D518-0FE34FCB5D0B}"/>
                </a:ext>
              </a:extLst>
            </p:cNvPr>
            <p:cNvSpPr/>
            <p:nvPr/>
          </p:nvSpPr>
          <p:spPr>
            <a:xfrm>
              <a:off x="5899487" y="4397728"/>
              <a:ext cx="27532" cy="24582"/>
            </a:xfrm>
            <a:custGeom>
              <a:avLst/>
              <a:gdLst>
                <a:gd name="connsiteX0" fmla="*/ 13426 w 26850"/>
                <a:gd name="connsiteY0" fmla="*/ 23974 h 23973"/>
                <a:gd name="connsiteX1" fmla="*/ 26851 w 26850"/>
                <a:gd name="connsiteY1" fmla="*/ 11507 h 23973"/>
                <a:gd name="connsiteX2" fmla="*/ 13426 w 26850"/>
                <a:gd name="connsiteY2" fmla="*/ 0 h 23973"/>
                <a:gd name="connsiteX3" fmla="*/ 0 w 26850"/>
                <a:gd name="connsiteY3" fmla="*/ 11507 h 23973"/>
                <a:gd name="connsiteX4" fmla="*/ 13426 w 26850"/>
                <a:gd name="connsiteY4" fmla="*/ 23974 h 23973"/>
                <a:gd name="connsiteX5" fmla="*/ 13426 w 26850"/>
                <a:gd name="connsiteY5" fmla="*/ 23974 h 23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850" h="23973">
                  <a:moveTo>
                    <a:pt x="13426" y="23974"/>
                  </a:moveTo>
                  <a:cubicBezTo>
                    <a:pt x="21097" y="23974"/>
                    <a:pt x="26851" y="17261"/>
                    <a:pt x="26851" y="11507"/>
                  </a:cubicBezTo>
                  <a:cubicBezTo>
                    <a:pt x="26851" y="5754"/>
                    <a:pt x="20138" y="0"/>
                    <a:pt x="13426" y="0"/>
                  </a:cubicBezTo>
                  <a:cubicBezTo>
                    <a:pt x="5754" y="0"/>
                    <a:pt x="0" y="5754"/>
                    <a:pt x="0" y="11507"/>
                  </a:cubicBezTo>
                  <a:cubicBezTo>
                    <a:pt x="0" y="17261"/>
                    <a:pt x="6713" y="23974"/>
                    <a:pt x="13426" y="23974"/>
                  </a:cubicBezTo>
                  <a:cubicBezTo>
                    <a:pt x="21097" y="23974"/>
                    <a:pt x="6713" y="23974"/>
                    <a:pt x="13426" y="23974"/>
                  </a:cubicBez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29" name="Freeform: Shape 328">
              <a:extLst>
                <a:ext uri="{FF2B5EF4-FFF2-40B4-BE49-F238E27FC236}">
                  <a16:creationId xmlns:a16="http://schemas.microsoft.com/office/drawing/2014/main" id="{C21DDD69-2EE1-9088-BE1B-95B64F840366}"/>
                </a:ext>
              </a:extLst>
            </p:cNvPr>
            <p:cNvSpPr/>
            <p:nvPr/>
          </p:nvSpPr>
          <p:spPr>
            <a:xfrm>
              <a:off x="6152194" y="4782194"/>
              <a:ext cx="27532" cy="24582"/>
            </a:xfrm>
            <a:custGeom>
              <a:avLst/>
              <a:gdLst>
                <a:gd name="connsiteX0" fmla="*/ 13426 w 26850"/>
                <a:gd name="connsiteY0" fmla="*/ 23974 h 23973"/>
                <a:gd name="connsiteX1" fmla="*/ 26851 w 26850"/>
                <a:gd name="connsiteY1" fmla="*/ 11507 h 23973"/>
                <a:gd name="connsiteX2" fmla="*/ 13426 w 26850"/>
                <a:gd name="connsiteY2" fmla="*/ 0 h 23973"/>
                <a:gd name="connsiteX3" fmla="*/ 0 w 26850"/>
                <a:gd name="connsiteY3" fmla="*/ 11507 h 23973"/>
                <a:gd name="connsiteX4" fmla="*/ 13426 w 26850"/>
                <a:gd name="connsiteY4" fmla="*/ 23974 h 23973"/>
                <a:gd name="connsiteX5" fmla="*/ 13426 w 26850"/>
                <a:gd name="connsiteY5" fmla="*/ 23974 h 23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850" h="23973">
                  <a:moveTo>
                    <a:pt x="13426" y="23974"/>
                  </a:moveTo>
                  <a:cubicBezTo>
                    <a:pt x="21097" y="23974"/>
                    <a:pt x="26851" y="17261"/>
                    <a:pt x="26851" y="11507"/>
                  </a:cubicBezTo>
                  <a:cubicBezTo>
                    <a:pt x="26851" y="5754"/>
                    <a:pt x="20138" y="0"/>
                    <a:pt x="13426" y="0"/>
                  </a:cubicBezTo>
                  <a:cubicBezTo>
                    <a:pt x="6713" y="0"/>
                    <a:pt x="0" y="5754"/>
                    <a:pt x="0" y="11507"/>
                  </a:cubicBezTo>
                  <a:cubicBezTo>
                    <a:pt x="0" y="17261"/>
                    <a:pt x="6713" y="23974"/>
                    <a:pt x="13426" y="23974"/>
                  </a:cubicBezTo>
                  <a:cubicBezTo>
                    <a:pt x="20138" y="23974"/>
                    <a:pt x="6713" y="23974"/>
                    <a:pt x="13426" y="23974"/>
                  </a:cubicBez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30" name="Freeform: Shape 329">
              <a:extLst>
                <a:ext uri="{FF2B5EF4-FFF2-40B4-BE49-F238E27FC236}">
                  <a16:creationId xmlns:a16="http://schemas.microsoft.com/office/drawing/2014/main" id="{AA489A2C-27BF-18BB-C7EC-EDA7E3FBB8FE}"/>
                </a:ext>
              </a:extLst>
            </p:cNvPr>
            <p:cNvSpPr/>
            <p:nvPr/>
          </p:nvSpPr>
          <p:spPr>
            <a:xfrm>
              <a:off x="6162026" y="5020151"/>
              <a:ext cx="27532" cy="24582"/>
            </a:xfrm>
            <a:custGeom>
              <a:avLst/>
              <a:gdLst>
                <a:gd name="connsiteX0" fmla="*/ 13426 w 26850"/>
                <a:gd name="connsiteY0" fmla="*/ 23974 h 23973"/>
                <a:gd name="connsiteX1" fmla="*/ 26851 w 26850"/>
                <a:gd name="connsiteY1" fmla="*/ 11508 h 23973"/>
                <a:gd name="connsiteX2" fmla="*/ 13426 w 26850"/>
                <a:gd name="connsiteY2" fmla="*/ 0 h 23973"/>
                <a:gd name="connsiteX3" fmla="*/ 0 w 26850"/>
                <a:gd name="connsiteY3" fmla="*/ 11508 h 23973"/>
                <a:gd name="connsiteX4" fmla="*/ 13426 w 26850"/>
                <a:gd name="connsiteY4" fmla="*/ 23974 h 23973"/>
                <a:gd name="connsiteX5" fmla="*/ 13426 w 26850"/>
                <a:gd name="connsiteY5" fmla="*/ 23974 h 23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850" h="23973">
                  <a:moveTo>
                    <a:pt x="13426" y="23974"/>
                  </a:moveTo>
                  <a:cubicBezTo>
                    <a:pt x="21097" y="23974"/>
                    <a:pt x="26851" y="17261"/>
                    <a:pt x="26851" y="11508"/>
                  </a:cubicBezTo>
                  <a:cubicBezTo>
                    <a:pt x="26851" y="5754"/>
                    <a:pt x="20138" y="0"/>
                    <a:pt x="13426" y="0"/>
                  </a:cubicBezTo>
                  <a:cubicBezTo>
                    <a:pt x="5754" y="0"/>
                    <a:pt x="0" y="5754"/>
                    <a:pt x="0" y="11508"/>
                  </a:cubicBezTo>
                  <a:cubicBezTo>
                    <a:pt x="0" y="17261"/>
                    <a:pt x="6713" y="23974"/>
                    <a:pt x="13426" y="23974"/>
                  </a:cubicBezTo>
                  <a:cubicBezTo>
                    <a:pt x="21097" y="23974"/>
                    <a:pt x="6713" y="23974"/>
                    <a:pt x="13426" y="23974"/>
                  </a:cubicBez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</p:grpSp>
      <p:pic>
        <p:nvPicPr>
          <p:cNvPr id="4" name="Picture 2" descr="Squarefield begeleidt verkoop van Vandinter Semo aan Cérience">
            <a:extLst>
              <a:ext uri="{FF2B5EF4-FFF2-40B4-BE49-F238E27FC236}">
                <a16:creationId xmlns:a16="http://schemas.microsoft.com/office/drawing/2014/main" id="{061089EE-B759-FBB2-F5DC-04EC40CEA3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006893" y="3674857"/>
            <a:ext cx="1678232" cy="507164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7C1EDD1A-47CB-8C18-9762-4A52A8817B85}"/>
              </a:ext>
            </a:extLst>
          </p:cNvPr>
          <p:cNvSpPr/>
          <p:nvPr/>
        </p:nvSpPr>
        <p:spPr>
          <a:xfrm rot="16200000">
            <a:off x="6987506" y="3993576"/>
            <a:ext cx="728838" cy="728838"/>
          </a:xfrm>
          <a:prstGeom prst="ellipse">
            <a:avLst/>
          </a:prstGeom>
          <a:solidFill>
            <a:schemeClr val="bg1">
              <a:alpha val="58000"/>
            </a:schemeClr>
          </a:solidFill>
          <a:ln w="38100" cap="rnd">
            <a:solidFill>
              <a:schemeClr val="accent2"/>
            </a:solidFill>
            <a:prstDash val="solid"/>
            <a:bevel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2C6245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sp>
        <p:nvSpPr>
          <p:cNvPr id="212" name="Arc 211">
            <a:extLst>
              <a:ext uri="{FF2B5EF4-FFF2-40B4-BE49-F238E27FC236}">
                <a16:creationId xmlns:a16="http://schemas.microsoft.com/office/drawing/2014/main" id="{18514AEA-7F33-C3B5-F1A9-D7FF18413637}"/>
              </a:ext>
            </a:extLst>
          </p:cNvPr>
          <p:cNvSpPr/>
          <p:nvPr/>
        </p:nvSpPr>
        <p:spPr>
          <a:xfrm rot="14638289" flipH="1">
            <a:off x="8339910" y="3184714"/>
            <a:ext cx="1027664" cy="1149844"/>
          </a:xfrm>
          <a:prstGeom prst="arc">
            <a:avLst>
              <a:gd name="adj1" fmla="val 16398317"/>
              <a:gd name="adj2" fmla="val 1655871"/>
            </a:avLst>
          </a:prstGeom>
          <a:ln w="38100" cap="rnd">
            <a:gradFill>
              <a:gsLst>
                <a:gs pos="100000">
                  <a:schemeClr val="accent5"/>
                </a:gs>
                <a:gs pos="26000">
                  <a:schemeClr val="accent2"/>
                </a:gs>
              </a:gsLst>
              <a:lin ang="5400000" scaled="1"/>
            </a:gradFill>
            <a:prstDash val="solid"/>
            <a:bevel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2C6245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F259DDCC-ADEF-4903-6BAC-BF3A651C10B1}"/>
              </a:ext>
            </a:extLst>
          </p:cNvPr>
          <p:cNvGrpSpPr/>
          <p:nvPr/>
        </p:nvGrpSpPr>
        <p:grpSpPr>
          <a:xfrm>
            <a:off x="7980407" y="3533008"/>
            <a:ext cx="568667" cy="516778"/>
            <a:chOff x="7980407" y="3533008"/>
            <a:chExt cx="568667" cy="516778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6EE37C4F-082A-C669-A3A1-408527C5F730}"/>
                </a:ext>
              </a:extLst>
            </p:cNvPr>
            <p:cNvSpPr/>
            <p:nvPr/>
          </p:nvSpPr>
          <p:spPr>
            <a:xfrm>
              <a:off x="7980407" y="3533008"/>
              <a:ext cx="524304" cy="516778"/>
            </a:xfrm>
            <a:prstGeom prst="ellipse">
              <a:avLst/>
            </a:prstGeom>
            <a:solidFill>
              <a:schemeClr val="bg1">
                <a:alpha val="31888"/>
              </a:schemeClr>
            </a:solidFill>
            <a:ln w="38100" cap="rnd">
              <a:solidFill>
                <a:schemeClr val="accent2"/>
              </a:solidFill>
              <a:prstDash val="solid"/>
              <a:bevel/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8D68FC39-0C1B-72F1-8F24-5128230891AD}"/>
                </a:ext>
              </a:extLst>
            </p:cNvPr>
            <p:cNvGrpSpPr/>
            <p:nvPr/>
          </p:nvGrpSpPr>
          <p:grpSpPr>
            <a:xfrm>
              <a:off x="8004958" y="3616269"/>
              <a:ext cx="309678" cy="309678"/>
              <a:chOff x="6092690" y="3702703"/>
              <a:chExt cx="241179" cy="241179"/>
            </a:xfrm>
          </p:grpSpPr>
          <p:sp>
            <p:nvSpPr>
              <p:cNvPr id="9" name="Ellipse 8">
                <a:extLst>
                  <a:ext uri="{FF2B5EF4-FFF2-40B4-BE49-F238E27FC236}">
                    <a16:creationId xmlns:a16="http://schemas.microsoft.com/office/drawing/2014/main" id="{CEA3EE51-16F1-4F8E-05B4-7DCF6BE4748D}"/>
                  </a:ext>
                </a:extLst>
              </p:cNvPr>
              <p:cNvSpPr/>
              <p:nvPr/>
            </p:nvSpPr>
            <p:spPr>
              <a:xfrm>
                <a:off x="6092690" y="3702703"/>
                <a:ext cx="241179" cy="241179"/>
              </a:xfrm>
              <a:prstGeom prst="ellipse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  <a:effectLst>
                <a:outerShdw blurRad="114077" dist="38100" dir="2700000" algn="tl" rotWithShape="0">
                  <a:schemeClr val="accent1">
                    <a:alpha val="19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 LT Std"/>
                  <a:ea typeface="+mn-ea"/>
                  <a:cs typeface="+mn-cs"/>
                </a:endParaRPr>
              </a:p>
            </p:txBody>
          </p:sp>
          <p:pic>
            <p:nvPicPr>
              <p:cNvPr id="10" name="Graphique 9">
                <a:extLst>
                  <a:ext uri="{FF2B5EF4-FFF2-40B4-BE49-F238E27FC236}">
                    <a16:creationId xmlns:a16="http://schemas.microsoft.com/office/drawing/2014/main" id="{51FCEE17-33D8-864E-0945-90D84138A6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6151747" y="3751052"/>
                <a:ext cx="123064" cy="123064"/>
              </a:xfrm>
              <a:prstGeom prst="rect">
                <a:avLst/>
              </a:prstGeom>
            </p:spPr>
          </p:pic>
        </p:grpSp>
        <p:grpSp>
          <p:nvGrpSpPr>
            <p:cNvPr id="11" name="Group 333">
              <a:extLst>
                <a:ext uri="{FF2B5EF4-FFF2-40B4-BE49-F238E27FC236}">
                  <a16:creationId xmlns:a16="http://schemas.microsoft.com/office/drawing/2014/main" id="{C90E7F15-09D1-DD22-A9D4-EBEC523C9B85}"/>
                </a:ext>
              </a:extLst>
            </p:cNvPr>
            <p:cNvGrpSpPr/>
            <p:nvPr/>
          </p:nvGrpSpPr>
          <p:grpSpPr>
            <a:xfrm>
              <a:off x="8239396" y="3685779"/>
              <a:ext cx="309678" cy="309678"/>
              <a:chOff x="3823513" y="3618810"/>
              <a:chExt cx="309678" cy="309678"/>
            </a:xfrm>
          </p:grpSpPr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03F55E54-BB6B-4E14-9E60-C10FD681C08E}"/>
                  </a:ext>
                </a:extLst>
              </p:cNvPr>
              <p:cNvSpPr/>
              <p:nvPr/>
            </p:nvSpPr>
            <p:spPr>
              <a:xfrm>
                <a:off x="3823513" y="3618810"/>
                <a:ext cx="309678" cy="309678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  <a:effectLst>
                <a:outerShdw blurRad="114077" dist="38100" dir="2700000" algn="tl" rotWithShape="0">
                  <a:schemeClr val="accent1">
                    <a:alpha val="19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 LT Std"/>
                  <a:ea typeface="+mn-ea"/>
                  <a:cs typeface="+mn-cs"/>
                </a:endParaRPr>
              </a:p>
            </p:txBody>
          </p:sp>
          <p:pic>
            <p:nvPicPr>
              <p:cNvPr id="13" name="Graphique 12">
                <a:extLst>
                  <a:ext uri="{FF2B5EF4-FFF2-40B4-BE49-F238E27FC236}">
                    <a16:creationId xmlns:a16="http://schemas.microsoft.com/office/drawing/2014/main" id="{E79CDC01-093E-79ED-4A49-304580D4DD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p:blipFill>
            <p:spPr>
              <a:xfrm>
                <a:off x="3918455" y="3708702"/>
                <a:ext cx="128126" cy="128126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137154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42" presetClass="path" presetSubtype="0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0.00195 0.14352 L 4.16667E-7 -2.22222E-6 " pathEditMode="relative" rAng="0" ptsTypes="AA" p14:bounceEnd="50000">
                                          <p:cBhvr>
                                            <p:cTn id="17" dur="10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fill="hold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0.00195 0.14352 L 4.16667E-7 -2.22222E-6 " pathEditMode="relative" rAng="0" ptsTypes="AA" p14:bounceEnd="50000">
                                          <p:cBhvr>
                                            <p:cTn id="22" dur="100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4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3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500"/>
                                            <p:tgtEl>
                                              <p:spTgt spid="2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2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" grpId="1"/>
          <p:bldP spid="5" grpId="0" animBg="1"/>
          <p:bldP spid="193" grpId="0"/>
          <p:bldP spid="194" grpId="0"/>
          <p:bldP spid="195" grpId="0"/>
          <p:bldP spid="196" grpId="0"/>
          <p:bldP spid="197" grpId="0"/>
          <p:bldP spid="3" grpId="0" animBg="1"/>
          <p:bldP spid="21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42" presetClass="path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0.00195 0.14352 L 4.16667E-7 -2.22222E-6 " pathEditMode="relative" rAng="0" ptsTypes="AA">
                                          <p:cBhvr>
                                            <p:cTn id="17" dur="10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0.00195 0.14352 L 4.16667E-7 -2.22222E-6 " pathEditMode="relative" rAng="0" ptsTypes="AA">
                                          <p:cBhvr>
                                            <p:cTn id="22" dur="100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4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3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500"/>
                                            <p:tgtEl>
                                              <p:spTgt spid="2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2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" grpId="1"/>
          <p:bldP spid="5" grpId="0" animBg="1"/>
          <p:bldP spid="193" grpId="0"/>
          <p:bldP spid="194" grpId="0"/>
          <p:bldP spid="195" grpId="0"/>
          <p:bldP spid="196" grpId="0"/>
          <p:bldP spid="197" grpId="0"/>
          <p:bldP spid="3" grpId="0" animBg="1"/>
          <p:bldP spid="212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597F2B-E80E-6725-2913-2F3ED8D313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Sol 4">
            <a:extLst>
              <a:ext uri="{FF2B5EF4-FFF2-40B4-BE49-F238E27FC236}">
                <a16:creationId xmlns:a16="http://schemas.microsoft.com/office/drawing/2014/main" id="{F0D60C03-D348-2AB1-4B69-18F627E6D2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4516" y="1308112"/>
            <a:ext cx="5337484" cy="4833495"/>
          </a:xfrm>
          <a:custGeom>
            <a:avLst/>
            <a:gdLst>
              <a:gd name="connsiteX0" fmla="*/ 1445953 w 5337485"/>
              <a:gd name="connsiteY0" fmla="*/ 0 h 5305918"/>
              <a:gd name="connsiteX1" fmla="*/ 2221216 w 5337485"/>
              <a:gd name="connsiteY1" fmla="*/ 53551 h 5305918"/>
              <a:gd name="connsiteX2" fmla="*/ 4843930 w 5337485"/>
              <a:gd name="connsiteY2" fmla="*/ 392255 h 5305918"/>
              <a:gd name="connsiteX3" fmla="*/ 5337485 w 5337485"/>
              <a:gd name="connsiteY3" fmla="*/ 491402 h 5305918"/>
              <a:gd name="connsiteX4" fmla="*/ 5337485 w 5337485"/>
              <a:gd name="connsiteY4" fmla="*/ 4757336 h 5305918"/>
              <a:gd name="connsiteX5" fmla="*/ 4843930 w 5337485"/>
              <a:gd name="connsiteY5" fmla="*/ 4856484 h 5305918"/>
              <a:gd name="connsiteX6" fmla="*/ 266003 w 5337485"/>
              <a:gd name="connsiteY6" fmla="*/ 5302310 h 5305918"/>
              <a:gd name="connsiteX7" fmla="*/ 0 w 5337485"/>
              <a:gd name="connsiteY7" fmla="*/ 5305918 h 5305918"/>
              <a:gd name="connsiteX8" fmla="*/ 221009 w 5337485"/>
              <a:gd name="connsiteY8" fmla="*/ 4685193 h 5305918"/>
              <a:gd name="connsiteX9" fmla="*/ 1360284 w 5337485"/>
              <a:gd name="connsiteY9" fmla="*/ 455464 h 5305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37485" h="5305918">
                <a:moveTo>
                  <a:pt x="1445953" y="0"/>
                </a:moveTo>
                <a:lnTo>
                  <a:pt x="2221216" y="53551"/>
                </a:lnTo>
                <a:cubicBezTo>
                  <a:pt x="3162512" y="132201"/>
                  <a:pt x="4044305" y="247132"/>
                  <a:pt x="4843930" y="392255"/>
                </a:cubicBezTo>
                <a:lnTo>
                  <a:pt x="5337485" y="491402"/>
                </a:lnTo>
                <a:lnTo>
                  <a:pt x="5337485" y="4757336"/>
                </a:lnTo>
                <a:lnTo>
                  <a:pt x="4843930" y="4856484"/>
                </a:lnTo>
                <a:cubicBezTo>
                  <a:pt x="3511222" y="5098355"/>
                  <a:pt x="1950268" y="5256360"/>
                  <a:pt x="266003" y="5302310"/>
                </a:cubicBezTo>
                <a:lnTo>
                  <a:pt x="0" y="5305918"/>
                </a:lnTo>
                <a:lnTo>
                  <a:pt x="221009" y="4685193"/>
                </a:lnTo>
                <a:cubicBezTo>
                  <a:pt x="686123" y="3330522"/>
                  <a:pt x="1068670" y="1916971"/>
                  <a:pt x="1360284" y="455464"/>
                </a:cubicBezTo>
                <a:close/>
              </a:path>
            </a:pathLst>
          </a:custGeom>
        </p:spPr>
      </p:pic>
      <p:pic>
        <p:nvPicPr>
          <p:cNvPr id="14" name="Sol 3">
            <a:extLst>
              <a:ext uri="{FF2B5EF4-FFF2-40B4-BE49-F238E27FC236}">
                <a16:creationId xmlns:a16="http://schemas.microsoft.com/office/drawing/2014/main" id="{C5F83648-682D-85E0-6488-2DD901B0DD8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4516" y="1308112"/>
            <a:ext cx="5337484" cy="4833495"/>
          </a:xfrm>
          <a:custGeom>
            <a:avLst/>
            <a:gdLst>
              <a:gd name="connsiteX0" fmla="*/ 1445953 w 5337485"/>
              <a:gd name="connsiteY0" fmla="*/ 0 h 5305918"/>
              <a:gd name="connsiteX1" fmla="*/ 2221216 w 5337485"/>
              <a:gd name="connsiteY1" fmla="*/ 53551 h 5305918"/>
              <a:gd name="connsiteX2" fmla="*/ 4843930 w 5337485"/>
              <a:gd name="connsiteY2" fmla="*/ 392255 h 5305918"/>
              <a:gd name="connsiteX3" fmla="*/ 5337485 w 5337485"/>
              <a:gd name="connsiteY3" fmla="*/ 491402 h 5305918"/>
              <a:gd name="connsiteX4" fmla="*/ 5337485 w 5337485"/>
              <a:gd name="connsiteY4" fmla="*/ 4757336 h 5305918"/>
              <a:gd name="connsiteX5" fmla="*/ 4843930 w 5337485"/>
              <a:gd name="connsiteY5" fmla="*/ 4856484 h 5305918"/>
              <a:gd name="connsiteX6" fmla="*/ 266003 w 5337485"/>
              <a:gd name="connsiteY6" fmla="*/ 5302310 h 5305918"/>
              <a:gd name="connsiteX7" fmla="*/ 0 w 5337485"/>
              <a:gd name="connsiteY7" fmla="*/ 5305918 h 5305918"/>
              <a:gd name="connsiteX8" fmla="*/ 221009 w 5337485"/>
              <a:gd name="connsiteY8" fmla="*/ 4685193 h 5305918"/>
              <a:gd name="connsiteX9" fmla="*/ 1360284 w 5337485"/>
              <a:gd name="connsiteY9" fmla="*/ 455464 h 5305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37485" h="5305918">
                <a:moveTo>
                  <a:pt x="1445953" y="0"/>
                </a:moveTo>
                <a:lnTo>
                  <a:pt x="2221216" y="53551"/>
                </a:lnTo>
                <a:cubicBezTo>
                  <a:pt x="3162512" y="132201"/>
                  <a:pt x="4044305" y="247132"/>
                  <a:pt x="4843930" y="392255"/>
                </a:cubicBezTo>
                <a:lnTo>
                  <a:pt x="5337485" y="491402"/>
                </a:lnTo>
                <a:lnTo>
                  <a:pt x="5337485" y="4757336"/>
                </a:lnTo>
                <a:lnTo>
                  <a:pt x="4843930" y="4856484"/>
                </a:lnTo>
                <a:cubicBezTo>
                  <a:pt x="3511222" y="5098355"/>
                  <a:pt x="1950268" y="5256360"/>
                  <a:pt x="266003" y="5302310"/>
                </a:cubicBezTo>
                <a:lnTo>
                  <a:pt x="0" y="5305918"/>
                </a:lnTo>
                <a:lnTo>
                  <a:pt x="221009" y="4685193"/>
                </a:lnTo>
                <a:cubicBezTo>
                  <a:pt x="686123" y="3330522"/>
                  <a:pt x="1068670" y="1916971"/>
                  <a:pt x="1360284" y="455464"/>
                </a:cubicBezTo>
                <a:close/>
              </a:path>
            </a:pathLst>
          </a:custGeom>
        </p:spPr>
      </p:pic>
      <p:pic>
        <p:nvPicPr>
          <p:cNvPr id="15" name="Sol 2">
            <a:extLst>
              <a:ext uri="{FF2B5EF4-FFF2-40B4-BE49-F238E27FC236}">
                <a16:creationId xmlns:a16="http://schemas.microsoft.com/office/drawing/2014/main" id="{0DAB5B62-25A4-9E4C-0D96-91900CE7384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4516" y="1308112"/>
            <a:ext cx="5337484" cy="4833495"/>
          </a:xfrm>
          <a:custGeom>
            <a:avLst/>
            <a:gdLst>
              <a:gd name="connsiteX0" fmla="*/ 1445953 w 5337485"/>
              <a:gd name="connsiteY0" fmla="*/ 0 h 5305918"/>
              <a:gd name="connsiteX1" fmla="*/ 2221216 w 5337485"/>
              <a:gd name="connsiteY1" fmla="*/ 53551 h 5305918"/>
              <a:gd name="connsiteX2" fmla="*/ 4843930 w 5337485"/>
              <a:gd name="connsiteY2" fmla="*/ 392255 h 5305918"/>
              <a:gd name="connsiteX3" fmla="*/ 5337485 w 5337485"/>
              <a:gd name="connsiteY3" fmla="*/ 491402 h 5305918"/>
              <a:gd name="connsiteX4" fmla="*/ 5337485 w 5337485"/>
              <a:gd name="connsiteY4" fmla="*/ 4757336 h 5305918"/>
              <a:gd name="connsiteX5" fmla="*/ 4843930 w 5337485"/>
              <a:gd name="connsiteY5" fmla="*/ 4856484 h 5305918"/>
              <a:gd name="connsiteX6" fmla="*/ 266003 w 5337485"/>
              <a:gd name="connsiteY6" fmla="*/ 5302310 h 5305918"/>
              <a:gd name="connsiteX7" fmla="*/ 0 w 5337485"/>
              <a:gd name="connsiteY7" fmla="*/ 5305918 h 5305918"/>
              <a:gd name="connsiteX8" fmla="*/ 221009 w 5337485"/>
              <a:gd name="connsiteY8" fmla="*/ 4685193 h 5305918"/>
              <a:gd name="connsiteX9" fmla="*/ 1360284 w 5337485"/>
              <a:gd name="connsiteY9" fmla="*/ 455464 h 5305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37485" h="5305918">
                <a:moveTo>
                  <a:pt x="1445953" y="0"/>
                </a:moveTo>
                <a:lnTo>
                  <a:pt x="2221216" y="53551"/>
                </a:lnTo>
                <a:cubicBezTo>
                  <a:pt x="3162512" y="132201"/>
                  <a:pt x="4044305" y="247132"/>
                  <a:pt x="4843930" y="392255"/>
                </a:cubicBezTo>
                <a:lnTo>
                  <a:pt x="5337485" y="491402"/>
                </a:lnTo>
                <a:lnTo>
                  <a:pt x="5337485" y="4757336"/>
                </a:lnTo>
                <a:lnTo>
                  <a:pt x="4843930" y="4856484"/>
                </a:lnTo>
                <a:cubicBezTo>
                  <a:pt x="3511222" y="5098355"/>
                  <a:pt x="1950268" y="5256360"/>
                  <a:pt x="266003" y="5302310"/>
                </a:cubicBezTo>
                <a:lnTo>
                  <a:pt x="0" y="5305918"/>
                </a:lnTo>
                <a:lnTo>
                  <a:pt x="221009" y="4685193"/>
                </a:lnTo>
                <a:cubicBezTo>
                  <a:pt x="686123" y="3330522"/>
                  <a:pt x="1068670" y="1916971"/>
                  <a:pt x="1360284" y="455464"/>
                </a:cubicBezTo>
                <a:close/>
              </a:path>
            </a:pathLst>
          </a:custGeom>
        </p:spPr>
      </p:pic>
      <p:pic>
        <p:nvPicPr>
          <p:cNvPr id="5" name="Sol 1">
            <a:extLst>
              <a:ext uri="{FF2B5EF4-FFF2-40B4-BE49-F238E27FC236}">
                <a16:creationId xmlns:a16="http://schemas.microsoft.com/office/drawing/2014/main" id="{349BF45F-2DB5-7B2F-C21C-DD32B5B982B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4516" y="1308112"/>
            <a:ext cx="5337484" cy="4833495"/>
          </a:xfrm>
          <a:custGeom>
            <a:avLst/>
            <a:gdLst>
              <a:gd name="connsiteX0" fmla="*/ 1445953 w 5337485"/>
              <a:gd name="connsiteY0" fmla="*/ 0 h 5305918"/>
              <a:gd name="connsiteX1" fmla="*/ 2221216 w 5337485"/>
              <a:gd name="connsiteY1" fmla="*/ 53551 h 5305918"/>
              <a:gd name="connsiteX2" fmla="*/ 4843930 w 5337485"/>
              <a:gd name="connsiteY2" fmla="*/ 392255 h 5305918"/>
              <a:gd name="connsiteX3" fmla="*/ 5337485 w 5337485"/>
              <a:gd name="connsiteY3" fmla="*/ 491402 h 5305918"/>
              <a:gd name="connsiteX4" fmla="*/ 5337485 w 5337485"/>
              <a:gd name="connsiteY4" fmla="*/ 4757336 h 5305918"/>
              <a:gd name="connsiteX5" fmla="*/ 4843930 w 5337485"/>
              <a:gd name="connsiteY5" fmla="*/ 4856484 h 5305918"/>
              <a:gd name="connsiteX6" fmla="*/ 266003 w 5337485"/>
              <a:gd name="connsiteY6" fmla="*/ 5302310 h 5305918"/>
              <a:gd name="connsiteX7" fmla="*/ 0 w 5337485"/>
              <a:gd name="connsiteY7" fmla="*/ 5305918 h 5305918"/>
              <a:gd name="connsiteX8" fmla="*/ 221009 w 5337485"/>
              <a:gd name="connsiteY8" fmla="*/ 4685193 h 5305918"/>
              <a:gd name="connsiteX9" fmla="*/ 1360284 w 5337485"/>
              <a:gd name="connsiteY9" fmla="*/ 455464 h 5305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37485" h="5305918">
                <a:moveTo>
                  <a:pt x="1445953" y="0"/>
                </a:moveTo>
                <a:lnTo>
                  <a:pt x="2221216" y="53551"/>
                </a:lnTo>
                <a:cubicBezTo>
                  <a:pt x="3162512" y="132201"/>
                  <a:pt x="4044305" y="247132"/>
                  <a:pt x="4843930" y="392255"/>
                </a:cubicBezTo>
                <a:lnTo>
                  <a:pt x="5337485" y="491402"/>
                </a:lnTo>
                <a:lnTo>
                  <a:pt x="5337485" y="4757336"/>
                </a:lnTo>
                <a:lnTo>
                  <a:pt x="4843930" y="4856484"/>
                </a:lnTo>
                <a:cubicBezTo>
                  <a:pt x="3511222" y="5098355"/>
                  <a:pt x="1950268" y="5256360"/>
                  <a:pt x="266003" y="5302310"/>
                </a:cubicBezTo>
                <a:lnTo>
                  <a:pt x="0" y="5305918"/>
                </a:lnTo>
                <a:lnTo>
                  <a:pt x="221009" y="4685193"/>
                </a:lnTo>
                <a:cubicBezTo>
                  <a:pt x="686123" y="3330522"/>
                  <a:pt x="1068670" y="1916971"/>
                  <a:pt x="1360284" y="455464"/>
                </a:cubicBezTo>
                <a:close/>
              </a:path>
            </a:pathLst>
          </a:custGeom>
        </p:spPr>
      </p:pic>
      <p:pic>
        <p:nvPicPr>
          <p:cNvPr id="10" name="Prod 4">
            <a:extLst>
              <a:ext uri="{FF2B5EF4-FFF2-40B4-BE49-F238E27FC236}">
                <a16:creationId xmlns:a16="http://schemas.microsoft.com/office/drawing/2014/main" id="{DC0A8F33-CD5E-1A7E-AACC-4847D197E9C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15199" y="1246650"/>
            <a:ext cx="5512483" cy="4904330"/>
          </a:xfrm>
          <a:custGeom>
            <a:avLst/>
            <a:gdLst>
              <a:gd name="connsiteX0" fmla="*/ 3054542 w 5512484"/>
              <a:gd name="connsiteY0" fmla="*/ 0 h 5383676"/>
              <a:gd name="connsiteX1" fmla="*/ 5073982 w 5512484"/>
              <a:gd name="connsiteY1" fmla="*/ 54689 h 5383676"/>
              <a:gd name="connsiteX2" fmla="*/ 5512484 w 5512484"/>
              <a:gd name="connsiteY2" fmla="*/ 84978 h 5383676"/>
              <a:gd name="connsiteX3" fmla="*/ 5430108 w 5512484"/>
              <a:gd name="connsiteY3" fmla="*/ 522934 h 5383676"/>
              <a:gd name="connsiteX4" fmla="*/ 4290832 w 5512484"/>
              <a:gd name="connsiteY4" fmla="*/ 4752663 h 5383676"/>
              <a:gd name="connsiteX5" fmla="*/ 4071071 w 5512484"/>
              <a:gd name="connsiteY5" fmla="*/ 5369887 h 5383676"/>
              <a:gd name="connsiteX6" fmla="*/ 3054542 w 5512484"/>
              <a:gd name="connsiteY6" fmla="*/ 5383676 h 5383676"/>
              <a:gd name="connsiteX7" fmla="*/ 74811 w 5512484"/>
              <a:gd name="connsiteY7" fmla="*/ 5262657 h 5383676"/>
              <a:gd name="connsiteX8" fmla="*/ 0 w 5512484"/>
              <a:gd name="connsiteY8" fmla="*/ 5255301 h 5383676"/>
              <a:gd name="connsiteX9" fmla="*/ 178964 w 5512484"/>
              <a:gd name="connsiteY9" fmla="*/ 4752663 h 5383676"/>
              <a:gd name="connsiteX10" fmla="*/ 1318240 w 5512484"/>
              <a:gd name="connsiteY10" fmla="*/ 522934 h 5383676"/>
              <a:gd name="connsiteX11" fmla="*/ 1409198 w 5512484"/>
              <a:gd name="connsiteY11" fmla="*/ 39351 h 5383676"/>
              <a:gd name="connsiteX12" fmla="*/ 2030025 w 5512484"/>
              <a:gd name="connsiteY12" fmla="*/ 13898 h 5383676"/>
              <a:gd name="connsiteX13" fmla="*/ 3054542 w 5512484"/>
              <a:gd name="connsiteY13" fmla="*/ 0 h 5383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512484" h="5383676">
                <a:moveTo>
                  <a:pt x="3054542" y="0"/>
                </a:moveTo>
                <a:cubicBezTo>
                  <a:pt x="3746300" y="0"/>
                  <a:pt x="4421685" y="18831"/>
                  <a:pt x="5073982" y="54689"/>
                </a:cubicBezTo>
                <a:lnTo>
                  <a:pt x="5512484" y="84978"/>
                </a:lnTo>
                <a:lnTo>
                  <a:pt x="5430108" y="522934"/>
                </a:lnTo>
                <a:cubicBezTo>
                  <a:pt x="5138494" y="1984441"/>
                  <a:pt x="4755947" y="3397992"/>
                  <a:pt x="4290832" y="4752663"/>
                </a:cubicBezTo>
                <a:lnTo>
                  <a:pt x="4071071" y="5369887"/>
                </a:lnTo>
                <a:lnTo>
                  <a:pt x="3054542" y="5383676"/>
                </a:lnTo>
                <a:cubicBezTo>
                  <a:pt x="2016906" y="5383676"/>
                  <a:pt x="1016108" y="5341307"/>
                  <a:pt x="74811" y="5262657"/>
                </a:cubicBezTo>
                <a:lnTo>
                  <a:pt x="0" y="5255301"/>
                </a:lnTo>
                <a:lnTo>
                  <a:pt x="178964" y="4752663"/>
                </a:lnTo>
                <a:cubicBezTo>
                  <a:pt x="644078" y="3397992"/>
                  <a:pt x="1026625" y="1984441"/>
                  <a:pt x="1318240" y="522934"/>
                </a:cubicBezTo>
                <a:lnTo>
                  <a:pt x="1409198" y="39351"/>
                </a:lnTo>
                <a:lnTo>
                  <a:pt x="2030025" y="13898"/>
                </a:lnTo>
                <a:cubicBezTo>
                  <a:pt x="2366878" y="4708"/>
                  <a:pt x="2708664" y="0"/>
                  <a:pt x="3054542" y="0"/>
                </a:cubicBezTo>
                <a:close/>
              </a:path>
            </a:pathLst>
          </a:custGeom>
        </p:spPr>
      </p:pic>
      <p:pic>
        <p:nvPicPr>
          <p:cNvPr id="11" name="Prod 3">
            <a:extLst>
              <a:ext uri="{FF2B5EF4-FFF2-40B4-BE49-F238E27FC236}">
                <a16:creationId xmlns:a16="http://schemas.microsoft.com/office/drawing/2014/main" id="{BF13F570-780F-D5FE-57B1-712C55455D4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15199" y="1246650"/>
            <a:ext cx="5512483" cy="4904330"/>
          </a:xfrm>
          <a:custGeom>
            <a:avLst/>
            <a:gdLst>
              <a:gd name="connsiteX0" fmla="*/ 3054542 w 5512484"/>
              <a:gd name="connsiteY0" fmla="*/ 0 h 5383676"/>
              <a:gd name="connsiteX1" fmla="*/ 5073982 w 5512484"/>
              <a:gd name="connsiteY1" fmla="*/ 54689 h 5383676"/>
              <a:gd name="connsiteX2" fmla="*/ 5512484 w 5512484"/>
              <a:gd name="connsiteY2" fmla="*/ 84978 h 5383676"/>
              <a:gd name="connsiteX3" fmla="*/ 5430108 w 5512484"/>
              <a:gd name="connsiteY3" fmla="*/ 522934 h 5383676"/>
              <a:gd name="connsiteX4" fmla="*/ 4290832 w 5512484"/>
              <a:gd name="connsiteY4" fmla="*/ 4752663 h 5383676"/>
              <a:gd name="connsiteX5" fmla="*/ 4071071 w 5512484"/>
              <a:gd name="connsiteY5" fmla="*/ 5369887 h 5383676"/>
              <a:gd name="connsiteX6" fmla="*/ 3054542 w 5512484"/>
              <a:gd name="connsiteY6" fmla="*/ 5383676 h 5383676"/>
              <a:gd name="connsiteX7" fmla="*/ 74811 w 5512484"/>
              <a:gd name="connsiteY7" fmla="*/ 5262657 h 5383676"/>
              <a:gd name="connsiteX8" fmla="*/ 0 w 5512484"/>
              <a:gd name="connsiteY8" fmla="*/ 5255301 h 5383676"/>
              <a:gd name="connsiteX9" fmla="*/ 178964 w 5512484"/>
              <a:gd name="connsiteY9" fmla="*/ 4752663 h 5383676"/>
              <a:gd name="connsiteX10" fmla="*/ 1318240 w 5512484"/>
              <a:gd name="connsiteY10" fmla="*/ 522934 h 5383676"/>
              <a:gd name="connsiteX11" fmla="*/ 1409198 w 5512484"/>
              <a:gd name="connsiteY11" fmla="*/ 39351 h 5383676"/>
              <a:gd name="connsiteX12" fmla="*/ 2030025 w 5512484"/>
              <a:gd name="connsiteY12" fmla="*/ 13898 h 5383676"/>
              <a:gd name="connsiteX13" fmla="*/ 3054542 w 5512484"/>
              <a:gd name="connsiteY13" fmla="*/ 0 h 5383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512484" h="5383676">
                <a:moveTo>
                  <a:pt x="3054542" y="0"/>
                </a:moveTo>
                <a:cubicBezTo>
                  <a:pt x="3746300" y="0"/>
                  <a:pt x="4421685" y="18831"/>
                  <a:pt x="5073982" y="54689"/>
                </a:cubicBezTo>
                <a:lnTo>
                  <a:pt x="5512484" y="84978"/>
                </a:lnTo>
                <a:lnTo>
                  <a:pt x="5430108" y="522934"/>
                </a:lnTo>
                <a:cubicBezTo>
                  <a:pt x="5138494" y="1984441"/>
                  <a:pt x="4755947" y="3397992"/>
                  <a:pt x="4290832" y="4752663"/>
                </a:cubicBezTo>
                <a:lnTo>
                  <a:pt x="4071071" y="5369887"/>
                </a:lnTo>
                <a:lnTo>
                  <a:pt x="3054542" y="5383676"/>
                </a:lnTo>
                <a:cubicBezTo>
                  <a:pt x="2016906" y="5383676"/>
                  <a:pt x="1016108" y="5341307"/>
                  <a:pt x="74811" y="5262657"/>
                </a:cubicBezTo>
                <a:lnTo>
                  <a:pt x="0" y="5255301"/>
                </a:lnTo>
                <a:lnTo>
                  <a:pt x="178964" y="4752663"/>
                </a:lnTo>
                <a:cubicBezTo>
                  <a:pt x="644078" y="3397992"/>
                  <a:pt x="1026625" y="1984441"/>
                  <a:pt x="1318240" y="522934"/>
                </a:cubicBezTo>
                <a:lnTo>
                  <a:pt x="1409198" y="39351"/>
                </a:lnTo>
                <a:lnTo>
                  <a:pt x="2030025" y="13898"/>
                </a:lnTo>
                <a:cubicBezTo>
                  <a:pt x="2366878" y="4708"/>
                  <a:pt x="2708664" y="0"/>
                  <a:pt x="3054542" y="0"/>
                </a:cubicBezTo>
                <a:close/>
              </a:path>
            </a:pathLst>
          </a:custGeom>
        </p:spPr>
      </p:pic>
      <p:pic>
        <p:nvPicPr>
          <p:cNvPr id="12" name="Prod 2">
            <a:extLst>
              <a:ext uri="{FF2B5EF4-FFF2-40B4-BE49-F238E27FC236}">
                <a16:creationId xmlns:a16="http://schemas.microsoft.com/office/drawing/2014/main" id="{11894031-D132-5ED9-7A28-BF907DA9091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15199" y="1246650"/>
            <a:ext cx="5512483" cy="4904330"/>
          </a:xfrm>
          <a:custGeom>
            <a:avLst/>
            <a:gdLst>
              <a:gd name="connsiteX0" fmla="*/ 3054542 w 5512484"/>
              <a:gd name="connsiteY0" fmla="*/ 0 h 5383676"/>
              <a:gd name="connsiteX1" fmla="*/ 5073982 w 5512484"/>
              <a:gd name="connsiteY1" fmla="*/ 54689 h 5383676"/>
              <a:gd name="connsiteX2" fmla="*/ 5512484 w 5512484"/>
              <a:gd name="connsiteY2" fmla="*/ 84978 h 5383676"/>
              <a:gd name="connsiteX3" fmla="*/ 5430108 w 5512484"/>
              <a:gd name="connsiteY3" fmla="*/ 522934 h 5383676"/>
              <a:gd name="connsiteX4" fmla="*/ 4290832 w 5512484"/>
              <a:gd name="connsiteY4" fmla="*/ 4752663 h 5383676"/>
              <a:gd name="connsiteX5" fmla="*/ 4071071 w 5512484"/>
              <a:gd name="connsiteY5" fmla="*/ 5369887 h 5383676"/>
              <a:gd name="connsiteX6" fmla="*/ 3054542 w 5512484"/>
              <a:gd name="connsiteY6" fmla="*/ 5383676 h 5383676"/>
              <a:gd name="connsiteX7" fmla="*/ 74811 w 5512484"/>
              <a:gd name="connsiteY7" fmla="*/ 5262657 h 5383676"/>
              <a:gd name="connsiteX8" fmla="*/ 0 w 5512484"/>
              <a:gd name="connsiteY8" fmla="*/ 5255301 h 5383676"/>
              <a:gd name="connsiteX9" fmla="*/ 178964 w 5512484"/>
              <a:gd name="connsiteY9" fmla="*/ 4752663 h 5383676"/>
              <a:gd name="connsiteX10" fmla="*/ 1318240 w 5512484"/>
              <a:gd name="connsiteY10" fmla="*/ 522934 h 5383676"/>
              <a:gd name="connsiteX11" fmla="*/ 1409198 w 5512484"/>
              <a:gd name="connsiteY11" fmla="*/ 39351 h 5383676"/>
              <a:gd name="connsiteX12" fmla="*/ 2030025 w 5512484"/>
              <a:gd name="connsiteY12" fmla="*/ 13898 h 5383676"/>
              <a:gd name="connsiteX13" fmla="*/ 3054542 w 5512484"/>
              <a:gd name="connsiteY13" fmla="*/ 0 h 5383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512484" h="5383676">
                <a:moveTo>
                  <a:pt x="3054542" y="0"/>
                </a:moveTo>
                <a:cubicBezTo>
                  <a:pt x="3746300" y="0"/>
                  <a:pt x="4421685" y="18831"/>
                  <a:pt x="5073982" y="54689"/>
                </a:cubicBezTo>
                <a:lnTo>
                  <a:pt x="5512484" y="84978"/>
                </a:lnTo>
                <a:lnTo>
                  <a:pt x="5430108" y="522934"/>
                </a:lnTo>
                <a:cubicBezTo>
                  <a:pt x="5138494" y="1984441"/>
                  <a:pt x="4755947" y="3397992"/>
                  <a:pt x="4290832" y="4752663"/>
                </a:cubicBezTo>
                <a:lnTo>
                  <a:pt x="4071071" y="5369887"/>
                </a:lnTo>
                <a:lnTo>
                  <a:pt x="3054542" y="5383676"/>
                </a:lnTo>
                <a:cubicBezTo>
                  <a:pt x="2016906" y="5383676"/>
                  <a:pt x="1016108" y="5341307"/>
                  <a:pt x="74811" y="5262657"/>
                </a:cubicBezTo>
                <a:lnTo>
                  <a:pt x="0" y="5255301"/>
                </a:lnTo>
                <a:lnTo>
                  <a:pt x="178964" y="4752663"/>
                </a:lnTo>
                <a:cubicBezTo>
                  <a:pt x="644078" y="3397992"/>
                  <a:pt x="1026625" y="1984441"/>
                  <a:pt x="1318240" y="522934"/>
                </a:cubicBezTo>
                <a:lnTo>
                  <a:pt x="1409198" y="39351"/>
                </a:lnTo>
                <a:lnTo>
                  <a:pt x="2030025" y="13898"/>
                </a:lnTo>
                <a:cubicBezTo>
                  <a:pt x="2366878" y="4708"/>
                  <a:pt x="2708664" y="0"/>
                  <a:pt x="3054542" y="0"/>
                </a:cubicBezTo>
                <a:close/>
              </a:path>
            </a:pathLst>
          </a:custGeom>
        </p:spPr>
      </p:pic>
      <p:pic>
        <p:nvPicPr>
          <p:cNvPr id="6" name="Prod 1">
            <a:extLst>
              <a:ext uri="{FF2B5EF4-FFF2-40B4-BE49-F238E27FC236}">
                <a16:creationId xmlns:a16="http://schemas.microsoft.com/office/drawing/2014/main" id="{EA46D06E-2DB7-0AC8-2F4E-344288A9FBE9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15199" y="1246650"/>
            <a:ext cx="5512483" cy="4904330"/>
          </a:xfrm>
          <a:custGeom>
            <a:avLst/>
            <a:gdLst>
              <a:gd name="connsiteX0" fmla="*/ 3054542 w 5512484"/>
              <a:gd name="connsiteY0" fmla="*/ 0 h 5383676"/>
              <a:gd name="connsiteX1" fmla="*/ 5073982 w 5512484"/>
              <a:gd name="connsiteY1" fmla="*/ 54689 h 5383676"/>
              <a:gd name="connsiteX2" fmla="*/ 5512484 w 5512484"/>
              <a:gd name="connsiteY2" fmla="*/ 84978 h 5383676"/>
              <a:gd name="connsiteX3" fmla="*/ 5430108 w 5512484"/>
              <a:gd name="connsiteY3" fmla="*/ 522934 h 5383676"/>
              <a:gd name="connsiteX4" fmla="*/ 4290832 w 5512484"/>
              <a:gd name="connsiteY4" fmla="*/ 4752663 h 5383676"/>
              <a:gd name="connsiteX5" fmla="*/ 4071071 w 5512484"/>
              <a:gd name="connsiteY5" fmla="*/ 5369887 h 5383676"/>
              <a:gd name="connsiteX6" fmla="*/ 3054542 w 5512484"/>
              <a:gd name="connsiteY6" fmla="*/ 5383676 h 5383676"/>
              <a:gd name="connsiteX7" fmla="*/ 74811 w 5512484"/>
              <a:gd name="connsiteY7" fmla="*/ 5262657 h 5383676"/>
              <a:gd name="connsiteX8" fmla="*/ 0 w 5512484"/>
              <a:gd name="connsiteY8" fmla="*/ 5255301 h 5383676"/>
              <a:gd name="connsiteX9" fmla="*/ 178964 w 5512484"/>
              <a:gd name="connsiteY9" fmla="*/ 4752663 h 5383676"/>
              <a:gd name="connsiteX10" fmla="*/ 1318240 w 5512484"/>
              <a:gd name="connsiteY10" fmla="*/ 522934 h 5383676"/>
              <a:gd name="connsiteX11" fmla="*/ 1409198 w 5512484"/>
              <a:gd name="connsiteY11" fmla="*/ 39351 h 5383676"/>
              <a:gd name="connsiteX12" fmla="*/ 2030025 w 5512484"/>
              <a:gd name="connsiteY12" fmla="*/ 13898 h 5383676"/>
              <a:gd name="connsiteX13" fmla="*/ 3054542 w 5512484"/>
              <a:gd name="connsiteY13" fmla="*/ 0 h 5383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512484" h="5383676">
                <a:moveTo>
                  <a:pt x="3054542" y="0"/>
                </a:moveTo>
                <a:cubicBezTo>
                  <a:pt x="3746300" y="0"/>
                  <a:pt x="4421685" y="18831"/>
                  <a:pt x="5073982" y="54689"/>
                </a:cubicBezTo>
                <a:lnTo>
                  <a:pt x="5512484" y="84978"/>
                </a:lnTo>
                <a:lnTo>
                  <a:pt x="5430108" y="522934"/>
                </a:lnTo>
                <a:cubicBezTo>
                  <a:pt x="5138494" y="1984441"/>
                  <a:pt x="4755947" y="3397992"/>
                  <a:pt x="4290832" y="4752663"/>
                </a:cubicBezTo>
                <a:lnTo>
                  <a:pt x="4071071" y="5369887"/>
                </a:lnTo>
                <a:lnTo>
                  <a:pt x="3054542" y="5383676"/>
                </a:lnTo>
                <a:cubicBezTo>
                  <a:pt x="2016906" y="5383676"/>
                  <a:pt x="1016108" y="5341307"/>
                  <a:pt x="74811" y="5262657"/>
                </a:cubicBezTo>
                <a:lnTo>
                  <a:pt x="0" y="5255301"/>
                </a:lnTo>
                <a:lnTo>
                  <a:pt x="178964" y="4752663"/>
                </a:lnTo>
                <a:cubicBezTo>
                  <a:pt x="644078" y="3397992"/>
                  <a:pt x="1026625" y="1984441"/>
                  <a:pt x="1318240" y="522934"/>
                </a:cubicBezTo>
                <a:lnTo>
                  <a:pt x="1409198" y="39351"/>
                </a:lnTo>
                <a:lnTo>
                  <a:pt x="2030025" y="13898"/>
                </a:lnTo>
                <a:cubicBezTo>
                  <a:pt x="2366878" y="4708"/>
                  <a:pt x="2708664" y="0"/>
                  <a:pt x="3054542" y="0"/>
                </a:cubicBezTo>
                <a:close/>
              </a:path>
            </a:pathLst>
          </a:custGeom>
        </p:spPr>
      </p:pic>
      <p:pic>
        <p:nvPicPr>
          <p:cNvPr id="9" name="semence 4">
            <a:extLst>
              <a:ext uri="{FF2B5EF4-FFF2-40B4-BE49-F238E27FC236}">
                <a16:creationId xmlns:a16="http://schemas.microsoft.com/office/drawing/2014/main" id="{752C03D2-AB9D-2730-4556-3E9888E11BF7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1975" y="1282498"/>
            <a:ext cx="4255477" cy="4751537"/>
          </a:xfrm>
          <a:custGeom>
            <a:avLst/>
            <a:gdLst>
              <a:gd name="connsiteX0" fmla="*/ 3995670 w 3995670"/>
              <a:gd name="connsiteY0" fmla="*/ 0 h 5215950"/>
              <a:gd name="connsiteX1" fmla="*/ 3904712 w 3995670"/>
              <a:gd name="connsiteY1" fmla="*/ 483582 h 5215950"/>
              <a:gd name="connsiteX2" fmla="*/ 2765435 w 3995670"/>
              <a:gd name="connsiteY2" fmla="*/ 4713311 h 5215950"/>
              <a:gd name="connsiteX3" fmla="*/ 2586472 w 3995670"/>
              <a:gd name="connsiteY3" fmla="*/ 5215950 h 5215950"/>
              <a:gd name="connsiteX4" fmla="*/ 1740662 w 3995670"/>
              <a:gd name="connsiteY4" fmla="*/ 5132787 h 5215950"/>
              <a:gd name="connsiteX5" fmla="*/ 38570 w 3995670"/>
              <a:gd name="connsiteY5" fmla="*/ 4884602 h 5215950"/>
              <a:gd name="connsiteX6" fmla="*/ 0 w 3995670"/>
              <a:gd name="connsiteY6" fmla="*/ 4876854 h 5215950"/>
              <a:gd name="connsiteX7" fmla="*/ 0 w 3995670"/>
              <a:gd name="connsiteY7" fmla="*/ 428121 h 5215950"/>
              <a:gd name="connsiteX8" fmla="*/ 38570 w 3995670"/>
              <a:gd name="connsiteY8" fmla="*/ 420373 h 5215950"/>
              <a:gd name="connsiteX9" fmla="*/ 3621575 w 3995670"/>
              <a:gd name="connsiteY9" fmla="*/ 15338 h 5215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95670" h="5215950">
                <a:moveTo>
                  <a:pt x="3995670" y="0"/>
                </a:moveTo>
                <a:lnTo>
                  <a:pt x="3904712" y="483582"/>
                </a:lnTo>
                <a:cubicBezTo>
                  <a:pt x="3613097" y="1945089"/>
                  <a:pt x="3230550" y="3358640"/>
                  <a:pt x="2765435" y="4713311"/>
                </a:cubicBezTo>
                <a:lnTo>
                  <a:pt x="2586472" y="5215950"/>
                </a:lnTo>
                <a:lnTo>
                  <a:pt x="1740662" y="5132787"/>
                </a:lnTo>
                <a:cubicBezTo>
                  <a:pt x="1141256" y="5064680"/>
                  <a:pt x="571654" y="4981350"/>
                  <a:pt x="38570" y="4884602"/>
                </a:cubicBezTo>
                <a:lnTo>
                  <a:pt x="0" y="4876854"/>
                </a:lnTo>
                <a:lnTo>
                  <a:pt x="0" y="428121"/>
                </a:lnTo>
                <a:lnTo>
                  <a:pt x="38570" y="420373"/>
                </a:lnTo>
                <a:cubicBezTo>
                  <a:pt x="1104737" y="226876"/>
                  <a:pt x="2316981" y="87053"/>
                  <a:pt x="3621575" y="15338"/>
                </a:cubicBezTo>
                <a:close/>
              </a:path>
            </a:pathLst>
          </a:custGeom>
        </p:spPr>
      </p:pic>
      <p:pic>
        <p:nvPicPr>
          <p:cNvPr id="8" name="semence 3">
            <a:extLst>
              <a:ext uri="{FF2B5EF4-FFF2-40B4-BE49-F238E27FC236}">
                <a16:creationId xmlns:a16="http://schemas.microsoft.com/office/drawing/2014/main" id="{7833D2E8-C13E-39B7-F8F7-ADC632A6AC1C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1975" y="1282498"/>
            <a:ext cx="4255477" cy="4751537"/>
          </a:xfrm>
          <a:custGeom>
            <a:avLst/>
            <a:gdLst>
              <a:gd name="connsiteX0" fmla="*/ 3995670 w 3995670"/>
              <a:gd name="connsiteY0" fmla="*/ 0 h 5215950"/>
              <a:gd name="connsiteX1" fmla="*/ 3904712 w 3995670"/>
              <a:gd name="connsiteY1" fmla="*/ 483582 h 5215950"/>
              <a:gd name="connsiteX2" fmla="*/ 2765435 w 3995670"/>
              <a:gd name="connsiteY2" fmla="*/ 4713311 h 5215950"/>
              <a:gd name="connsiteX3" fmla="*/ 2586472 w 3995670"/>
              <a:gd name="connsiteY3" fmla="*/ 5215950 h 5215950"/>
              <a:gd name="connsiteX4" fmla="*/ 1740662 w 3995670"/>
              <a:gd name="connsiteY4" fmla="*/ 5132787 h 5215950"/>
              <a:gd name="connsiteX5" fmla="*/ 38570 w 3995670"/>
              <a:gd name="connsiteY5" fmla="*/ 4884602 h 5215950"/>
              <a:gd name="connsiteX6" fmla="*/ 0 w 3995670"/>
              <a:gd name="connsiteY6" fmla="*/ 4876854 h 5215950"/>
              <a:gd name="connsiteX7" fmla="*/ 0 w 3995670"/>
              <a:gd name="connsiteY7" fmla="*/ 428121 h 5215950"/>
              <a:gd name="connsiteX8" fmla="*/ 38570 w 3995670"/>
              <a:gd name="connsiteY8" fmla="*/ 420373 h 5215950"/>
              <a:gd name="connsiteX9" fmla="*/ 3621575 w 3995670"/>
              <a:gd name="connsiteY9" fmla="*/ 15338 h 5215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95670" h="5215950">
                <a:moveTo>
                  <a:pt x="3995670" y="0"/>
                </a:moveTo>
                <a:lnTo>
                  <a:pt x="3904712" y="483582"/>
                </a:lnTo>
                <a:cubicBezTo>
                  <a:pt x="3613097" y="1945089"/>
                  <a:pt x="3230550" y="3358640"/>
                  <a:pt x="2765435" y="4713311"/>
                </a:cubicBezTo>
                <a:lnTo>
                  <a:pt x="2586472" y="5215950"/>
                </a:lnTo>
                <a:lnTo>
                  <a:pt x="1740662" y="5132787"/>
                </a:lnTo>
                <a:cubicBezTo>
                  <a:pt x="1141256" y="5064680"/>
                  <a:pt x="571654" y="4981350"/>
                  <a:pt x="38570" y="4884602"/>
                </a:cubicBezTo>
                <a:lnTo>
                  <a:pt x="0" y="4876854"/>
                </a:lnTo>
                <a:lnTo>
                  <a:pt x="0" y="428121"/>
                </a:lnTo>
                <a:lnTo>
                  <a:pt x="38570" y="420373"/>
                </a:lnTo>
                <a:cubicBezTo>
                  <a:pt x="1104737" y="226876"/>
                  <a:pt x="2316981" y="87053"/>
                  <a:pt x="3621575" y="15338"/>
                </a:cubicBezTo>
                <a:close/>
              </a:path>
            </a:pathLst>
          </a:custGeom>
        </p:spPr>
      </p:pic>
      <p:pic>
        <p:nvPicPr>
          <p:cNvPr id="7" name="semence 2">
            <a:extLst>
              <a:ext uri="{FF2B5EF4-FFF2-40B4-BE49-F238E27FC236}">
                <a16:creationId xmlns:a16="http://schemas.microsoft.com/office/drawing/2014/main" id="{DF36487E-AF54-E0AC-85BF-6068F525759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1975" y="1282498"/>
            <a:ext cx="4255477" cy="4751537"/>
          </a:xfrm>
          <a:custGeom>
            <a:avLst/>
            <a:gdLst>
              <a:gd name="connsiteX0" fmla="*/ 3995670 w 3995670"/>
              <a:gd name="connsiteY0" fmla="*/ 0 h 5215950"/>
              <a:gd name="connsiteX1" fmla="*/ 3904712 w 3995670"/>
              <a:gd name="connsiteY1" fmla="*/ 483582 h 5215950"/>
              <a:gd name="connsiteX2" fmla="*/ 2765435 w 3995670"/>
              <a:gd name="connsiteY2" fmla="*/ 4713311 h 5215950"/>
              <a:gd name="connsiteX3" fmla="*/ 2586472 w 3995670"/>
              <a:gd name="connsiteY3" fmla="*/ 5215950 h 5215950"/>
              <a:gd name="connsiteX4" fmla="*/ 1740662 w 3995670"/>
              <a:gd name="connsiteY4" fmla="*/ 5132787 h 5215950"/>
              <a:gd name="connsiteX5" fmla="*/ 38570 w 3995670"/>
              <a:gd name="connsiteY5" fmla="*/ 4884602 h 5215950"/>
              <a:gd name="connsiteX6" fmla="*/ 0 w 3995670"/>
              <a:gd name="connsiteY6" fmla="*/ 4876854 h 5215950"/>
              <a:gd name="connsiteX7" fmla="*/ 0 w 3995670"/>
              <a:gd name="connsiteY7" fmla="*/ 428121 h 5215950"/>
              <a:gd name="connsiteX8" fmla="*/ 38570 w 3995670"/>
              <a:gd name="connsiteY8" fmla="*/ 420373 h 5215950"/>
              <a:gd name="connsiteX9" fmla="*/ 3621575 w 3995670"/>
              <a:gd name="connsiteY9" fmla="*/ 15338 h 5215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95670" h="5215950">
                <a:moveTo>
                  <a:pt x="3995670" y="0"/>
                </a:moveTo>
                <a:lnTo>
                  <a:pt x="3904712" y="483582"/>
                </a:lnTo>
                <a:cubicBezTo>
                  <a:pt x="3613097" y="1945089"/>
                  <a:pt x="3230550" y="3358640"/>
                  <a:pt x="2765435" y="4713311"/>
                </a:cubicBezTo>
                <a:lnTo>
                  <a:pt x="2586472" y="5215950"/>
                </a:lnTo>
                <a:lnTo>
                  <a:pt x="1740662" y="5132787"/>
                </a:lnTo>
                <a:cubicBezTo>
                  <a:pt x="1141256" y="5064680"/>
                  <a:pt x="571654" y="4981350"/>
                  <a:pt x="38570" y="4884602"/>
                </a:cubicBezTo>
                <a:lnTo>
                  <a:pt x="0" y="4876854"/>
                </a:lnTo>
                <a:lnTo>
                  <a:pt x="0" y="428121"/>
                </a:lnTo>
                <a:lnTo>
                  <a:pt x="38570" y="420373"/>
                </a:lnTo>
                <a:cubicBezTo>
                  <a:pt x="1104737" y="226876"/>
                  <a:pt x="2316981" y="87053"/>
                  <a:pt x="3621575" y="15338"/>
                </a:cubicBezTo>
                <a:close/>
              </a:path>
            </a:pathLst>
          </a:custGeom>
        </p:spPr>
      </p:pic>
      <p:pic>
        <p:nvPicPr>
          <p:cNvPr id="17" name="Semence 1">
            <a:extLst>
              <a:ext uri="{FF2B5EF4-FFF2-40B4-BE49-F238E27FC236}">
                <a16:creationId xmlns:a16="http://schemas.microsoft.com/office/drawing/2014/main" id="{F14FBAFB-32B6-2950-58E5-C22D8D62B3E3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1975" y="1426419"/>
            <a:ext cx="4223829" cy="4607616"/>
          </a:xfrm>
          <a:custGeom>
            <a:avLst/>
            <a:gdLst>
              <a:gd name="connsiteX0" fmla="*/ 4223829 w 4223829"/>
              <a:gd name="connsiteY0" fmla="*/ 0 h 4607616"/>
              <a:gd name="connsiteX1" fmla="*/ 4158605 w 4223829"/>
              <a:gd name="connsiteY1" fmla="*/ 296604 h 4607616"/>
              <a:gd name="connsiteX2" fmla="*/ 2945250 w 4223829"/>
              <a:gd name="connsiteY2" fmla="*/ 4149731 h 4607616"/>
              <a:gd name="connsiteX3" fmla="*/ 2754650 w 4223829"/>
              <a:gd name="connsiteY3" fmla="*/ 4607616 h 4607616"/>
              <a:gd name="connsiteX4" fmla="*/ 1853844 w 4223829"/>
              <a:gd name="connsiteY4" fmla="*/ 4531858 h 4607616"/>
              <a:gd name="connsiteX5" fmla="*/ 41078 w 4223829"/>
              <a:gd name="connsiteY5" fmla="*/ 4305771 h 4607616"/>
              <a:gd name="connsiteX6" fmla="*/ 0 w 4223829"/>
              <a:gd name="connsiteY6" fmla="*/ 4298712 h 4607616"/>
              <a:gd name="connsiteX7" fmla="*/ 0 w 4223829"/>
              <a:gd name="connsiteY7" fmla="*/ 403414 h 4607616"/>
              <a:gd name="connsiteX8" fmla="*/ 340024 w 4223829"/>
              <a:gd name="connsiteY8" fmla="*/ 346106 h 4607616"/>
              <a:gd name="connsiteX9" fmla="*/ 4206244 w 4223829"/>
              <a:gd name="connsiteY9" fmla="*/ 461 h 4607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223829" h="4607616">
                <a:moveTo>
                  <a:pt x="4223829" y="0"/>
                </a:moveTo>
                <a:lnTo>
                  <a:pt x="4158605" y="296604"/>
                </a:lnTo>
                <a:cubicBezTo>
                  <a:pt x="3848028" y="1627983"/>
                  <a:pt x="3440608" y="2915676"/>
                  <a:pt x="2945250" y="4149731"/>
                </a:cubicBezTo>
                <a:lnTo>
                  <a:pt x="2754650" y="4607616"/>
                </a:lnTo>
                <a:lnTo>
                  <a:pt x="1853844" y="4531858"/>
                </a:lnTo>
                <a:cubicBezTo>
                  <a:pt x="1215463" y="4469815"/>
                  <a:pt x="608824" y="4393904"/>
                  <a:pt x="41078" y="4305771"/>
                </a:cubicBezTo>
                <a:lnTo>
                  <a:pt x="0" y="4298712"/>
                </a:lnTo>
                <a:lnTo>
                  <a:pt x="0" y="403414"/>
                </a:lnTo>
                <a:lnTo>
                  <a:pt x="340024" y="346106"/>
                </a:lnTo>
                <a:cubicBezTo>
                  <a:pt x="1492886" y="169989"/>
                  <a:pt x="2802636" y="49632"/>
                  <a:pt x="4206244" y="461"/>
                </a:cubicBezTo>
                <a:close/>
              </a:path>
            </a:pathLst>
          </a:custGeom>
        </p:spPr>
      </p:pic>
      <p:sp>
        <p:nvSpPr>
          <p:cNvPr id="311" name="Forme libre 21">
            <a:extLst>
              <a:ext uri="{FF2B5EF4-FFF2-40B4-BE49-F238E27FC236}">
                <a16:creationId xmlns:a16="http://schemas.microsoft.com/office/drawing/2014/main" id="{84DEA4FA-563E-9E06-C7F7-DEDFBCCDB998}"/>
              </a:ext>
            </a:extLst>
          </p:cNvPr>
          <p:cNvSpPr/>
          <p:nvPr/>
        </p:nvSpPr>
        <p:spPr>
          <a:xfrm>
            <a:off x="454986" y="1223512"/>
            <a:ext cx="11737013" cy="685199"/>
          </a:xfrm>
          <a:custGeom>
            <a:avLst/>
            <a:gdLst>
              <a:gd name="connsiteX0" fmla="*/ 5641017 w 11737015"/>
              <a:gd name="connsiteY0" fmla="*/ 0 h 752170"/>
              <a:gd name="connsiteX1" fmla="*/ 11243462 w 11737015"/>
              <a:gd name="connsiteY1" fmla="*/ 459724 h 752170"/>
              <a:gd name="connsiteX2" fmla="*/ 11737015 w 11737015"/>
              <a:gd name="connsiteY2" fmla="*/ 558871 h 752170"/>
              <a:gd name="connsiteX3" fmla="*/ 11737015 w 11737015"/>
              <a:gd name="connsiteY3" fmla="*/ 752170 h 752170"/>
              <a:gd name="connsiteX4" fmla="*/ 11684434 w 11737015"/>
              <a:gd name="connsiteY4" fmla="*/ 740443 h 752170"/>
              <a:gd name="connsiteX5" fmla="*/ 5641017 w 11737015"/>
              <a:gd name="connsiteY5" fmla="*/ 195943 h 752170"/>
              <a:gd name="connsiteX6" fmla="*/ 342238 w 11737015"/>
              <a:gd name="connsiteY6" fmla="*/ 602673 h 752170"/>
              <a:gd name="connsiteX7" fmla="*/ 0 w 11737015"/>
              <a:gd name="connsiteY7" fmla="*/ 665992 h 752170"/>
              <a:gd name="connsiteX8" fmla="*/ 0 w 11737015"/>
              <a:gd name="connsiteY8" fmla="*/ 467472 h 752170"/>
              <a:gd name="connsiteX9" fmla="*/ 38572 w 11737015"/>
              <a:gd name="connsiteY9" fmla="*/ 459724 h 752170"/>
              <a:gd name="connsiteX10" fmla="*/ 5641017 w 11737015"/>
              <a:gd name="connsiteY10" fmla="*/ 0 h 752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737015" h="752170">
                <a:moveTo>
                  <a:pt x="5641017" y="0"/>
                </a:moveTo>
                <a:cubicBezTo>
                  <a:pt x="7716289" y="0"/>
                  <a:pt x="9644211" y="169478"/>
                  <a:pt x="11243462" y="459724"/>
                </a:cubicBezTo>
                <a:lnTo>
                  <a:pt x="11737015" y="558871"/>
                </a:lnTo>
                <a:lnTo>
                  <a:pt x="11737015" y="752170"/>
                </a:lnTo>
                <a:lnTo>
                  <a:pt x="11684434" y="740443"/>
                </a:lnTo>
                <a:cubicBezTo>
                  <a:pt x="10004401" y="398688"/>
                  <a:pt x="7910845" y="195943"/>
                  <a:pt x="5641017" y="195943"/>
                </a:cubicBezTo>
                <a:cubicBezTo>
                  <a:pt x="3695449" y="195943"/>
                  <a:pt x="1879388" y="344899"/>
                  <a:pt x="342238" y="602673"/>
                </a:cubicBezTo>
                <a:lnTo>
                  <a:pt x="0" y="665992"/>
                </a:lnTo>
                <a:lnTo>
                  <a:pt x="0" y="467472"/>
                </a:lnTo>
                <a:lnTo>
                  <a:pt x="38572" y="459724"/>
                </a:lnTo>
                <a:cubicBezTo>
                  <a:pt x="1637822" y="169478"/>
                  <a:pt x="3565744" y="0"/>
                  <a:pt x="5641017" y="0"/>
                </a:cubicBezTo>
                <a:close/>
              </a:path>
            </a:pathLst>
          </a:custGeom>
          <a:gradFill>
            <a:gsLst>
              <a:gs pos="0">
                <a:srgbClr val="FFF200"/>
              </a:gs>
              <a:gs pos="20000">
                <a:srgbClr val="E8E90C"/>
              </a:gs>
              <a:gs pos="86000">
                <a:srgbClr val="8DC63F"/>
              </a:gs>
              <a:gs pos="100000">
                <a:srgbClr val="8DC63F"/>
              </a:gs>
              <a:gs pos="100000">
                <a:srgbClr val="8DC63F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DBD5835F-EA10-EF65-ED12-DFAF0D5E82FB}"/>
              </a:ext>
            </a:extLst>
          </p:cNvPr>
          <p:cNvSpPr txBox="1">
            <a:spLocks/>
          </p:cNvSpPr>
          <p:nvPr/>
        </p:nvSpPr>
        <p:spPr>
          <a:xfrm>
            <a:off x="2402046" y="494035"/>
            <a:ext cx="8497226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lvl="0" algn="ctr">
              <a:defRPr/>
            </a:pPr>
            <a:r>
              <a:rPr lang="es-ES" sz="2800" b="1" noProof="1">
                <a:solidFill>
                  <a:srgbClr val="2C6260"/>
                </a:solidFill>
                <a:latin typeface="Helvetica LT Std" panose="020B0504020202020204" pitchFamily="34" charset="0"/>
              </a:rPr>
              <a:t>NUESTRAS 3 ÁREAS DE ESPECIALIZACIÓN </a:t>
            </a:r>
            <a:endParaRPr lang="fr-FR" sz="2800" b="1" noProof="1">
              <a:solidFill>
                <a:srgbClr val="2C6260"/>
              </a:solidFill>
              <a:latin typeface="Helvetica LT Std" panose="020B0504020202020204" pitchFamily="34" charset="0"/>
            </a:endParaRPr>
          </a:p>
        </p:txBody>
      </p:sp>
      <p:sp>
        <p:nvSpPr>
          <p:cNvPr id="25" name="Freeform: Shape 2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1C15FFB9-26A4-283D-AD55-B689007634E2}"/>
              </a:ext>
            </a:extLst>
          </p:cNvPr>
          <p:cNvSpPr/>
          <p:nvPr/>
        </p:nvSpPr>
        <p:spPr>
          <a:xfrm>
            <a:off x="0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26" name="Graphic 2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9927C18-6F58-5C36-BDBD-FD6798659270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27105" y="3330353"/>
            <a:ext cx="197296" cy="197296"/>
          </a:xfrm>
          <a:prstGeom prst="rect">
            <a:avLst/>
          </a:prstGeom>
        </p:spPr>
      </p:pic>
      <p:pic>
        <p:nvPicPr>
          <p:cNvPr id="255" name="Graphic 2">
            <a:hlinkClick r:id="rId17" action="ppaction://hlinksldjump"/>
            <a:extLst>
              <a:ext uri="{FF2B5EF4-FFF2-40B4-BE49-F238E27FC236}">
                <a16:creationId xmlns:a16="http://schemas.microsoft.com/office/drawing/2014/main" id="{A6BF7765-ED3C-2EAE-821A-F45F3CE8E64B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86852" y="298617"/>
            <a:ext cx="275098" cy="275098"/>
          </a:xfrm>
          <a:prstGeom prst="rect">
            <a:avLst/>
          </a:prstGeom>
        </p:spPr>
      </p:pic>
      <p:sp>
        <p:nvSpPr>
          <p:cNvPr id="23" name="Freeform: Shape 2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8EA15A1-1691-C1B7-56B6-A365D77056A4}"/>
              </a:ext>
            </a:extLst>
          </p:cNvPr>
          <p:cNvSpPr/>
          <p:nvPr/>
        </p:nvSpPr>
        <p:spPr>
          <a:xfrm flipH="1">
            <a:off x="11916786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39" name="Graphic 3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2DDA075-EB01-7174-F413-8CE2034C8BB2}"/>
              </a:ext>
            </a:extLst>
          </p:cNvPr>
          <p:cNvPicPr>
            <a:picLocks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flipH="1">
            <a:off x="11967599" y="3330353"/>
            <a:ext cx="197296" cy="197296"/>
          </a:xfrm>
          <a:prstGeom prst="rect">
            <a:avLst/>
          </a:prstGeom>
        </p:spPr>
      </p:pic>
      <p:sp>
        <p:nvSpPr>
          <p:cNvPr id="291" name="Rectangle: Rounded Corners 290">
            <a:extLst>
              <a:ext uri="{FF2B5EF4-FFF2-40B4-BE49-F238E27FC236}">
                <a16:creationId xmlns:a16="http://schemas.microsoft.com/office/drawing/2014/main" id="{CFE1A47F-AA19-2BB1-DE54-F9B1CBD0BDC7}"/>
              </a:ext>
            </a:extLst>
          </p:cNvPr>
          <p:cNvSpPr/>
          <p:nvPr/>
        </p:nvSpPr>
        <p:spPr>
          <a:xfrm>
            <a:off x="818970" y="2221809"/>
            <a:ext cx="2180035" cy="2756814"/>
          </a:xfrm>
          <a:prstGeom prst="roundRect">
            <a:avLst>
              <a:gd name="adj" fmla="val 7160"/>
            </a:avLst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fr-FR" sz="1600" dirty="0">
              <a:solidFill>
                <a:schemeClr val="tx1"/>
              </a:solidFill>
              <a:latin typeface="Helvetica LT Std" panose="020B0504020202020204" pitchFamily="34" charset="0"/>
            </a:endParaRPr>
          </a:p>
        </p:txBody>
      </p:sp>
      <p:sp>
        <p:nvSpPr>
          <p:cNvPr id="292" name="TextBox 291">
            <a:extLst>
              <a:ext uri="{FF2B5EF4-FFF2-40B4-BE49-F238E27FC236}">
                <a16:creationId xmlns:a16="http://schemas.microsoft.com/office/drawing/2014/main" id="{F10817A1-C9BE-5DBD-DF30-0E8E21F2633C}"/>
              </a:ext>
            </a:extLst>
          </p:cNvPr>
          <p:cNvSpPr txBox="1"/>
          <p:nvPr/>
        </p:nvSpPr>
        <p:spPr>
          <a:xfrm>
            <a:off x="1051377" y="2421995"/>
            <a:ext cx="1715220" cy="18466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lvl="0" algn="ctr">
              <a:defRPr/>
            </a:pPr>
            <a:r>
              <a:rPr lang="fr-FR" sz="1200" b="1" dirty="0" err="1">
                <a:solidFill>
                  <a:schemeClr val="accent1"/>
                </a:solidFill>
                <a:latin typeface="Helvetica LT Std" panose="020B0504020202020204" pitchFamily="34" charset="0"/>
              </a:rPr>
              <a:t>Alfalfa</a:t>
            </a:r>
            <a:endParaRPr lang="fr-FR" sz="1200" b="1" dirty="0">
              <a:solidFill>
                <a:schemeClr val="accent1"/>
              </a:solidFill>
              <a:latin typeface="Helvetica LT Std" panose="020B0504020202020204" pitchFamily="34" charset="0"/>
            </a:endParaRPr>
          </a:p>
        </p:txBody>
      </p:sp>
      <p:sp>
        <p:nvSpPr>
          <p:cNvPr id="293" name="TextBox 292">
            <a:extLst>
              <a:ext uri="{FF2B5EF4-FFF2-40B4-BE49-F238E27FC236}">
                <a16:creationId xmlns:a16="http://schemas.microsoft.com/office/drawing/2014/main" id="{C24BB3B0-0664-D5A3-2779-72800FD76FAC}"/>
              </a:ext>
            </a:extLst>
          </p:cNvPr>
          <p:cNvSpPr txBox="1"/>
          <p:nvPr/>
        </p:nvSpPr>
        <p:spPr>
          <a:xfrm>
            <a:off x="1051377" y="2862593"/>
            <a:ext cx="1715220" cy="18466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defRPr/>
            </a:pPr>
            <a:r>
              <a:rPr lang="fr-FR" sz="1200" b="1" dirty="0" err="1">
                <a:solidFill>
                  <a:schemeClr val="accent1"/>
                </a:solidFill>
                <a:latin typeface="Helvetica LT Std" panose="020B0504020202020204" pitchFamily="34" charset="0"/>
              </a:rPr>
              <a:t>Forrajeras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 </a:t>
            </a:r>
          </a:p>
        </p:txBody>
      </p:sp>
      <p:cxnSp>
        <p:nvCxnSpPr>
          <p:cNvPr id="294" name="Straight Connector 293">
            <a:extLst>
              <a:ext uri="{FF2B5EF4-FFF2-40B4-BE49-F238E27FC236}">
                <a16:creationId xmlns:a16="http://schemas.microsoft.com/office/drawing/2014/main" id="{335B0B0D-3315-BB48-3839-4CF756FCAE0B}"/>
              </a:ext>
            </a:extLst>
          </p:cNvPr>
          <p:cNvCxnSpPr>
            <a:cxnSpLocks/>
          </p:cNvCxnSpPr>
          <p:nvPr/>
        </p:nvCxnSpPr>
        <p:spPr>
          <a:xfrm>
            <a:off x="1203828" y="2695309"/>
            <a:ext cx="1410319" cy="0"/>
          </a:xfrm>
          <a:prstGeom prst="line">
            <a:avLst/>
          </a:prstGeom>
          <a:ln w="12700" cmpd="sng">
            <a:solidFill>
              <a:schemeClr val="bg2"/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5" name="TextBox 294">
            <a:extLst>
              <a:ext uri="{FF2B5EF4-FFF2-40B4-BE49-F238E27FC236}">
                <a16:creationId xmlns:a16="http://schemas.microsoft.com/office/drawing/2014/main" id="{979CF266-02F1-655D-EDDF-1EA3ABBDA69D}"/>
              </a:ext>
            </a:extLst>
          </p:cNvPr>
          <p:cNvSpPr txBox="1"/>
          <p:nvPr/>
        </p:nvSpPr>
        <p:spPr>
          <a:xfrm>
            <a:off x="946737" y="3342983"/>
            <a:ext cx="1954176" cy="18466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lvl="0" algn="ctr">
              <a:defRPr/>
            </a:pPr>
            <a:r>
              <a:rPr lang="fr-FR" sz="1200" b="1" dirty="0" err="1">
                <a:solidFill>
                  <a:schemeClr val="accent1"/>
                </a:solidFill>
                <a:latin typeface="Helvetica LT Std" panose="020B0504020202020204" pitchFamily="34" charset="0"/>
              </a:rPr>
              <a:t>Mezclas</a:t>
            </a:r>
            <a:r>
              <a:rPr lang="fr-FR" sz="1200" b="1" dirty="0">
                <a:solidFill>
                  <a:schemeClr val="accent1"/>
                </a:solidFill>
                <a:latin typeface="Helvetica LT Std" panose="020B0504020202020204" pitchFamily="34" charset="0"/>
              </a:rPr>
              <a:t> </a:t>
            </a:r>
            <a:r>
              <a:rPr lang="fr-FR" sz="1200" b="1" dirty="0" err="1">
                <a:solidFill>
                  <a:schemeClr val="accent1"/>
                </a:solidFill>
                <a:latin typeface="Helvetica LT Std" panose="020B0504020202020204" pitchFamily="34" charset="0"/>
              </a:rPr>
              <a:t>forrajeras</a:t>
            </a:r>
            <a:endParaRPr lang="fr-FR" sz="1200" b="1" dirty="0">
              <a:solidFill>
                <a:schemeClr val="accent1"/>
              </a:solidFill>
              <a:latin typeface="Helvetica LT Std" panose="020B0504020202020204" pitchFamily="34" charset="0"/>
            </a:endParaRPr>
          </a:p>
        </p:txBody>
      </p:sp>
      <p:sp>
        <p:nvSpPr>
          <p:cNvPr id="296" name="TextBox 295">
            <a:extLst>
              <a:ext uri="{FF2B5EF4-FFF2-40B4-BE49-F238E27FC236}">
                <a16:creationId xmlns:a16="http://schemas.microsoft.com/office/drawing/2014/main" id="{CA05A067-B98E-2448-08C2-153F98E525D6}"/>
              </a:ext>
            </a:extLst>
          </p:cNvPr>
          <p:cNvSpPr txBox="1"/>
          <p:nvPr/>
        </p:nvSpPr>
        <p:spPr>
          <a:xfrm>
            <a:off x="1014656" y="3962059"/>
            <a:ext cx="1715220" cy="18466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lvl="0" algn="ctr">
              <a:defRPr/>
            </a:pPr>
            <a:r>
              <a:rPr lang="fr-FR" sz="1200" b="1" dirty="0" err="1">
                <a:solidFill>
                  <a:schemeClr val="accent1"/>
                </a:solidFill>
                <a:latin typeface="Helvetica LT Std" panose="020B0504020202020204" pitchFamily="34" charset="0"/>
              </a:rPr>
              <a:t>Cubiertas</a:t>
            </a:r>
            <a:r>
              <a:rPr lang="fr-FR" sz="1200" b="1" dirty="0">
                <a:solidFill>
                  <a:schemeClr val="accent1"/>
                </a:solidFill>
                <a:latin typeface="Helvetica LT Std" panose="020B0504020202020204" pitchFamily="34" charset="0"/>
              </a:rPr>
              <a:t> </a:t>
            </a:r>
            <a:r>
              <a:rPr lang="fr-FR" sz="1200" b="1" dirty="0" err="1">
                <a:solidFill>
                  <a:schemeClr val="accent1"/>
                </a:solidFill>
                <a:latin typeface="Helvetica LT Std" panose="020B0504020202020204" pitchFamily="34" charset="0"/>
              </a:rPr>
              <a:t>vegetales</a:t>
            </a:r>
            <a:endParaRPr lang="fr-FR" sz="1200" b="1" dirty="0">
              <a:solidFill>
                <a:schemeClr val="accent1"/>
              </a:solidFill>
              <a:latin typeface="Helvetica LT Std" panose="020B0504020202020204" pitchFamily="34" charset="0"/>
            </a:endParaRPr>
          </a:p>
        </p:txBody>
      </p:sp>
      <p:cxnSp>
        <p:nvCxnSpPr>
          <p:cNvPr id="297" name="Straight Connector 296">
            <a:extLst>
              <a:ext uri="{FF2B5EF4-FFF2-40B4-BE49-F238E27FC236}">
                <a16:creationId xmlns:a16="http://schemas.microsoft.com/office/drawing/2014/main" id="{6B280938-2D12-88EA-C578-2034D2055526}"/>
              </a:ext>
            </a:extLst>
          </p:cNvPr>
          <p:cNvCxnSpPr>
            <a:cxnSpLocks/>
          </p:cNvCxnSpPr>
          <p:nvPr/>
        </p:nvCxnSpPr>
        <p:spPr>
          <a:xfrm>
            <a:off x="1203828" y="3761928"/>
            <a:ext cx="1410319" cy="0"/>
          </a:xfrm>
          <a:prstGeom prst="line">
            <a:avLst/>
          </a:prstGeom>
          <a:ln w="12700" cmpd="sng">
            <a:solidFill>
              <a:schemeClr val="bg2"/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8" name="Straight Connector 297">
            <a:extLst>
              <a:ext uri="{FF2B5EF4-FFF2-40B4-BE49-F238E27FC236}">
                <a16:creationId xmlns:a16="http://schemas.microsoft.com/office/drawing/2014/main" id="{FD6670AC-4D88-A9C0-D561-25047AE71999}"/>
              </a:ext>
            </a:extLst>
          </p:cNvPr>
          <p:cNvCxnSpPr>
            <a:cxnSpLocks/>
          </p:cNvCxnSpPr>
          <p:nvPr/>
        </p:nvCxnSpPr>
        <p:spPr>
          <a:xfrm>
            <a:off x="1218665" y="3171569"/>
            <a:ext cx="1410319" cy="0"/>
          </a:xfrm>
          <a:prstGeom prst="line">
            <a:avLst/>
          </a:prstGeom>
          <a:ln w="12700" cmpd="sng">
            <a:solidFill>
              <a:schemeClr val="bg2"/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9" name="TextBox 298">
            <a:extLst>
              <a:ext uri="{FF2B5EF4-FFF2-40B4-BE49-F238E27FC236}">
                <a16:creationId xmlns:a16="http://schemas.microsoft.com/office/drawing/2014/main" id="{D5072B4F-FF24-312D-64CB-426200EDF731}"/>
              </a:ext>
            </a:extLst>
          </p:cNvPr>
          <p:cNvSpPr txBox="1"/>
          <p:nvPr/>
        </p:nvSpPr>
        <p:spPr>
          <a:xfrm>
            <a:off x="899161" y="4520710"/>
            <a:ext cx="1954176" cy="18466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lvl="0" algn="ctr">
              <a:defRPr/>
            </a:pPr>
            <a:r>
              <a:rPr lang="fr-FR" sz="1200" b="1" dirty="0" err="1">
                <a:solidFill>
                  <a:schemeClr val="accent1"/>
                </a:solidFill>
                <a:latin typeface="Helvetica LT Std" panose="020B0504020202020204" pitchFamily="34" charset="0"/>
              </a:rPr>
              <a:t>Proteaginosas</a:t>
            </a:r>
            <a:r>
              <a:rPr lang="fr-FR" sz="1200" b="1" dirty="0">
                <a:solidFill>
                  <a:schemeClr val="accent1"/>
                </a:solidFill>
                <a:latin typeface="Helvetica LT Std" panose="020B0504020202020204" pitchFamily="34" charset="0"/>
              </a:rPr>
              <a:t> (</a:t>
            </a:r>
            <a:r>
              <a:rPr lang="fr-FR" sz="1200" b="1" dirty="0" err="1">
                <a:solidFill>
                  <a:schemeClr val="accent1"/>
                </a:solidFill>
                <a:latin typeface="Helvetica LT Std" panose="020B0504020202020204" pitchFamily="34" charset="0"/>
              </a:rPr>
              <a:t>lupino</a:t>
            </a:r>
            <a:r>
              <a:rPr lang="fr-FR" sz="1200" b="1" dirty="0">
                <a:solidFill>
                  <a:schemeClr val="accent1"/>
                </a:solidFill>
                <a:latin typeface="Helvetica LT Std" panose="020B0504020202020204" pitchFamily="34" charset="0"/>
              </a:rPr>
              <a:t>)</a:t>
            </a: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cxnSp>
        <p:nvCxnSpPr>
          <p:cNvPr id="300" name="Straight Connector 299">
            <a:extLst>
              <a:ext uri="{FF2B5EF4-FFF2-40B4-BE49-F238E27FC236}">
                <a16:creationId xmlns:a16="http://schemas.microsoft.com/office/drawing/2014/main" id="{F38B8ED4-4468-4F5F-FF6E-0EF8F35D8A36}"/>
              </a:ext>
            </a:extLst>
          </p:cNvPr>
          <p:cNvCxnSpPr>
            <a:cxnSpLocks/>
          </p:cNvCxnSpPr>
          <p:nvPr/>
        </p:nvCxnSpPr>
        <p:spPr>
          <a:xfrm>
            <a:off x="1171089" y="4338631"/>
            <a:ext cx="1410319" cy="0"/>
          </a:xfrm>
          <a:prstGeom prst="line">
            <a:avLst/>
          </a:prstGeom>
          <a:ln w="12700" cmpd="sng">
            <a:solidFill>
              <a:schemeClr val="bg2"/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2" name="Forme libre 28">
            <a:extLst>
              <a:ext uri="{FF2B5EF4-FFF2-40B4-BE49-F238E27FC236}">
                <a16:creationId xmlns:a16="http://schemas.microsoft.com/office/drawing/2014/main" id="{1A2434C6-0C55-A063-682A-CF9FEC67F903}"/>
              </a:ext>
            </a:extLst>
          </p:cNvPr>
          <p:cNvSpPr>
            <a:spLocks/>
          </p:cNvSpPr>
          <p:nvPr/>
        </p:nvSpPr>
        <p:spPr>
          <a:xfrm flipV="1">
            <a:off x="454986" y="5480655"/>
            <a:ext cx="11737013" cy="685199"/>
          </a:xfrm>
          <a:custGeom>
            <a:avLst/>
            <a:gdLst>
              <a:gd name="connsiteX0" fmla="*/ 11737015 w 11737015"/>
              <a:gd name="connsiteY0" fmla="*/ 752170 h 752170"/>
              <a:gd name="connsiteX1" fmla="*/ 11737015 w 11737015"/>
              <a:gd name="connsiteY1" fmla="*/ 558871 h 752170"/>
              <a:gd name="connsiteX2" fmla="*/ 11243462 w 11737015"/>
              <a:gd name="connsiteY2" fmla="*/ 459724 h 752170"/>
              <a:gd name="connsiteX3" fmla="*/ 5641017 w 11737015"/>
              <a:gd name="connsiteY3" fmla="*/ 0 h 752170"/>
              <a:gd name="connsiteX4" fmla="*/ 38572 w 11737015"/>
              <a:gd name="connsiteY4" fmla="*/ 459724 h 752170"/>
              <a:gd name="connsiteX5" fmla="*/ 0 w 11737015"/>
              <a:gd name="connsiteY5" fmla="*/ 467472 h 752170"/>
              <a:gd name="connsiteX6" fmla="*/ 0 w 11737015"/>
              <a:gd name="connsiteY6" fmla="*/ 665992 h 752170"/>
              <a:gd name="connsiteX7" fmla="*/ 342238 w 11737015"/>
              <a:gd name="connsiteY7" fmla="*/ 602673 h 752170"/>
              <a:gd name="connsiteX8" fmla="*/ 5641017 w 11737015"/>
              <a:gd name="connsiteY8" fmla="*/ 195943 h 752170"/>
              <a:gd name="connsiteX9" fmla="*/ 11684434 w 11737015"/>
              <a:gd name="connsiteY9" fmla="*/ 740443 h 752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7015" h="752170">
                <a:moveTo>
                  <a:pt x="11737015" y="752170"/>
                </a:moveTo>
                <a:lnTo>
                  <a:pt x="11737015" y="558871"/>
                </a:lnTo>
                <a:lnTo>
                  <a:pt x="11243462" y="459724"/>
                </a:lnTo>
                <a:cubicBezTo>
                  <a:pt x="9644211" y="169478"/>
                  <a:pt x="7716289" y="0"/>
                  <a:pt x="5641017" y="0"/>
                </a:cubicBezTo>
                <a:cubicBezTo>
                  <a:pt x="3565744" y="0"/>
                  <a:pt x="1637822" y="169478"/>
                  <a:pt x="38572" y="459724"/>
                </a:cubicBezTo>
                <a:lnTo>
                  <a:pt x="0" y="467472"/>
                </a:lnTo>
                <a:lnTo>
                  <a:pt x="0" y="665992"/>
                </a:lnTo>
                <a:lnTo>
                  <a:pt x="342238" y="602673"/>
                </a:lnTo>
                <a:cubicBezTo>
                  <a:pt x="1879388" y="344899"/>
                  <a:pt x="3695449" y="195943"/>
                  <a:pt x="5641017" y="195943"/>
                </a:cubicBezTo>
                <a:cubicBezTo>
                  <a:pt x="7910845" y="195943"/>
                  <a:pt x="10004401" y="398688"/>
                  <a:pt x="11684434" y="740443"/>
                </a:cubicBezTo>
                <a:close/>
              </a:path>
            </a:pathLst>
          </a:custGeom>
          <a:gradFill>
            <a:gsLst>
              <a:gs pos="0">
                <a:srgbClr val="FFF200"/>
              </a:gs>
              <a:gs pos="20000">
                <a:srgbClr val="E8E90C"/>
              </a:gs>
              <a:gs pos="86000">
                <a:srgbClr val="8DC63F"/>
              </a:gs>
              <a:gs pos="100000">
                <a:srgbClr val="8DC63F"/>
              </a:gs>
              <a:gs pos="100000">
                <a:srgbClr val="8DC63F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sp>
        <p:nvSpPr>
          <p:cNvPr id="214" name="Rectangle: Rounded Corners 213">
            <a:extLst>
              <a:ext uri="{FF2B5EF4-FFF2-40B4-BE49-F238E27FC236}">
                <a16:creationId xmlns:a16="http://schemas.microsoft.com/office/drawing/2014/main" id="{D5A3B9ED-3CA8-8533-10AC-9A3F3EE90B97}"/>
              </a:ext>
            </a:extLst>
          </p:cNvPr>
          <p:cNvSpPr/>
          <p:nvPr/>
        </p:nvSpPr>
        <p:spPr>
          <a:xfrm>
            <a:off x="5069314" y="2221809"/>
            <a:ext cx="2180035" cy="2756814"/>
          </a:xfrm>
          <a:prstGeom prst="roundRect">
            <a:avLst>
              <a:gd name="adj" fmla="val 7160"/>
            </a:avLst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fr-FR" sz="1600" dirty="0">
              <a:solidFill>
                <a:schemeClr val="accent4">
                  <a:lumMod val="75000"/>
                </a:schemeClr>
              </a:solidFill>
              <a:latin typeface="Helvetica LT Std" panose="020B0504020202020204" pitchFamily="34" charset="0"/>
            </a:endParaRPr>
          </a:p>
        </p:txBody>
      </p:sp>
      <p:sp>
        <p:nvSpPr>
          <p:cNvPr id="216" name="TextBox 215">
            <a:extLst>
              <a:ext uri="{FF2B5EF4-FFF2-40B4-BE49-F238E27FC236}">
                <a16:creationId xmlns:a16="http://schemas.microsoft.com/office/drawing/2014/main" id="{FA657CAF-A3D3-0B92-322E-748604C965E2}"/>
              </a:ext>
            </a:extLst>
          </p:cNvPr>
          <p:cNvSpPr txBox="1"/>
          <p:nvPr/>
        </p:nvSpPr>
        <p:spPr>
          <a:xfrm>
            <a:off x="5273929" y="2437384"/>
            <a:ext cx="1715220" cy="18466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lvl="0" algn="ctr">
              <a:defRPr/>
            </a:pPr>
            <a:r>
              <a:rPr lang="fr-FR" sz="1200" b="1" dirty="0" err="1">
                <a:solidFill>
                  <a:schemeClr val="accent4">
                    <a:lumMod val="75000"/>
                  </a:schemeClr>
                </a:solidFill>
                <a:latin typeface="Helvetica LT Std" panose="020B0504020202020204" pitchFamily="34" charset="0"/>
              </a:rPr>
              <a:t>Producción</a:t>
            </a:r>
            <a:endParaRPr lang="fr-FR" sz="1200" b="1" dirty="0">
              <a:solidFill>
                <a:schemeClr val="accent4">
                  <a:lumMod val="75000"/>
                </a:schemeClr>
              </a:solidFill>
              <a:latin typeface="Helvetica LT Std" panose="020B0504020202020204" pitchFamily="34" charset="0"/>
            </a:endParaRPr>
          </a:p>
        </p:txBody>
      </p:sp>
      <p:sp>
        <p:nvSpPr>
          <p:cNvPr id="217" name="TextBox 216">
            <a:extLst>
              <a:ext uri="{FF2B5EF4-FFF2-40B4-BE49-F238E27FC236}">
                <a16:creationId xmlns:a16="http://schemas.microsoft.com/office/drawing/2014/main" id="{1810BF53-9150-DD5E-0E20-602454E64F38}"/>
              </a:ext>
            </a:extLst>
          </p:cNvPr>
          <p:cNvSpPr txBox="1"/>
          <p:nvPr/>
        </p:nvSpPr>
        <p:spPr>
          <a:xfrm>
            <a:off x="5273929" y="3079236"/>
            <a:ext cx="1715220" cy="18466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1" dirty="0" err="1">
                <a:solidFill>
                  <a:schemeClr val="accent4">
                    <a:lumMod val="75000"/>
                  </a:schemeClr>
                </a:solidFill>
                <a:latin typeface="Helvetica LT Std" panose="020B0504020202020204" pitchFamily="34" charset="0"/>
              </a:rPr>
              <a:t>Treat</a:t>
            </a:r>
            <a:r>
              <a:rPr lang="fr-FR" sz="1200" b="1" dirty="0">
                <a:solidFill>
                  <a:schemeClr val="accent4">
                    <a:lumMod val="75000"/>
                  </a:schemeClr>
                </a:solidFill>
                <a:latin typeface="Helvetica LT Std" panose="020B0504020202020204" pitchFamily="34" charset="0"/>
              </a:rPr>
              <a:t> &amp; Pack</a:t>
            </a: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75000"/>
                </a:schemeClr>
              </a:solidFill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cxnSp>
        <p:nvCxnSpPr>
          <p:cNvPr id="218" name="Straight Connector 217">
            <a:extLst>
              <a:ext uri="{FF2B5EF4-FFF2-40B4-BE49-F238E27FC236}">
                <a16:creationId xmlns:a16="http://schemas.microsoft.com/office/drawing/2014/main" id="{760175F8-10AF-0174-0240-0A0B66405955}"/>
              </a:ext>
            </a:extLst>
          </p:cNvPr>
          <p:cNvCxnSpPr>
            <a:cxnSpLocks/>
          </p:cNvCxnSpPr>
          <p:nvPr/>
        </p:nvCxnSpPr>
        <p:spPr>
          <a:xfrm>
            <a:off x="5426380" y="2850643"/>
            <a:ext cx="1410319" cy="0"/>
          </a:xfrm>
          <a:prstGeom prst="line">
            <a:avLst/>
          </a:prstGeom>
          <a:ln w="12700" cmpd="sng">
            <a:solidFill>
              <a:schemeClr val="bg2"/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9" name="TextBox 218">
            <a:extLst>
              <a:ext uri="{FF2B5EF4-FFF2-40B4-BE49-F238E27FC236}">
                <a16:creationId xmlns:a16="http://schemas.microsoft.com/office/drawing/2014/main" id="{5589472F-2B2F-BB08-0FF1-4F8E8F5FAD45}"/>
              </a:ext>
            </a:extLst>
          </p:cNvPr>
          <p:cNvSpPr txBox="1"/>
          <p:nvPr/>
        </p:nvSpPr>
        <p:spPr>
          <a:xfrm>
            <a:off x="5415453" y="3761928"/>
            <a:ext cx="1487756" cy="3693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lvl="0" algn="ctr">
              <a:defRPr/>
            </a:pPr>
            <a:r>
              <a:rPr lang="fr-FR" sz="1200" b="1" dirty="0" err="1">
                <a:solidFill>
                  <a:schemeClr val="accent4">
                    <a:lumMod val="75000"/>
                  </a:schemeClr>
                </a:solidFill>
                <a:latin typeface="Helvetica LT Std" panose="020B0504020202020204" pitchFamily="34" charset="0"/>
              </a:rPr>
              <a:t>Tecnología</a:t>
            </a:r>
            <a:r>
              <a:rPr lang="fr-FR" sz="1200" b="1" dirty="0">
                <a:solidFill>
                  <a:schemeClr val="accent4">
                    <a:lumMod val="75000"/>
                  </a:schemeClr>
                </a:solidFill>
                <a:latin typeface="Helvetica LT Std" panose="020B0504020202020204" pitchFamily="34" charset="0"/>
              </a:rPr>
              <a:t> de </a:t>
            </a:r>
            <a:r>
              <a:rPr lang="fr-FR" sz="1200" b="1" dirty="0" err="1">
                <a:solidFill>
                  <a:schemeClr val="accent4">
                    <a:lumMod val="75000"/>
                  </a:schemeClr>
                </a:solidFill>
                <a:latin typeface="Helvetica LT Std" panose="020B0504020202020204" pitchFamily="34" charset="0"/>
              </a:rPr>
              <a:t>semillas</a:t>
            </a:r>
            <a:endParaRPr lang="fr-FR" sz="1200" b="1" dirty="0">
              <a:solidFill>
                <a:schemeClr val="accent4">
                  <a:lumMod val="75000"/>
                </a:schemeClr>
              </a:solidFill>
              <a:latin typeface="Helvetica LT Std" panose="020B0504020202020204" pitchFamily="34" charset="0"/>
            </a:endParaRPr>
          </a:p>
        </p:txBody>
      </p:sp>
      <p:sp>
        <p:nvSpPr>
          <p:cNvPr id="220" name="TextBox 219">
            <a:extLst>
              <a:ext uri="{FF2B5EF4-FFF2-40B4-BE49-F238E27FC236}">
                <a16:creationId xmlns:a16="http://schemas.microsoft.com/office/drawing/2014/main" id="{C047D83F-A111-A39F-ED04-1156EFDE7411}"/>
              </a:ext>
            </a:extLst>
          </p:cNvPr>
          <p:cNvSpPr txBox="1"/>
          <p:nvPr/>
        </p:nvSpPr>
        <p:spPr>
          <a:xfrm>
            <a:off x="5273929" y="4578382"/>
            <a:ext cx="1715220" cy="18466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lvl="0" algn="ctr">
              <a:defRPr/>
            </a:pPr>
            <a:r>
              <a:rPr lang="fr-FR" sz="1200" b="1" dirty="0" err="1">
                <a:solidFill>
                  <a:schemeClr val="accent4">
                    <a:lumMod val="75000"/>
                  </a:schemeClr>
                </a:solidFill>
                <a:latin typeface="Helvetica LT Std" panose="020B0504020202020204" pitchFamily="34" charset="0"/>
              </a:rPr>
              <a:t>Suministro</a:t>
            </a:r>
            <a:endParaRPr lang="fr-FR" sz="1200" b="1" dirty="0">
              <a:solidFill>
                <a:schemeClr val="accent4">
                  <a:lumMod val="75000"/>
                </a:schemeClr>
              </a:solidFill>
              <a:latin typeface="Helvetica LT Std" panose="020B0504020202020204" pitchFamily="34" charset="0"/>
            </a:endParaRPr>
          </a:p>
        </p:txBody>
      </p:sp>
      <p:cxnSp>
        <p:nvCxnSpPr>
          <p:cNvPr id="221" name="Straight Connector 220">
            <a:extLst>
              <a:ext uri="{FF2B5EF4-FFF2-40B4-BE49-F238E27FC236}">
                <a16:creationId xmlns:a16="http://schemas.microsoft.com/office/drawing/2014/main" id="{92683D34-FF9F-D6B9-233B-A47DAF197027}"/>
              </a:ext>
            </a:extLst>
          </p:cNvPr>
          <p:cNvCxnSpPr>
            <a:cxnSpLocks/>
          </p:cNvCxnSpPr>
          <p:nvPr/>
        </p:nvCxnSpPr>
        <p:spPr>
          <a:xfrm>
            <a:off x="5426380" y="4349790"/>
            <a:ext cx="1410319" cy="0"/>
          </a:xfrm>
          <a:prstGeom prst="line">
            <a:avLst/>
          </a:prstGeom>
          <a:ln w="12700" cmpd="sng">
            <a:solidFill>
              <a:schemeClr val="bg2"/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Straight Connector 221">
            <a:extLst>
              <a:ext uri="{FF2B5EF4-FFF2-40B4-BE49-F238E27FC236}">
                <a16:creationId xmlns:a16="http://schemas.microsoft.com/office/drawing/2014/main" id="{BF80E348-242C-AE86-EC92-DE07E1514F7F}"/>
              </a:ext>
            </a:extLst>
          </p:cNvPr>
          <p:cNvCxnSpPr>
            <a:cxnSpLocks/>
          </p:cNvCxnSpPr>
          <p:nvPr/>
        </p:nvCxnSpPr>
        <p:spPr>
          <a:xfrm>
            <a:off x="5426380" y="3492495"/>
            <a:ext cx="1410319" cy="0"/>
          </a:xfrm>
          <a:prstGeom prst="line">
            <a:avLst/>
          </a:prstGeom>
          <a:ln w="12700" cmpd="sng">
            <a:solidFill>
              <a:schemeClr val="bg2"/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" name="Rectangle: Rounded Corners 244">
            <a:extLst>
              <a:ext uri="{FF2B5EF4-FFF2-40B4-BE49-F238E27FC236}">
                <a16:creationId xmlns:a16="http://schemas.microsoft.com/office/drawing/2014/main" id="{868B455C-2FA8-42CD-1C61-CE8AE43C4ECE}"/>
              </a:ext>
            </a:extLst>
          </p:cNvPr>
          <p:cNvSpPr/>
          <p:nvPr/>
        </p:nvSpPr>
        <p:spPr>
          <a:xfrm>
            <a:off x="8828427" y="2221809"/>
            <a:ext cx="2180035" cy="2756814"/>
          </a:xfrm>
          <a:prstGeom prst="roundRect">
            <a:avLst>
              <a:gd name="adj" fmla="val 7160"/>
            </a:avLst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fr-FR" sz="1600" dirty="0">
              <a:solidFill>
                <a:schemeClr val="accent6"/>
              </a:solidFill>
              <a:latin typeface="Helvetica LT Std" panose="020B0504020202020204" pitchFamily="34" charset="0"/>
            </a:endParaRPr>
          </a:p>
        </p:txBody>
      </p:sp>
      <p:sp>
        <p:nvSpPr>
          <p:cNvPr id="247" name="TextBox 246">
            <a:extLst>
              <a:ext uri="{FF2B5EF4-FFF2-40B4-BE49-F238E27FC236}">
                <a16:creationId xmlns:a16="http://schemas.microsoft.com/office/drawing/2014/main" id="{438B64ED-45D2-4D4A-A3F5-746FDCCE9E1E}"/>
              </a:ext>
            </a:extLst>
          </p:cNvPr>
          <p:cNvSpPr txBox="1"/>
          <p:nvPr/>
        </p:nvSpPr>
        <p:spPr>
          <a:xfrm>
            <a:off x="9060834" y="2437384"/>
            <a:ext cx="1715220" cy="18466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lvl="0" algn="ctr">
              <a:defRPr/>
            </a:pPr>
            <a:r>
              <a:rPr lang="fr-FR" sz="1200" b="1" dirty="0" err="1">
                <a:solidFill>
                  <a:schemeClr val="accent6"/>
                </a:solidFill>
                <a:latin typeface="Helvetica LT Std" panose="020B0504020202020204" pitchFamily="34" charset="0"/>
              </a:rPr>
              <a:t>Adyuvantes</a:t>
            </a:r>
            <a:endParaRPr lang="fr-FR" sz="1200" b="1" dirty="0">
              <a:solidFill>
                <a:schemeClr val="accent6"/>
              </a:solidFill>
              <a:latin typeface="Helvetica LT Std" panose="020B0504020202020204" pitchFamily="34" charset="0"/>
            </a:endParaRPr>
          </a:p>
        </p:txBody>
      </p:sp>
      <p:sp>
        <p:nvSpPr>
          <p:cNvPr id="248" name="TextBox 247">
            <a:extLst>
              <a:ext uri="{FF2B5EF4-FFF2-40B4-BE49-F238E27FC236}">
                <a16:creationId xmlns:a16="http://schemas.microsoft.com/office/drawing/2014/main" id="{BE71368E-088E-82A1-DE0C-0D8D9C6A5780}"/>
              </a:ext>
            </a:extLst>
          </p:cNvPr>
          <p:cNvSpPr txBox="1"/>
          <p:nvPr/>
        </p:nvSpPr>
        <p:spPr>
          <a:xfrm>
            <a:off x="9036848" y="3107011"/>
            <a:ext cx="1715220" cy="18466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lvl="0" algn="ctr">
              <a:defRPr/>
            </a:pPr>
            <a:r>
              <a:rPr lang="fr-FR" sz="1200" b="1" dirty="0" err="1">
                <a:solidFill>
                  <a:schemeClr val="accent6"/>
                </a:solidFill>
                <a:latin typeface="Helvetica LT Std" panose="020B0504020202020204" pitchFamily="34" charset="0"/>
              </a:rPr>
              <a:t>Biocontrol</a:t>
            </a:r>
            <a:endParaRPr lang="fr-FR" sz="1200" b="1" dirty="0">
              <a:solidFill>
                <a:schemeClr val="accent6"/>
              </a:solidFill>
              <a:latin typeface="Helvetica LT Std" panose="020B0504020202020204" pitchFamily="34" charset="0"/>
            </a:endParaRPr>
          </a:p>
        </p:txBody>
      </p:sp>
      <p:cxnSp>
        <p:nvCxnSpPr>
          <p:cNvPr id="249" name="Straight Connector 248">
            <a:extLst>
              <a:ext uri="{FF2B5EF4-FFF2-40B4-BE49-F238E27FC236}">
                <a16:creationId xmlns:a16="http://schemas.microsoft.com/office/drawing/2014/main" id="{EA9DBF2B-8EFB-1ACB-2828-C44FE46C4C55}"/>
              </a:ext>
            </a:extLst>
          </p:cNvPr>
          <p:cNvCxnSpPr>
            <a:cxnSpLocks/>
          </p:cNvCxnSpPr>
          <p:nvPr/>
        </p:nvCxnSpPr>
        <p:spPr>
          <a:xfrm>
            <a:off x="9213285" y="2797342"/>
            <a:ext cx="1410319" cy="0"/>
          </a:xfrm>
          <a:prstGeom prst="line">
            <a:avLst/>
          </a:prstGeom>
          <a:ln w="12700" cmpd="sng">
            <a:solidFill>
              <a:schemeClr val="bg2"/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0" name="TextBox 249">
            <a:extLst>
              <a:ext uri="{FF2B5EF4-FFF2-40B4-BE49-F238E27FC236}">
                <a16:creationId xmlns:a16="http://schemas.microsoft.com/office/drawing/2014/main" id="{D468337D-FDF7-CDB6-593E-2D9EC7123B30}"/>
              </a:ext>
            </a:extLst>
          </p:cNvPr>
          <p:cNvSpPr txBox="1"/>
          <p:nvPr/>
        </p:nvSpPr>
        <p:spPr>
          <a:xfrm>
            <a:off x="9213285" y="3714716"/>
            <a:ext cx="1502859" cy="3693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lvl="0" algn="ctr">
              <a:defRPr/>
            </a:pPr>
            <a:r>
              <a:rPr lang="fr-FR" sz="1200" b="1" dirty="0" err="1">
                <a:solidFill>
                  <a:schemeClr val="accent6"/>
                </a:solidFill>
                <a:latin typeface="Helvetica LT Std" panose="020B0504020202020204" pitchFamily="34" charset="0"/>
              </a:rPr>
              <a:t>Tecnología</a:t>
            </a:r>
            <a:r>
              <a:rPr lang="fr-FR" sz="1200" b="1" dirty="0">
                <a:solidFill>
                  <a:schemeClr val="accent6"/>
                </a:solidFill>
                <a:latin typeface="Helvetica LT Std" panose="020B0504020202020204" pitchFamily="34" charset="0"/>
              </a:rPr>
              <a:t> de </a:t>
            </a:r>
            <a:r>
              <a:rPr lang="fr-FR" sz="1200" b="1" dirty="0" err="1">
                <a:solidFill>
                  <a:schemeClr val="accent6"/>
                </a:solidFill>
                <a:latin typeface="Helvetica LT Std" panose="020B0504020202020204" pitchFamily="34" charset="0"/>
              </a:rPr>
              <a:t>semillas</a:t>
            </a:r>
            <a:r>
              <a:rPr lang="fr-FR" sz="1200" b="1" dirty="0">
                <a:solidFill>
                  <a:schemeClr val="accent6"/>
                </a:solidFill>
                <a:latin typeface="Helvetica LT Std" panose="020B0504020202020204" pitchFamily="34" charset="0"/>
              </a:rPr>
              <a:t> </a:t>
            </a:r>
          </a:p>
        </p:txBody>
      </p:sp>
      <p:cxnSp>
        <p:nvCxnSpPr>
          <p:cNvPr id="252" name="Straight Connector 251">
            <a:extLst>
              <a:ext uri="{FF2B5EF4-FFF2-40B4-BE49-F238E27FC236}">
                <a16:creationId xmlns:a16="http://schemas.microsoft.com/office/drawing/2014/main" id="{0A6A200F-5F14-5249-A2FD-BA5B95401EF6}"/>
              </a:ext>
            </a:extLst>
          </p:cNvPr>
          <p:cNvCxnSpPr>
            <a:cxnSpLocks/>
          </p:cNvCxnSpPr>
          <p:nvPr/>
        </p:nvCxnSpPr>
        <p:spPr>
          <a:xfrm>
            <a:off x="9213285" y="4327492"/>
            <a:ext cx="1410319" cy="0"/>
          </a:xfrm>
          <a:prstGeom prst="line">
            <a:avLst/>
          </a:prstGeom>
          <a:ln w="12700" cmpd="sng">
            <a:solidFill>
              <a:schemeClr val="bg2"/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" name="Straight Connector 252">
            <a:extLst>
              <a:ext uri="{FF2B5EF4-FFF2-40B4-BE49-F238E27FC236}">
                <a16:creationId xmlns:a16="http://schemas.microsoft.com/office/drawing/2014/main" id="{6F30E4A2-7433-A207-8351-BC7515257ACE}"/>
              </a:ext>
            </a:extLst>
          </p:cNvPr>
          <p:cNvCxnSpPr>
            <a:cxnSpLocks/>
          </p:cNvCxnSpPr>
          <p:nvPr/>
        </p:nvCxnSpPr>
        <p:spPr>
          <a:xfrm>
            <a:off x="9213285" y="3469752"/>
            <a:ext cx="1410319" cy="0"/>
          </a:xfrm>
          <a:prstGeom prst="line">
            <a:avLst/>
          </a:prstGeom>
          <a:ln w="12700" cmpd="sng">
            <a:solidFill>
              <a:schemeClr val="bg2"/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4" name="TextBox 253">
            <a:extLst>
              <a:ext uri="{FF2B5EF4-FFF2-40B4-BE49-F238E27FC236}">
                <a16:creationId xmlns:a16="http://schemas.microsoft.com/office/drawing/2014/main" id="{AF2B02F2-294B-69EE-1993-E309B52DF644}"/>
              </a:ext>
            </a:extLst>
          </p:cNvPr>
          <p:cNvSpPr txBox="1"/>
          <p:nvPr/>
        </p:nvSpPr>
        <p:spPr>
          <a:xfrm>
            <a:off x="9060834" y="4578382"/>
            <a:ext cx="1715220" cy="18466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Inoculums</a:t>
            </a: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337" name="Freeform: Shape 336">
            <a:extLst>
              <a:ext uri="{FF2B5EF4-FFF2-40B4-BE49-F238E27FC236}">
                <a16:creationId xmlns:a16="http://schemas.microsoft.com/office/drawing/2014/main" id="{76FA620F-0007-314F-23B6-5CF0DA2B6703}"/>
              </a:ext>
            </a:extLst>
          </p:cNvPr>
          <p:cNvSpPr>
            <a:spLocks/>
          </p:cNvSpPr>
          <p:nvPr/>
        </p:nvSpPr>
        <p:spPr>
          <a:xfrm>
            <a:off x="454986" y="5317699"/>
            <a:ext cx="11737014" cy="1540301"/>
          </a:xfrm>
          <a:custGeom>
            <a:avLst/>
            <a:gdLst>
              <a:gd name="connsiteX0" fmla="*/ 11737013 w 11737014"/>
              <a:gd name="connsiteY0" fmla="*/ 0 h 1540301"/>
              <a:gd name="connsiteX1" fmla="*/ 11737014 w 11737014"/>
              <a:gd name="connsiteY1" fmla="*/ 0 h 1540301"/>
              <a:gd name="connsiteX2" fmla="*/ 11737014 w 11737014"/>
              <a:gd name="connsiteY2" fmla="*/ 1540301 h 1540301"/>
              <a:gd name="connsiteX3" fmla="*/ 0 w 11737014"/>
              <a:gd name="connsiteY3" fmla="*/ 1540301 h 1540301"/>
              <a:gd name="connsiteX4" fmla="*/ 0 w 11737014"/>
              <a:gd name="connsiteY4" fmla="*/ 21202 h 1540301"/>
              <a:gd name="connsiteX5" fmla="*/ 1 w 11737014"/>
              <a:gd name="connsiteY5" fmla="*/ 21202 h 1540301"/>
              <a:gd name="connsiteX6" fmla="*/ 1 w 11737014"/>
              <a:gd name="connsiteY6" fmla="*/ 147849 h 1540301"/>
              <a:gd name="connsiteX7" fmla="*/ 1 w 11737014"/>
              <a:gd name="connsiteY7" fmla="*/ 195464 h 1540301"/>
              <a:gd name="connsiteX8" fmla="*/ 1 w 11737014"/>
              <a:gd name="connsiteY8" fmla="*/ 322110 h 1540301"/>
              <a:gd name="connsiteX9" fmla="*/ 1 w 11737014"/>
              <a:gd name="connsiteY9" fmla="*/ 422304 h 1540301"/>
              <a:gd name="connsiteX10" fmla="*/ 38573 w 11737014"/>
              <a:gd name="connsiteY10" fmla="*/ 429362 h 1540301"/>
              <a:gd name="connsiteX11" fmla="*/ 5641016 w 11737014"/>
              <a:gd name="connsiteY11" fmla="*/ 848154 h 1540301"/>
              <a:gd name="connsiteX12" fmla="*/ 11243460 w 11737014"/>
              <a:gd name="connsiteY12" fmla="*/ 429362 h 1540301"/>
              <a:gd name="connsiteX13" fmla="*/ 11737013 w 11737014"/>
              <a:gd name="connsiteY13" fmla="*/ 339043 h 1540301"/>
              <a:gd name="connsiteX14" fmla="*/ 11737013 w 11737014"/>
              <a:gd name="connsiteY14" fmla="*/ 238848 h 1540301"/>
              <a:gd name="connsiteX15" fmla="*/ 11737013 w 11737014"/>
              <a:gd name="connsiteY15" fmla="*/ 162955 h 1540301"/>
              <a:gd name="connsiteX16" fmla="*/ 11737013 w 11737014"/>
              <a:gd name="connsiteY16" fmla="*/ 112202 h 1540301"/>
              <a:gd name="connsiteX17" fmla="*/ 11737013 w 11737014"/>
              <a:gd name="connsiteY17" fmla="*/ 64587 h 1540301"/>
              <a:gd name="connsiteX18" fmla="*/ 11737013 w 11737014"/>
              <a:gd name="connsiteY18" fmla="*/ 62760 h 1540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737014" h="1540301">
                <a:moveTo>
                  <a:pt x="11737013" y="0"/>
                </a:moveTo>
                <a:lnTo>
                  <a:pt x="11737014" y="0"/>
                </a:lnTo>
                <a:lnTo>
                  <a:pt x="11737014" y="1540301"/>
                </a:lnTo>
                <a:lnTo>
                  <a:pt x="0" y="1540301"/>
                </a:lnTo>
                <a:lnTo>
                  <a:pt x="0" y="21202"/>
                </a:lnTo>
                <a:lnTo>
                  <a:pt x="1" y="21202"/>
                </a:lnTo>
                <a:lnTo>
                  <a:pt x="1" y="147849"/>
                </a:lnTo>
                <a:lnTo>
                  <a:pt x="1" y="195464"/>
                </a:lnTo>
                <a:lnTo>
                  <a:pt x="1" y="322110"/>
                </a:lnTo>
                <a:lnTo>
                  <a:pt x="1" y="422304"/>
                </a:lnTo>
                <a:lnTo>
                  <a:pt x="38573" y="429362"/>
                </a:lnTo>
                <a:cubicBezTo>
                  <a:pt x="1637823" y="693766"/>
                  <a:pt x="3565745" y="848154"/>
                  <a:pt x="5641016" y="848154"/>
                </a:cubicBezTo>
                <a:cubicBezTo>
                  <a:pt x="7716288" y="848154"/>
                  <a:pt x="9644209" y="693766"/>
                  <a:pt x="11243460" y="429362"/>
                </a:cubicBezTo>
                <a:lnTo>
                  <a:pt x="11737013" y="339043"/>
                </a:lnTo>
                <a:lnTo>
                  <a:pt x="11737013" y="238848"/>
                </a:lnTo>
                <a:lnTo>
                  <a:pt x="11737013" y="162955"/>
                </a:lnTo>
                <a:lnTo>
                  <a:pt x="11737013" y="112202"/>
                </a:lnTo>
                <a:lnTo>
                  <a:pt x="11737013" y="64587"/>
                </a:lnTo>
                <a:lnTo>
                  <a:pt x="11737013" y="627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pic>
        <p:nvPicPr>
          <p:cNvPr id="338" name="edc1cf02-9708-4ffb-8e9d-50caf607cd34">
            <a:extLst>
              <a:ext uri="{FF2B5EF4-FFF2-40B4-BE49-F238E27FC236}">
                <a16:creationId xmlns:a16="http://schemas.microsoft.com/office/drawing/2014/main" id="{DD476B1C-6894-9EAB-0DF7-1204E6166202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0414526" y="6216608"/>
            <a:ext cx="1396443" cy="357019"/>
          </a:xfrm>
          <a:prstGeom prst="rect">
            <a:avLst/>
          </a:prstGeom>
        </p:spPr>
      </p:pic>
      <p:sp>
        <p:nvSpPr>
          <p:cNvPr id="215" name="TextBox 214">
            <a:extLst>
              <a:ext uri="{FF2B5EF4-FFF2-40B4-BE49-F238E27FC236}">
                <a16:creationId xmlns:a16="http://schemas.microsoft.com/office/drawing/2014/main" id="{FF76CE38-1A92-4BED-919C-35F31F13C493}"/>
              </a:ext>
            </a:extLst>
          </p:cNvPr>
          <p:cNvSpPr txBox="1">
            <a:spLocks/>
          </p:cNvSpPr>
          <p:nvPr/>
        </p:nvSpPr>
        <p:spPr>
          <a:xfrm>
            <a:off x="4986610" y="5727700"/>
            <a:ext cx="2286512" cy="63006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fr-FR" sz="1600" b="1" noProof="1"/>
              <a:t>PRODUCCIÓN Y SERVICIOS </a:t>
            </a:r>
          </a:p>
        </p:txBody>
      </p:sp>
      <p:sp>
        <p:nvSpPr>
          <p:cNvPr id="246" name="TextBox 245">
            <a:extLst>
              <a:ext uri="{FF2B5EF4-FFF2-40B4-BE49-F238E27FC236}">
                <a16:creationId xmlns:a16="http://schemas.microsoft.com/office/drawing/2014/main" id="{005205B9-3C18-35EA-EB58-78A2338450F1}"/>
              </a:ext>
            </a:extLst>
          </p:cNvPr>
          <p:cNvSpPr txBox="1">
            <a:spLocks/>
          </p:cNvSpPr>
          <p:nvPr/>
        </p:nvSpPr>
        <p:spPr>
          <a:xfrm>
            <a:off x="8775188" y="5491438"/>
            <a:ext cx="2286512" cy="63006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fr-FR" sz="1600" b="1" noProof="1"/>
              <a:t>SOLUCIONES  </a:t>
            </a:r>
          </a:p>
        </p:txBody>
      </p:sp>
      <p:sp>
        <p:nvSpPr>
          <p:cNvPr id="305" name="TextBox 304">
            <a:extLst>
              <a:ext uri="{FF2B5EF4-FFF2-40B4-BE49-F238E27FC236}">
                <a16:creationId xmlns:a16="http://schemas.microsoft.com/office/drawing/2014/main" id="{C4A06534-4A4D-4B44-853D-F4ECBEE5B7D9}"/>
              </a:ext>
            </a:extLst>
          </p:cNvPr>
          <p:cNvSpPr txBox="1">
            <a:spLocks/>
          </p:cNvSpPr>
          <p:nvPr/>
        </p:nvSpPr>
        <p:spPr>
          <a:xfrm>
            <a:off x="765731" y="5484337"/>
            <a:ext cx="2286512" cy="630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fr-FR" sz="1600" b="1" noProof="1"/>
              <a:t>SELECCIÓN SEMILLAS </a:t>
            </a:r>
          </a:p>
        </p:txBody>
      </p:sp>
    </p:spTree>
    <p:extLst>
      <p:ext uri="{BB962C8B-B14F-4D97-AF65-F5344CB8AC3E}">
        <p14:creationId xmlns:p14="http://schemas.microsoft.com/office/powerpoint/2010/main" val="1858792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3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fill="hold" grpId="1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750"/>
                                            <p:tgtEl>
                                              <p:spTgt spid="3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750"/>
                                            <p:tgtEl>
                                              <p:spTgt spid="3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42" presetClass="path" presetSubtype="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6 0.14352 L 3.54167E-6 -1.48148E-6 " pathEditMode="relative" rAng="0" ptsTypes="AA" p14:bounceEnd="50000">
                                          <p:cBhvr>
                                            <p:cTn id="2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42" presetClass="path" presetSubtype="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6 0.14352 L 3.54167E-6 -1.48148E-6 " pathEditMode="relative" rAng="0" ptsTypes="AA" p14:bounceEnd="50000">
                                          <p:cBhvr>
                                            <p:cTn id="3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2" presetClass="path" presetSubtype="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6 0.14352 L 3.54167E-6 -1.48148E-6 " pathEditMode="relative" rAng="0" ptsTypes="AA" p14:bounceEnd="50000">
                                          <p:cBhvr>
                                            <p:cTn id="3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42" presetClass="path" presetSubtype="0" fill="hold" grpId="1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5 0.14352 L -4.16667E-7 0 " pathEditMode="relative" rAng="0" ptsTypes="AA" p14:bounceEnd="50000">
                                          <p:cBhvr>
                                            <p:cTn id="43" dur="10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2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2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2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1" dur="500"/>
                                            <p:tgtEl>
                                              <p:spTgt spid="3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500"/>
                                            <p:tgtEl>
                                              <p:spTgt spid="2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7" dur="500"/>
                                            <p:tgtEl>
                                              <p:spTgt spid="2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0" dur="500"/>
                                            <p:tgtEl>
                                              <p:spTgt spid="2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72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" presetID="22" presetClass="exit" presetSubtype="4" fill="hold" nodeType="withEffect">
                                      <p:stCondLst>
                                        <p:cond delay="76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79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22" presetClass="exit" presetSubtype="4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82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22" presetClass="exit" presetSubtype="4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85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7" fill="hold">
                          <p:stCondLst>
                            <p:cond delay="indefinite"/>
                          </p:stCondLst>
                          <p:childTnLst>
                            <p:par>
                              <p:cTn id="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9" presetID="2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2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42" presetClass="path" presetSubtype="0" fill="hold" grpId="1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5 0.14352 L 1.66667E-6 0 " pathEditMode="relative" rAng="0" ptsTypes="AA" p14:bounceEnd="50000">
                                          <p:cBhvr>
                                            <p:cTn id="97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2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2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2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2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2" dur="500"/>
                                            <p:tgtEl>
                                              <p:spTgt spid="2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5" dur="500"/>
                                            <p:tgtEl>
                                              <p:spTgt spid="2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8" dur="500"/>
                                            <p:tgtEl>
                                              <p:spTgt spid="2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9" fill="hold">
                                <p:stCondLst>
                                  <p:cond delay="1345"/>
                                </p:stCondLst>
                                <p:childTnLst>
                                  <p:par>
                                    <p:cTn id="120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" presetID="22" presetClass="exit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27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9" presetID="22" presetClass="exit" presetSubtype="4" fill="hold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30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2" presetID="22" presetClass="exit" presetSubtype="4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33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5" fill="hold">
                          <p:stCondLst>
                            <p:cond delay="indefinite"/>
                          </p:stCondLst>
                          <p:childTnLst>
                            <p:par>
                              <p:cTn id="1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7" presetID="2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9" dur="500" fill="hold"/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2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42" presetClass="path" presetSubtype="0" fill="hold" grpId="1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145" dur="1000" fill="hold"/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6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8" dur="500"/>
                                            <p:tgtEl>
                                              <p:spTgt spid="2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1" dur="500"/>
                                            <p:tgtEl>
                                              <p:spTgt spid="2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4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7" dur="500"/>
                                            <p:tgtEl>
                                              <p:spTgt spid="2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60" dur="500"/>
                                            <p:tgtEl>
                                              <p:spTgt spid="2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1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63" dur="500"/>
                                            <p:tgtEl>
                                              <p:spTgt spid="2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66" dur="500"/>
                                            <p:tgtEl>
                                              <p:spTgt spid="2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0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22" presetClass="exit" presetSubtype="4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7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9" presetID="22" presetClass="exit" presetSubtype="4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80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2" presetID="22" presetClass="exit" presetSubtype="4" fill="hold" nodeType="withEffect">
                                      <p:stCondLst>
                                        <p:cond delay="107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83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1" grpId="0" animBg="1"/>
          <p:bldP spid="2" grpId="0"/>
          <p:bldP spid="2" grpId="1"/>
          <p:bldP spid="291" grpId="0" animBg="1"/>
          <p:bldP spid="291" grpId="1" animBg="1"/>
          <p:bldP spid="292" grpId="0"/>
          <p:bldP spid="293" grpId="0"/>
          <p:bldP spid="295" grpId="0"/>
          <p:bldP spid="296" grpId="0"/>
          <p:bldP spid="299" grpId="0"/>
          <p:bldP spid="322" grpId="0" animBg="1"/>
          <p:bldP spid="214" grpId="0" animBg="1"/>
          <p:bldP spid="214" grpId="1" animBg="1"/>
          <p:bldP spid="216" grpId="0"/>
          <p:bldP spid="217" grpId="0"/>
          <p:bldP spid="219" grpId="0"/>
          <p:bldP spid="220" grpId="0"/>
          <p:bldP spid="245" grpId="0" animBg="1"/>
          <p:bldP spid="245" grpId="1" animBg="1"/>
          <p:bldP spid="247" grpId="0"/>
          <p:bldP spid="248" grpId="0"/>
          <p:bldP spid="250" grpId="0"/>
          <p:bldP spid="254" grpId="0"/>
          <p:bldP spid="215" grpId="0" animBg="1"/>
          <p:bldP spid="246" grpId="0" animBg="1"/>
          <p:bldP spid="305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3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750"/>
                                            <p:tgtEl>
                                              <p:spTgt spid="3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750"/>
                                            <p:tgtEl>
                                              <p:spTgt spid="3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6 0.14352 L 3.54167E-6 -1.48148E-6 " pathEditMode="relative" rAng="0" ptsTypes="AA">
                                          <p:cBhvr>
                                            <p:cTn id="2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6 0.14352 L 3.54167E-6 -1.48148E-6 " pathEditMode="relative" rAng="0" ptsTypes="AA">
                                          <p:cBhvr>
                                            <p:cTn id="3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6 0.14352 L 3.54167E-6 -1.48148E-6 " pathEditMode="relative" rAng="0" ptsTypes="AA">
                                          <p:cBhvr>
                                            <p:cTn id="3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42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5 0.14352 L -4.16667E-7 0 " pathEditMode="relative" rAng="0" ptsTypes="AA">
                                          <p:cBhvr>
                                            <p:cTn id="43" dur="10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2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2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2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1" dur="500"/>
                                            <p:tgtEl>
                                              <p:spTgt spid="3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500"/>
                                            <p:tgtEl>
                                              <p:spTgt spid="2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7" dur="500"/>
                                            <p:tgtEl>
                                              <p:spTgt spid="2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0" dur="500"/>
                                            <p:tgtEl>
                                              <p:spTgt spid="2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72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" presetID="22" presetClass="exit" presetSubtype="4" fill="hold" nodeType="withEffect">
                                      <p:stCondLst>
                                        <p:cond delay="76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79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22" presetClass="exit" presetSubtype="4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82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22" presetClass="exit" presetSubtype="4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85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7" fill="hold">
                          <p:stCondLst>
                            <p:cond delay="indefinite"/>
                          </p:stCondLst>
                          <p:childTnLst>
                            <p:par>
                              <p:cTn id="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9" presetID="2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2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42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5 0.14352 L 1.66667E-6 0 " pathEditMode="relative" rAng="0" ptsTypes="AA">
                                          <p:cBhvr>
                                            <p:cTn id="97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2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2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2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2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2" dur="500"/>
                                            <p:tgtEl>
                                              <p:spTgt spid="2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5" dur="500"/>
                                            <p:tgtEl>
                                              <p:spTgt spid="2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8" dur="500"/>
                                            <p:tgtEl>
                                              <p:spTgt spid="2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9" fill="hold">
                                <p:stCondLst>
                                  <p:cond delay="1345"/>
                                </p:stCondLst>
                                <p:childTnLst>
                                  <p:par>
                                    <p:cTn id="120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" presetID="22" presetClass="exit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27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9" presetID="22" presetClass="exit" presetSubtype="4" fill="hold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30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2" presetID="22" presetClass="exit" presetSubtype="4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33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5" fill="hold">
                          <p:stCondLst>
                            <p:cond delay="indefinite"/>
                          </p:stCondLst>
                          <p:childTnLst>
                            <p:par>
                              <p:cTn id="1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7" presetID="2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9" dur="500" fill="hold"/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2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42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145" dur="1000" fill="hold"/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6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8" dur="500"/>
                                            <p:tgtEl>
                                              <p:spTgt spid="2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1" dur="500"/>
                                            <p:tgtEl>
                                              <p:spTgt spid="2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4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7" dur="500"/>
                                            <p:tgtEl>
                                              <p:spTgt spid="2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60" dur="500"/>
                                            <p:tgtEl>
                                              <p:spTgt spid="2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1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63" dur="500"/>
                                            <p:tgtEl>
                                              <p:spTgt spid="2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66" dur="500"/>
                                            <p:tgtEl>
                                              <p:spTgt spid="2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0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22" presetClass="exit" presetSubtype="4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7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9" presetID="22" presetClass="exit" presetSubtype="4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80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2" presetID="22" presetClass="exit" presetSubtype="4" fill="hold" nodeType="withEffect">
                                      <p:stCondLst>
                                        <p:cond delay="107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83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1" grpId="0" animBg="1"/>
          <p:bldP spid="2" grpId="0"/>
          <p:bldP spid="2" grpId="1"/>
          <p:bldP spid="291" grpId="0" animBg="1"/>
          <p:bldP spid="291" grpId="1" animBg="1"/>
          <p:bldP spid="292" grpId="0"/>
          <p:bldP spid="293" grpId="0"/>
          <p:bldP spid="295" grpId="0"/>
          <p:bldP spid="296" grpId="0"/>
          <p:bldP spid="299" grpId="0"/>
          <p:bldP spid="322" grpId="0" animBg="1"/>
          <p:bldP spid="214" grpId="0" animBg="1"/>
          <p:bldP spid="214" grpId="1" animBg="1"/>
          <p:bldP spid="216" grpId="0"/>
          <p:bldP spid="217" grpId="0"/>
          <p:bldP spid="219" grpId="0"/>
          <p:bldP spid="220" grpId="0"/>
          <p:bldP spid="245" grpId="0" animBg="1"/>
          <p:bldP spid="245" grpId="1" animBg="1"/>
          <p:bldP spid="247" grpId="0"/>
          <p:bldP spid="248" grpId="0"/>
          <p:bldP spid="250" grpId="0"/>
          <p:bldP spid="254" grpId="0"/>
          <p:bldP spid="215" grpId="0" animBg="1"/>
          <p:bldP spid="246" grpId="0" animBg="1"/>
          <p:bldP spid="305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597F2B-E80E-6725-2913-2F3ED8D313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DBD5835F-EA10-EF65-ED12-DFAF0D5E82FB}"/>
              </a:ext>
            </a:extLst>
          </p:cNvPr>
          <p:cNvSpPr txBox="1">
            <a:spLocks/>
          </p:cNvSpPr>
          <p:nvPr/>
        </p:nvSpPr>
        <p:spPr>
          <a:xfrm>
            <a:off x="803098" y="466944"/>
            <a:ext cx="726553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lvl="0">
              <a:defRPr/>
            </a:pPr>
            <a:r>
              <a:rPr lang="fr-FR" sz="2800" b="1" noProof="1">
                <a:solidFill>
                  <a:srgbClr val="2C6260"/>
                </a:solidFill>
                <a:latin typeface="Helvetica LT Std" panose="020B0504020202020204" pitchFamily="34" charset="0"/>
              </a:rPr>
              <a:t>NUESTRO POSICIONAMIENTO </a:t>
            </a:r>
          </a:p>
        </p:txBody>
      </p:sp>
      <p:sp>
        <p:nvSpPr>
          <p:cNvPr id="23" name="Freeform: Shape 2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8EA15A1-1691-C1B7-56B6-A365D77056A4}"/>
              </a:ext>
            </a:extLst>
          </p:cNvPr>
          <p:cNvSpPr/>
          <p:nvPr/>
        </p:nvSpPr>
        <p:spPr>
          <a:xfrm flipH="1">
            <a:off x="11916786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24" name="Graphic 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B1B0847-18B9-265D-FD1E-A6BEC614444D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11967599" y="3330353"/>
            <a:ext cx="197296" cy="197296"/>
          </a:xfrm>
          <a:prstGeom prst="rect">
            <a:avLst/>
          </a:prstGeom>
        </p:spPr>
      </p:pic>
      <p:pic>
        <p:nvPicPr>
          <p:cNvPr id="38" name="Picture 37" descr="A brown bag with green label&#10;&#10;Description automatically generated">
            <a:extLst>
              <a:ext uri="{FF2B5EF4-FFF2-40B4-BE49-F238E27FC236}">
                <a16:creationId xmlns:a16="http://schemas.microsoft.com/office/drawing/2014/main" id="{7D7040FC-2E87-85B0-2302-C708C01B7EE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60412" y="1170293"/>
            <a:ext cx="744330" cy="895017"/>
          </a:xfrm>
          <a:prstGeom prst="rect">
            <a:avLst/>
          </a:prstGeom>
          <a:effectLst/>
        </p:spPr>
      </p:pic>
      <p:cxnSp>
        <p:nvCxnSpPr>
          <p:cNvPr id="184" name="Straight Arrow Connector 183">
            <a:extLst>
              <a:ext uri="{FF2B5EF4-FFF2-40B4-BE49-F238E27FC236}">
                <a16:creationId xmlns:a16="http://schemas.microsoft.com/office/drawing/2014/main" id="{C171935E-93D4-068E-7B3F-57B5A851A18E}"/>
              </a:ext>
            </a:extLst>
          </p:cNvPr>
          <p:cNvCxnSpPr>
            <a:cxnSpLocks/>
          </p:cNvCxnSpPr>
          <p:nvPr/>
        </p:nvCxnSpPr>
        <p:spPr>
          <a:xfrm>
            <a:off x="3379403" y="1613605"/>
            <a:ext cx="1164022" cy="0"/>
          </a:xfrm>
          <a:prstGeom prst="straightConnector1">
            <a:avLst/>
          </a:prstGeom>
          <a:ln w="38100" cap="rnd">
            <a:gradFill flip="none" rotWithShape="1">
              <a:gsLst>
                <a:gs pos="68000">
                  <a:schemeClr val="accent5"/>
                </a:gs>
                <a:gs pos="30000">
                  <a:schemeClr val="accent2"/>
                </a:gs>
              </a:gsLst>
              <a:lin ang="0" scaled="1"/>
              <a:tileRect/>
            </a:gradFill>
            <a:prstDash val="solid"/>
            <a:bevel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Straight Arrow Connector 185">
            <a:extLst>
              <a:ext uri="{FF2B5EF4-FFF2-40B4-BE49-F238E27FC236}">
                <a16:creationId xmlns:a16="http://schemas.microsoft.com/office/drawing/2014/main" id="{909745F4-65C0-FBE3-5D2C-AF7464028F59}"/>
              </a:ext>
            </a:extLst>
          </p:cNvPr>
          <p:cNvCxnSpPr>
            <a:cxnSpLocks/>
          </p:cNvCxnSpPr>
          <p:nvPr/>
        </p:nvCxnSpPr>
        <p:spPr>
          <a:xfrm>
            <a:off x="5838189" y="1613605"/>
            <a:ext cx="983748" cy="0"/>
          </a:xfrm>
          <a:prstGeom prst="straightConnector1">
            <a:avLst/>
          </a:prstGeom>
          <a:ln w="38100" cap="rnd">
            <a:gradFill flip="none" rotWithShape="1">
              <a:gsLst>
                <a:gs pos="68000">
                  <a:schemeClr val="accent5"/>
                </a:gs>
                <a:gs pos="30000">
                  <a:schemeClr val="accent2"/>
                </a:gs>
              </a:gsLst>
              <a:lin ang="0" scaled="1"/>
              <a:tileRect/>
            </a:gradFill>
            <a:prstDash val="solid"/>
            <a:bevel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Straight Arrow Connector 188">
            <a:extLst>
              <a:ext uri="{FF2B5EF4-FFF2-40B4-BE49-F238E27FC236}">
                <a16:creationId xmlns:a16="http://schemas.microsoft.com/office/drawing/2014/main" id="{69324E58-7A00-DAC9-259B-A0A3D8525276}"/>
              </a:ext>
            </a:extLst>
          </p:cNvPr>
          <p:cNvCxnSpPr>
            <a:cxnSpLocks/>
          </p:cNvCxnSpPr>
          <p:nvPr/>
        </p:nvCxnSpPr>
        <p:spPr>
          <a:xfrm>
            <a:off x="8296976" y="1613605"/>
            <a:ext cx="1104199" cy="0"/>
          </a:xfrm>
          <a:prstGeom prst="straightConnector1">
            <a:avLst/>
          </a:prstGeom>
          <a:ln w="38100" cap="rnd">
            <a:gradFill flip="none" rotWithShape="1">
              <a:gsLst>
                <a:gs pos="68000">
                  <a:schemeClr val="accent5"/>
                </a:gs>
                <a:gs pos="30000">
                  <a:schemeClr val="accent2"/>
                </a:gs>
              </a:gsLst>
              <a:lin ang="0" scaled="1"/>
              <a:tileRect/>
            </a:gradFill>
            <a:prstDash val="solid"/>
            <a:bevel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0" name="Arc 189">
            <a:extLst>
              <a:ext uri="{FF2B5EF4-FFF2-40B4-BE49-F238E27FC236}">
                <a16:creationId xmlns:a16="http://schemas.microsoft.com/office/drawing/2014/main" id="{B7C0B4E1-CE4A-CAF7-0337-E271B4DD5ECF}"/>
              </a:ext>
            </a:extLst>
          </p:cNvPr>
          <p:cNvSpPr/>
          <p:nvPr/>
        </p:nvSpPr>
        <p:spPr>
          <a:xfrm>
            <a:off x="10031802" y="1697598"/>
            <a:ext cx="1131820" cy="1535728"/>
          </a:xfrm>
          <a:prstGeom prst="arc">
            <a:avLst>
              <a:gd name="adj1" fmla="val 16491830"/>
              <a:gd name="adj2" fmla="val 5198143"/>
            </a:avLst>
          </a:prstGeom>
          <a:ln w="38100" cap="rnd">
            <a:gradFill>
              <a:gsLst>
                <a:gs pos="68000">
                  <a:schemeClr val="accent5"/>
                </a:gs>
                <a:gs pos="30000">
                  <a:schemeClr val="accent2"/>
                </a:gs>
              </a:gsLst>
              <a:lin ang="5400000" scaled="1"/>
            </a:gradFill>
            <a:prstDash val="solid"/>
            <a:bevel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2C6245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sp>
        <p:nvSpPr>
          <p:cNvPr id="191" name="Arc 190">
            <a:extLst>
              <a:ext uri="{FF2B5EF4-FFF2-40B4-BE49-F238E27FC236}">
                <a16:creationId xmlns:a16="http://schemas.microsoft.com/office/drawing/2014/main" id="{83ED5AC5-F57F-9292-C220-71434E36FA51}"/>
              </a:ext>
            </a:extLst>
          </p:cNvPr>
          <p:cNvSpPr/>
          <p:nvPr/>
        </p:nvSpPr>
        <p:spPr>
          <a:xfrm>
            <a:off x="10031802" y="3314339"/>
            <a:ext cx="1131820" cy="1619735"/>
          </a:xfrm>
          <a:prstGeom prst="arc">
            <a:avLst>
              <a:gd name="adj1" fmla="val 16491830"/>
              <a:gd name="adj2" fmla="val 5198143"/>
            </a:avLst>
          </a:prstGeom>
          <a:ln w="38100" cap="rnd">
            <a:gradFill>
              <a:gsLst>
                <a:gs pos="68000">
                  <a:schemeClr val="accent5"/>
                </a:gs>
                <a:gs pos="30000">
                  <a:schemeClr val="accent2"/>
                </a:gs>
              </a:gsLst>
              <a:lin ang="5400000" scaled="1"/>
            </a:gradFill>
            <a:prstDash val="solid"/>
            <a:bevel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2C6245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sp>
        <p:nvSpPr>
          <p:cNvPr id="192" name="Arc 191">
            <a:extLst>
              <a:ext uri="{FF2B5EF4-FFF2-40B4-BE49-F238E27FC236}">
                <a16:creationId xmlns:a16="http://schemas.microsoft.com/office/drawing/2014/main" id="{0798A8D8-0EB8-7C1B-DA2C-972215012E4B}"/>
              </a:ext>
            </a:extLst>
          </p:cNvPr>
          <p:cNvSpPr/>
          <p:nvPr/>
        </p:nvSpPr>
        <p:spPr>
          <a:xfrm>
            <a:off x="7670590" y="1697598"/>
            <a:ext cx="1131820" cy="1535728"/>
          </a:xfrm>
          <a:prstGeom prst="arc">
            <a:avLst>
              <a:gd name="adj1" fmla="val 16491830"/>
              <a:gd name="adj2" fmla="val 5198143"/>
            </a:avLst>
          </a:prstGeom>
          <a:ln w="38100" cap="rnd">
            <a:gradFill>
              <a:gsLst>
                <a:gs pos="68000">
                  <a:schemeClr val="accent5"/>
                </a:gs>
                <a:gs pos="30000">
                  <a:schemeClr val="accent2"/>
                </a:gs>
              </a:gsLst>
              <a:lin ang="5400000" scaled="1"/>
            </a:gradFill>
            <a:prstDash val="solid"/>
            <a:bevel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2C6245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sp>
        <p:nvSpPr>
          <p:cNvPr id="193" name="Arc 192">
            <a:extLst>
              <a:ext uri="{FF2B5EF4-FFF2-40B4-BE49-F238E27FC236}">
                <a16:creationId xmlns:a16="http://schemas.microsoft.com/office/drawing/2014/main" id="{0E48FA8C-62F4-D363-4D7E-93E52E03E4EA}"/>
              </a:ext>
            </a:extLst>
          </p:cNvPr>
          <p:cNvSpPr/>
          <p:nvPr/>
        </p:nvSpPr>
        <p:spPr>
          <a:xfrm>
            <a:off x="5198243" y="1697598"/>
            <a:ext cx="1131820" cy="1535728"/>
          </a:xfrm>
          <a:prstGeom prst="arc">
            <a:avLst>
              <a:gd name="adj1" fmla="val 16491830"/>
              <a:gd name="adj2" fmla="val 5198143"/>
            </a:avLst>
          </a:prstGeom>
          <a:ln w="38100" cap="rnd">
            <a:gradFill>
              <a:gsLst>
                <a:gs pos="68000">
                  <a:schemeClr val="accent5"/>
                </a:gs>
                <a:gs pos="30000">
                  <a:schemeClr val="accent2"/>
                </a:gs>
              </a:gsLst>
              <a:lin ang="5400000" scaled="1"/>
            </a:gradFill>
            <a:prstDash val="solid"/>
            <a:bevel/>
            <a:headEnd type="triangle" w="sm" len="me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2C6245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cxnSp>
        <p:nvCxnSpPr>
          <p:cNvPr id="194" name="Straight Arrow Connector 193">
            <a:extLst>
              <a:ext uri="{FF2B5EF4-FFF2-40B4-BE49-F238E27FC236}">
                <a16:creationId xmlns:a16="http://schemas.microsoft.com/office/drawing/2014/main" id="{6A7B6E7A-CA04-06E8-343C-C446F80C746B}"/>
              </a:ext>
            </a:extLst>
          </p:cNvPr>
          <p:cNvCxnSpPr>
            <a:cxnSpLocks/>
          </p:cNvCxnSpPr>
          <p:nvPr/>
        </p:nvCxnSpPr>
        <p:spPr>
          <a:xfrm>
            <a:off x="8296976" y="3303023"/>
            <a:ext cx="1104199" cy="0"/>
          </a:xfrm>
          <a:prstGeom prst="straightConnector1">
            <a:avLst/>
          </a:prstGeom>
          <a:ln w="38100" cap="rnd">
            <a:gradFill flip="none" rotWithShape="1">
              <a:gsLst>
                <a:gs pos="68000">
                  <a:schemeClr val="accent5"/>
                </a:gs>
                <a:gs pos="30000">
                  <a:schemeClr val="accent2"/>
                </a:gs>
              </a:gsLst>
              <a:lin ang="0" scaled="1"/>
              <a:tileRect/>
            </a:gradFill>
            <a:prstDash val="solid"/>
            <a:bevel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1" name="Graphic 250">
            <a:extLst>
              <a:ext uri="{FF2B5EF4-FFF2-40B4-BE49-F238E27FC236}">
                <a16:creationId xmlns:a16="http://schemas.microsoft.com/office/drawing/2014/main" id="{E975D213-E9CD-E0D7-E6A0-6E65480E2B2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912805" y="1211716"/>
            <a:ext cx="1320424" cy="653454"/>
          </a:xfrm>
          <a:prstGeom prst="rect">
            <a:avLst/>
          </a:prstGeom>
        </p:spPr>
      </p:pic>
      <p:pic>
        <p:nvPicPr>
          <p:cNvPr id="253" name="Graphic 252">
            <a:extLst>
              <a:ext uri="{FF2B5EF4-FFF2-40B4-BE49-F238E27FC236}">
                <a16:creationId xmlns:a16="http://schemas.microsoft.com/office/drawing/2014/main" id="{C529D75C-42A6-AD27-E6E5-9E4C009E10C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202568" y="1471694"/>
            <a:ext cx="669230" cy="522928"/>
          </a:xfrm>
          <a:prstGeom prst="rect">
            <a:avLst/>
          </a:prstGeom>
        </p:spPr>
      </p:pic>
      <p:pic>
        <p:nvPicPr>
          <p:cNvPr id="337" name="Graphic 336">
            <a:extLst>
              <a:ext uri="{FF2B5EF4-FFF2-40B4-BE49-F238E27FC236}">
                <a16:creationId xmlns:a16="http://schemas.microsoft.com/office/drawing/2014/main" id="{9FC8ABC2-3245-F4D0-3EB1-43F363FC4539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566965" y="2876170"/>
            <a:ext cx="929674" cy="706597"/>
          </a:xfrm>
          <a:prstGeom prst="rect">
            <a:avLst/>
          </a:prstGeom>
        </p:spPr>
      </p:pic>
      <p:pic>
        <p:nvPicPr>
          <p:cNvPr id="342" name="Graphic 341">
            <a:extLst>
              <a:ext uri="{FF2B5EF4-FFF2-40B4-BE49-F238E27FC236}">
                <a16:creationId xmlns:a16="http://schemas.microsoft.com/office/drawing/2014/main" id="{190ED455-1E87-A650-2C37-1469537C872E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697941" y="2797653"/>
            <a:ext cx="833701" cy="932610"/>
          </a:xfrm>
          <a:prstGeom prst="rect">
            <a:avLst/>
          </a:prstGeom>
        </p:spPr>
      </p:pic>
      <p:pic>
        <p:nvPicPr>
          <p:cNvPr id="344" name="Graphic 343">
            <a:extLst>
              <a:ext uri="{FF2B5EF4-FFF2-40B4-BE49-F238E27FC236}">
                <a16:creationId xmlns:a16="http://schemas.microsoft.com/office/drawing/2014/main" id="{EE999212-1E19-CCA6-CEA4-8177A88E0ED4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853141" y="4521092"/>
            <a:ext cx="357325" cy="1033042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E8222639-ED21-F6A6-5A14-65ADAE268045}"/>
              </a:ext>
            </a:extLst>
          </p:cNvPr>
          <p:cNvGrpSpPr/>
          <p:nvPr/>
        </p:nvGrpSpPr>
        <p:grpSpPr>
          <a:xfrm>
            <a:off x="4730073" y="1165020"/>
            <a:ext cx="769437" cy="914801"/>
            <a:chOff x="4485505" y="1261231"/>
            <a:chExt cx="565804" cy="672696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DC7E0DA8-B37A-AFB2-81C5-8B1D2908D986}"/>
                </a:ext>
              </a:extLst>
            </p:cNvPr>
            <p:cNvSpPr/>
            <p:nvPr/>
          </p:nvSpPr>
          <p:spPr>
            <a:xfrm>
              <a:off x="4887240" y="1614255"/>
              <a:ext cx="7139" cy="214202"/>
            </a:xfrm>
            <a:custGeom>
              <a:avLst/>
              <a:gdLst>
                <a:gd name="connsiteX0" fmla="*/ 7140 w 7139"/>
                <a:gd name="connsiteY0" fmla="*/ 208483 h 214202"/>
                <a:gd name="connsiteX1" fmla="*/ 3816 w 7139"/>
                <a:gd name="connsiteY1" fmla="*/ 214203 h 214202"/>
                <a:gd name="connsiteX2" fmla="*/ 3816 w 7139"/>
                <a:gd name="connsiteY2" fmla="*/ 214203 h 214202"/>
                <a:gd name="connsiteX3" fmla="*/ 468 w 7139"/>
                <a:gd name="connsiteY3" fmla="*/ 208498 h 214202"/>
                <a:gd name="connsiteX4" fmla="*/ 0 w 7139"/>
                <a:gd name="connsiteY4" fmla="*/ 5719 h 214202"/>
                <a:gd name="connsiteX5" fmla="*/ 3324 w 7139"/>
                <a:gd name="connsiteY5" fmla="*/ 0 h 214202"/>
                <a:gd name="connsiteX6" fmla="*/ 3324 w 7139"/>
                <a:gd name="connsiteY6" fmla="*/ 0 h 214202"/>
                <a:gd name="connsiteX7" fmla="*/ 6672 w 7139"/>
                <a:gd name="connsiteY7" fmla="*/ 5705 h 214202"/>
                <a:gd name="connsiteX8" fmla="*/ 7140 w 7139"/>
                <a:gd name="connsiteY8" fmla="*/ 208483 h 214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39" h="214202">
                  <a:moveTo>
                    <a:pt x="7140" y="208483"/>
                  </a:moveTo>
                  <a:cubicBezTo>
                    <a:pt x="7147" y="211638"/>
                    <a:pt x="5659" y="214198"/>
                    <a:pt x="3816" y="214203"/>
                  </a:cubicBezTo>
                  <a:lnTo>
                    <a:pt x="3816" y="214203"/>
                  </a:lnTo>
                  <a:cubicBezTo>
                    <a:pt x="1973" y="214207"/>
                    <a:pt x="473" y="211652"/>
                    <a:pt x="468" y="208498"/>
                  </a:cubicBezTo>
                  <a:lnTo>
                    <a:pt x="0" y="5719"/>
                  </a:lnTo>
                  <a:cubicBezTo>
                    <a:pt x="-7" y="2565"/>
                    <a:pt x="1481" y="5"/>
                    <a:pt x="3324" y="0"/>
                  </a:cubicBezTo>
                  <a:lnTo>
                    <a:pt x="3324" y="0"/>
                  </a:lnTo>
                  <a:cubicBezTo>
                    <a:pt x="5166" y="-5"/>
                    <a:pt x="6665" y="2550"/>
                    <a:pt x="6672" y="5705"/>
                  </a:cubicBezTo>
                  <a:lnTo>
                    <a:pt x="7140" y="208483"/>
                  </a:lnTo>
                  <a:close/>
                </a:path>
              </a:pathLst>
            </a:custGeom>
            <a:solidFill>
              <a:srgbClr val="93BA1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7CE938B-F24A-72CC-9D15-47408AE94B6A}"/>
                </a:ext>
              </a:extLst>
            </p:cNvPr>
            <p:cNvSpPr/>
            <p:nvPr/>
          </p:nvSpPr>
          <p:spPr>
            <a:xfrm>
              <a:off x="4890742" y="1563782"/>
              <a:ext cx="95890" cy="84229"/>
            </a:xfrm>
            <a:custGeom>
              <a:avLst/>
              <a:gdLst>
                <a:gd name="connsiteX0" fmla="*/ 1948 w 95890"/>
                <a:gd name="connsiteY0" fmla="*/ 70554 h 84229"/>
                <a:gd name="connsiteX1" fmla="*/ 71642 w 95890"/>
                <a:gd name="connsiteY1" fmla="*/ 3574 h 84229"/>
                <a:gd name="connsiteX2" fmla="*/ 54264 w 95890"/>
                <a:gd name="connsiteY2" fmla="*/ 56499 h 84229"/>
                <a:gd name="connsiteX3" fmla="*/ 24762 w 95890"/>
                <a:gd name="connsiteY3" fmla="*/ 68869 h 84229"/>
                <a:gd name="connsiteX4" fmla="*/ 1946 w 95890"/>
                <a:gd name="connsiteY4" fmla="*/ 70554 h 84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90" h="84229">
                  <a:moveTo>
                    <a:pt x="1948" y="70554"/>
                  </a:moveTo>
                  <a:cubicBezTo>
                    <a:pt x="1948" y="70554"/>
                    <a:pt x="20172" y="-18718"/>
                    <a:pt x="71642" y="3574"/>
                  </a:cubicBezTo>
                  <a:cubicBezTo>
                    <a:pt x="123115" y="25867"/>
                    <a:pt x="80642" y="55622"/>
                    <a:pt x="54264" y="56499"/>
                  </a:cubicBezTo>
                  <a:cubicBezTo>
                    <a:pt x="27884" y="57377"/>
                    <a:pt x="36716" y="58480"/>
                    <a:pt x="24762" y="68869"/>
                  </a:cubicBezTo>
                  <a:cubicBezTo>
                    <a:pt x="12809" y="79260"/>
                    <a:pt x="-6135" y="96628"/>
                    <a:pt x="1946" y="70554"/>
                  </a:cubicBezTo>
                  <a:close/>
                </a:path>
              </a:pathLst>
            </a:custGeom>
            <a:solidFill>
              <a:srgbClr val="93BA1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C484DFC5-1F15-9D7C-1A85-A54F73E2A1C6}"/>
                </a:ext>
              </a:extLst>
            </p:cNvPr>
            <p:cNvSpPr/>
            <p:nvPr/>
          </p:nvSpPr>
          <p:spPr>
            <a:xfrm>
              <a:off x="4804174" y="1484574"/>
              <a:ext cx="108419" cy="193243"/>
            </a:xfrm>
            <a:custGeom>
              <a:avLst/>
              <a:gdLst>
                <a:gd name="connsiteX0" fmla="*/ 88518 w 108419"/>
                <a:gd name="connsiteY0" fmla="*/ 193166 h 193243"/>
                <a:gd name="connsiteX1" fmla="*/ 63275 w 108419"/>
                <a:gd name="connsiteY1" fmla="*/ 151830 h 193243"/>
                <a:gd name="connsiteX2" fmla="*/ 58329 w 108419"/>
                <a:gd name="connsiteY2" fmla="*/ 127508 h 193243"/>
                <a:gd name="connsiteX3" fmla="*/ 29275 w 108419"/>
                <a:gd name="connsiteY3" fmla="*/ 84969 h 193243"/>
                <a:gd name="connsiteX4" fmla="*/ 34395 w 108419"/>
                <a:gd name="connsiteY4" fmla="*/ 58955 h 193243"/>
                <a:gd name="connsiteX5" fmla="*/ 3 w 108419"/>
                <a:gd name="connsiteY5" fmla="*/ 20387 h 193243"/>
                <a:gd name="connsiteX6" fmla="*/ 26140 w 108419"/>
                <a:gd name="connsiteY6" fmla="*/ 582 h 193243"/>
                <a:gd name="connsiteX7" fmla="*/ 108325 w 108419"/>
                <a:gd name="connsiteY7" fmla="*/ 77529 h 193243"/>
                <a:gd name="connsiteX8" fmla="*/ 92651 w 108419"/>
                <a:gd name="connsiteY8" fmla="*/ 143294 h 193243"/>
                <a:gd name="connsiteX9" fmla="*/ 88515 w 108419"/>
                <a:gd name="connsiteY9" fmla="*/ 193169 h 193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419" h="193243">
                  <a:moveTo>
                    <a:pt x="88518" y="193166"/>
                  </a:moveTo>
                  <a:cubicBezTo>
                    <a:pt x="82762" y="194689"/>
                    <a:pt x="70148" y="173327"/>
                    <a:pt x="63275" y="151830"/>
                  </a:cubicBezTo>
                  <a:cubicBezTo>
                    <a:pt x="58804" y="137846"/>
                    <a:pt x="62257" y="137526"/>
                    <a:pt x="58329" y="127508"/>
                  </a:cubicBezTo>
                  <a:cubicBezTo>
                    <a:pt x="49145" y="104091"/>
                    <a:pt x="31600" y="102498"/>
                    <a:pt x="29275" y="84969"/>
                  </a:cubicBezTo>
                  <a:cubicBezTo>
                    <a:pt x="27595" y="72304"/>
                    <a:pt x="36403" y="70481"/>
                    <a:pt x="34395" y="58955"/>
                  </a:cubicBezTo>
                  <a:cubicBezTo>
                    <a:pt x="30732" y="37923"/>
                    <a:pt x="-339" y="33964"/>
                    <a:pt x="3" y="20387"/>
                  </a:cubicBezTo>
                  <a:cubicBezTo>
                    <a:pt x="228" y="11446"/>
                    <a:pt x="13967" y="2755"/>
                    <a:pt x="26140" y="582"/>
                  </a:cubicBezTo>
                  <a:cubicBezTo>
                    <a:pt x="60111" y="-5481"/>
                    <a:pt x="105927" y="36883"/>
                    <a:pt x="108325" y="77529"/>
                  </a:cubicBezTo>
                  <a:cubicBezTo>
                    <a:pt x="109615" y="99375"/>
                    <a:pt x="97309" y="102915"/>
                    <a:pt x="92651" y="143294"/>
                  </a:cubicBezTo>
                  <a:cubicBezTo>
                    <a:pt x="89184" y="173354"/>
                    <a:pt x="93648" y="191811"/>
                    <a:pt x="88515" y="193169"/>
                  </a:cubicBezTo>
                  <a:close/>
                </a:path>
              </a:pathLst>
            </a:custGeom>
            <a:solidFill>
              <a:srgbClr val="93BA1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EDC18234-9417-FA4C-2F66-E615F24DDB94}"/>
                </a:ext>
              </a:extLst>
            </p:cNvPr>
            <p:cNvSpPr/>
            <p:nvPr/>
          </p:nvSpPr>
          <p:spPr>
            <a:xfrm>
              <a:off x="4888610" y="1650208"/>
              <a:ext cx="93129" cy="111034"/>
            </a:xfrm>
            <a:custGeom>
              <a:avLst/>
              <a:gdLst>
                <a:gd name="connsiteX0" fmla="*/ 710 w 93129"/>
                <a:gd name="connsiteY0" fmla="*/ 110758 h 111034"/>
                <a:gd name="connsiteX1" fmla="*/ 25293 w 93129"/>
                <a:gd name="connsiteY1" fmla="*/ 90172 h 111034"/>
                <a:gd name="connsiteX2" fmla="*/ 33565 w 93129"/>
                <a:gd name="connsiteY2" fmla="*/ 75997 h 111034"/>
                <a:gd name="connsiteX3" fmla="*/ 60789 w 93129"/>
                <a:gd name="connsiteY3" fmla="*/ 55452 h 111034"/>
                <a:gd name="connsiteX4" fmla="*/ 63129 w 93129"/>
                <a:gd name="connsiteY4" fmla="*/ 38122 h 111034"/>
                <a:gd name="connsiteX5" fmla="*/ 92845 w 93129"/>
                <a:gd name="connsiteY5" fmla="*/ 21173 h 111034"/>
                <a:gd name="connsiteX6" fmla="*/ 80723 w 93129"/>
                <a:gd name="connsiteY6" fmla="*/ 3349 h 111034"/>
                <a:gd name="connsiteX7" fmla="*/ 12956 w 93129"/>
                <a:gd name="connsiteY7" fmla="*/ 34343 h 111034"/>
                <a:gd name="connsiteX8" fmla="*/ 8749 w 93129"/>
                <a:gd name="connsiteY8" fmla="*/ 78722 h 111034"/>
                <a:gd name="connsiteX9" fmla="*/ 712 w 93129"/>
                <a:gd name="connsiteY9" fmla="*/ 110763 h 111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129" h="111034">
                  <a:moveTo>
                    <a:pt x="710" y="110758"/>
                  </a:moveTo>
                  <a:cubicBezTo>
                    <a:pt x="3985" y="112908"/>
                    <a:pt x="16418" y="102180"/>
                    <a:pt x="25293" y="90172"/>
                  </a:cubicBezTo>
                  <a:cubicBezTo>
                    <a:pt x="31068" y="82361"/>
                    <a:pt x="28976" y="81442"/>
                    <a:pt x="33565" y="75997"/>
                  </a:cubicBezTo>
                  <a:cubicBezTo>
                    <a:pt x="44296" y="63268"/>
                    <a:pt x="55603" y="65926"/>
                    <a:pt x="60789" y="55452"/>
                  </a:cubicBezTo>
                  <a:cubicBezTo>
                    <a:pt x="64537" y="47883"/>
                    <a:pt x="59419" y="44911"/>
                    <a:pt x="63129" y="38122"/>
                  </a:cubicBezTo>
                  <a:cubicBezTo>
                    <a:pt x="69898" y="25736"/>
                    <a:pt x="90166" y="29731"/>
                    <a:pt x="92845" y="21173"/>
                  </a:cubicBezTo>
                  <a:cubicBezTo>
                    <a:pt x="94609" y="15536"/>
                    <a:pt x="87870" y="7242"/>
                    <a:pt x="80723" y="3349"/>
                  </a:cubicBezTo>
                  <a:cubicBezTo>
                    <a:pt x="60777" y="-7515"/>
                    <a:pt x="23109" y="9432"/>
                    <a:pt x="12956" y="34343"/>
                  </a:cubicBezTo>
                  <a:cubicBezTo>
                    <a:pt x="7498" y="47733"/>
                    <a:pt x="14437" y="52509"/>
                    <a:pt x="8749" y="78722"/>
                  </a:cubicBezTo>
                  <a:cubicBezTo>
                    <a:pt x="4516" y="98236"/>
                    <a:pt x="-2207" y="108845"/>
                    <a:pt x="712" y="110763"/>
                  </a:cubicBezTo>
                  <a:close/>
                </a:path>
              </a:pathLst>
            </a:custGeom>
            <a:solidFill>
              <a:srgbClr val="93BA1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16357FB9-BE0A-D921-0871-FB6E34DB3785}"/>
                </a:ext>
              </a:extLst>
            </p:cNvPr>
            <p:cNvSpPr/>
            <p:nvPr/>
          </p:nvSpPr>
          <p:spPr>
            <a:xfrm>
              <a:off x="4898368" y="1662806"/>
              <a:ext cx="70402" cy="83776"/>
            </a:xfrm>
            <a:custGeom>
              <a:avLst/>
              <a:gdLst>
                <a:gd name="connsiteX0" fmla="*/ 70402 w 70402"/>
                <a:gd name="connsiteY0" fmla="*/ 1777 h 83776"/>
                <a:gd name="connsiteX1" fmla="*/ 69045 w 70402"/>
                <a:gd name="connsiteY1" fmla="*/ 1627 h 83776"/>
                <a:gd name="connsiteX2" fmla="*/ 65207 w 70402"/>
                <a:gd name="connsiteY2" fmla="*/ 1256 h 83776"/>
                <a:gd name="connsiteX3" fmla="*/ 62474 w 70402"/>
                <a:gd name="connsiteY3" fmla="*/ 1084 h 83776"/>
                <a:gd name="connsiteX4" fmla="*/ 59252 w 70402"/>
                <a:gd name="connsiteY4" fmla="*/ 1021 h 83776"/>
                <a:gd name="connsiteX5" fmla="*/ 51611 w 70402"/>
                <a:gd name="connsiteY5" fmla="*/ 1673 h 83776"/>
                <a:gd name="connsiteX6" fmla="*/ 47366 w 70402"/>
                <a:gd name="connsiteY6" fmla="*/ 2616 h 83776"/>
                <a:gd name="connsiteX7" fmla="*/ 45201 w 70402"/>
                <a:gd name="connsiteY7" fmla="*/ 3339 h 83776"/>
                <a:gd name="connsiteX8" fmla="*/ 43031 w 70402"/>
                <a:gd name="connsiteY8" fmla="*/ 4231 h 83776"/>
                <a:gd name="connsiteX9" fmla="*/ 34756 w 70402"/>
                <a:gd name="connsiteY9" fmla="*/ 9683 h 83776"/>
                <a:gd name="connsiteX10" fmla="*/ 27772 w 70402"/>
                <a:gd name="connsiteY10" fmla="*/ 17761 h 83776"/>
                <a:gd name="connsiteX11" fmla="*/ 22137 w 70402"/>
                <a:gd name="connsiteY11" fmla="*/ 27389 h 83776"/>
                <a:gd name="connsiteX12" fmla="*/ 17429 w 70402"/>
                <a:gd name="connsiteY12" fmla="*/ 37593 h 83776"/>
                <a:gd name="connsiteX13" fmla="*/ 13361 w 70402"/>
                <a:gd name="connsiteY13" fmla="*/ 47739 h 83776"/>
                <a:gd name="connsiteX14" fmla="*/ 9773 w 70402"/>
                <a:gd name="connsiteY14" fmla="*/ 57335 h 83776"/>
                <a:gd name="connsiteX15" fmla="*/ 6626 w 70402"/>
                <a:gd name="connsiteY15" fmla="*/ 65971 h 83776"/>
                <a:gd name="connsiteX16" fmla="*/ 1864 w 70402"/>
                <a:gd name="connsiteY16" fmla="*/ 78893 h 83776"/>
                <a:gd name="connsiteX17" fmla="*/ 0 w 70402"/>
                <a:gd name="connsiteY17" fmla="*/ 83776 h 83776"/>
                <a:gd name="connsiteX18" fmla="*/ 1401 w 70402"/>
                <a:gd name="connsiteY18" fmla="*/ 78741 h 83776"/>
                <a:gd name="connsiteX19" fmla="*/ 5292 w 70402"/>
                <a:gd name="connsiteY19" fmla="*/ 65525 h 83776"/>
                <a:gd name="connsiteX20" fmla="*/ 8047 w 70402"/>
                <a:gd name="connsiteY20" fmla="*/ 56739 h 83776"/>
                <a:gd name="connsiteX21" fmla="*/ 11339 w 70402"/>
                <a:gd name="connsiteY21" fmla="*/ 46993 h 83776"/>
                <a:gd name="connsiteX22" fmla="*/ 13208 w 70402"/>
                <a:gd name="connsiteY22" fmla="*/ 41882 h 83776"/>
                <a:gd name="connsiteX23" fmla="*/ 14190 w 70402"/>
                <a:gd name="connsiteY23" fmla="*/ 39285 h 83776"/>
                <a:gd name="connsiteX24" fmla="*/ 15249 w 70402"/>
                <a:gd name="connsiteY24" fmla="*/ 36684 h 83776"/>
                <a:gd name="connsiteX25" fmla="*/ 19960 w 70402"/>
                <a:gd name="connsiteY25" fmla="*/ 26276 h 83776"/>
                <a:gd name="connsiteX26" fmla="*/ 25842 w 70402"/>
                <a:gd name="connsiteY26" fmla="*/ 16404 h 83776"/>
                <a:gd name="connsiteX27" fmla="*/ 33345 w 70402"/>
                <a:gd name="connsiteY27" fmla="*/ 8064 h 83776"/>
                <a:gd name="connsiteX28" fmla="*/ 42316 w 70402"/>
                <a:gd name="connsiteY28" fmla="*/ 2556 h 83776"/>
                <a:gd name="connsiteX29" fmla="*/ 44643 w 70402"/>
                <a:gd name="connsiteY29" fmla="*/ 1700 h 83776"/>
                <a:gd name="connsiteX30" fmla="*/ 46951 w 70402"/>
                <a:gd name="connsiteY30" fmla="*/ 1040 h 83776"/>
                <a:gd name="connsiteX31" fmla="*/ 51419 w 70402"/>
                <a:gd name="connsiteY31" fmla="*/ 286 h 83776"/>
                <a:gd name="connsiteX32" fmla="*/ 55555 w 70402"/>
                <a:gd name="connsiteY32" fmla="*/ 7 h 83776"/>
                <a:gd name="connsiteX33" fmla="*/ 59279 w 70402"/>
                <a:gd name="connsiteY33" fmla="*/ 87 h 83776"/>
                <a:gd name="connsiteX34" fmla="*/ 62530 w 70402"/>
                <a:gd name="connsiteY34" fmla="*/ 378 h 83776"/>
                <a:gd name="connsiteX35" fmla="*/ 65272 w 70402"/>
                <a:gd name="connsiteY35" fmla="*/ 774 h 83776"/>
                <a:gd name="connsiteX36" fmla="*/ 69066 w 70402"/>
                <a:gd name="connsiteY36" fmla="*/ 1496 h 83776"/>
                <a:gd name="connsiteX37" fmla="*/ 70402 w 70402"/>
                <a:gd name="connsiteY37" fmla="*/ 1777 h 8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0402" h="83776">
                  <a:moveTo>
                    <a:pt x="70402" y="1777"/>
                  </a:moveTo>
                  <a:cubicBezTo>
                    <a:pt x="70402" y="1777"/>
                    <a:pt x="69929" y="1724"/>
                    <a:pt x="69045" y="1627"/>
                  </a:cubicBezTo>
                  <a:cubicBezTo>
                    <a:pt x="68160" y="1545"/>
                    <a:pt x="66860" y="1346"/>
                    <a:pt x="65207" y="1256"/>
                  </a:cubicBezTo>
                  <a:cubicBezTo>
                    <a:pt x="64380" y="1208"/>
                    <a:pt x="63471" y="1111"/>
                    <a:pt x="62474" y="1084"/>
                  </a:cubicBezTo>
                  <a:cubicBezTo>
                    <a:pt x="61480" y="1064"/>
                    <a:pt x="60404" y="1043"/>
                    <a:pt x="59252" y="1021"/>
                  </a:cubicBezTo>
                  <a:cubicBezTo>
                    <a:pt x="56959" y="1086"/>
                    <a:pt x="54370" y="1181"/>
                    <a:pt x="51611" y="1673"/>
                  </a:cubicBezTo>
                  <a:cubicBezTo>
                    <a:pt x="50221" y="1857"/>
                    <a:pt x="48818" y="2255"/>
                    <a:pt x="47366" y="2616"/>
                  </a:cubicBezTo>
                  <a:cubicBezTo>
                    <a:pt x="46655" y="2854"/>
                    <a:pt x="45933" y="3094"/>
                    <a:pt x="45201" y="3339"/>
                  </a:cubicBezTo>
                  <a:cubicBezTo>
                    <a:pt x="44466" y="3579"/>
                    <a:pt x="43765" y="3935"/>
                    <a:pt x="43031" y="4231"/>
                  </a:cubicBezTo>
                  <a:cubicBezTo>
                    <a:pt x="40141" y="5535"/>
                    <a:pt x="37331" y="7385"/>
                    <a:pt x="34756" y="9683"/>
                  </a:cubicBezTo>
                  <a:cubicBezTo>
                    <a:pt x="32172" y="11982"/>
                    <a:pt x="29876" y="14765"/>
                    <a:pt x="27772" y="17761"/>
                  </a:cubicBezTo>
                  <a:cubicBezTo>
                    <a:pt x="25660" y="20758"/>
                    <a:pt x="23834" y="24043"/>
                    <a:pt x="22137" y="27389"/>
                  </a:cubicBezTo>
                  <a:cubicBezTo>
                    <a:pt x="20411" y="30725"/>
                    <a:pt x="18867" y="34165"/>
                    <a:pt x="17429" y="37593"/>
                  </a:cubicBezTo>
                  <a:cubicBezTo>
                    <a:pt x="15987" y="41017"/>
                    <a:pt x="14631" y="44425"/>
                    <a:pt x="13361" y="47739"/>
                  </a:cubicBezTo>
                  <a:cubicBezTo>
                    <a:pt x="12117" y="51068"/>
                    <a:pt x="10915" y="54285"/>
                    <a:pt x="9773" y="57335"/>
                  </a:cubicBezTo>
                  <a:cubicBezTo>
                    <a:pt x="8655" y="60400"/>
                    <a:pt x="7600" y="63297"/>
                    <a:pt x="6626" y="65971"/>
                  </a:cubicBezTo>
                  <a:cubicBezTo>
                    <a:pt x="4684" y="71327"/>
                    <a:pt x="3035" y="75780"/>
                    <a:pt x="1864" y="78893"/>
                  </a:cubicBezTo>
                  <a:cubicBezTo>
                    <a:pt x="676" y="82001"/>
                    <a:pt x="0" y="83776"/>
                    <a:pt x="0" y="83776"/>
                  </a:cubicBezTo>
                  <a:cubicBezTo>
                    <a:pt x="0" y="83776"/>
                    <a:pt x="509" y="81946"/>
                    <a:pt x="1401" y="78741"/>
                  </a:cubicBezTo>
                  <a:cubicBezTo>
                    <a:pt x="2313" y="75543"/>
                    <a:pt x="3622" y="70975"/>
                    <a:pt x="5292" y="65525"/>
                  </a:cubicBezTo>
                  <a:cubicBezTo>
                    <a:pt x="6119" y="62798"/>
                    <a:pt x="7036" y="59847"/>
                    <a:pt x="8047" y="56739"/>
                  </a:cubicBezTo>
                  <a:cubicBezTo>
                    <a:pt x="9058" y="53631"/>
                    <a:pt x="10134" y="50353"/>
                    <a:pt x="11339" y="46993"/>
                  </a:cubicBezTo>
                  <a:cubicBezTo>
                    <a:pt x="11952" y="45315"/>
                    <a:pt x="12546" y="43599"/>
                    <a:pt x="13208" y="41882"/>
                  </a:cubicBezTo>
                  <a:cubicBezTo>
                    <a:pt x="13533" y="41021"/>
                    <a:pt x="13860" y="40156"/>
                    <a:pt x="14190" y="39285"/>
                  </a:cubicBezTo>
                  <a:cubicBezTo>
                    <a:pt x="14542" y="38422"/>
                    <a:pt x="14893" y="37557"/>
                    <a:pt x="15249" y="36684"/>
                  </a:cubicBezTo>
                  <a:cubicBezTo>
                    <a:pt x="16677" y="33207"/>
                    <a:pt x="18215" y="29699"/>
                    <a:pt x="19960" y="26276"/>
                  </a:cubicBezTo>
                  <a:cubicBezTo>
                    <a:pt x="21720" y="22867"/>
                    <a:pt x="23621" y="19505"/>
                    <a:pt x="25842" y="16404"/>
                  </a:cubicBezTo>
                  <a:cubicBezTo>
                    <a:pt x="28041" y="13291"/>
                    <a:pt x="30564" y="10449"/>
                    <a:pt x="33345" y="8064"/>
                  </a:cubicBezTo>
                  <a:cubicBezTo>
                    <a:pt x="36119" y="5668"/>
                    <a:pt x="39210" y="3823"/>
                    <a:pt x="42316" y="2556"/>
                  </a:cubicBezTo>
                  <a:cubicBezTo>
                    <a:pt x="43103" y="2269"/>
                    <a:pt x="43860" y="1925"/>
                    <a:pt x="44643" y="1700"/>
                  </a:cubicBezTo>
                  <a:cubicBezTo>
                    <a:pt x="45424" y="1477"/>
                    <a:pt x="46195" y="1256"/>
                    <a:pt x="46951" y="1040"/>
                  </a:cubicBezTo>
                  <a:cubicBezTo>
                    <a:pt x="48493" y="737"/>
                    <a:pt x="49972" y="403"/>
                    <a:pt x="51419" y="286"/>
                  </a:cubicBezTo>
                  <a:cubicBezTo>
                    <a:pt x="52854" y="80"/>
                    <a:pt x="54244" y="56"/>
                    <a:pt x="55555" y="7"/>
                  </a:cubicBezTo>
                  <a:cubicBezTo>
                    <a:pt x="56869" y="-27"/>
                    <a:pt x="58113" y="66"/>
                    <a:pt x="59279" y="87"/>
                  </a:cubicBezTo>
                  <a:cubicBezTo>
                    <a:pt x="60443" y="175"/>
                    <a:pt x="61529" y="281"/>
                    <a:pt x="62530" y="378"/>
                  </a:cubicBezTo>
                  <a:cubicBezTo>
                    <a:pt x="63531" y="487"/>
                    <a:pt x="64445" y="657"/>
                    <a:pt x="65272" y="774"/>
                  </a:cubicBezTo>
                  <a:cubicBezTo>
                    <a:pt x="66928" y="989"/>
                    <a:pt x="68191" y="1334"/>
                    <a:pt x="69066" y="1496"/>
                  </a:cubicBezTo>
                  <a:cubicBezTo>
                    <a:pt x="69939" y="1678"/>
                    <a:pt x="70402" y="1777"/>
                    <a:pt x="70402" y="1777"/>
                  </a:cubicBezTo>
                  <a:close/>
                </a:path>
              </a:pathLst>
            </a:custGeom>
            <a:solidFill>
              <a:srgbClr val="2C626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78835AA7-8539-97E4-2AD9-90FEC7342AE1}"/>
                </a:ext>
              </a:extLst>
            </p:cNvPr>
            <p:cNvSpPr/>
            <p:nvPr/>
          </p:nvSpPr>
          <p:spPr>
            <a:xfrm>
              <a:off x="4899548" y="1582143"/>
              <a:ext cx="68292" cy="49606"/>
            </a:xfrm>
            <a:custGeom>
              <a:avLst/>
              <a:gdLst>
                <a:gd name="connsiteX0" fmla="*/ 2 w 68292"/>
                <a:gd name="connsiteY0" fmla="*/ 49606 h 49606"/>
                <a:gd name="connsiteX1" fmla="*/ 361 w 68292"/>
                <a:gd name="connsiteY1" fmla="*/ 48619 h 49606"/>
                <a:gd name="connsiteX2" fmla="*/ 1392 w 68292"/>
                <a:gd name="connsiteY2" fmla="*/ 45839 h 49606"/>
                <a:gd name="connsiteX3" fmla="*/ 5428 w 68292"/>
                <a:gd name="connsiteY3" fmla="*/ 36049 h 49606"/>
                <a:gd name="connsiteX4" fmla="*/ 8502 w 68292"/>
                <a:gd name="connsiteY4" fmla="*/ 29656 h 49606"/>
                <a:gd name="connsiteX5" fmla="*/ 12423 w 68292"/>
                <a:gd name="connsiteY5" fmla="*/ 22741 h 49606"/>
                <a:gd name="connsiteX6" fmla="*/ 17371 w 68292"/>
                <a:gd name="connsiteY6" fmla="*/ 15771 h 49606"/>
                <a:gd name="connsiteX7" fmla="*/ 23529 w 68292"/>
                <a:gd name="connsiteY7" fmla="*/ 9368 h 49606"/>
                <a:gd name="connsiteX8" fmla="*/ 30887 w 68292"/>
                <a:gd name="connsiteY8" fmla="*/ 4299 h 49606"/>
                <a:gd name="connsiteX9" fmla="*/ 31861 w 68292"/>
                <a:gd name="connsiteY9" fmla="*/ 3773 h 49606"/>
                <a:gd name="connsiteX10" fmla="*/ 32865 w 68292"/>
                <a:gd name="connsiteY10" fmla="*/ 3314 h 49606"/>
                <a:gd name="connsiteX11" fmla="*/ 34882 w 68292"/>
                <a:gd name="connsiteY11" fmla="*/ 2468 h 49606"/>
                <a:gd name="connsiteX12" fmla="*/ 36916 w 68292"/>
                <a:gd name="connsiteY12" fmla="*/ 1743 h 49606"/>
                <a:gd name="connsiteX13" fmla="*/ 38965 w 68292"/>
                <a:gd name="connsiteY13" fmla="*/ 1169 h 49606"/>
                <a:gd name="connsiteX14" fmla="*/ 46949 w 68292"/>
                <a:gd name="connsiteY14" fmla="*/ 46 h 49606"/>
                <a:gd name="connsiteX15" fmla="*/ 50665 w 68292"/>
                <a:gd name="connsiteY15" fmla="*/ 51 h 49606"/>
                <a:gd name="connsiteX16" fmla="*/ 54115 w 68292"/>
                <a:gd name="connsiteY16" fmla="*/ 344 h 49606"/>
                <a:gd name="connsiteX17" fmla="*/ 57252 w 68292"/>
                <a:gd name="connsiteY17" fmla="*/ 824 h 49606"/>
                <a:gd name="connsiteX18" fmla="*/ 60043 w 68292"/>
                <a:gd name="connsiteY18" fmla="*/ 1428 h 49606"/>
                <a:gd name="connsiteX19" fmla="*/ 62467 w 68292"/>
                <a:gd name="connsiteY19" fmla="*/ 2058 h 49606"/>
                <a:gd name="connsiteX20" fmla="*/ 64504 w 68292"/>
                <a:gd name="connsiteY20" fmla="*/ 2652 h 49606"/>
                <a:gd name="connsiteX21" fmla="*/ 67306 w 68292"/>
                <a:gd name="connsiteY21" fmla="*/ 3637 h 49606"/>
                <a:gd name="connsiteX22" fmla="*/ 68293 w 68292"/>
                <a:gd name="connsiteY22" fmla="*/ 3991 h 49606"/>
                <a:gd name="connsiteX23" fmla="*/ 64380 w 68292"/>
                <a:gd name="connsiteY23" fmla="*/ 3123 h 49606"/>
                <a:gd name="connsiteX24" fmla="*/ 62307 w 68292"/>
                <a:gd name="connsiteY24" fmla="*/ 2749 h 49606"/>
                <a:gd name="connsiteX25" fmla="*/ 59866 w 68292"/>
                <a:gd name="connsiteY25" fmla="*/ 2349 h 49606"/>
                <a:gd name="connsiteX26" fmla="*/ 57083 w 68292"/>
                <a:gd name="connsiteY26" fmla="*/ 1995 h 49606"/>
                <a:gd name="connsiteX27" fmla="*/ 53991 w 68292"/>
                <a:gd name="connsiteY27" fmla="*/ 1746 h 49606"/>
                <a:gd name="connsiteX28" fmla="*/ 50634 w 68292"/>
                <a:gd name="connsiteY28" fmla="*/ 1690 h 49606"/>
                <a:gd name="connsiteX29" fmla="*/ 47063 w 68292"/>
                <a:gd name="connsiteY29" fmla="*/ 1872 h 49606"/>
                <a:gd name="connsiteX30" fmla="*/ 45210 w 68292"/>
                <a:gd name="connsiteY30" fmla="*/ 2056 h 49606"/>
                <a:gd name="connsiteX31" fmla="*/ 43334 w 68292"/>
                <a:gd name="connsiteY31" fmla="*/ 2374 h 49606"/>
                <a:gd name="connsiteX32" fmla="*/ 41438 w 68292"/>
                <a:gd name="connsiteY32" fmla="*/ 2769 h 49606"/>
                <a:gd name="connsiteX33" fmla="*/ 39525 w 68292"/>
                <a:gd name="connsiteY33" fmla="*/ 3251 h 49606"/>
                <a:gd name="connsiteX34" fmla="*/ 32009 w 68292"/>
                <a:gd name="connsiteY34" fmla="*/ 6376 h 49606"/>
                <a:gd name="connsiteX35" fmla="*/ 25127 w 68292"/>
                <a:gd name="connsiteY35" fmla="*/ 11218 h 49606"/>
                <a:gd name="connsiteX36" fmla="*/ 19189 w 68292"/>
                <a:gd name="connsiteY36" fmla="*/ 17277 h 49606"/>
                <a:gd name="connsiteX37" fmla="*/ 14224 w 68292"/>
                <a:gd name="connsiteY37" fmla="*/ 23912 h 49606"/>
                <a:gd name="connsiteX38" fmla="*/ 10095 w 68292"/>
                <a:gd name="connsiteY38" fmla="*/ 30531 h 49606"/>
                <a:gd name="connsiteX39" fmla="*/ 6682 w 68292"/>
                <a:gd name="connsiteY39" fmla="*/ 36667 h 49606"/>
                <a:gd name="connsiteX40" fmla="*/ 1830 w 68292"/>
                <a:gd name="connsiteY40" fmla="*/ 46035 h 49606"/>
                <a:gd name="connsiteX41" fmla="*/ 0 w 68292"/>
                <a:gd name="connsiteY41" fmla="*/ 49606 h 49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8292" h="49606">
                  <a:moveTo>
                    <a:pt x="2" y="49606"/>
                  </a:moveTo>
                  <a:cubicBezTo>
                    <a:pt x="2" y="49606"/>
                    <a:pt x="126" y="49262"/>
                    <a:pt x="361" y="48619"/>
                  </a:cubicBezTo>
                  <a:cubicBezTo>
                    <a:pt x="601" y="47979"/>
                    <a:pt x="926" y="47029"/>
                    <a:pt x="1392" y="45839"/>
                  </a:cubicBezTo>
                  <a:cubicBezTo>
                    <a:pt x="2298" y="43451"/>
                    <a:pt x="3632" y="40052"/>
                    <a:pt x="5428" y="36049"/>
                  </a:cubicBezTo>
                  <a:cubicBezTo>
                    <a:pt x="6325" y="34046"/>
                    <a:pt x="7339" y="31893"/>
                    <a:pt x="8502" y="29656"/>
                  </a:cubicBezTo>
                  <a:cubicBezTo>
                    <a:pt x="9669" y="27420"/>
                    <a:pt x="10946" y="25078"/>
                    <a:pt x="12423" y="22741"/>
                  </a:cubicBezTo>
                  <a:cubicBezTo>
                    <a:pt x="13914" y="20416"/>
                    <a:pt x="15514" y="18033"/>
                    <a:pt x="17371" y="15771"/>
                  </a:cubicBezTo>
                  <a:cubicBezTo>
                    <a:pt x="19233" y="13516"/>
                    <a:pt x="21279" y="11342"/>
                    <a:pt x="23529" y="9368"/>
                  </a:cubicBezTo>
                  <a:cubicBezTo>
                    <a:pt x="25784" y="7399"/>
                    <a:pt x="28276" y="5690"/>
                    <a:pt x="30887" y="4299"/>
                  </a:cubicBezTo>
                  <a:lnTo>
                    <a:pt x="31861" y="3773"/>
                  </a:lnTo>
                  <a:lnTo>
                    <a:pt x="32865" y="3314"/>
                  </a:lnTo>
                  <a:cubicBezTo>
                    <a:pt x="33539" y="3023"/>
                    <a:pt x="34191" y="2694"/>
                    <a:pt x="34882" y="2468"/>
                  </a:cubicBezTo>
                  <a:cubicBezTo>
                    <a:pt x="35566" y="2226"/>
                    <a:pt x="36240" y="1969"/>
                    <a:pt x="36916" y="1743"/>
                  </a:cubicBezTo>
                  <a:cubicBezTo>
                    <a:pt x="37605" y="1549"/>
                    <a:pt x="38289" y="1358"/>
                    <a:pt x="38965" y="1169"/>
                  </a:cubicBezTo>
                  <a:cubicBezTo>
                    <a:pt x="41695" y="509"/>
                    <a:pt x="44388" y="90"/>
                    <a:pt x="46949" y="46"/>
                  </a:cubicBezTo>
                  <a:cubicBezTo>
                    <a:pt x="48226" y="-53"/>
                    <a:pt x="49468" y="37"/>
                    <a:pt x="50665" y="51"/>
                  </a:cubicBezTo>
                  <a:cubicBezTo>
                    <a:pt x="51863" y="104"/>
                    <a:pt x="53012" y="252"/>
                    <a:pt x="54115" y="344"/>
                  </a:cubicBezTo>
                  <a:cubicBezTo>
                    <a:pt x="55213" y="490"/>
                    <a:pt x="56258" y="667"/>
                    <a:pt x="57252" y="824"/>
                  </a:cubicBezTo>
                  <a:cubicBezTo>
                    <a:pt x="58241" y="1001"/>
                    <a:pt x="59168" y="1241"/>
                    <a:pt x="60043" y="1428"/>
                  </a:cubicBezTo>
                  <a:cubicBezTo>
                    <a:pt x="60918" y="1610"/>
                    <a:pt x="61725" y="1835"/>
                    <a:pt x="62467" y="2058"/>
                  </a:cubicBezTo>
                  <a:cubicBezTo>
                    <a:pt x="63209" y="2274"/>
                    <a:pt x="63890" y="2473"/>
                    <a:pt x="64504" y="2652"/>
                  </a:cubicBezTo>
                  <a:cubicBezTo>
                    <a:pt x="65721" y="3055"/>
                    <a:pt x="66661" y="3414"/>
                    <a:pt x="67306" y="3637"/>
                  </a:cubicBezTo>
                  <a:cubicBezTo>
                    <a:pt x="67951" y="3867"/>
                    <a:pt x="68293" y="3991"/>
                    <a:pt x="68293" y="3991"/>
                  </a:cubicBezTo>
                  <a:cubicBezTo>
                    <a:pt x="68293" y="3991"/>
                    <a:pt x="66870" y="3676"/>
                    <a:pt x="64380" y="3123"/>
                  </a:cubicBezTo>
                  <a:cubicBezTo>
                    <a:pt x="63755" y="3009"/>
                    <a:pt x="63061" y="2885"/>
                    <a:pt x="62307" y="2749"/>
                  </a:cubicBezTo>
                  <a:cubicBezTo>
                    <a:pt x="61553" y="2614"/>
                    <a:pt x="60746" y="2446"/>
                    <a:pt x="59866" y="2349"/>
                  </a:cubicBezTo>
                  <a:cubicBezTo>
                    <a:pt x="58991" y="2240"/>
                    <a:pt x="58064" y="2085"/>
                    <a:pt x="57083" y="1995"/>
                  </a:cubicBezTo>
                  <a:cubicBezTo>
                    <a:pt x="56098" y="1925"/>
                    <a:pt x="55068" y="1811"/>
                    <a:pt x="53991" y="1746"/>
                  </a:cubicBezTo>
                  <a:cubicBezTo>
                    <a:pt x="52913" y="1731"/>
                    <a:pt x="51793" y="1661"/>
                    <a:pt x="50634" y="1690"/>
                  </a:cubicBezTo>
                  <a:cubicBezTo>
                    <a:pt x="49477" y="1755"/>
                    <a:pt x="48280" y="1712"/>
                    <a:pt x="47063" y="1872"/>
                  </a:cubicBezTo>
                  <a:cubicBezTo>
                    <a:pt x="46454" y="1932"/>
                    <a:pt x="45836" y="1993"/>
                    <a:pt x="45210" y="2056"/>
                  </a:cubicBezTo>
                  <a:cubicBezTo>
                    <a:pt x="44592" y="2160"/>
                    <a:pt x="43967" y="2267"/>
                    <a:pt x="43334" y="2374"/>
                  </a:cubicBezTo>
                  <a:cubicBezTo>
                    <a:pt x="42699" y="2463"/>
                    <a:pt x="42071" y="2619"/>
                    <a:pt x="41438" y="2769"/>
                  </a:cubicBezTo>
                  <a:cubicBezTo>
                    <a:pt x="40808" y="2931"/>
                    <a:pt x="40153" y="3033"/>
                    <a:pt x="39525" y="3251"/>
                  </a:cubicBezTo>
                  <a:cubicBezTo>
                    <a:pt x="36962" y="3947"/>
                    <a:pt x="34453" y="5072"/>
                    <a:pt x="32009" y="6376"/>
                  </a:cubicBezTo>
                  <a:cubicBezTo>
                    <a:pt x="29573" y="7705"/>
                    <a:pt x="27245" y="9334"/>
                    <a:pt x="25127" y="11218"/>
                  </a:cubicBezTo>
                  <a:cubicBezTo>
                    <a:pt x="22978" y="13068"/>
                    <a:pt x="21000" y="15124"/>
                    <a:pt x="19189" y="17277"/>
                  </a:cubicBezTo>
                  <a:cubicBezTo>
                    <a:pt x="17398" y="19444"/>
                    <a:pt x="15734" y="21677"/>
                    <a:pt x="14224" y="23912"/>
                  </a:cubicBezTo>
                  <a:cubicBezTo>
                    <a:pt x="12733" y="26162"/>
                    <a:pt x="11349" y="28383"/>
                    <a:pt x="10095" y="30531"/>
                  </a:cubicBezTo>
                  <a:cubicBezTo>
                    <a:pt x="8856" y="32689"/>
                    <a:pt x="7707" y="34745"/>
                    <a:pt x="6682" y="36667"/>
                  </a:cubicBezTo>
                  <a:cubicBezTo>
                    <a:pt x="4638" y="40515"/>
                    <a:pt x="2984" y="43761"/>
                    <a:pt x="1830" y="46035"/>
                  </a:cubicBezTo>
                  <a:cubicBezTo>
                    <a:pt x="664" y="48307"/>
                    <a:pt x="0" y="49606"/>
                    <a:pt x="0" y="49606"/>
                  </a:cubicBezTo>
                  <a:close/>
                </a:path>
              </a:pathLst>
            </a:custGeom>
            <a:solidFill>
              <a:srgbClr val="2C626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22A862BE-0542-9235-EC57-D5C569C90BB3}"/>
                </a:ext>
              </a:extLst>
            </p:cNvPr>
            <p:cNvSpPr/>
            <p:nvPr/>
          </p:nvSpPr>
          <p:spPr>
            <a:xfrm>
              <a:off x="4825723" y="1501264"/>
              <a:ext cx="62244" cy="151485"/>
            </a:xfrm>
            <a:custGeom>
              <a:avLst/>
              <a:gdLst>
                <a:gd name="connsiteX0" fmla="*/ 0 w 62244"/>
                <a:gd name="connsiteY0" fmla="*/ 5 h 151485"/>
                <a:gd name="connsiteX1" fmla="*/ 2049 w 62244"/>
                <a:gd name="connsiteY1" fmla="*/ 274 h 151485"/>
                <a:gd name="connsiteX2" fmla="*/ 4509 w 62244"/>
                <a:gd name="connsiteY2" fmla="*/ 596 h 151485"/>
                <a:gd name="connsiteX3" fmla="*/ 6068 w 62244"/>
                <a:gd name="connsiteY3" fmla="*/ 812 h 151485"/>
                <a:gd name="connsiteX4" fmla="*/ 7826 w 62244"/>
                <a:gd name="connsiteY4" fmla="*/ 1142 h 151485"/>
                <a:gd name="connsiteX5" fmla="*/ 11926 w 62244"/>
                <a:gd name="connsiteY5" fmla="*/ 1947 h 151485"/>
                <a:gd name="connsiteX6" fmla="*/ 16709 w 62244"/>
                <a:gd name="connsiteY6" fmla="*/ 3130 h 151485"/>
                <a:gd name="connsiteX7" fmla="*/ 19313 w 62244"/>
                <a:gd name="connsiteY7" fmla="*/ 3935 h 151485"/>
                <a:gd name="connsiteX8" fmla="*/ 22057 w 62244"/>
                <a:gd name="connsiteY8" fmla="*/ 4839 h 151485"/>
                <a:gd name="connsiteX9" fmla="*/ 27813 w 62244"/>
                <a:gd name="connsiteY9" fmla="*/ 7254 h 151485"/>
                <a:gd name="connsiteX10" fmla="*/ 33799 w 62244"/>
                <a:gd name="connsiteY10" fmla="*/ 10503 h 151485"/>
                <a:gd name="connsiteX11" fmla="*/ 36754 w 62244"/>
                <a:gd name="connsiteY11" fmla="*/ 12561 h 151485"/>
                <a:gd name="connsiteX12" fmla="*/ 38204 w 62244"/>
                <a:gd name="connsiteY12" fmla="*/ 13700 h 151485"/>
                <a:gd name="connsiteX13" fmla="*/ 39641 w 62244"/>
                <a:gd name="connsiteY13" fmla="*/ 14903 h 151485"/>
                <a:gd name="connsiteX14" fmla="*/ 49688 w 62244"/>
                <a:gd name="connsiteY14" fmla="*/ 27061 h 151485"/>
                <a:gd name="connsiteX15" fmla="*/ 56285 w 62244"/>
                <a:gd name="connsiteY15" fmla="*/ 42551 h 151485"/>
                <a:gd name="connsiteX16" fmla="*/ 59859 w 62244"/>
                <a:gd name="connsiteY16" fmla="*/ 59481 h 151485"/>
                <a:gd name="connsiteX17" fmla="*/ 60886 w 62244"/>
                <a:gd name="connsiteY17" fmla="*/ 68083 h 151485"/>
                <a:gd name="connsiteX18" fmla="*/ 61543 w 62244"/>
                <a:gd name="connsiteY18" fmla="*/ 76636 h 151485"/>
                <a:gd name="connsiteX19" fmla="*/ 61796 w 62244"/>
                <a:gd name="connsiteY19" fmla="*/ 80869 h 151485"/>
                <a:gd name="connsiteX20" fmla="*/ 61951 w 62244"/>
                <a:gd name="connsiteY20" fmla="*/ 85061 h 151485"/>
                <a:gd name="connsiteX21" fmla="*/ 62164 w 62244"/>
                <a:gd name="connsiteY21" fmla="*/ 93282 h 151485"/>
                <a:gd name="connsiteX22" fmla="*/ 62244 w 62244"/>
                <a:gd name="connsiteY22" fmla="*/ 101229 h 151485"/>
                <a:gd name="connsiteX23" fmla="*/ 62210 w 62244"/>
                <a:gd name="connsiteY23" fmla="*/ 108837 h 151485"/>
                <a:gd name="connsiteX24" fmla="*/ 61975 w 62244"/>
                <a:gd name="connsiteY24" fmla="*/ 122761 h 151485"/>
                <a:gd name="connsiteX25" fmla="*/ 61328 w 62244"/>
                <a:gd name="connsiteY25" fmla="*/ 143589 h 151485"/>
                <a:gd name="connsiteX26" fmla="*/ 61097 w 62244"/>
                <a:gd name="connsiteY26" fmla="*/ 149422 h 151485"/>
                <a:gd name="connsiteX27" fmla="*/ 61010 w 62244"/>
                <a:gd name="connsiteY27" fmla="*/ 151485 h 151485"/>
                <a:gd name="connsiteX28" fmla="*/ 60964 w 62244"/>
                <a:gd name="connsiteY28" fmla="*/ 149420 h 151485"/>
                <a:gd name="connsiteX29" fmla="*/ 60853 w 62244"/>
                <a:gd name="connsiteY29" fmla="*/ 143582 h 151485"/>
                <a:gd name="connsiteX30" fmla="*/ 60569 w 62244"/>
                <a:gd name="connsiteY30" fmla="*/ 122751 h 151485"/>
                <a:gd name="connsiteX31" fmla="*/ 60382 w 62244"/>
                <a:gd name="connsiteY31" fmla="*/ 108842 h 151485"/>
                <a:gd name="connsiteX32" fmla="*/ 60009 w 62244"/>
                <a:gd name="connsiteY32" fmla="*/ 93333 h 151485"/>
                <a:gd name="connsiteX33" fmla="*/ 59185 w 62244"/>
                <a:gd name="connsiteY33" fmla="*/ 76791 h 151485"/>
                <a:gd name="connsiteX34" fmla="*/ 58491 w 62244"/>
                <a:gd name="connsiteY34" fmla="*/ 68318 h 151485"/>
                <a:gd name="connsiteX35" fmla="*/ 57437 w 62244"/>
                <a:gd name="connsiteY35" fmla="*/ 59830 h 151485"/>
                <a:gd name="connsiteX36" fmla="*/ 54018 w 62244"/>
                <a:gd name="connsiteY36" fmla="*/ 43213 h 151485"/>
                <a:gd name="connsiteX37" fmla="*/ 47829 w 62244"/>
                <a:gd name="connsiteY37" fmla="*/ 28140 h 151485"/>
                <a:gd name="connsiteX38" fmla="*/ 38429 w 62244"/>
                <a:gd name="connsiteY38" fmla="*/ 16261 h 151485"/>
                <a:gd name="connsiteX39" fmla="*/ 37074 w 62244"/>
                <a:gd name="connsiteY39" fmla="*/ 15068 h 151485"/>
                <a:gd name="connsiteX40" fmla="*/ 35702 w 62244"/>
                <a:gd name="connsiteY40" fmla="*/ 13933 h 151485"/>
                <a:gd name="connsiteX41" fmla="*/ 32902 w 62244"/>
                <a:gd name="connsiteY41" fmla="*/ 11860 h 151485"/>
                <a:gd name="connsiteX42" fmla="*/ 27187 w 62244"/>
                <a:gd name="connsiteY42" fmla="*/ 8502 h 151485"/>
                <a:gd name="connsiteX43" fmla="*/ 16442 w 62244"/>
                <a:gd name="connsiteY43" fmla="*/ 3993 h 151485"/>
                <a:gd name="connsiteX44" fmla="*/ 11763 w 62244"/>
                <a:gd name="connsiteY44" fmla="*/ 2597 h 151485"/>
                <a:gd name="connsiteX45" fmla="*/ 7734 w 62244"/>
                <a:gd name="connsiteY45" fmla="*/ 1605 h 151485"/>
                <a:gd name="connsiteX46" fmla="*/ 2027 w 62244"/>
                <a:gd name="connsiteY46" fmla="*/ 400 h 151485"/>
                <a:gd name="connsiteX47" fmla="*/ 0 w 62244"/>
                <a:gd name="connsiteY47" fmla="*/ 0 h 151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2244" h="151485">
                  <a:moveTo>
                    <a:pt x="0" y="5"/>
                  </a:moveTo>
                  <a:cubicBezTo>
                    <a:pt x="0" y="5"/>
                    <a:pt x="713" y="99"/>
                    <a:pt x="2049" y="274"/>
                  </a:cubicBezTo>
                  <a:cubicBezTo>
                    <a:pt x="2718" y="361"/>
                    <a:pt x="3540" y="470"/>
                    <a:pt x="4509" y="596"/>
                  </a:cubicBezTo>
                  <a:cubicBezTo>
                    <a:pt x="4992" y="664"/>
                    <a:pt x="5516" y="718"/>
                    <a:pt x="6068" y="812"/>
                  </a:cubicBezTo>
                  <a:cubicBezTo>
                    <a:pt x="6619" y="916"/>
                    <a:pt x="7205" y="1026"/>
                    <a:pt x="7826" y="1142"/>
                  </a:cubicBezTo>
                  <a:cubicBezTo>
                    <a:pt x="9060" y="1389"/>
                    <a:pt x="10444" y="1605"/>
                    <a:pt x="11926" y="1947"/>
                  </a:cubicBezTo>
                  <a:cubicBezTo>
                    <a:pt x="13402" y="2313"/>
                    <a:pt x="15005" y="2686"/>
                    <a:pt x="16709" y="3130"/>
                  </a:cubicBezTo>
                  <a:cubicBezTo>
                    <a:pt x="17550" y="3389"/>
                    <a:pt x="18421" y="3658"/>
                    <a:pt x="19313" y="3935"/>
                  </a:cubicBezTo>
                  <a:cubicBezTo>
                    <a:pt x="20203" y="4228"/>
                    <a:pt x="21143" y="4456"/>
                    <a:pt x="22057" y="4839"/>
                  </a:cubicBezTo>
                  <a:cubicBezTo>
                    <a:pt x="23905" y="5554"/>
                    <a:pt x="25868" y="6260"/>
                    <a:pt x="27813" y="7254"/>
                  </a:cubicBezTo>
                  <a:cubicBezTo>
                    <a:pt x="29815" y="8127"/>
                    <a:pt x="31755" y="9322"/>
                    <a:pt x="33799" y="10503"/>
                  </a:cubicBezTo>
                  <a:cubicBezTo>
                    <a:pt x="34768" y="11179"/>
                    <a:pt x="35753" y="11865"/>
                    <a:pt x="36754" y="12561"/>
                  </a:cubicBezTo>
                  <a:cubicBezTo>
                    <a:pt x="37268" y="12893"/>
                    <a:pt x="37726" y="13305"/>
                    <a:pt x="38204" y="13700"/>
                  </a:cubicBezTo>
                  <a:cubicBezTo>
                    <a:pt x="38679" y="14098"/>
                    <a:pt x="39159" y="14500"/>
                    <a:pt x="39641" y="14903"/>
                  </a:cubicBezTo>
                  <a:cubicBezTo>
                    <a:pt x="43436" y="18205"/>
                    <a:pt x="46912" y="22319"/>
                    <a:pt x="49688" y="27061"/>
                  </a:cubicBezTo>
                  <a:cubicBezTo>
                    <a:pt x="52481" y="31791"/>
                    <a:pt x="54665" y="37057"/>
                    <a:pt x="56285" y="42551"/>
                  </a:cubicBezTo>
                  <a:cubicBezTo>
                    <a:pt x="57938" y="48042"/>
                    <a:pt x="59012" y="53759"/>
                    <a:pt x="59859" y="59481"/>
                  </a:cubicBezTo>
                  <a:cubicBezTo>
                    <a:pt x="60302" y="62344"/>
                    <a:pt x="60566" y="65222"/>
                    <a:pt x="60886" y="68083"/>
                  </a:cubicBezTo>
                  <a:cubicBezTo>
                    <a:pt x="61112" y="70948"/>
                    <a:pt x="61403" y="73802"/>
                    <a:pt x="61543" y="76636"/>
                  </a:cubicBezTo>
                  <a:cubicBezTo>
                    <a:pt x="61628" y="78054"/>
                    <a:pt x="61713" y="79465"/>
                    <a:pt x="61796" y="80869"/>
                  </a:cubicBezTo>
                  <a:cubicBezTo>
                    <a:pt x="61847" y="82275"/>
                    <a:pt x="61900" y="83672"/>
                    <a:pt x="61951" y="85061"/>
                  </a:cubicBezTo>
                  <a:cubicBezTo>
                    <a:pt x="62074" y="87839"/>
                    <a:pt x="62096" y="90584"/>
                    <a:pt x="62164" y="93282"/>
                  </a:cubicBezTo>
                  <a:cubicBezTo>
                    <a:pt x="62213" y="95980"/>
                    <a:pt x="62232" y="98633"/>
                    <a:pt x="62244" y="101229"/>
                  </a:cubicBezTo>
                  <a:cubicBezTo>
                    <a:pt x="62232" y="103826"/>
                    <a:pt x="62222" y="106364"/>
                    <a:pt x="62210" y="108837"/>
                  </a:cubicBezTo>
                  <a:cubicBezTo>
                    <a:pt x="62167" y="113778"/>
                    <a:pt x="62082" y="118450"/>
                    <a:pt x="61975" y="122761"/>
                  </a:cubicBezTo>
                  <a:cubicBezTo>
                    <a:pt x="61788" y="131382"/>
                    <a:pt x="61483" y="138563"/>
                    <a:pt x="61328" y="143589"/>
                  </a:cubicBezTo>
                  <a:cubicBezTo>
                    <a:pt x="61228" y="146103"/>
                    <a:pt x="61151" y="148076"/>
                    <a:pt x="61097" y="149422"/>
                  </a:cubicBezTo>
                  <a:cubicBezTo>
                    <a:pt x="61039" y="150768"/>
                    <a:pt x="61010" y="151485"/>
                    <a:pt x="61010" y="151485"/>
                  </a:cubicBezTo>
                  <a:cubicBezTo>
                    <a:pt x="61010" y="151485"/>
                    <a:pt x="60993" y="150768"/>
                    <a:pt x="60964" y="149420"/>
                  </a:cubicBezTo>
                  <a:cubicBezTo>
                    <a:pt x="60937" y="148072"/>
                    <a:pt x="60901" y="146096"/>
                    <a:pt x="60853" y="143582"/>
                  </a:cubicBezTo>
                  <a:cubicBezTo>
                    <a:pt x="60785" y="138553"/>
                    <a:pt x="60688" y="131370"/>
                    <a:pt x="60569" y="122751"/>
                  </a:cubicBezTo>
                  <a:cubicBezTo>
                    <a:pt x="60511" y="118443"/>
                    <a:pt x="60448" y="113778"/>
                    <a:pt x="60382" y="108842"/>
                  </a:cubicBezTo>
                  <a:cubicBezTo>
                    <a:pt x="60295" y="103908"/>
                    <a:pt x="60169" y="98708"/>
                    <a:pt x="60009" y="93333"/>
                  </a:cubicBezTo>
                  <a:cubicBezTo>
                    <a:pt x="59822" y="87960"/>
                    <a:pt x="59580" y="82411"/>
                    <a:pt x="59185" y="76791"/>
                  </a:cubicBezTo>
                  <a:cubicBezTo>
                    <a:pt x="59029" y="73976"/>
                    <a:pt x="58729" y="71154"/>
                    <a:pt x="58491" y="68318"/>
                  </a:cubicBezTo>
                  <a:cubicBezTo>
                    <a:pt x="58161" y="65491"/>
                    <a:pt x="57880" y="62647"/>
                    <a:pt x="57437" y="59830"/>
                  </a:cubicBezTo>
                  <a:cubicBezTo>
                    <a:pt x="56629" y="54186"/>
                    <a:pt x="55604" y="48568"/>
                    <a:pt x="54018" y="43213"/>
                  </a:cubicBezTo>
                  <a:cubicBezTo>
                    <a:pt x="52450" y="37860"/>
                    <a:pt x="50462" y="32722"/>
                    <a:pt x="47829" y="28140"/>
                  </a:cubicBezTo>
                  <a:cubicBezTo>
                    <a:pt x="45210" y="23556"/>
                    <a:pt x="42003" y="19529"/>
                    <a:pt x="38429" y="16261"/>
                  </a:cubicBezTo>
                  <a:cubicBezTo>
                    <a:pt x="37973" y="15861"/>
                    <a:pt x="37522" y="15463"/>
                    <a:pt x="37074" y="15068"/>
                  </a:cubicBezTo>
                  <a:cubicBezTo>
                    <a:pt x="36623" y="14675"/>
                    <a:pt x="36191" y="14265"/>
                    <a:pt x="35702" y="13933"/>
                  </a:cubicBezTo>
                  <a:cubicBezTo>
                    <a:pt x="34754" y="13230"/>
                    <a:pt x="33820" y="12542"/>
                    <a:pt x="32902" y="11860"/>
                  </a:cubicBezTo>
                  <a:cubicBezTo>
                    <a:pt x="30960" y="10653"/>
                    <a:pt x="29115" y="9421"/>
                    <a:pt x="27187" y="8502"/>
                  </a:cubicBezTo>
                  <a:cubicBezTo>
                    <a:pt x="23425" y="6497"/>
                    <a:pt x="19723" y="5157"/>
                    <a:pt x="16442" y="3993"/>
                  </a:cubicBezTo>
                  <a:cubicBezTo>
                    <a:pt x="14782" y="3474"/>
                    <a:pt x="13211" y="3031"/>
                    <a:pt x="11763" y="2597"/>
                  </a:cubicBezTo>
                  <a:cubicBezTo>
                    <a:pt x="10311" y="2184"/>
                    <a:pt x="8951" y="1908"/>
                    <a:pt x="7734" y="1605"/>
                  </a:cubicBezTo>
                  <a:cubicBezTo>
                    <a:pt x="5302" y="984"/>
                    <a:pt x="3341" y="681"/>
                    <a:pt x="2027" y="400"/>
                  </a:cubicBezTo>
                  <a:cubicBezTo>
                    <a:pt x="706" y="138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C626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85864E09-448D-D59D-B833-D8F14C2D9792}"/>
                </a:ext>
              </a:extLst>
            </p:cNvPr>
            <p:cNvSpPr/>
            <p:nvPr/>
          </p:nvSpPr>
          <p:spPr>
            <a:xfrm>
              <a:off x="4792595" y="1588559"/>
              <a:ext cx="102112" cy="94364"/>
            </a:xfrm>
            <a:custGeom>
              <a:avLst/>
              <a:gdLst>
                <a:gd name="connsiteX0" fmla="*/ 101670 w 102112"/>
                <a:gd name="connsiteY0" fmla="*/ 93892 h 94364"/>
                <a:gd name="connsiteX1" fmla="*/ 75271 w 102112"/>
                <a:gd name="connsiteY1" fmla="*/ 78543 h 94364"/>
                <a:gd name="connsiteX2" fmla="*/ 65200 w 102112"/>
                <a:gd name="connsiteY2" fmla="*/ 66589 h 94364"/>
                <a:gd name="connsiteX3" fmla="*/ 36335 w 102112"/>
                <a:gd name="connsiteY3" fmla="*/ 51700 h 94364"/>
                <a:gd name="connsiteX4" fmla="*/ 31307 w 102112"/>
                <a:gd name="connsiteY4" fmla="*/ 35840 h 94364"/>
                <a:gd name="connsiteX5" fmla="*/ 697 w 102112"/>
                <a:gd name="connsiteY5" fmla="*/ 24719 h 94364"/>
                <a:gd name="connsiteX6" fmla="*/ 9136 w 102112"/>
                <a:gd name="connsiteY6" fmla="*/ 6080 h 94364"/>
                <a:gd name="connsiteX7" fmla="*/ 77693 w 102112"/>
                <a:gd name="connsiteY7" fmla="*/ 24265 h 94364"/>
                <a:gd name="connsiteX8" fmla="*/ 88899 w 102112"/>
                <a:gd name="connsiteY8" fmla="*/ 65163 h 94364"/>
                <a:gd name="connsiteX9" fmla="*/ 101673 w 102112"/>
                <a:gd name="connsiteY9" fmla="*/ 93892 h 94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112" h="94364">
                  <a:moveTo>
                    <a:pt x="101670" y="93892"/>
                  </a:moveTo>
                  <a:cubicBezTo>
                    <a:pt x="98955" y="96431"/>
                    <a:pt x="85551" y="88372"/>
                    <a:pt x="75271" y="78543"/>
                  </a:cubicBezTo>
                  <a:cubicBezTo>
                    <a:pt x="68585" y="72150"/>
                    <a:pt x="70393" y="70955"/>
                    <a:pt x="65200" y="66589"/>
                  </a:cubicBezTo>
                  <a:cubicBezTo>
                    <a:pt x="53066" y="56382"/>
                    <a:pt x="42908" y="60683"/>
                    <a:pt x="36335" y="51700"/>
                  </a:cubicBezTo>
                  <a:cubicBezTo>
                    <a:pt x="31586" y="45210"/>
                    <a:pt x="35894" y="41605"/>
                    <a:pt x="31307" y="35840"/>
                  </a:cubicBezTo>
                  <a:cubicBezTo>
                    <a:pt x="22938" y="25320"/>
                    <a:pt x="4605" y="32307"/>
                    <a:pt x="697" y="24719"/>
                  </a:cubicBezTo>
                  <a:cubicBezTo>
                    <a:pt x="-1878" y="19720"/>
                    <a:pt x="3077" y="10870"/>
                    <a:pt x="9136" y="6080"/>
                  </a:cubicBezTo>
                  <a:cubicBezTo>
                    <a:pt x="26041" y="-7291"/>
                    <a:pt x="64102" y="2555"/>
                    <a:pt x="77693" y="24265"/>
                  </a:cubicBezTo>
                  <a:cubicBezTo>
                    <a:pt x="84998" y="35934"/>
                    <a:pt x="79281" y="41520"/>
                    <a:pt x="88899" y="65163"/>
                  </a:cubicBezTo>
                  <a:cubicBezTo>
                    <a:pt x="96060" y="82767"/>
                    <a:pt x="104092" y="91628"/>
                    <a:pt x="101673" y="93892"/>
                  </a:cubicBezTo>
                  <a:close/>
                </a:path>
              </a:pathLst>
            </a:custGeom>
            <a:solidFill>
              <a:srgbClr val="93BA1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964C0E35-A481-0EC3-0CC4-1D6B0687EB4B}"/>
                </a:ext>
              </a:extLst>
            </p:cNvPr>
            <p:cNvSpPr/>
            <p:nvPr/>
          </p:nvSpPr>
          <p:spPr>
            <a:xfrm>
              <a:off x="4804056" y="1600341"/>
              <a:ext cx="79377" cy="70089"/>
            </a:xfrm>
            <a:custGeom>
              <a:avLst/>
              <a:gdLst>
                <a:gd name="connsiteX0" fmla="*/ 2 w 79377"/>
                <a:gd name="connsiteY0" fmla="*/ 4538 h 70089"/>
                <a:gd name="connsiteX1" fmla="*/ 1210 w 79377"/>
                <a:gd name="connsiteY1" fmla="*/ 4058 h 70089"/>
                <a:gd name="connsiteX2" fmla="*/ 4652 w 79377"/>
                <a:gd name="connsiteY2" fmla="*/ 2763 h 70089"/>
                <a:gd name="connsiteX3" fmla="*/ 7159 w 79377"/>
                <a:gd name="connsiteY3" fmla="*/ 1949 h 70089"/>
                <a:gd name="connsiteX4" fmla="*/ 10163 w 79377"/>
                <a:gd name="connsiteY4" fmla="*/ 1149 h 70089"/>
                <a:gd name="connsiteX5" fmla="*/ 17574 w 79377"/>
                <a:gd name="connsiteY5" fmla="*/ 67 h 70089"/>
                <a:gd name="connsiteX6" fmla="*/ 21892 w 79377"/>
                <a:gd name="connsiteY6" fmla="*/ 58 h 70089"/>
                <a:gd name="connsiteX7" fmla="*/ 24166 w 79377"/>
                <a:gd name="connsiteY7" fmla="*/ 307 h 70089"/>
                <a:gd name="connsiteX8" fmla="*/ 26489 w 79377"/>
                <a:gd name="connsiteY8" fmla="*/ 739 h 70089"/>
                <a:gd name="connsiteX9" fmla="*/ 35804 w 79377"/>
                <a:gd name="connsiteY9" fmla="*/ 4470 h 70089"/>
                <a:gd name="connsiteX10" fmla="*/ 44202 w 79377"/>
                <a:gd name="connsiteY10" fmla="*/ 11084 h 70089"/>
                <a:gd name="connsiteX11" fmla="*/ 51327 w 79377"/>
                <a:gd name="connsiteY11" fmla="*/ 19392 h 70089"/>
                <a:gd name="connsiteX12" fmla="*/ 57439 w 79377"/>
                <a:gd name="connsiteY12" fmla="*/ 28389 h 70089"/>
                <a:gd name="connsiteX13" fmla="*/ 58855 w 79377"/>
                <a:gd name="connsiteY13" fmla="*/ 30656 h 70089"/>
                <a:gd name="connsiteX14" fmla="*/ 60198 w 79377"/>
                <a:gd name="connsiteY14" fmla="*/ 32933 h 70089"/>
                <a:gd name="connsiteX15" fmla="*/ 62782 w 79377"/>
                <a:gd name="connsiteY15" fmla="*/ 37423 h 70089"/>
                <a:gd name="connsiteX16" fmla="*/ 67457 w 79377"/>
                <a:gd name="connsiteY16" fmla="*/ 46030 h 70089"/>
                <a:gd name="connsiteX17" fmla="*/ 71464 w 79377"/>
                <a:gd name="connsiteY17" fmla="*/ 53824 h 70089"/>
                <a:gd name="connsiteX18" fmla="*/ 77251 w 79377"/>
                <a:gd name="connsiteY18" fmla="*/ 65592 h 70089"/>
                <a:gd name="connsiteX19" fmla="*/ 79377 w 79377"/>
                <a:gd name="connsiteY19" fmla="*/ 70089 h 70089"/>
                <a:gd name="connsiteX20" fmla="*/ 76822 w 79377"/>
                <a:gd name="connsiteY20" fmla="*/ 65820 h 70089"/>
                <a:gd name="connsiteX21" fmla="*/ 70228 w 79377"/>
                <a:gd name="connsiteY21" fmla="*/ 54491 h 70089"/>
                <a:gd name="connsiteX22" fmla="*/ 65856 w 79377"/>
                <a:gd name="connsiteY22" fmla="*/ 46912 h 70089"/>
                <a:gd name="connsiteX23" fmla="*/ 60918 w 79377"/>
                <a:gd name="connsiteY23" fmla="*/ 38504 h 70089"/>
                <a:gd name="connsiteX24" fmla="*/ 55444 w 79377"/>
                <a:gd name="connsiteY24" fmla="*/ 29660 h 70089"/>
                <a:gd name="connsiteX25" fmla="*/ 49368 w 79377"/>
                <a:gd name="connsiteY25" fmla="*/ 20862 h 70089"/>
                <a:gd name="connsiteX26" fmla="*/ 42526 w 79377"/>
                <a:gd name="connsiteY26" fmla="*/ 12752 h 70089"/>
                <a:gd name="connsiteX27" fmla="*/ 34683 w 79377"/>
                <a:gd name="connsiteY27" fmla="*/ 6305 h 70089"/>
                <a:gd name="connsiteX28" fmla="*/ 26062 w 79377"/>
                <a:gd name="connsiteY28" fmla="*/ 2511 h 70089"/>
                <a:gd name="connsiteX29" fmla="*/ 23888 w 79377"/>
                <a:gd name="connsiteY29" fmla="*/ 2017 h 70089"/>
                <a:gd name="connsiteX30" fmla="*/ 21742 w 79377"/>
                <a:gd name="connsiteY30" fmla="*/ 1684 h 70089"/>
                <a:gd name="connsiteX31" fmla="*/ 17613 w 79377"/>
                <a:gd name="connsiteY31" fmla="*/ 1469 h 70089"/>
                <a:gd name="connsiteX32" fmla="*/ 10342 w 79377"/>
                <a:gd name="connsiteY32" fmla="*/ 2065 h 70089"/>
                <a:gd name="connsiteX33" fmla="*/ 7331 w 79377"/>
                <a:gd name="connsiteY33" fmla="*/ 2635 h 70089"/>
                <a:gd name="connsiteX34" fmla="*/ 4795 w 79377"/>
                <a:gd name="connsiteY34" fmla="*/ 3229 h 70089"/>
                <a:gd name="connsiteX35" fmla="*/ 1251 w 79377"/>
                <a:gd name="connsiteY35" fmla="*/ 4186 h 70089"/>
                <a:gd name="connsiteX36" fmla="*/ 0 w 79377"/>
                <a:gd name="connsiteY36" fmla="*/ 4543 h 70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79377" h="70089">
                  <a:moveTo>
                    <a:pt x="2" y="4538"/>
                  </a:moveTo>
                  <a:cubicBezTo>
                    <a:pt x="2" y="4538"/>
                    <a:pt x="422" y="4371"/>
                    <a:pt x="1210" y="4058"/>
                  </a:cubicBezTo>
                  <a:cubicBezTo>
                    <a:pt x="2007" y="3765"/>
                    <a:pt x="3132" y="3236"/>
                    <a:pt x="4652" y="2763"/>
                  </a:cubicBezTo>
                  <a:cubicBezTo>
                    <a:pt x="5409" y="2521"/>
                    <a:pt x="6238" y="2211"/>
                    <a:pt x="7159" y="1949"/>
                  </a:cubicBezTo>
                  <a:cubicBezTo>
                    <a:pt x="8083" y="1694"/>
                    <a:pt x="9084" y="1415"/>
                    <a:pt x="10163" y="1149"/>
                  </a:cubicBezTo>
                  <a:cubicBezTo>
                    <a:pt x="12333" y="686"/>
                    <a:pt x="14811" y="176"/>
                    <a:pt x="17574" y="67"/>
                  </a:cubicBezTo>
                  <a:cubicBezTo>
                    <a:pt x="18952" y="-56"/>
                    <a:pt x="20397" y="21"/>
                    <a:pt x="21892" y="58"/>
                  </a:cubicBezTo>
                  <a:cubicBezTo>
                    <a:pt x="22639" y="140"/>
                    <a:pt x="23395" y="222"/>
                    <a:pt x="24166" y="307"/>
                  </a:cubicBezTo>
                  <a:cubicBezTo>
                    <a:pt x="24937" y="397"/>
                    <a:pt x="25704" y="593"/>
                    <a:pt x="26489" y="739"/>
                  </a:cubicBezTo>
                  <a:cubicBezTo>
                    <a:pt x="29612" y="1430"/>
                    <a:pt x="32812" y="2666"/>
                    <a:pt x="35804" y="4470"/>
                  </a:cubicBezTo>
                  <a:cubicBezTo>
                    <a:pt x="38803" y="6262"/>
                    <a:pt x="41632" y="8519"/>
                    <a:pt x="44202" y="11084"/>
                  </a:cubicBezTo>
                  <a:cubicBezTo>
                    <a:pt x="46789" y="13637"/>
                    <a:pt x="49121" y="16481"/>
                    <a:pt x="51327" y="19392"/>
                  </a:cubicBezTo>
                  <a:cubicBezTo>
                    <a:pt x="53521" y="22319"/>
                    <a:pt x="55533" y="25359"/>
                    <a:pt x="57439" y="28389"/>
                  </a:cubicBezTo>
                  <a:cubicBezTo>
                    <a:pt x="57914" y="29148"/>
                    <a:pt x="58384" y="29905"/>
                    <a:pt x="58855" y="30656"/>
                  </a:cubicBezTo>
                  <a:cubicBezTo>
                    <a:pt x="59306" y="31418"/>
                    <a:pt x="59752" y="32179"/>
                    <a:pt x="60198" y="32933"/>
                  </a:cubicBezTo>
                  <a:cubicBezTo>
                    <a:pt x="61100" y="34436"/>
                    <a:pt x="61934" y="35949"/>
                    <a:pt x="62782" y="37423"/>
                  </a:cubicBezTo>
                  <a:cubicBezTo>
                    <a:pt x="64460" y="40378"/>
                    <a:pt x="66002" y="43278"/>
                    <a:pt x="67457" y="46030"/>
                  </a:cubicBezTo>
                  <a:cubicBezTo>
                    <a:pt x="68909" y="48781"/>
                    <a:pt x="70247" y="51400"/>
                    <a:pt x="71464" y="53824"/>
                  </a:cubicBezTo>
                  <a:cubicBezTo>
                    <a:pt x="73913" y="58666"/>
                    <a:pt x="75881" y="62739"/>
                    <a:pt x="77251" y="65592"/>
                  </a:cubicBezTo>
                  <a:cubicBezTo>
                    <a:pt x="78604" y="68455"/>
                    <a:pt x="79377" y="70089"/>
                    <a:pt x="79377" y="70089"/>
                  </a:cubicBezTo>
                  <a:cubicBezTo>
                    <a:pt x="79377" y="70089"/>
                    <a:pt x="78449" y="68538"/>
                    <a:pt x="76822" y="65820"/>
                  </a:cubicBezTo>
                  <a:cubicBezTo>
                    <a:pt x="75210" y="63095"/>
                    <a:pt x="72928" y="59192"/>
                    <a:pt x="70228" y="54491"/>
                  </a:cubicBezTo>
                  <a:cubicBezTo>
                    <a:pt x="68875" y="52144"/>
                    <a:pt x="67408" y="49601"/>
                    <a:pt x="65856" y="46912"/>
                  </a:cubicBezTo>
                  <a:cubicBezTo>
                    <a:pt x="64288" y="44240"/>
                    <a:pt x="62632" y="41421"/>
                    <a:pt x="60918" y="38504"/>
                  </a:cubicBezTo>
                  <a:cubicBezTo>
                    <a:pt x="59185" y="35605"/>
                    <a:pt x="57354" y="32632"/>
                    <a:pt x="55444" y="29660"/>
                  </a:cubicBezTo>
                  <a:cubicBezTo>
                    <a:pt x="53538" y="26680"/>
                    <a:pt x="51528" y="23708"/>
                    <a:pt x="49368" y="20862"/>
                  </a:cubicBezTo>
                  <a:cubicBezTo>
                    <a:pt x="47235" y="17998"/>
                    <a:pt x="44990" y="15218"/>
                    <a:pt x="42526" y="12752"/>
                  </a:cubicBezTo>
                  <a:cubicBezTo>
                    <a:pt x="40071" y="10284"/>
                    <a:pt x="37472" y="8046"/>
                    <a:pt x="34683" y="6305"/>
                  </a:cubicBezTo>
                  <a:cubicBezTo>
                    <a:pt x="31900" y="4562"/>
                    <a:pt x="28976" y="3277"/>
                    <a:pt x="26062" y="2511"/>
                  </a:cubicBezTo>
                  <a:cubicBezTo>
                    <a:pt x="25328" y="2349"/>
                    <a:pt x="24613" y="2130"/>
                    <a:pt x="23888" y="2017"/>
                  </a:cubicBezTo>
                  <a:cubicBezTo>
                    <a:pt x="23163" y="1905"/>
                    <a:pt x="22448" y="1794"/>
                    <a:pt x="21742" y="1684"/>
                  </a:cubicBezTo>
                  <a:cubicBezTo>
                    <a:pt x="20321" y="1573"/>
                    <a:pt x="18944" y="1423"/>
                    <a:pt x="17613" y="1469"/>
                  </a:cubicBezTo>
                  <a:cubicBezTo>
                    <a:pt x="14949" y="1442"/>
                    <a:pt x="12505" y="1764"/>
                    <a:pt x="10342" y="2065"/>
                  </a:cubicBezTo>
                  <a:cubicBezTo>
                    <a:pt x="9268" y="2269"/>
                    <a:pt x="8262" y="2458"/>
                    <a:pt x="7331" y="2635"/>
                  </a:cubicBezTo>
                  <a:cubicBezTo>
                    <a:pt x="6400" y="2817"/>
                    <a:pt x="5562" y="3052"/>
                    <a:pt x="4795" y="3229"/>
                  </a:cubicBezTo>
                  <a:cubicBezTo>
                    <a:pt x="3258" y="3578"/>
                    <a:pt x="2070" y="3968"/>
                    <a:pt x="1251" y="4186"/>
                  </a:cubicBezTo>
                  <a:cubicBezTo>
                    <a:pt x="436" y="4419"/>
                    <a:pt x="0" y="4543"/>
                    <a:pt x="0" y="4543"/>
                  </a:cubicBezTo>
                  <a:close/>
                </a:path>
              </a:pathLst>
            </a:custGeom>
            <a:solidFill>
              <a:srgbClr val="2C626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F2E0FF29-9452-4EFE-E4A7-53BA7ADE52AD}"/>
                </a:ext>
              </a:extLst>
            </p:cNvPr>
            <p:cNvSpPr/>
            <p:nvPr/>
          </p:nvSpPr>
          <p:spPr>
            <a:xfrm>
              <a:off x="4608880" y="1383730"/>
              <a:ext cx="127104" cy="161334"/>
            </a:xfrm>
            <a:custGeom>
              <a:avLst/>
              <a:gdLst>
                <a:gd name="connsiteX0" fmla="*/ 127104 w 127104"/>
                <a:gd name="connsiteY0" fmla="*/ 133580 h 161334"/>
                <a:gd name="connsiteX1" fmla="*/ 63219 w 127104"/>
                <a:gd name="connsiteY1" fmla="*/ 48728 h 161334"/>
                <a:gd name="connsiteX2" fmla="*/ 37450 w 127104"/>
                <a:gd name="connsiteY2" fmla="*/ 746 h 161334"/>
                <a:gd name="connsiteX3" fmla="*/ 33527 w 127104"/>
                <a:gd name="connsiteY3" fmla="*/ 1151 h 161334"/>
                <a:gd name="connsiteX4" fmla="*/ 0 w 127104"/>
                <a:gd name="connsiteY4" fmla="*/ 52626 h 161334"/>
                <a:gd name="connsiteX5" fmla="*/ 114575 w 127104"/>
                <a:gd name="connsiteY5" fmla="*/ 161335 h 161334"/>
                <a:gd name="connsiteX6" fmla="*/ 127104 w 127104"/>
                <a:gd name="connsiteY6" fmla="*/ 133582 h 161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104" h="161334">
                  <a:moveTo>
                    <a:pt x="127104" y="133580"/>
                  </a:moveTo>
                  <a:cubicBezTo>
                    <a:pt x="83690" y="110960"/>
                    <a:pt x="72890" y="76817"/>
                    <a:pt x="63219" y="48728"/>
                  </a:cubicBezTo>
                  <a:cubicBezTo>
                    <a:pt x="52876" y="18689"/>
                    <a:pt x="42061" y="5403"/>
                    <a:pt x="37450" y="746"/>
                  </a:cubicBezTo>
                  <a:cubicBezTo>
                    <a:pt x="36315" y="-398"/>
                    <a:pt x="34405" y="-197"/>
                    <a:pt x="33527" y="1151"/>
                  </a:cubicBezTo>
                  <a:lnTo>
                    <a:pt x="0" y="52626"/>
                  </a:lnTo>
                  <a:cubicBezTo>
                    <a:pt x="12255" y="118876"/>
                    <a:pt x="79797" y="154636"/>
                    <a:pt x="114575" y="161335"/>
                  </a:cubicBezTo>
                  <a:cubicBezTo>
                    <a:pt x="122217" y="151877"/>
                    <a:pt x="125647" y="141806"/>
                    <a:pt x="127104" y="133582"/>
                  </a:cubicBezTo>
                  <a:close/>
                </a:path>
              </a:pathLst>
            </a:custGeom>
            <a:solidFill>
              <a:srgbClr val="FFA3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9CC9E9C3-439B-5CF9-951D-D13CA3082315}"/>
                </a:ext>
              </a:extLst>
            </p:cNvPr>
            <p:cNvSpPr/>
            <p:nvPr/>
          </p:nvSpPr>
          <p:spPr>
            <a:xfrm>
              <a:off x="4520130" y="1382391"/>
              <a:ext cx="130999" cy="208289"/>
            </a:xfrm>
            <a:custGeom>
              <a:avLst/>
              <a:gdLst>
                <a:gd name="connsiteX0" fmla="*/ 122978 w 130999"/>
                <a:gd name="connsiteY0" fmla="*/ 521 h 208289"/>
                <a:gd name="connsiteX1" fmla="*/ 125005 w 130999"/>
                <a:gd name="connsiteY1" fmla="*/ 2325 h 208289"/>
                <a:gd name="connsiteX2" fmla="*/ 129085 w 130999"/>
                <a:gd name="connsiteY2" fmla="*/ 41181 h 208289"/>
                <a:gd name="connsiteX3" fmla="*/ 119152 w 130999"/>
                <a:gd name="connsiteY3" fmla="*/ 204119 h 208289"/>
                <a:gd name="connsiteX4" fmla="*/ 115302 w 130999"/>
                <a:gd name="connsiteY4" fmla="*/ 207380 h 208289"/>
                <a:gd name="connsiteX5" fmla="*/ 36102 w 130999"/>
                <a:gd name="connsiteY5" fmla="*/ 202786 h 208289"/>
                <a:gd name="connsiteX6" fmla="*/ 34363 w 130999"/>
                <a:gd name="connsiteY6" fmla="*/ 199445 h 208289"/>
                <a:gd name="connsiteX7" fmla="*/ 34669 w 130999"/>
                <a:gd name="connsiteY7" fmla="*/ 198732 h 208289"/>
                <a:gd name="connsiteX8" fmla="*/ 38332 w 130999"/>
                <a:gd name="connsiteY8" fmla="*/ 178052 h 208289"/>
                <a:gd name="connsiteX9" fmla="*/ 18789 w 130999"/>
                <a:gd name="connsiteY9" fmla="*/ 74674 h 208289"/>
                <a:gd name="connsiteX10" fmla="*/ 16731 w 130999"/>
                <a:gd name="connsiteY10" fmla="*/ 78275 h 208289"/>
                <a:gd name="connsiteX11" fmla="*/ 0 w 130999"/>
                <a:gd name="connsiteY11" fmla="*/ 13111 h 208289"/>
                <a:gd name="connsiteX12" fmla="*/ 122978 w 130999"/>
                <a:gd name="connsiteY12" fmla="*/ 523 h 208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0999" h="208289">
                  <a:moveTo>
                    <a:pt x="122978" y="521"/>
                  </a:moveTo>
                  <a:cubicBezTo>
                    <a:pt x="124001" y="572"/>
                    <a:pt x="124854" y="1324"/>
                    <a:pt x="125005" y="2325"/>
                  </a:cubicBezTo>
                  <a:cubicBezTo>
                    <a:pt x="126898" y="14990"/>
                    <a:pt x="125189" y="28084"/>
                    <a:pt x="129085" y="41181"/>
                  </a:cubicBezTo>
                  <a:cubicBezTo>
                    <a:pt x="130668" y="47446"/>
                    <a:pt x="135534" y="135862"/>
                    <a:pt x="119152" y="204119"/>
                  </a:cubicBezTo>
                  <a:cubicBezTo>
                    <a:pt x="118723" y="205906"/>
                    <a:pt x="117171" y="207227"/>
                    <a:pt x="115302" y="207380"/>
                  </a:cubicBezTo>
                  <a:cubicBezTo>
                    <a:pt x="104834" y="208236"/>
                    <a:pt x="69794" y="210267"/>
                    <a:pt x="36102" y="202786"/>
                  </a:cubicBezTo>
                  <a:cubicBezTo>
                    <a:pt x="34589" y="202449"/>
                    <a:pt x="33762" y="200841"/>
                    <a:pt x="34363" y="199445"/>
                  </a:cubicBezTo>
                  <a:lnTo>
                    <a:pt x="34669" y="198732"/>
                  </a:lnTo>
                  <a:cubicBezTo>
                    <a:pt x="37479" y="192196"/>
                    <a:pt x="38735" y="185131"/>
                    <a:pt x="38332" y="178052"/>
                  </a:cubicBezTo>
                  <a:cubicBezTo>
                    <a:pt x="37110" y="156552"/>
                    <a:pt x="31260" y="107969"/>
                    <a:pt x="18789" y="74674"/>
                  </a:cubicBezTo>
                  <a:cubicBezTo>
                    <a:pt x="18064" y="75887"/>
                    <a:pt x="17388" y="77084"/>
                    <a:pt x="16731" y="78275"/>
                  </a:cubicBezTo>
                  <a:cubicBezTo>
                    <a:pt x="14474" y="56375"/>
                    <a:pt x="5991" y="34834"/>
                    <a:pt x="0" y="13111"/>
                  </a:cubicBezTo>
                  <a:cubicBezTo>
                    <a:pt x="46597" y="-1532"/>
                    <a:pt x="102574" y="-497"/>
                    <a:pt x="122978" y="523"/>
                  </a:cubicBezTo>
                  <a:close/>
                </a:path>
              </a:pathLst>
            </a:custGeom>
            <a:solidFill>
              <a:srgbClr val="FFA3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79FBB2CA-2656-D1AD-EAB9-5CA95D8B6EA8}"/>
                </a:ext>
              </a:extLst>
            </p:cNvPr>
            <p:cNvSpPr/>
            <p:nvPr/>
          </p:nvSpPr>
          <p:spPr>
            <a:xfrm>
              <a:off x="4562065" y="1343293"/>
              <a:ext cx="40086" cy="54277"/>
            </a:xfrm>
            <a:custGeom>
              <a:avLst/>
              <a:gdLst>
                <a:gd name="connsiteX0" fmla="*/ 6548 w 40086"/>
                <a:gd name="connsiteY0" fmla="*/ 0 h 54277"/>
                <a:gd name="connsiteX1" fmla="*/ 138 w 40086"/>
                <a:gd name="connsiteY1" fmla="*/ 46173 h 54277"/>
                <a:gd name="connsiteX2" fmla="*/ 1854 w 40086"/>
                <a:gd name="connsiteY2" fmla="*/ 50287 h 54277"/>
                <a:gd name="connsiteX3" fmla="*/ 35871 w 40086"/>
                <a:gd name="connsiteY3" fmla="*/ 49761 h 54277"/>
                <a:gd name="connsiteX4" fmla="*/ 40080 w 40086"/>
                <a:gd name="connsiteY4" fmla="*/ 42706 h 54277"/>
                <a:gd name="connsiteX5" fmla="*/ 38608 w 40086"/>
                <a:gd name="connsiteY5" fmla="*/ 8275 h 54277"/>
                <a:gd name="connsiteX6" fmla="*/ 6548 w 40086"/>
                <a:gd name="connsiteY6" fmla="*/ 0 h 54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086" h="54277">
                  <a:moveTo>
                    <a:pt x="6548" y="0"/>
                  </a:moveTo>
                  <a:cubicBezTo>
                    <a:pt x="6548" y="0"/>
                    <a:pt x="3139" y="35632"/>
                    <a:pt x="138" y="46173"/>
                  </a:cubicBezTo>
                  <a:cubicBezTo>
                    <a:pt x="-318" y="47773"/>
                    <a:pt x="385" y="49458"/>
                    <a:pt x="1854" y="50287"/>
                  </a:cubicBezTo>
                  <a:cubicBezTo>
                    <a:pt x="6948" y="53165"/>
                    <a:pt x="19162" y="57859"/>
                    <a:pt x="35871" y="49761"/>
                  </a:cubicBezTo>
                  <a:cubicBezTo>
                    <a:pt x="38579" y="48450"/>
                    <a:pt x="40206" y="45659"/>
                    <a:pt x="40080" y="42706"/>
                  </a:cubicBezTo>
                  <a:lnTo>
                    <a:pt x="38608" y="8275"/>
                  </a:lnTo>
                  <a:lnTo>
                    <a:pt x="6548" y="0"/>
                  </a:lnTo>
                  <a:close/>
                </a:path>
              </a:pathLst>
            </a:custGeom>
            <a:gradFill>
              <a:gsLst>
                <a:gs pos="0">
                  <a:srgbClr val="FEBBBA"/>
                </a:gs>
                <a:gs pos="50000">
                  <a:srgbClr val="FEA6A4"/>
                </a:gs>
                <a:gs pos="100000">
                  <a:srgbClr val="FF928E"/>
                </a:gs>
              </a:gsLst>
              <a:lin ang="16846930" scaled="1"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1B33EE44-B11E-8502-C262-36C8AA88B52A}"/>
                </a:ext>
              </a:extLst>
            </p:cNvPr>
            <p:cNvSpPr/>
            <p:nvPr/>
          </p:nvSpPr>
          <p:spPr>
            <a:xfrm>
              <a:off x="4557689" y="1297706"/>
              <a:ext cx="56042" cy="62324"/>
            </a:xfrm>
            <a:custGeom>
              <a:avLst/>
              <a:gdLst>
                <a:gd name="connsiteX0" fmla="*/ 43721 w 56042"/>
                <a:gd name="connsiteY0" fmla="*/ 2 h 62324"/>
                <a:gd name="connsiteX1" fmla="*/ 55354 w 56042"/>
                <a:gd name="connsiteY1" fmla="*/ 37760 h 62324"/>
                <a:gd name="connsiteX2" fmla="*/ 43721 w 56042"/>
                <a:gd name="connsiteY2" fmla="*/ 61806 h 62324"/>
                <a:gd name="connsiteX3" fmla="*/ 8786 w 56042"/>
                <a:gd name="connsiteY3" fmla="*/ 43991 h 62324"/>
                <a:gd name="connsiteX4" fmla="*/ 356 w 56042"/>
                <a:gd name="connsiteY4" fmla="*/ 15873 h 62324"/>
                <a:gd name="connsiteX5" fmla="*/ 43721 w 56042"/>
                <a:gd name="connsiteY5" fmla="*/ 0 h 62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42" h="62324">
                  <a:moveTo>
                    <a:pt x="43721" y="2"/>
                  </a:moveTo>
                  <a:cubicBezTo>
                    <a:pt x="43721" y="2"/>
                    <a:pt x="54621" y="24763"/>
                    <a:pt x="55354" y="37760"/>
                  </a:cubicBezTo>
                  <a:cubicBezTo>
                    <a:pt x="56086" y="50758"/>
                    <a:pt x="58918" y="59190"/>
                    <a:pt x="43721" y="61806"/>
                  </a:cubicBezTo>
                  <a:cubicBezTo>
                    <a:pt x="28523" y="64422"/>
                    <a:pt x="15722" y="56938"/>
                    <a:pt x="8786" y="43991"/>
                  </a:cubicBezTo>
                  <a:cubicBezTo>
                    <a:pt x="8786" y="43991"/>
                    <a:pt x="-2080" y="24043"/>
                    <a:pt x="356" y="15873"/>
                  </a:cubicBezTo>
                  <a:cubicBezTo>
                    <a:pt x="2795" y="7702"/>
                    <a:pt x="43721" y="0"/>
                    <a:pt x="43721" y="0"/>
                  </a:cubicBezTo>
                  <a:close/>
                </a:path>
              </a:pathLst>
            </a:custGeom>
            <a:gradFill>
              <a:gsLst>
                <a:gs pos="0">
                  <a:srgbClr val="FEBBBA"/>
                </a:gs>
                <a:gs pos="50000">
                  <a:srgbClr val="FEA6A4"/>
                </a:gs>
                <a:gs pos="100000">
                  <a:srgbClr val="FF928E"/>
                </a:gs>
              </a:gsLst>
              <a:lin ang="8554675" scaled="1"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CB3689A4-024B-747C-6F5C-CE45E241349A}"/>
                </a:ext>
              </a:extLst>
            </p:cNvPr>
            <p:cNvSpPr/>
            <p:nvPr/>
          </p:nvSpPr>
          <p:spPr>
            <a:xfrm>
              <a:off x="4538130" y="1279687"/>
              <a:ext cx="67408" cy="66638"/>
            </a:xfrm>
            <a:custGeom>
              <a:avLst/>
              <a:gdLst>
                <a:gd name="connsiteX0" fmla="*/ 33538 w 67408"/>
                <a:gd name="connsiteY0" fmla="*/ 52701 h 66638"/>
                <a:gd name="connsiteX1" fmla="*/ 34403 w 67408"/>
                <a:gd name="connsiteY1" fmla="*/ 52323 h 66638"/>
                <a:gd name="connsiteX2" fmla="*/ 35421 w 67408"/>
                <a:gd name="connsiteY2" fmla="*/ 49489 h 66638"/>
                <a:gd name="connsiteX3" fmla="*/ 34498 w 67408"/>
                <a:gd name="connsiteY3" fmla="*/ 33824 h 66638"/>
                <a:gd name="connsiteX4" fmla="*/ 50312 w 67408"/>
                <a:gd name="connsiteY4" fmla="*/ 28949 h 66638"/>
                <a:gd name="connsiteX5" fmla="*/ 67120 w 67408"/>
                <a:gd name="connsiteY5" fmla="*/ 20742 h 66638"/>
                <a:gd name="connsiteX6" fmla="*/ 66262 w 67408"/>
                <a:gd name="connsiteY6" fmla="*/ 16116 h 66638"/>
                <a:gd name="connsiteX7" fmla="*/ 61830 w 67408"/>
                <a:gd name="connsiteY7" fmla="*/ 8063 h 66638"/>
                <a:gd name="connsiteX8" fmla="*/ 57299 w 67408"/>
                <a:gd name="connsiteY8" fmla="*/ 1793 h 66638"/>
                <a:gd name="connsiteX9" fmla="*/ 42270 w 67408"/>
                <a:gd name="connsiteY9" fmla="*/ 2244 h 66638"/>
                <a:gd name="connsiteX10" fmla="*/ 10818 w 67408"/>
                <a:gd name="connsiteY10" fmla="*/ 25977 h 66638"/>
                <a:gd name="connsiteX11" fmla="*/ 9221 w 67408"/>
                <a:gd name="connsiteY11" fmla="*/ 26820 h 66638"/>
                <a:gd name="connsiteX12" fmla="*/ 2660 w 67408"/>
                <a:gd name="connsiteY12" fmla="*/ 28057 h 66638"/>
                <a:gd name="connsiteX13" fmla="*/ 10906 w 67408"/>
                <a:gd name="connsiteY13" fmla="*/ 52577 h 66638"/>
                <a:gd name="connsiteX14" fmla="*/ 10857 w 67408"/>
                <a:gd name="connsiteY14" fmla="*/ 54214 h 66638"/>
                <a:gd name="connsiteX15" fmla="*/ 13665 w 67408"/>
                <a:gd name="connsiteY15" fmla="*/ 62842 h 66638"/>
                <a:gd name="connsiteX16" fmla="*/ 30296 w 67408"/>
                <a:gd name="connsiteY16" fmla="*/ 66426 h 66638"/>
                <a:gd name="connsiteX17" fmla="*/ 31130 w 67408"/>
                <a:gd name="connsiteY17" fmla="*/ 65199 h 66638"/>
                <a:gd name="connsiteX18" fmla="*/ 28621 w 67408"/>
                <a:gd name="connsiteY18" fmla="*/ 53940 h 66638"/>
                <a:gd name="connsiteX19" fmla="*/ 29629 w 67408"/>
                <a:gd name="connsiteY19" fmla="*/ 52699 h 66638"/>
                <a:gd name="connsiteX20" fmla="*/ 33538 w 67408"/>
                <a:gd name="connsiteY20" fmla="*/ 52699 h 66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7408" h="66638">
                  <a:moveTo>
                    <a:pt x="33538" y="52701"/>
                  </a:moveTo>
                  <a:lnTo>
                    <a:pt x="34403" y="52323"/>
                  </a:lnTo>
                  <a:cubicBezTo>
                    <a:pt x="35504" y="51843"/>
                    <a:pt x="35976" y="50546"/>
                    <a:pt x="35421" y="49489"/>
                  </a:cubicBezTo>
                  <a:cubicBezTo>
                    <a:pt x="33278" y="45394"/>
                    <a:pt x="29101" y="36011"/>
                    <a:pt x="34498" y="33824"/>
                  </a:cubicBezTo>
                  <a:cubicBezTo>
                    <a:pt x="39584" y="31761"/>
                    <a:pt x="45085" y="30605"/>
                    <a:pt x="50312" y="28949"/>
                  </a:cubicBezTo>
                  <a:cubicBezTo>
                    <a:pt x="55163" y="27412"/>
                    <a:pt x="64589" y="25804"/>
                    <a:pt x="67120" y="20742"/>
                  </a:cubicBezTo>
                  <a:cubicBezTo>
                    <a:pt x="67853" y="19278"/>
                    <a:pt x="67050" y="17552"/>
                    <a:pt x="66262" y="16116"/>
                  </a:cubicBezTo>
                  <a:cubicBezTo>
                    <a:pt x="64786" y="13433"/>
                    <a:pt x="63309" y="10746"/>
                    <a:pt x="61830" y="8063"/>
                  </a:cubicBezTo>
                  <a:cubicBezTo>
                    <a:pt x="60582" y="5793"/>
                    <a:pt x="59290" y="3468"/>
                    <a:pt x="57299" y="1793"/>
                  </a:cubicBezTo>
                  <a:cubicBezTo>
                    <a:pt x="52744" y="-2040"/>
                    <a:pt x="47311" y="1325"/>
                    <a:pt x="42270" y="2244"/>
                  </a:cubicBezTo>
                  <a:cubicBezTo>
                    <a:pt x="23522" y="5665"/>
                    <a:pt x="11126" y="13168"/>
                    <a:pt x="10818" y="25977"/>
                  </a:cubicBezTo>
                  <a:cubicBezTo>
                    <a:pt x="10799" y="26791"/>
                    <a:pt x="9924" y="27242"/>
                    <a:pt x="9221" y="26820"/>
                  </a:cubicBezTo>
                  <a:cubicBezTo>
                    <a:pt x="7836" y="25986"/>
                    <a:pt x="5620" y="25596"/>
                    <a:pt x="2660" y="28057"/>
                  </a:cubicBezTo>
                  <a:cubicBezTo>
                    <a:pt x="-2489" y="32338"/>
                    <a:pt x="-382" y="43442"/>
                    <a:pt x="10906" y="52577"/>
                  </a:cubicBezTo>
                  <a:cubicBezTo>
                    <a:pt x="11441" y="53011"/>
                    <a:pt x="11437" y="53838"/>
                    <a:pt x="10857" y="54214"/>
                  </a:cubicBezTo>
                  <a:cubicBezTo>
                    <a:pt x="8811" y="55530"/>
                    <a:pt x="5761" y="58665"/>
                    <a:pt x="13665" y="62842"/>
                  </a:cubicBezTo>
                  <a:cubicBezTo>
                    <a:pt x="21840" y="67163"/>
                    <a:pt x="27944" y="66809"/>
                    <a:pt x="30296" y="66426"/>
                  </a:cubicBezTo>
                  <a:cubicBezTo>
                    <a:pt x="30880" y="66331"/>
                    <a:pt x="31259" y="65771"/>
                    <a:pt x="31130" y="65199"/>
                  </a:cubicBezTo>
                  <a:lnTo>
                    <a:pt x="28621" y="53940"/>
                  </a:lnTo>
                  <a:cubicBezTo>
                    <a:pt x="28478" y="53302"/>
                    <a:pt x="28970" y="52699"/>
                    <a:pt x="29629" y="52699"/>
                  </a:cubicBezTo>
                  <a:lnTo>
                    <a:pt x="33538" y="52699"/>
                  </a:lnTo>
                  <a:close/>
                </a:path>
              </a:pathLst>
            </a:custGeom>
            <a:gradFill>
              <a:gsLst>
                <a:gs pos="0">
                  <a:srgbClr val="09005D"/>
                </a:gs>
                <a:gs pos="50000">
                  <a:srgbClr val="110777"/>
                </a:gs>
                <a:gs pos="100000">
                  <a:srgbClr val="1A0F91"/>
                </a:gs>
              </a:gsLst>
              <a:lin ang="3129990" scaled="1"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66405B37-8D4C-5E31-14C3-BC717D8A0055}"/>
                </a:ext>
              </a:extLst>
            </p:cNvPr>
            <p:cNvSpPr/>
            <p:nvPr/>
          </p:nvSpPr>
          <p:spPr>
            <a:xfrm>
              <a:off x="4558445" y="1322597"/>
              <a:ext cx="13695" cy="19098"/>
            </a:xfrm>
            <a:custGeom>
              <a:avLst/>
              <a:gdLst>
                <a:gd name="connsiteX0" fmla="*/ 13696 w 13695"/>
                <a:gd name="connsiteY0" fmla="*/ 12167 h 19098"/>
                <a:gd name="connsiteX1" fmla="*/ 2364 w 13695"/>
                <a:gd name="connsiteY1" fmla="*/ 784 h 19098"/>
                <a:gd name="connsiteX2" fmla="*/ 11851 w 13695"/>
                <a:gd name="connsiteY2" fmla="*/ 19098 h 19098"/>
                <a:gd name="connsiteX3" fmla="*/ 13693 w 13695"/>
                <a:gd name="connsiteY3" fmla="*/ 12167 h 1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5" h="19098">
                  <a:moveTo>
                    <a:pt x="13696" y="12167"/>
                  </a:moveTo>
                  <a:cubicBezTo>
                    <a:pt x="13696" y="12167"/>
                    <a:pt x="9538" y="-3650"/>
                    <a:pt x="2364" y="784"/>
                  </a:cubicBezTo>
                  <a:cubicBezTo>
                    <a:pt x="-4807" y="5218"/>
                    <a:pt x="6086" y="18507"/>
                    <a:pt x="11851" y="19098"/>
                  </a:cubicBezTo>
                  <a:lnTo>
                    <a:pt x="13693" y="12167"/>
                  </a:lnTo>
                  <a:close/>
                </a:path>
              </a:pathLst>
            </a:custGeom>
            <a:gradFill>
              <a:gsLst>
                <a:gs pos="0">
                  <a:srgbClr val="FEBBBA"/>
                </a:gs>
                <a:gs pos="50000">
                  <a:srgbClr val="FEA6A4"/>
                </a:gs>
                <a:gs pos="100000">
                  <a:srgbClr val="FF928E"/>
                </a:gs>
              </a:gsLst>
              <a:lin ang="8554734" scaled="1"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5A65073F-9F1E-64BA-F220-4F00AAA3F90B}"/>
                </a:ext>
              </a:extLst>
            </p:cNvPr>
            <p:cNvSpPr/>
            <p:nvPr/>
          </p:nvSpPr>
          <p:spPr>
            <a:xfrm rot="20845199">
              <a:off x="4509076" y="1286412"/>
              <a:ext cx="139781" cy="30596"/>
            </a:xfrm>
            <a:custGeom>
              <a:avLst/>
              <a:gdLst>
                <a:gd name="connsiteX0" fmla="*/ 139781 w 139781"/>
                <a:gd name="connsiteY0" fmla="*/ 15298 h 30596"/>
                <a:gd name="connsiteX1" fmla="*/ 69891 w 139781"/>
                <a:gd name="connsiteY1" fmla="*/ 30596 h 30596"/>
                <a:gd name="connsiteX2" fmla="*/ 0 w 139781"/>
                <a:gd name="connsiteY2" fmla="*/ 15298 h 30596"/>
                <a:gd name="connsiteX3" fmla="*/ 69891 w 139781"/>
                <a:gd name="connsiteY3" fmla="*/ 0 h 30596"/>
                <a:gd name="connsiteX4" fmla="*/ 139781 w 139781"/>
                <a:gd name="connsiteY4" fmla="*/ 15298 h 30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781" h="30596">
                  <a:moveTo>
                    <a:pt x="139781" y="15298"/>
                  </a:moveTo>
                  <a:cubicBezTo>
                    <a:pt x="139781" y="23747"/>
                    <a:pt x="108490" y="30596"/>
                    <a:pt x="69891" y="30596"/>
                  </a:cubicBezTo>
                  <a:cubicBezTo>
                    <a:pt x="31291" y="30596"/>
                    <a:pt x="0" y="23747"/>
                    <a:pt x="0" y="15298"/>
                  </a:cubicBezTo>
                  <a:cubicBezTo>
                    <a:pt x="0" y="6849"/>
                    <a:pt x="31291" y="0"/>
                    <a:pt x="69891" y="0"/>
                  </a:cubicBezTo>
                  <a:cubicBezTo>
                    <a:pt x="108490" y="0"/>
                    <a:pt x="139781" y="6849"/>
                    <a:pt x="139781" y="15298"/>
                  </a:cubicBezTo>
                  <a:close/>
                </a:path>
              </a:pathLst>
            </a:custGeom>
            <a:solidFill>
              <a:srgbClr val="CE7F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339AFF16-F765-ECBE-6B97-B295D274E88A}"/>
                </a:ext>
              </a:extLst>
            </p:cNvPr>
            <p:cNvSpPr/>
            <p:nvPr/>
          </p:nvSpPr>
          <p:spPr>
            <a:xfrm>
              <a:off x="4537545" y="1261231"/>
              <a:ext cx="75694" cy="50656"/>
            </a:xfrm>
            <a:custGeom>
              <a:avLst/>
              <a:gdLst>
                <a:gd name="connsiteX0" fmla="*/ 75694 w 75694"/>
                <a:gd name="connsiteY0" fmla="*/ 32033 h 50656"/>
                <a:gd name="connsiteX1" fmla="*/ 1485 w 75694"/>
                <a:gd name="connsiteY1" fmla="*/ 50568 h 50656"/>
                <a:gd name="connsiteX2" fmla="*/ 75694 w 75694"/>
                <a:gd name="connsiteY2" fmla="*/ 32033 h 50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694" h="50656">
                  <a:moveTo>
                    <a:pt x="75694" y="32033"/>
                  </a:moveTo>
                  <a:cubicBezTo>
                    <a:pt x="66452" y="-21030"/>
                    <a:pt x="-11655" y="-3526"/>
                    <a:pt x="1485" y="50568"/>
                  </a:cubicBezTo>
                  <a:cubicBezTo>
                    <a:pt x="33303" y="51853"/>
                    <a:pt x="61186" y="38887"/>
                    <a:pt x="75694" y="32033"/>
                  </a:cubicBezTo>
                  <a:close/>
                </a:path>
              </a:pathLst>
            </a:custGeom>
            <a:solidFill>
              <a:srgbClr val="FFA3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4BFBF6E5-0CAC-5832-8765-913868E7ABEB}"/>
                </a:ext>
              </a:extLst>
            </p:cNvPr>
            <p:cNvSpPr/>
            <p:nvPr/>
          </p:nvSpPr>
          <p:spPr>
            <a:xfrm>
              <a:off x="4555434" y="1438566"/>
              <a:ext cx="88861" cy="127139"/>
            </a:xfrm>
            <a:custGeom>
              <a:avLst/>
              <a:gdLst>
                <a:gd name="connsiteX0" fmla="*/ 82822 w 88861"/>
                <a:gd name="connsiteY0" fmla="*/ 120057 h 127139"/>
                <a:gd name="connsiteX1" fmla="*/ 11668 w 88861"/>
                <a:gd name="connsiteY1" fmla="*/ 122227 h 127139"/>
                <a:gd name="connsiteX2" fmla="*/ 31 w 88861"/>
                <a:gd name="connsiteY2" fmla="*/ 14987 h 127139"/>
                <a:gd name="connsiteX3" fmla="*/ 10136 w 88861"/>
                <a:gd name="connsiteY3" fmla="*/ 1934 h 127139"/>
                <a:gd name="connsiteX4" fmla="*/ 81714 w 88861"/>
                <a:gd name="connsiteY4" fmla="*/ 1934 h 127139"/>
                <a:gd name="connsiteX5" fmla="*/ 88425 w 88861"/>
                <a:gd name="connsiteY5" fmla="*/ 9110 h 127139"/>
                <a:gd name="connsiteX6" fmla="*/ 82824 w 88861"/>
                <a:gd name="connsiteY6" fmla="*/ 120057 h 127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861" h="127139">
                  <a:moveTo>
                    <a:pt x="82822" y="120057"/>
                  </a:moveTo>
                  <a:cubicBezTo>
                    <a:pt x="63255" y="128923"/>
                    <a:pt x="37073" y="129255"/>
                    <a:pt x="11668" y="122227"/>
                  </a:cubicBezTo>
                  <a:lnTo>
                    <a:pt x="31" y="14987"/>
                  </a:lnTo>
                  <a:cubicBezTo>
                    <a:pt x="-478" y="10318"/>
                    <a:pt x="5387" y="1934"/>
                    <a:pt x="10136" y="1934"/>
                  </a:cubicBezTo>
                  <a:cubicBezTo>
                    <a:pt x="35699" y="-440"/>
                    <a:pt x="59846" y="-842"/>
                    <a:pt x="81714" y="1934"/>
                  </a:cubicBezTo>
                  <a:cubicBezTo>
                    <a:pt x="85639" y="1934"/>
                    <a:pt x="88730" y="5241"/>
                    <a:pt x="88425" y="9110"/>
                  </a:cubicBezTo>
                  <a:cubicBezTo>
                    <a:pt x="89889" y="44926"/>
                    <a:pt x="87579" y="91017"/>
                    <a:pt x="82824" y="120057"/>
                  </a:cubicBezTo>
                  <a:close/>
                </a:path>
              </a:pathLst>
            </a:custGeom>
            <a:solidFill>
              <a:srgbClr val="93BA1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6C049D3D-9947-CA3F-541B-96B0ED48A78E}"/>
                </a:ext>
              </a:extLst>
            </p:cNvPr>
            <p:cNvSpPr/>
            <p:nvPr/>
          </p:nvSpPr>
          <p:spPr>
            <a:xfrm>
              <a:off x="4549818" y="1384863"/>
              <a:ext cx="21083" cy="66114"/>
            </a:xfrm>
            <a:custGeom>
              <a:avLst/>
              <a:gdLst>
                <a:gd name="connsiteX0" fmla="*/ 21084 w 21083"/>
                <a:gd name="connsiteY0" fmla="*/ 61794 h 66114"/>
                <a:gd name="connsiteX1" fmla="*/ 8627 w 21083"/>
                <a:gd name="connsiteY1" fmla="*/ 66115 h 66114"/>
                <a:gd name="connsiteX2" fmla="*/ 11 w 21083"/>
                <a:gd name="connsiteY2" fmla="*/ 2932 h 66114"/>
                <a:gd name="connsiteX3" fmla="*/ 985 w 21083"/>
                <a:gd name="connsiteY3" fmla="*/ 1623 h 66114"/>
                <a:gd name="connsiteX4" fmla="*/ 10530 w 21083"/>
                <a:gd name="connsiteY4" fmla="*/ 15 h 66114"/>
                <a:gd name="connsiteX5" fmla="*/ 11759 w 21083"/>
                <a:gd name="connsiteY5" fmla="*/ 895 h 66114"/>
                <a:gd name="connsiteX6" fmla="*/ 21084 w 21083"/>
                <a:gd name="connsiteY6" fmla="*/ 61794 h 66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83" h="66114">
                  <a:moveTo>
                    <a:pt x="21084" y="61794"/>
                  </a:moveTo>
                  <a:lnTo>
                    <a:pt x="8627" y="66115"/>
                  </a:lnTo>
                  <a:lnTo>
                    <a:pt x="11" y="2932"/>
                  </a:lnTo>
                  <a:cubicBezTo>
                    <a:pt x="-74" y="2306"/>
                    <a:pt x="355" y="1729"/>
                    <a:pt x="985" y="1623"/>
                  </a:cubicBezTo>
                  <a:lnTo>
                    <a:pt x="10530" y="15"/>
                  </a:lnTo>
                  <a:cubicBezTo>
                    <a:pt x="11117" y="-84"/>
                    <a:pt x="11672" y="313"/>
                    <a:pt x="11759" y="895"/>
                  </a:cubicBezTo>
                  <a:lnTo>
                    <a:pt x="21084" y="61794"/>
                  </a:lnTo>
                  <a:close/>
                </a:path>
              </a:pathLst>
            </a:custGeom>
            <a:solidFill>
              <a:srgbClr val="93BA1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4F60B8D8-187D-1B99-B66D-D08A7D219505}"/>
                </a:ext>
              </a:extLst>
            </p:cNvPr>
            <p:cNvSpPr/>
            <p:nvPr/>
          </p:nvSpPr>
          <p:spPr>
            <a:xfrm>
              <a:off x="4624355" y="1381381"/>
              <a:ext cx="14304" cy="60929"/>
            </a:xfrm>
            <a:custGeom>
              <a:avLst/>
              <a:gdLst>
                <a:gd name="connsiteX0" fmla="*/ 14304 w 14304"/>
                <a:gd name="connsiteY0" fmla="*/ 60307 h 60929"/>
                <a:gd name="connsiteX1" fmla="*/ 1222 w 14304"/>
                <a:gd name="connsiteY1" fmla="*/ 60930 h 60929"/>
                <a:gd name="connsiteX2" fmla="*/ 0 w 14304"/>
                <a:gd name="connsiteY2" fmla="*/ 1224 h 60929"/>
                <a:gd name="connsiteX3" fmla="*/ 1438 w 14304"/>
                <a:gd name="connsiteY3" fmla="*/ 7 h 60929"/>
                <a:gd name="connsiteX4" fmla="*/ 11417 w 14304"/>
                <a:gd name="connsiteY4" fmla="*/ 969 h 60929"/>
                <a:gd name="connsiteX5" fmla="*/ 14302 w 14304"/>
                <a:gd name="connsiteY5" fmla="*/ 60309 h 60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304" h="60929">
                  <a:moveTo>
                    <a:pt x="14304" y="60307"/>
                  </a:moveTo>
                  <a:lnTo>
                    <a:pt x="1222" y="60930"/>
                  </a:lnTo>
                  <a:lnTo>
                    <a:pt x="0" y="1224"/>
                  </a:lnTo>
                  <a:cubicBezTo>
                    <a:pt x="-14" y="504"/>
                    <a:pt x="662" y="-69"/>
                    <a:pt x="1438" y="7"/>
                  </a:cubicBezTo>
                  <a:lnTo>
                    <a:pt x="11417" y="969"/>
                  </a:lnTo>
                  <a:lnTo>
                    <a:pt x="14302" y="60309"/>
                  </a:lnTo>
                  <a:close/>
                </a:path>
              </a:pathLst>
            </a:custGeom>
            <a:solidFill>
              <a:srgbClr val="93BA1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CC0FBEB4-BB67-FEFB-F7ED-ACD2D092AB57}"/>
                </a:ext>
              </a:extLst>
            </p:cNvPr>
            <p:cNvSpPr/>
            <p:nvPr/>
          </p:nvSpPr>
          <p:spPr>
            <a:xfrm>
              <a:off x="4639608" y="1894519"/>
              <a:ext cx="80077" cy="38018"/>
            </a:xfrm>
            <a:custGeom>
              <a:avLst/>
              <a:gdLst>
                <a:gd name="connsiteX0" fmla="*/ 3538 w 80077"/>
                <a:gd name="connsiteY0" fmla="*/ 0 h 38018"/>
                <a:gd name="connsiteX1" fmla="*/ 35 w 80077"/>
                <a:gd name="connsiteY1" fmla="*/ 26487 h 38018"/>
                <a:gd name="connsiteX2" fmla="*/ 8719 w 80077"/>
                <a:gd name="connsiteY2" fmla="*/ 36323 h 38018"/>
                <a:gd name="connsiteX3" fmla="*/ 77267 w 80077"/>
                <a:gd name="connsiteY3" fmla="*/ 37874 h 38018"/>
                <a:gd name="connsiteX4" fmla="*/ 79866 w 80077"/>
                <a:gd name="connsiteY4" fmla="*/ 33828 h 38018"/>
                <a:gd name="connsiteX5" fmla="*/ 76484 w 80077"/>
                <a:gd name="connsiteY5" fmla="*/ 30267 h 38018"/>
                <a:gd name="connsiteX6" fmla="*/ 14487 w 80077"/>
                <a:gd name="connsiteY6" fmla="*/ 1772 h 38018"/>
                <a:gd name="connsiteX7" fmla="*/ 3541 w 80077"/>
                <a:gd name="connsiteY7" fmla="*/ 2 h 38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0077" h="38018">
                  <a:moveTo>
                    <a:pt x="3538" y="0"/>
                  </a:moveTo>
                  <a:cubicBezTo>
                    <a:pt x="3538" y="0"/>
                    <a:pt x="1187" y="13310"/>
                    <a:pt x="35" y="26487"/>
                  </a:cubicBezTo>
                  <a:cubicBezTo>
                    <a:pt x="-416" y="31636"/>
                    <a:pt x="3555" y="36107"/>
                    <a:pt x="8719" y="36323"/>
                  </a:cubicBezTo>
                  <a:cubicBezTo>
                    <a:pt x="26265" y="37052"/>
                    <a:pt x="63799" y="38476"/>
                    <a:pt x="77267" y="37874"/>
                  </a:cubicBezTo>
                  <a:cubicBezTo>
                    <a:pt x="79291" y="37785"/>
                    <a:pt x="80615" y="35712"/>
                    <a:pt x="79866" y="33828"/>
                  </a:cubicBezTo>
                  <a:cubicBezTo>
                    <a:pt x="79238" y="32250"/>
                    <a:pt x="78026" y="30974"/>
                    <a:pt x="76484" y="30267"/>
                  </a:cubicBezTo>
                  <a:lnTo>
                    <a:pt x="14487" y="1772"/>
                  </a:lnTo>
                  <a:lnTo>
                    <a:pt x="3541" y="2"/>
                  </a:lnTo>
                  <a:close/>
                </a:path>
              </a:pathLst>
            </a:custGeom>
            <a:solidFill>
              <a:srgbClr val="B0008E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A0E74476-5BBF-4DE0-0669-915F83055600}"/>
                </a:ext>
              </a:extLst>
            </p:cNvPr>
            <p:cNvSpPr/>
            <p:nvPr/>
          </p:nvSpPr>
          <p:spPr>
            <a:xfrm>
              <a:off x="4593404" y="1585955"/>
              <a:ext cx="66604" cy="318715"/>
            </a:xfrm>
            <a:custGeom>
              <a:avLst/>
              <a:gdLst>
                <a:gd name="connsiteX0" fmla="*/ 47457 w 66604"/>
                <a:gd name="connsiteY0" fmla="*/ 0 h 318715"/>
                <a:gd name="connsiteX1" fmla="*/ 66592 w 66604"/>
                <a:gd name="connsiteY1" fmla="*/ 311250 h 318715"/>
                <a:gd name="connsiteX2" fmla="*/ 64779 w 66604"/>
                <a:gd name="connsiteY2" fmla="*/ 314981 h 318715"/>
                <a:gd name="connsiteX3" fmla="*/ 47078 w 66604"/>
                <a:gd name="connsiteY3" fmla="*/ 318712 h 318715"/>
                <a:gd name="connsiteX4" fmla="*/ 41793 w 66604"/>
                <a:gd name="connsiteY4" fmla="*/ 314748 h 318715"/>
                <a:gd name="connsiteX5" fmla="*/ 1929 w 66604"/>
                <a:gd name="connsiteY5" fmla="*/ 78064 h 318715"/>
                <a:gd name="connsiteX6" fmla="*/ 1929 w 66604"/>
                <a:gd name="connsiteY6" fmla="*/ 74071 h 318715"/>
                <a:gd name="connsiteX7" fmla="*/ 4474 w 66604"/>
                <a:gd name="connsiteY7" fmla="*/ 1598 h 318715"/>
                <a:gd name="connsiteX8" fmla="*/ 47457 w 66604"/>
                <a:gd name="connsiteY8" fmla="*/ 0 h 318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604" h="318715">
                  <a:moveTo>
                    <a:pt x="47457" y="0"/>
                  </a:moveTo>
                  <a:cubicBezTo>
                    <a:pt x="46640" y="4311"/>
                    <a:pt x="56568" y="148816"/>
                    <a:pt x="66592" y="311250"/>
                  </a:cubicBezTo>
                  <a:cubicBezTo>
                    <a:pt x="66689" y="312828"/>
                    <a:pt x="66192" y="314380"/>
                    <a:pt x="64779" y="314981"/>
                  </a:cubicBezTo>
                  <a:cubicBezTo>
                    <a:pt x="61445" y="316394"/>
                    <a:pt x="54912" y="318438"/>
                    <a:pt x="47078" y="318712"/>
                  </a:cubicBezTo>
                  <a:cubicBezTo>
                    <a:pt x="44654" y="318797"/>
                    <a:pt x="42479" y="317160"/>
                    <a:pt x="41793" y="314748"/>
                  </a:cubicBezTo>
                  <a:cubicBezTo>
                    <a:pt x="35579" y="292827"/>
                    <a:pt x="5813" y="182988"/>
                    <a:pt x="1929" y="78064"/>
                  </a:cubicBezTo>
                  <a:cubicBezTo>
                    <a:pt x="-2411" y="-39179"/>
                    <a:pt x="1929" y="74071"/>
                    <a:pt x="1929" y="74071"/>
                  </a:cubicBezTo>
                  <a:lnTo>
                    <a:pt x="4474" y="1598"/>
                  </a:lnTo>
                  <a:lnTo>
                    <a:pt x="47457" y="0"/>
                  </a:lnTo>
                  <a:close/>
                </a:path>
              </a:pathLst>
            </a:custGeom>
            <a:solidFill>
              <a:srgbClr val="93BA1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20A1D375-642D-4DFD-51A4-A741BE584B67}"/>
                </a:ext>
              </a:extLst>
            </p:cNvPr>
            <p:cNvSpPr/>
            <p:nvPr/>
          </p:nvSpPr>
          <p:spPr>
            <a:xfrm>
              <a:off x="4564351" y="1901462"/>
              <a:ext cx="32352" cy="32465"/>
            </a:xfrm>
            <a:custGeom>
              <a:avLst/>
              <a:gdLst>
                <a:gd name="connsiteX0" fmla="*/ 7479 w 32352"/>
                <a:gd name="connsiteY0" fmla="*/ 0 h 32465"/>
                <a:gd name="connsiteX1" fmla="*/ 113 w 32352"/>
                <a:gd name="connsiteY1" fmla="*/ 24576 h 32465"/>
                <a:gd name="connsiteX2" fmla="*/ 4986 w 32352"/>
                <a:gd name="connsiteY2" fmla="*/ 31210 h 32465"/>
                <a:gd name="connsiteX3" fmla="*/ 26845 w 32352"/>
                <a:gd name="connsiteY3" fmla="*/ 32463 h 32465"/>
                <a:gd name="connsiteX4" fmla="*/ 32312 w 32352"/>
                <a:gd name="connsiteY4" fmla="*/ 26303 h 32465"/>
                <a:gd name="connsiteX5" fmla="*/ 21438 w 32352"/>
                <a:gd name="connsiteY5" fmla="*/ 759 h 32465"/>
                <a:gd name="connsiteX6" fmla="*/ 7479 w 32352"/>
                <a:gd name="connsiteY6" fmla="*/ 2 h 32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352" h="32465">
                  <a:moveTo>
                    <a:pt x="7479" y="0"/>
                  </a:moveTo>
                  <a:cubicBezTo>
                    <a:pt x="7479" y="0"/>
                    <a:pt x="3735" y="6720"/>
                    <a:pt x="113" y="24576"/>
                  </a:cubicBezTo>
                  <a:cubicBezTo>
                    <a:pt x="-541" y="27801"/>
                    <a:pt x="1711" y="30887"/>
                    <a:pt x="4986" y="31210"/>
                  </a:cubicBezTo>
                  <a:cubicBezTo>
                    <a:pt x="10781" y="31779"/>
                    <a:pt x="19700" y="32512"/>
                    <a:pt x="26845" y="32463"/>
                  </a:cubicBezTo>
                  <a:cubicBezTo>
                    <a:pt x="30140" y="32441"/>
                    <a:pt x="32710" y="29573"/>
                    <a:pt x="32312" y="26303"/>
                  </a:cubicBezTo>
                  <a:cubicBezTo>
                    <a:pt x="31522" y="19786"/>
                    <a:pt x="29056" y="9092"/>
                    <a:pt x="21438" y="759"/>
                  </a:cubicBezTo>
                  <a:lnTo>
                    <a:pt x="7479" y="2"/>
                  </a:lnTo>
                  <a:close/>
                </a:path>
              </a:pathLst>
            </a:custGeom>
            <a:solidFill>
              <a:srgbClr val="B0008E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20D4819A-E89F-7733-B847-05C70D19DB19}"/>
                </a:ext>
              </a:extLst>
            </p:cNvPr>
            <p:cNvSpPr/>
            <p:nvPr/>
          </p:nvSpPr>
          <p:spPr>
            <a:xfrm>
              <a:off x="4548054" y="1569903"/>
              <a:ext cx="93919" cy="335431"/>
            </a:xfrm>
            <a:custGeom>
              <a:avLst/>
              <a:gdLst>
                <a:gd name="connsiteX0" fmla="*/ 6466 w 93919"/>
                <a:gd name="connsiteY0" fmla="*/ 0 h 335431"/>
                <a:gd name="connsiteX1" fmla="*/ 19716 w 93919"/>
                <a:gd name="connsiteY1" fmla="*/ 331118 h 335431"/>
                <a:gd name="connsiteX2" fmla="*/ 23607 w 93919"/>
                <a:gd name="connsiteY2" fmla="*/ 334912 h 335431"/>
                <a:gd name="connsiteX3" fmla="*/ 37511 w 93919"/>
                <a:gd name="connsiteY3" fmla="*/ 334337 h 335431"/>
                <a:gd name="connsiteX4" fmla="*/ 40684 w 93919"/>
                <a:gd name="connsiteY4" fmla="*/ 330121 h 335431"/>
                <a:gd name="connsiteX5" fmla="*/ 56465 w 93919"/>
                <a:gd name="connsiteY5" fmla="*/ 82343 h 335431"/>
                <a:gd name="connsiteX6" fmla="*/ 61774 w 93919"/>
                <a:gd name="connsiteY6" fmla="*/ 74466 h 335431"/>
                <a:gd name="connsiteX7" fmla="*/ 93919 w 93919"/>
                <a:gd name="connsiteY7" fmla="*/ 50767 h 335431"/>
                <a:gd name="connsiteX8" fmla="*/ 93672 w 93919"/>
                <a:gd name="connsiteY8" fmla="*/ 6073 h 335431"/>
                <a:gd name="connsiteX9" fmla="*/ 6466 w 93919"/>
                <a:gd name="connsiteY9" fmla="*/ 0 h 335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919" h="335431">
                  <a:moveTo>
                    <a:pt x="6466" y="0"/>
                  </a:moveTo>
                  <a:cubicBezTo>
                    <a:pt x="-11309" y="111242"/>
                    <a:pt x="12421" y="299077"/>
                    <a:pt x="19716" y="331118"/>
                  </a:cubicBezTo>
                  <a:cubicBezTo>
                    <a:pt x="20162" y="333079"/>
                    <a:pt x="21689" y="334582"/>
                    <a:pt x="23607" y="334912"/>
                  </a:cubicBezTo>
                  <a:cubicBezTo>
                    <a:pt x="26863" y="335472"/>
                    <a:pt x="32226" y="335928"/>
                    <a:pt x="37511" y="334337"/>
                  </a:cubicBezTo>
                  <a:cubicBezTo>
                    <a:pt x="39332" y="333790"/>
                    <a:pt x="40612" y="332085"/>
                    <a:pt x="40684" y="330121"/>
                  </a:cubicBezTo>
                  <a:cubicBezTo>
                    <a:pt x="41664" y="304216"/>
                    <a:pt x="39901" y="145191"/>
                    <a:pt x="56465" y="82343"/>
                  </a:cubicBezTo>
                  <a:cubicBezTo>
                    <a:pt x="57304" y="79157"/>
                    <a:pt x="59180" y="76381"/>
                    <a:pt x="61774" y="74466"/>
                  </a:cubicBezTo>
                  <a:lnTo>
                    <a:pt x="93919" y="50767"/>
                  </a:lnTo>
                  <a:lnTo>
                    <a:pt x="93672" y="6073"/>
                  </a:lnTo>
                  <a:lnTo>
                    <a:pt x="6466" y="0"/>
                  </a:lnTo>
                  <a:close/>
                </a:path>
              </a:pathLst>
            </a:custGeom>
            <a:solidFill>
              <a:srgbClr val="93BA1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ADF26FE4-70DA-E4D3-94D7-513424B7B338}"/>
                </a:ext>
              </a:extLst>
            </p:cNvPr>
            <p:cNvSpPr/>
            <p:nvPr/>
          </p:nvSpPr>
          <p:spPr>
            <a:xfrm>
              <a:off x="4553652" y="1554374"/>
              <a:ext cx="91937" cy="35492"/>
            </a:xfrm>
            <a:custGeom>
              <a:avLst/>
              <a:gdLst>
                <a:gd name="connsiteX0" fmla="*/ 86745 w 91937"/>
                <a:gd name="connsiteY0" fmla="*/ 29377 h 35492"/>
                <a:gd name="connsiteX1" fmla="*/ 1586 w 91937"/>
                <a:gd name="connsiteY1" fmla="*/ 29424 h 35492"/>
                <a:gd name="connsiteX2" fmla="*/ 0 w 91937"/>
                <a:gd name="connsiteY2" fmla="*/ 27334 h 35492"/>
                <a:gd name="connsiteX3" fmla="*/ 0 w 91937"/>
                <a:gd name="connsiteY3" fmla="*/ 2156 h 35492"/>
                <a:gd name="connsiteX4" fmla="*/ 2618 w 91937"/>
                <a:gd name="connsiteY4" fmla="*/ 49 h 35492"/>
                <a:gd name="connsiteX5" fmla="*/ 89148 w 91937"/>
                <a:gd name="connsiteY5" fmla="*/ 107 h 35492"/>
                <a:gd name="connsiteX6" fmla="*/ 91914 w 91937"/>
                <a:gd name="connsiteY6" fmla="*/ 2478 h 35492"/>
                <a:gd name="connsiteX7" fmla="*/ 88273 w 91937"/>
                <a:gd name="connsiteY7" fmla="*/ 27608 h 35492"/>
                <a:gd name="connsiteX8" fmla="*/ 86743 w 91937"/>
                <a:gd name="connsiteY8" fmla="*/ 29377 h 35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937" h="35492">
                  <a:moveTo>
                    <a:pt x="86745" y="29377"/>
                  </a:moveTo>
                  <a:cubicBezTo>
                    <a:pt x="57689" y="37950"/>
                    <a:pt x="29372" y="37087"/>
                    <a:pt x="1586" y="29424"/>
                  </a:cubicBezTo>
                  <a:cubicBezTo>
                    <a:pt x="650" y="29164"/>
                    <a:pt x="0" y="28306"/>
                    <a:pt x="0" y="27334"/>
                  </a:cubicBezTo>
                  <a:lnTo>
                    <a:pt x="0" y="2156"/>
                  </a:lnTo>
                  <a:cubicBezTo>
                    <a:pt x="0" y="777"/>
                    <a:pt x="1270" y="-239"/>
                    <a:pt x="2618" y="49"/>
                  </a:cubicBezTo>
                  <a:cubicBezTo>
                    <a:pt x="32683" y="6472"/>
                    <a:pt x="64416" y="7684"/>
                    <a:pt x="89148" y="107"/>
                  </a:cubicBezTo>
                  <a:cubicBezTo>
                    <a:pt x="90663" y="-356"/>
                    <a:pt x="92142" y="910"/>
                    <a:pt x="91914" y="2478"/>
                  </a:cubicBezTo>
                  <a:lnTo>
                    <a:pt x="88273" y="27608"/>
                  </a:lnTo>
                  <a:cubicBezTo>
                    <a:pt x="88151" y="28444"/>
                    <a:pt x="87555" y="29140"/>
                    <a:pt x="86743" y="29377"/>
                  </a:cubicBezTo>
                  <a:close/>
                </a:path>
              </a:pathLst>
            </a:custGeom>
            <a:solidFill>
              <a:srgbClr val="93BA1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CAAAFB16-AED7-898E-86AA-1EEA64B0D50F}"/>
                </a:ext>
              </a:extLst>
            </p:cNvPr>
            <p:cNvSpPr/>
            <p:nvPr/>
          </p:nvSpPr>
          <p:spPr>
            <a:xfrm>
              <a:off x="4485505" y="1395500"/>
              <a:ext cx="53411" cy="162472"/>
            </a:xfrm>
            <a:custGeom>
              <a:avLst/>
              <a:gdLst>
                <a:gd name="connsiteX0" fmla="*/ 15797 w 53411"/>
                <a:gd name="connsiteY0" fmla="*/ 21985 h 162472"/>
                <a:gd name="connsiteX1" fmla="*/ 34625 w 53411"/>
                <a:gd name="connsiteY1" fmla="*/ 0 h 162472"/>
                <a:gd name="connsiteX2" fmla="*/ 53411 w 53411"/>
                <a:gd name="connsiteY2" fmla="*/ 61566 h 162472"/>
                <a:gd name="connsiteX3" fmla="*/ 51251 w 53411"/>
                <a:gd name="connsiteY3" fmla="*/ 135448 h 162472"/>
                <a:gd name="connsiteX4" fmla="*/ 36809 w 53411"/>
                <a:gd name="connsiteY4" fmla="*/ 162473 h 162472"/>
                <a:gd name="connsiteX5" fmla="*/ 15797 w 53411"/>
                <a:gd name="connsiteY5" fmla="*/ 21985 h 162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411" h="162472">
                  <a:moveTo>
                    <a:pt x="15797" y="21985"/>
                  </a:moveTo>
                  <a:cubicBezTo>
                    <a:pt x="20122" y="12173"/>
                    <a:pt x="33905" y="225"/>
                    <a:pt x="34625" y="0"/>
                  </a:cubicBezTo>
                  <a:cubicBezTo>
                    <a:pt x="40613" y="21723"/>
                    <a:pt x="51154" y="39666"/>
                    <a:pt x="53411" y="61566"/>
                  </a:cubicBezTo>
                  <a:cubicBezTo>
                    <a:pt x="38635" y="88404"/>
                    <a:pt x="42021" y="120055"/>
                    <a:pt x="51251" y="135448"/>
                  </a:cubicBezTo>
                  <a:cubicBezTo>
                    <a:pt x="46713" y="142112"/>
                    <a:pt x="41406" y="151187"/>
                    <a:pt x="36809" y="162473"/>
                  </a:cubicBezTo>
                  <a:cubicBezTo>
                    <a:pt x="-20009" y="128844"/>
                    <a:pt x="2482" y="52198"/>
                    <a:pt x="15797" y="21985"/>
                  </a:cubicBezTo>
                  <a:close/>
                </a:path>
              </a:pathLst>
            </a:custGeom>
            <a:solidFill>
              <a:srgbClr val="FFA3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8B5649B6-36CC-F089-9EE8-49DFA7FD7792}"/>
                </a:ext>
              </a:extLst>
            </p:cNvPr>
            <p:cNvSpPr/>
            <p:nvPr/>
          </p:nvSpPr>
          <p:spPr>
            <a:xfrm>
              <a:off x="4522314" y="1530943"/>
              <a:ext cx="101160" cy="51363"/>
            </a:xfrm>
            <a:custGeom>
              <a:avLst/>
              <a:gdLst>
                <a:gd name="connsiteX0" fmla="*/ 51967 w 101160"/>
                <a:gd name="connsiteY0" fmla="*/ 51364 h 51363"/>
                <a:gd name="connsiteX1" fmla="*/ 101161 w 101160"/>
                <a:gd name="connsiteY1" fmla="*/ 50304 h 51363"/>
                <a:gd name="connsiteX2" fmla="*/ 55601 w 101160"/>
                <a:gd name="connsiteY2" fmla="*/ 41579 h 51363"/>
                <a:gd name="connsiteX3" fmla="*/ 14442 w 101160"/>
                <a:gd name="connsiteY3" fmla="*/ 0 h 51363"/>
                <a:gd name="connsiteX4" fmla="*/ 0 w 101160"/>
                <a:gd name="connsiteY4" fmla="*/ 27025 h 51363"/>
                <a:gd name="connsiteX5" fmla="*/ 51967 w 101160"/>
                <a:gd name="connsiteY5" fmla="*/ 51359 h 5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160" h="51363">
                  <a:moveTo>
                    <a:pt x="51967" y="51364"/>
                  </a:moveTo>
                  <a:lnTo>
                    <a:pt x="101161" y="50304"/>
                  </a:lnTo>
                  <a:cubicBezTo>
                    <a:pt x="101161" y="50304"/>
                    <a:pt x="58263" y="38313"/>
                    <a:pt x="55601" y="41579"/>
                  </a:cubicBezTo>
                  <a:cubicBezTo>
                    <a:pt x="55601" y="41579"/>
                    <a:pt x="29013" y="24302"/>
                    <a:pt x="14442" y="0"/>
                  </a:cubicBezTo>
                  <a:cubicBezTo>
                    <a:pt x="9904" y="6665"/>
                    <a:pt x="4597" y="15739"/>
                    <a:pt x="0" y="27025"/>
                  </a:cubicBezTo>
                  <a:cubicBezTo>
                    <a:pt x="13063" y="34606"/>
                    <a:pt x="30218" y="47781"/>
                    <a:pt x="51967" y="51359"/>
                  </a:cubicBezTo>
                  <a:close/>
                </a:path>
              </a:pathLst>
            </a:custGeom>
            <a:solidFill>
              <a:srgbClr val="FFA3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20383C9D-265D-AC62-B492-BD76C8684815}"/>
                </a:ext>
              </a:extLst>
            </p:cNvPr>
            <p:cNvSpPr/>
            <p:nvPr/>
          </p:nvSpPr>
          <p:spPr>
            <a:xfrm>
              <a:off x="4572889" y="1573884"/>
              <a:ext cx="61277" cy="16845"/>
            </a:xfrm>
            <a:custGeom>
              <a:avLst/>
              <a:gdLst>
                <a:gd name="connsiteX0" fmla="*/ 5 w 61277"/>
                <a:gd name="connsiteY0" fmla="*/ 0 h 16845"/>
                <a:gd name="connsiteX1" fmla="*/ 24720 w 61277"/>
                <a:gd name="connsiteY1" fmla="*/ 16566 h 16845"/>
                <a:gd name="connsiteX2" fmla="*/ 61277 w 61277"/>
                <a:gd name="connsiteY2" fmla="*/ 2146 h 16845"/>
                <a:gd name="connsiteX3" fmla="*/ 5 w 61277"/>
                <a:gd name="connsiteY3" fmla="*/ 0 h 16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" h="16845">
                  <a:moveTo>
                    <a:pt x="5" y="0"/>
                  </a:moveTo>
                  <a:cubicBezTo>
                    <a:pt x="5" y="0"/>
                    <a:pt x="-1008" y="19381"/>
                    <a:pt x="24720" y="16566"/>
                  </a:cubicBezTo>
                  <a:cubicBezTo>
                    <a:pt x="38704" y="15036"/>
                    <a:pt x="61277" y="2146"/>
                    <a:pt x="61277" y="2146"/>
                  </a:cubicBezTo>
                  <a:cubicBezTo>
                    <a:pt x="61277" y="2146"/>
                    <a:pt x="2437" y="1990"/>
                    <a:pt x="5" y="0"/>
                  </a:cubicBezTo>
                  <a:close/>
                </a:path>
              </a:pathLst>
            </a:custGeom>
            <a:solidFill>
              <a:srgbClr val="FFA3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0D51904F-EE7C-0C06-16E5-0E1795D5DB7F}"/>
                </a:ext>
              </a:extLst>
            </p:cNvPr>
            <p:cNvSpPr/>
            <p:nvPr/>
          </p:nvSpPr>
          <p:spPr>
            <a:xfrm>
              <a:off x="4600231" y="1565785"/>
              <a:ext cx="28816" cy="14713"/>
            </a:xfrm>
            <a:custGeom>
              <a:avLst/>
              <a:gdLst>
                <a:gd name="connsiteX0" fmla="*/ 173 w 28816"/>
                <a:gd name="connsiteY0" fmla="*/ 2477 h 14713"/>
                <a:gd name="connsiteX1" fmla="*/ 454 w 28816"/>
                <a:gd name="connsiteY1" fmla="*/ 1738 h 14713"/>
                <a:gd name="connsiteX2" fmla="*/ 3953 w 28816"/>
                <a:gd name="connsiteY2" fmla="*/ 172 h 14713"/>
                <a:gd name="connsiteX3" fmla="*/ 27057 w 28816"/>
                <a:gd name="connsiteY3" fmla="*/ 8776 h 14713"/>
                <a:gd name="connsiteX4" fmla="*/ 28643 w 28816"/>
                <a:gd name="connsiteY4" fmla="*/ 12236 h 14713"/>
                <a:gd name="connsiteX5" fmla="*/ 28362 w 28816"/>
                <a:gd name="connsiteY5" fmla="*/ 12975 h 14713"/>
                <a:gd name="connsiteX6" fmla="*/ 24863 w 28816"/>
                <a:gd name="connsiteY6" fmla="*/ 14541 h 14713"/>
                <a:gd name="connsiteX7" fmla="*/ 1759 w 28816"/>
                <a:gd name="connsiteY7" fmla="*/ 5937 h 14713"/>
                <a:gd name="connsiteX8" fmla="*/ 173 w 28816"/>
                <a:gd name="connsiteY8" fmla="*/ 2477 h 14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16" h="14713">
                  <a:moveTo>
                    <a:pt x="173" y="2477"/>
                  </a:moveTo>
                  <a:lnTo>
                    <a:pt x="454" y="1738"/>
                  </a:lnTo>
                  <a:cubicBezTo>
                    <a:pt x="981" y="356"/>
                    <a:pt x="2556" y="-349"/>
                    <a:pt x="3953" y="172"/>
                  </a:cubicBezTo>
                  <a:lnTo>
                    <a:pt x="27057" y="8776"/>
                  </a:lnTo>
                  <a:cubicBezTo>
                    <a:pt x="28456" y="9297"/>
                    <a:pt x="29169" y="10854"/>
                    <a:pt x="28643" y="12236"/>
                  </a:cubicBezTo>
                  <a:lnTo>
                    <a:pt x="28362" y="12975"/>
                  </a:lnTo>
                  <a:cubicBezTo>
                    <a:pt x="27836" y="14357"/>
                    <a:pt x="26260" y="15063"/>
                    <a:pt x="24863" y="14541"/>
                  </a:cubicBezTo>
                  <a:lnTo>
                    <a:pt x="1759" y="5937"/>
                  </a:lnTo>
                  <a:cubicBezTo>
                    <a:pt x="360" y="5416"/>
                    <a:pt x="-353" y="3859"/>
                    <a:pt x="173" y="2477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F97EA998-2C58-8747-2FF9-7F17928FB025}"/>
                </a:ext>
              </a:extLst>
            </p:cNvPr>
            <p:cNvSpPr/>
            <p:nvPr/>
          </p:nvSpPr>
          <p:spPr>
            <a:xfrm>
              <a:off x="4605943" y="1561164"/>
              <a:ext cx="28816" cy="14713"/>
            </a:xfrm>
            <a:custGeom>
              <a:avLst/>
              <a:gdLst>
                <a:gd name="connsiteX0" fmla="*/ 173 w 28816"/>
                <a:gd name="connsiteY0" fmla="*/ 2477 h 14713"/>
                <a:gd name="connsiteX1" fmla="*/ 454 w 28816"/>
                <a:gd name="connsiteY1" fmla="*/ 1738 h 14713"/>
                <a:gd name="connsiteX2" fmla="*/ 3953 w 28816"/>
                <a:gd name="connsiteY2" fmla="*/ 172 h 14713"/>
                <a:gd name="connsiteX3" fmla="*/ 27057 w 28816"/>
                <a:gd name="connsiteY3" fmla="*/ 8776 h 14713"/>
                <a:gd name="connsiteX4" fmla="*/ 28643 w 28816"/>
                <a:gd name="connsiteY4" fmla="*/ 12236 h 14713"/>
                <a:gd name="connsiteX5" fmla="*/ 28362 w 28816"/>
                <a:gd name="connsiteY5" fmla="*/ 12975 h 14713"/>
                <a:gd name="connsiteX6" fmla="*/ 24863 w 28816"/>
                <a:gd name="connsiteY6" fmla="*/ 14541 h 14713"/>
                <a:gd name="connsiteX7" fmla="*/ 1759 w 28816"/>
                <a:gd name="connsiteY7" fmla="*/ 5937 h 14713"/>
                <a:gd name="connsiteX8" fmla="*/ 173 w 28816"/>
                <a:gd name="connsiteY8" fmla="*/ 2477 h 14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16" h="14713">
                  <a:moveTo>
                    <a:pt x="173" y="2477"/>
                  </a:moveTo>
                  <a:lnTo>
                    <a:pt x="454" y="1738"/>
                  </a:lnTo>
                  <a:cubicBezTo>
                    <a:pt x="981" y="356"/>
                    <a:pt x="2556" y="-349"/>
                    <a:pt x="3953" y="172"/>
                  </a:cubicBezTo>
                  <a:lnTo>
                    <a:pt x="27057" y="8776"/>
                  </a:lnTo>
                  <a:cubicBezTo>
                    <a:pt x="28456" y="9297"/>
                    <a:pt x="29169" y="10854"/>
                    <a:pt x="28643" y="12236"/>
                  </a:cubicBezTo>
                  <a:lnTo>
                    <a:pt x="28362" y="12975"/>
                  </a:lnTo>
                  <a:cubicBezTo>
                    <a:pt x="27836" y="14357"/>
                    <a:pt x="26260" y="15063"/>
                    <a:pt x="24863" y="14541"/>
                  </a:cubicBezTo>
                  <a:lnTo>
                    <a:pt x="1759" y="5937"/>
                  </a:lnTo>
                  <a:cubicBezTo>
                    <a:pt x="360" y="5416"/>
                    <a:pt x="-353" y="3859"/>
                    <a:pt x="173" y="2477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7D2FC593-881F-C760-54BE-363B452B002C}"/>
                </a:ext>
              </a:extLst>
            </p:cNvPr>
            <p:cNvSpPr/>
            <p:nvPr/>
          </p:nvSpPr>
          <p:spPr>
            <a:xfrm>
              <a:off x="4593799" y="1556780"/>
              <a:ext cx="25683" cy="11931"/>
            </a:xfrm>
            <a:custGeom>
              <a:avLst/>
              <a:gdLst>
                <a:gd name="connsiteX0" fmla="*/ 25583 w 25683"/>
                <a:gd name="connsiteY0" fmla="*/ 9600 h 11931"/>
                <a:gd name="connsiteX1" fmla="*/ 25246 w 25683"/>
                <a:gd name="connsiteY1" fmla="*/ 10604 h 11931"/>
                <a:gd name="connsiteX2" fmla="*/ 22766 w 25683"/>
                <a:gd name="connsiteY2" fmla="*/ 11833 h 11931"/>
                <a:gd name="connsiteX3" fmla="*/ 1342 w 25683"/>
                <a:gd name="connsiteY3" fmla="*/ 4785 h 11931"/>
                <a:gd name="connsiteX4" fmla="*/ 100 w 25683"/>
                <a:gd name="connsiteY4" fmla="*/ 2332 h 11931"/>
                <a:gd name="connsiteX5" fmla="*/ 437 w 25683"/>
                <a:gd name="connsiteY5" fmla="*/ 1328 h 11931"/>
                <a:gd name="connsiteX6" fmla="*/ 2918 w 25683"/>
                <a:gd name="connsiteY6" fmla="*/ 99 h 11931"/>
                <a:gd name="connsiteX7" fmla="*/ 24342 w 25683"/>
                <a:gd name="connsiteY7" fmla="*/ 7147 h 11931"/>
                <a:gd name="connsiteX8" fmla="*/ 25583 w 25683"/>
                <a:gd name="connsiteY8" fmla="*/ 9600 h 11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683" h="11931">
                  <a:moveTo>
                    <a:pt x="25583" y="9600"/>
                  </a:moveTo>
                  <a:lnTo>
                    <a:pt x="25246" y="10604"/>
                  </a:lnTo>
                  <a:cubicBezTo>
                    <a:pt x="24904" y="11617"/>
                    <a:pt x="23789" y="12170"/>
                    <a:pt x="22766" y="11833"/>
                  </a:cubicBezTo>
                  <a:lnTo>
                    <a:pt x="1342" y="4785"/>
                  </a:lnTo>
                  <a:cubicBezTo>
                    <a:pt x="319" y="4448"/>
                    <a:pt x="-241" y="3345"/>
                    <a:pt x="100" y="2332"/>
                  </a:cubicBezTo>
                  <a:lnTo>
                    <a:pt x="437" y="1328"/>
                  </a:lnTo>
                  <a:cubicBezTo>
                    <a:pt x="779" y="315"/>
                    <a:pt x="1894" y="-238"/>
                    <a:pt x="2918" y="99"/>
                  </a:cubicBezTo>
                  <a:lnTo>
                    <a:pt x="24342" y="7147"/>
                  </a:lnTo>
                  <a:cubicBezTo>
                    <a:pt x="25365" y="7484"/>
                    <a:pt x="25925" y="8587"/>
                    <a:pt x="25583" y="9600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396ECE1D-DA48-C880-C374-0358E0F074BF}"/>
                </a:ext>
              </a:extLst>
            </p:cNvPr>
            <p:cNvSpPr/>
            <p:nvPr/>
          </p:nvSpPr>
          <p:spPr>
            <a:xfrm>
              <a:off x="4602367" y="1572273"/>
              <a:ext cx="25683" cy="11931"/>
            </a:xfrm>
            <a:custGeom>
              <a:avLst/>
              <a:gdLst>
                <a:gd name="connsiteX0" fmla="*/ 25583 w 25683"/>
                <a:gd name="connsiteY0" fmla="*/ 9600 h 11931"/>
                <a:gd name="connsiteX1" fmla="*/ 25246 w 25683"/>
                <a:gd name="connsiteY1" fmla="*/ 10604 h 11931"/>
                <a:gd name="connsiteX2" fmla="*/ 22766 w 25683"/>
                <a:gd name="connsiteY2" fmla="*/ 11833 h 11931"/>
                <a:gd name="connsiteX3" fmla="*/ 1342 w 25683"/>
                <a:gd name="connsiteY3" fmla="*/ 4785 h 11931"/>
                <a:gd name="connsiteX4" fmla="*/ 100 w 25683"/>
                <a:gd name="connsiteY4" fmla="*/ 2332 h 11931"/>
                <a:gd name="connsiteX5" fmla="*/ 437 w 25683"/>
                <a:gd name="connsiteY5" fmla="*/ 1328 h 11931"/>
                <a:gd name="connsiteX6" fmla="*/ 2918 w 25683"/>
                <a:gd name="connsiteY6" fmla="*/ 99 h 11931"/>
                <a:gd name="connsiteX7" fmla="*/ 24342 w 25683"/>
                <a:gd name="connsiteY7" fmla="*/ 7147 h 11931"/>
                <a:gd name="connsiteX8" fmla="*/ 25583 w 25683"/>
                <a:gd name="connsiteY8" fmla="*/ 9600 h 11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683" h="11931">
                  <a:moveTo>
                    <a:pt x="25583" y="9600"/>
                  </a:moveTo>
                  <a:lnTo>
                    <a:pt x="25246" y="10604"/>
                  </a:lnTo>
                  <a:cubicBezTo>
                    <a:pt x="24904" y="11617"/>
                    <a:pt x="23789" y="12170"/>
                    <a:pt x="22766" y="11833"/>
                  </a:cubicBezTo>
                  <a:lnTo>
                    <a:pt x="1342" y="4785"/>
                  </a:lnTo>
                  <a:cubicBezTo>
                    <a:pt x="319" y="4448"/>
                    <a:pt x="-241" y="3345"/>
                    <a:pt x="100" y="2332"/>
                  </a:cubicBezTo>
                  <a:lnTo>
                    <a:pt x="437" y="1328"/>
                  </a:lnTo>
                  <a:cubicBezTo>
                    <a:pt x="779" y="315"/>
                    <a:pt x="1894" y="-238"/>
                    <a:pt x="2918" y="99"/>
                  </a:cubicBezTo>
                  <a:lnTo>
                    <a:pt x="24342" y="7147"/>
                  </a:lnTo>
                  <a:cubicBezTo>
                    <a:pt x="25365" y="7484"/>
                    <a:pt x="25925" y="8587"/>
                    <a:pt x="25583" y="9600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3D0640CF-1806-6CAE-973C-3550518DB083}"/>
                </a:ext>
              </a:extLst>
            </p:cNvPr>
            <p:cNvSpPr/>
            <p:nvPr/>
          </p:nvSpPr>
          <p:spPr>
            <a:xfrm>
              <a:off x="4604260" y="1564974"/>
              <a:ext cx="26399" cy="8334"/>
            </a:xfrm>
            <a:custGeom>
              <a:avLst/>
              <a:gdLst>
                <a:gd name="connsiteX0" fmla="*/ 26214 w 26399"/>
                <a:gd name="connsiteY0" fmla="*/ 1645 h 8334"/>
                <a:gd name="connsiteX1" fmla="*/ 26376 w 26399"/>
                <a:gd name="connsiteY1" fmla="*/ 2689 h 8334"/>
                <a:gd name="connsiteX2" fmla="*/ 24737 w 26399"/>
                <a:gd name="connsiteY2" fmla="*/ 4903 h 8334"/>
                <a:gd name="connsiteX3" fmla="*/ 2423 w 26399"/>
                <a:gd name="connsiteY3" fmla="*/ 8312 h 8334"/>
                <a:gd name="connsiteX4" fmla="*/ 185 w 26399"/>
                <a:gd name="connsiteY4" fmla="*/ 6690 h 8334"/>
                <a:gd name="connsiteX5" fmla="*/ 23 w 26399"/>
                <a:gd name="connsiteY5" fmla="*/ 5645 h 8334"/>
                <a:gd name="connsiteX6" fmla="*/ 1662 w 26399"/>
                <a:gd name="connsiteY6" fmla="*/ 3431 h 8334"/>
                <a:gd name="connsiteX7" fmla="*/ 23976 w 26399"/>
                <a:gd name="connsiteY7" fmla="*/ 23 h 8334"/>
                <a:gd name="connsiteX8" fmla="*/ 26214 w 26399"/>
                <a:gd name="connsiteY8" fmla="*/ 1645 h 8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399" h="8334">
                  <a:moveTo>
                    <a:pt x="26214" y="1645"/>
                  </a:moveTo>
                  <a:lnTo>
                    <a:pt x="26376" y="2689"/>
                  </a:lnTo>
                  <a:cubicBezTo>
                    <a:pt x="26541" y="3744"/>
                    <a:pt x="25804" y="4741"/>
                    <a:pt x="24737" y="4903"/>
                  </a:cubicBezTo>
                  <a:lnTo>
                    <a:pt x="2423" y="8312"/>
                  </a:lnTo>
                  <a:cubicBezTo>
                    <a:pt x="1356" y="8474"/>
                    <a:pt x="350" y="7744"/>
                    <a:pt x="185" y="6690"/>
                  </a:cubicBezTo>
                  <a:lnTo>
                    <a:pt x="23" y="5645"/>
                  </a:lnTo>
                  <a:cubicBezTo>
                    <a:pt x="-142" y="4590"/>
                    <a:pt x="595" y="3594"/>
                    <a:pt x="1662" y="3431"/>
                  </a:cubicBezTo>
                  <a:lnTo>
                    <a:pt x="23976" y="23"/>
                  </a:lnTo>
                  <a:cubicBezTo>
                    <a:pt x="25043" y="-140"/>
                    <a:pt x="26049" y="590"/>
                    <a:pt x="26214" y="1645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6AF55D96-AE04-73DD-1DA8-52E7C01C7AA9}"/>
                </a:ext>
              </a:extLst>
            </p:cNvPr>
            <p:cNvSpPr/>
            <p:nvPr/>
          </p:nvSpPr>
          <p:spPr>
            <a:xfrm>
              <a:off x="4576908" y="1563432"/>
              <a:ext cx="26399" cy="8334"/>
            </a:xfrm>
            <a:custGeom>
              <a:avLst/>
              <a:gdLst>
                <a:gd name="connsiteX0" fmla="*/ 26214 w 26399"/>
                <a:gd name="connsiteY0" fmla="*/ 1645 h 8334"/>
                <a:gd name="connsiteX1" fmla="*/ 26376 w 26399"/>
                <a:gd name="connsiteY1" fmla="*/ 2689 h 8334"/>
                <a:gd name="connsiteX2" fmla="*/ 24737 w 26399"/>
                <a:gd name="connsiteY2" fmla="*/ 4903 h 8334"/>
                <a:gd name="connsiteX3" fmla="*/ 2423 w 26399"/>
                <a:gd name="connsiteY3" fmla="*/ 8312 h 8334"/>
                <a:gd name="connsiteX4" fmla="*/ 185 w 26399"/>
                <a:gd name="connsiteY4" fmla="*/ 6690 h 8334"/>
                <a:gd name="connsiteX5" fmla="*/ 23 w 26399"/>
                <a:gd name="connsiteY5" fmla="*/ 5645 h 8334"/>
                <a:gd name="connsiteX6" fmla="*/ 1662 w 26399"/>
                <a:gd name="connsiteY6" fmla="*/ 3431 h 8334"/>
                <a:gd name="connsiteX7" fmla="*/ 23976 w 26399"/>
                <a:gd name="connsiteY7" fmla="*/ 23 h 8334"/>
                <a:gd name="connsiteX8" fmla="*/ 26214 w 26399"/>
                <a:gd name="connsiteY8" fmla="*/ 1645 h 8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399" h="8334">
                  <a:moveTo>
                    <a:pt x="26214" y="1645"/>
                  </a:moveTo>
                  <a:lnTo>
                    <a:pt x="26376" y="2689"/>
                  </a:lnTo>
                  <a:cubicBezTo>
                    <a:pt x="26541" y="3744"/>
                    <a:pt x="25804" y="4741"/>
                    <a:pt x="24737" y="4903"/>
                  </a:cubicBezTo>
                  <a:lnTo>
                    <a:pt x="2423" y="8312"/>
                  </a:lnTo>
                  <a:cubicBezTo>
                    <a:pt x="1356" y="8474"/>
                    <a:pt x="350" y="7744"/>
                    <a:pt x="185" y="6690"/>
                  </a:cubicBezTo>
                  <a:lnTo>
                    <a:pt x="23" y="5645"/>
                  </a:lnTo>
                  <a:cubicBezTo>
                    <a:pt x="-142" y="4590"/>
                    <a:pt x="595" y="3594"/>
                    <a:pt x="1662" y="3431"/>
                  </a:cubicBezTo>
                  <a:lnTo>
                    <a:pt x="23976" y="23"/>
                  </a:lnTo>
                  <a:cubicBezTo>
                    <a:pt x="25043" y="-140"/>
                    <a:pt x="26049" y="590"/>
                    <a:pt x="26214" y="1645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B2B0F957-5EC2-4852-8B70-65365D3E124C}"/>
                </a:ext>
              </a:extLst>
            </p:cNvPr>
            <p:cNvSpPr/>
            <p:nvPr/>
          </p:nvSpPr>
          <p:spPr>
            <a:xfrm>
              <a:off x="4587653" y="1573470"/>
              <a:ext cx="25683" cy="11931"/>
            </a:xfrm>
            <a:custGeom>
              <a:avLst/>
              <a:gdLst>
                <a:gd name="connsiteX0" fmla="*/ 25583 w 25683"/>
                <a:gd name="connsiteY0" fmla="*/ 9600 h 11931"/>
                <a:gd name="connsiteX1" fmla="*/ 25246 w 25683"/>
                <a:gd name="connsiteY1" fmla="*/ 10604 h 11931"/>
                <a:gd name="connsiteX2" fmla="*/ 22766 w 25683"/>
                <a:gd name="connsiteY2" fmla="*/ 11833 h 11931"/>
                <a:gd name="connsiteX3" fmla="*/ 1342 w 25683"/>
                <a:gd name="connsiteY3" fmla="*/ 4785 h 11931"/>
                <a:gd name="connsiteX4" fmla="*/ 100 w 25683"/>
                <a:gd name="connsiteY4" fmla="*/ 2332 h 11931"/>
                <a:gd name="connsiteX5" fmla="*/ 437 w 25683"/>
                <a:gd name="connsiteY5" fmla="*/ 1328 h 11931"/>
                <a:gd name="connsiteX6" fmla="*/ 2918 w 25683"/>
                <a:gd name="connsiteY6" fmla="*/ 99 h 11931"/>
                <a:gd name="connsiteX7" fmla="*/ 24342 w 25683"/>
                <a:gd name="connsiteY7" fmla="*/ 7147 h 11931"/>
                <a:gd name="connsiteX8" fmla="*/ 25583 w 25683"/>
                <a:gd name="connsiteY8" fmla="*/ 9600 h 11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683" h="11931">
                  <a:moveTo>
                    <a:pt x="25583" y="9600"/>
                  </a:moveTo>
                  <a:lnTo>
                    <a:pt x="25246" y="10604"/>
                  </a:lnTo>
                  <a:cubicBezTo>
                    <a:pt x="24904" y="11617"/>
                    <a:pt x="23789" y="12170"/>
                    <a:pt x="22766" y="11833"/>
                  </a:cubicBezTo>
                  <a:lnTo>
                    <a:pt x="1342" y="4785"/>
                  </a:lnTo>
                  <a:cubicBezTo>
                    <a:pt x="319" y="4448"/>
                    <a:pt x="-241" y="3345"/>
                    <a:pt x="100" y="2332"/>
                  </a:cubicBezTo>
                  <a:lnTo>
                    <a:pt x="437" y="1328"/>
                  </a:lnTo>
                  <a:cubicBezTo>
                    <a:pt x="779" y="315"/>
                    <a:pt x="1894" y="-238"/>
                    <a:pt x="2918" y="99"/>
                  </a:cubicBezTo>
                  <a:lnTo>
                    <a:pt x="24342" y="7147"/>
                  </a:lnTo>
                  <a:cubicBezTo>
                    <a:pt x="25365" y="7484"/>
                    <a:pt x="25925" y="8587"/>
                    <a:pt x="25583" y="9600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28C3CBEE-0AE3-9B96-8934-F76394D1BE2E}"/>
                </a:ext>
              </a:extLst>
            </p:cNvPr>
            <p:cNvSpPr/>
            <p:nvPr/>
          </p:nvSpPr>
          <p:spPr>
            <a:xfrm>
              <a:off x="4577964" y="1565587"/>
              <a:ext cx="29029" cy="14085"/>
            </a:xfrm>
            <a:custGeom>
              <a:avLst/>
              <a:gdLst>
                <a:gd name="connsiteX0" fmla="*/ 410 w 29029"/>
                <a:gd name="connsiteY0" fmla="*/ 12276 h 14085"/>
                <a:gd name="connsiteX1" fmla="*/ 148 w 29029"/>
                <a:gd name="connsiteY1" fmla="*/ 11529 h 14085"/>
                <a:gd name="connsiteX2" fmla="*/ 1828 w 29029"/>
                <a:gd name="connsiteY2" fmla="*/ 8113 h 14085"/>
                <a:gd name="connsiteX3" fmla="*/ 25165 w 29029"/>
                <a:gd name="connsiteY3" fmla="*/ 146 h 14085"/>
                <a:gd name="connsiteX4" fmla="*/ 28620 w 29029"/>
                <a:gd name="connsiteY4" fmla="*/ 1810 h 14085"/>
                <a:gd name="connsiteX5" fmla="*/ 28882 w 29029"/>
                <a:gd name="connsiteY5" fmla="*/ 2556 h 14085"/>
                <a:gd name="connsiteX6" fmla="*/ 27202 w 29029"/>
                <a:gd name="connsiteY6" fmla="*/ 5972 h 14085"/>
                <a:gd name="connsiteX7" fmla="*/ 3865 w 29029"/>
                <a:gd name="connsiteY7" fmla="*/ 13939 h 14085"/>
                <a:gd name="connsiteX8" fmla="*/ 410 w 29029"/>
                <a:gd name="connsiteY8" fmla="*/ 12276 h 14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029" h="14085">
                  <a:moveTo>
                    <a:pt x="410" y="12276"/>
                  </a:moveTo>
                  <a:lnTo>
                    <a:pt x="148" y="11529"/>
                  </a:lnTo>
                  <a:cubicBezTo>
                    <a:pt x="-339" y="10133"/>
                    <a:pt x="417" y="8596"/>
                    <a:pt x="1828" y="8113"/>
                  </a:cubicBezTo>
                  <a:lnTo>
                    <a:pt x="25165" y="146"/>
                  </a:lnTo>
                  <a:cubicBezTo>
                    <a:pt x="26579" y="-336"/>
                    <a:pt x="28133" y="413"/>
                    <a:pt x="28620" y="1810"/>
                  </a:cubicBezTo>
                  <a:lnTo>
                    <a:pt x="28882" y="2556"/>
                  </a:lnTo>
                  <a:cubicBezTo>
                    <a:pt x="29369" y="3953"/>
                    <a:pt x="28613" y="5490"/>
                    <a:pt x="27202" y="5972"/>
                  </a:cubicBezTo>
                  <a:lnTo>
                    <a:pt x="3865" y="13939"/>
                  </a:lnTo>
                  <a:cubicBezTo>
                    <a:pt x="2451" y="14421"/>
                    <a:pt x="897" y="13672"/>
                    <a:pt x="410" y="12276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C6C6850D-9AE7-8599-8AF6-AD34CA7369C2}"/>
                </a:ext>
              </a:extLst>
            </p:cNvPr>
            <p:cNvSpPr/>
            <p:nvPr/>
          </p:nvSpPr>
          <p:spPr>
            <a:xfrm>
              <a:off x="4727307" y="1804432"/>
              <a:ext cx="324002" cy="111793"/>
            </a:xfrm>
            <a:custGeom>
              <a:avLst/>
              <a:gdLst>
                <a:gd name="connsiteX0" fmla="*/ 320198 w 324002"/>
                <a:gd name="connsiteY0" fmla="*/ 65584 h 111793"/>
                <a:gd name="connsiteX1" fmla="*/ 315427 w 324002"/>
                <a:gd name="connsiteY1" fmla="*/ 60747 h 111793"/>
                <a:gd name="connsiteX2" fmla="*/ 192097 w 324002"/>
                <a:gd name="connsiteY2" fmla="*/ 1572 h 111793"/>
                <a:gd name="connsiteX3" fmla="*/ 18057 w 324002"/>
                <a:gd name="connsiteY3" fmla="*/ 44841 h 111793"/>
                <a:gd name="connsiteX4" fmla="*/ 12013 w 324002"/>
                <a:gd name="connsiteY4" fmla="*/ 86987 h 111793"/>
                <a:gd name="connsiteX5" fmla="*/ 47043 w 324002"/>
                <a:gd name="connsiteY5" fmla="*/ 98755 h 111793"/>
                <a:gd name="connsiteX6" fmla="*/ 121894 w 324002"/>
                <a:gd name="connsiteY6" fmla="*/ 102859 h 111793"/>
                <a:gd name="connsiteX7" fmla="*/ 193860 w 324002"/>
                <a:gd name="connsiteY7" fmla="*/ 109047 h 111793"/>
                <a:gd name="connsiteX8" fmla="*/ 251064 w 324002"/>
                <a:gd name="connsiteY8" fmla="*/ 89898 h 111793"/>
                <a:gd name="connsiteX9" fmla="*/ 307133 w 324002"/>
                <a:gd name="connsiteY9" fmla="*/ 88616 h 111793"/>
                <a:gd name="connsiteX10" fmla="*/ 323202 w 324002"/>
                <a:gd name="connsiteY10" fmla="*/ 70619 h 111793"/>
                <a:gd name="connsiteX11" fmla="*/ 320198 w 324002"/>
                <a:gd name="connsiteY11" fmla="*/ 65579 h 11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4002" h="111793">
                  <a:moveTo>
                    <a:pt x="320198" y="65584"/>
                  </a:moveTo>
                  <a:cubicBezTo>
                    <a:pt x="318772" y="63841"/>
                    <a:pt x="317095" y="62262"/>
                    <a:pt x="315427" y="60747"/>
                  </a:cubicBezTo>
                  <a:cubicBezTo>
                    <a:pt x="281308" y="29802"/>
                    <a:pt x="237863" y="8004"/>
                    <a:pt x="192097" y="1572"/>
                  </a:cubicBezTo>
                  <a:cubicBezTo>
                    <a:pt x="132961" y="-6737"/>
                    <a:pt x="70179" y="19384"/>
                    <a:pt x="18057" y="44841"/>
                  </a:cubicBezTo>
                  <a:cubicBezTo>
                    <a:pt x="-3200" y="55222"/>
                    <a:pt x="-6296" y="71352"/>
                    <a:pt x="12013" y="86987"/>
                  </a:cubicBezTo>
                  <a:cubicBezTo>
                    <a:pt x="21558" y="95138"/>
                    <a:pt x="34504" y="98217"/>
                    <a:pt x="47043" y="98755"/>
                  </a:cubicBezTo>
                  <a:cubicBezTo>
                    <a:pt x="72310" y="99841"/>
                    <a:pt x="96932" y="96808"/>
                    <a:pt x="121894" y="102859"/>
                  </a:cubicBezTo>
                  <a:cubicBezTo>
                    <a:pt x="145447" y="108569"/>
                    <a:pt x="169720" y="115849"/>
                    <a:pt x="193860" y="109047"/>
                  </a:cubicBezTo>
                  <a:cubicBezTo>
                    <a:pt x="214365" y="103267"/>
                    <a:pt x="228461" y="90895"/>
                    <a:pt x="251064" y="89898"/>
                  </a:cubicBezTo>
                  <a:cubicBezTo>
                    <a:pt x="269567" y="89084"/>
                    <a:pt x="288872" y="92565"/>
                    <a:pt x="307133" y="88616"/>
                  </a:cubicBezTo>
                  <a:cubicBezTo>
                    <a:pt x="315473" y="86810"/>
                    <a:pt x="327178" y="81258"/>
                    <a:pt x="323202" y="70619"/>
                  </a:cubicBezTo>
                  <a:cubicBezTo>
                    <a:pt x="322508" y="68767"/>
                    <a:pt x="321451" y="67109"/>
                    <a:pt x="320198" y="65579"/>
                  </a:cubicBezTo>
                  <a:close/>
                </a:path>
              </a:pathLst>
            </a:custGeom>
            <a:solidFill>
              <a:srgbClr val="FFA3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94939CF3-BAF3-8210-3670-89FF64608462}"/>
                </a:ext>
              </a:extLst>
            </p:cNvPr>
            <p:cNvSpPr/>
            <p:nvPr/>
          </p:nvSpPr>
          <p:spPr>
            <a:xfrm>
              <a:off x="4721556" y="1516188"/>
              <a:ext cx="84633" cy="30890"/>
            </a:xfrm>
            <a:custGeom>
              <a:avLst/>
              <a:gdLst>
                <a:gd name="connsiteX0" fmla="*/ 84633 w 84633"/>
                <a:gd name="connsiteY0" fmla="*/ 16879 h 30890"/>
                <a:gd name="connsiteX1" fmla="*/ 66538 w 84633"/>
                <a:gd name="connsiteY1" fmla="*/ 14353 h 30890"/>
                <a:gd name="connsiteX2" fmla="*/ 12529 w 84633"/>
                <a:gd name="connsiteY2" fmla="*/ 0 h 30890"/>
                <a:gd name="connsiteX3" fmla="*/ 0 w 84633"/>
                <a:gd name="connsiteY3" fmla="*/ 27752 h 30890"/>
                <a:gd name="connsiteX4" fmla="*/ 39292 w 84633"/>
                <a:gd name="connsiteY4" fmla="*/ 30286 h 30890"/>
                <a:gd name="connsiteX5" fmla="*/ 84633 w 84633"/>
                <a:gd name="connsiteY5" fmla="*/ 16876 h 30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633" h="30890">
                  <a:moveTo>
                    <a:pt x="84633" y="16879"/>
                  </a:moveTo>
                  <a:lnTo>
                    <a:pt x="66538" y="14353"/>
                  </a:lnTo>
                  <a:cubicBezTo>
                    <a:pt x="44027" y="12411"/>
                    <a:pt x="26433" y="7244"/>
                    <a:pt x="12529" y="0"/>
                  </a:cubicBezTo>
                  <a:cubicBezTo>
                    <a:pt x="11072" y="8226"/>
                    <a:pt x="7642" y="18297"/>
                    <a:pt x="0" y="27752"/>
                  </a:cubicBezTo>
                  <a:cubicBezTo>
                    <a:pt x="22140" y="32014"/>
                    <a:pt x="39292" y="30286"/>
                    <a:pt x="39292" y="30286"/>
                  </a:cubicBezTo>
                  <a:cubicBezTo>
                    <a:pt x="81542" y="34318"/>
                    <a:pt x="84633" y="16876"/>
                    <a:pt x="84633" y="16876"/>
                  </a:cubicBezTo>
                  <a:close/>
                </a:path>
              </a:pathLst>
            </a:custGeom>
            <a:solidFill>
              <a:srgbClr val="FFA3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6E4A23D9-E8EA-EC3C-3D73-82925D7ECDCE}"/>
                </a:ext>
              </a:extLst>
            </p:cNvPr>
            <p:cNvSpPr/>
            <p:nvPr/>
          </p:nvSpPr>
          <p:spPr>
            <a:xfrm>
              <a:off x="4782294" y="1526555"/>
              <a:ext cx="49913" cy="58184"/>
            </a:xfrm>
            <a:custGeom>
              <a:avLst/>
              <a:gdLst>
                <a:gd name="connsiteX0" fmla="*/ 48663 w 49913"/>
                <a:gd name="connsiteY0" fmla="*/ 52344 h 58184"/>
                <a:gd name="connsiteX1" fmla="*/ 47569 w 49913"/>
                <a:gd name="connsiteY1" fmla="*/ 42229 h 58184"/>
                <a:gd name="connsiteX2" fmla="*/ 29032 w 49913"/>
                <a:gd name="connsiteY2" fmla="*/ 12639 h 58184"/>
                <a:gd name="connsiteX3" fmla="*/ 38759 w 49913"/>
                <a:gd name="connsiteY3" fmla="*/ 11075 h 58184"/>
                <a:gd name="connsiteX4" fmla="*/ 49914 w 49913"/>
                <a:gd name="connsiteY4" fmla="*/ 5528 h 58184"/>
                <a:gd name="connsiteX5" fmla="*/ 22802 w 49913"/>
                <a:gd name="connsiteY5" fmla="*/ 447 h 58184"/>
                <a:gd name="connsiteX6" fmla="*/ 0 w 49913"/>
                <a:gd name="connsiteY6" fmla="*/ 4876 h 58184"/>
                <a:gd name="connsiteX7" fmla="*/ 225 w 49913"/>
                <a:gd name="connsiteY7" fmla="*/ 18608 h 58184"/>
                <a:gd name="connsiteX8" fmla="*/ 46561 w 49913"/>
                <a:gd name="connsiteY8" fmla="*/ 58184 h 58184"/>
                <a:gd name="connsiteX9" fmla="*/ 48660 w 49913"/>
                <a:gd name="connsiteY9" fmla="*/ 52344 h 58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913" h="58184">
                  <a:moveTo>
                    <a:pt x="48663" y="52344"/>
                  </a:moveTo>
                  <a:cubicBezTo>
                    <a:pt x="49870" y="48984"/>
                    <a:pt x="49468" y="45262"/>
                    <a:pt x="47569" y="42229"/>
                  </a:cubicBezTo>
                  <a:lnTo>
                    <a:pt x="29032" y="12639"/>
                  </a:lnTo>
                  <a:cubicBezTo>
                    <a:pt x="29032" y="12639"/>
                    <a:pt x="31115" y="9012"/>
                    <a:pt x="38759" y="11075"/>
                  </a:cubicBezTo>
                  <a:cubicBezTo>
                    <a:pt x="46403" y="13139"/>
                    <a:pt x="49914" y="5528"/>
                    <a:pt x="49914" y="5528"/>
                  </a:cubicBezTo>
                  <a:cubicBezTo>
                    <a:pt x="49914" y="5528"/>
                    <a:pt x="39045" y="3283"/>
                    <a:pt x="22802" y="447"/>
                  </a:cubicBezTo>
                  <a:cubicBezTo>
                    <a:pt x="13511" y="-1175"/>
                    <a:pt x="5319" y="1923"/>
                    <a:pt x="0" y="4876"/>
                  </a:cubicBezTo>
                  <a:lnTo>
                    <a:pt x="225" y="18608"/>
                  </a:lnTo>
                  <a:cubicBezTo>
                    <a:pt x="12864" y="35215"/>
                    <a:pt x="28589" y="48065"/>
                    <a:pt x="46561" y="58184"/>
                  </a:cubicBezTo>
                  <a:lnTo>
                    <a:pt x="48660" y="52344"/>
                  </a:lnTo>
                  <a:close/>
                </a:path>
              </a:pathLst>
            </a:custGeom>
            <a:gradFill>
              <a:gsLst>
                <a:gs pos="0">
                  <a:srgbClr val="FEBBBA"/>
                </a:gs>
                <a:gs pos="50000">
                  <a:srgbClr val="FEA6A4"/>
                </a:gs>
                <a:gs pos="100000">
                  <a:srgbClr val="FF928E"/>
                </a:gs>
              </a:gsLst>
              <a:lin ang="12752261" scaled="1"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83A64445-CFFB-7D12-1CA1-047539C797FC}"/>
                </a:ext>
              </a:extLst>
            </p:cNvPr>
            <p:cNvSpPr/>
            <p:nvPr/>
          </p:nvSpPr>
          <p:spPr>
            <a:xfrm>
              <a:off x="4796873" y="1576778"/>
              <a:ext cx="25766" cy="20498"/>
            </a:xfrm>
            <a:custGeom>
              <a:avLst/>
              <a:gdLst>
                <a:gd name="connsiteX0" fmla="*/ 528 w 25766"/>
                <a:gd name="connsiteY0" fmla="*/ 1723 h 20498"/>
                <a:gd name="connsiteX1" fmla="*/ 1003 w 25766"/>
                <a:gd name="connsiteY1" fmla="*/ 1087 h 20498"/>
                <a:gd name="connsiteX2" fmla="*/ 4802 w 25766"/>
                <a:gd name="connsiteY2" fmla="*/ 522 h 20498"/>
                <a:gd name="connsiteX3" fmla="*/ 24666 w 25766"/>
                <a:gd name="connsiteY3" fmla="*/ 15020 h 20498"/>
                <a:gd name="connsiteX4" fmla="*/ 25238 w 25766"/>
                <a:gd name="connsiteY4" fmla="*/ 18776 h 20498"/>
                <a:gd name="connsiteX5" fmla="*/ 24763 w 25766"/>
                <a:gd name="connsiteY5" fmla="*/ 19411 h 20498"/>
                <a:gd name="connsiteX6" fmla="*/ 20964 w 25766"/>
                <a:gd name="connsiteY6" fmla="*/ 19976 h 20498"/>
                <a:gd name="connsiteX7" fmla="*/ 1100 w 25766"/>
                <a:gd name="connsiteY7" fmla="*/ 5478 h 20498"/>
                <a:gd name="connsiteX8" fmla="*/ 528 w 25766"/>
                <a:gd name="connsiteY8" fmla="*/ 1723 h 20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766" h="20498">
                  <a:moveTo>
                    <a:pt x="528" y="1723"/>
                  </a:moveTo>
                  <a:lnTo>
                    <a:pt x="1003" y="1087"/>
                  </a:lnTo>
                  <a:cubicBezTo>
                    <a:pt x="1891" y="-101"/>
                    <a:pt x="3600" y="-355"/>
                    <a:pt x="4802" y="522"/>
                  </a:cubicBezTo>
                  <a:lnTo>
                    <a:pt x="24666" y="15020"/>
                  </a:lnTo>
                  <a:cubicBezTo>
                    <a:pt x="25868" y="15898"/>
                    <a:pt x="26125" y="17588"/>
                    <a:pt x="25238" y="18776"/>
                  </a:cubicBezTo>
                  <a:lnTo>
                    <a:pt x="24763" y="19411"/>
                  </a:lnTo>
                  <a:cubicBezTo>
                    <a:pt x="23875" y="20599"/>
                    <a:pt x="22166" y="20854"/>
                    <a:pt x="20964" y="19976"/>
                  </a:cubicBezTo>
                  <a:lnTo>
                    <a:pt x="1100" y="5478"/>
                  </a:lnTo>
                  <a:cubicBezTo>
                    <a:pt x="-102" y="4600"/>
                    <a:pt x="-359" y="2910"/>
                    <a:pt x="528" y="1723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84ED3302-F09C-D884-F970-E17E5D0B3BDE}"/>
                </a:ext>
              </a:extLst>
            </p:cNvPr>
            <p:cNvSpPr/>
            <p:nvPr/>
          </p:nvSpPr>
          <p:spPr>
            <a:xfrm>
              <a:off x="4788145" y="1548687"/>
              <a:ext cx="23197" cy="17302"/>
            </a:xfrm>
            <a:custGeom>
              <a:avLst/>
              <a:gdLst>
                <a:gd name="connsiteX0" fmla="*/ 22859 w 23197"/>
                <a:gd name="connsiteY0" fmla="*/ 15580 h 17302"/>
                <a:gd name="connsiteX1" fmla="*/ 22258 w 23197"/>
                <a:gd name="connsiteY1" fmla="*/ 16456 h 17302"/>
                <a:gd name="connsiteX2" fmla="*/ 19532 w 23197"/>
                <a:gd name="connsiteY2" fmla="*/ 16970 h 17302"/>
                <a:gd name="connsiteX3" fmla="*/ 857 w 23197"/>
                <a:gd name="connsiteY3" fmla="*/ 4418 h 17302"/>
                <a:gd name="connsiteX4" fmla="*/ 339 w 23197"/>
                <a:gd name="connsiteY4" fmla="*/ 1722 h 17302"/>
                <a:gd name="connsiteX5" fmla="*/ 940 w 23197"/>
                <a:gd name="connsiteY5" fmla="*/ 847 h 17302"/>
                <a:gd name="connsiteX6" fmla="*/ 3665 w 23197"/>
                <a:gd name="connsiteY6" fmla="*/ 333 h 17302"/>
                <a:gd name="connsiteX7" fmla="*/ 22340 w 23197"/>
                <a:gd name="connsiteY7" fmla="*/ 12884 h 17302"/>
                <a:gd name="connsiteX8" fmla="*/ 22859 w 23197"/>
                <a:gd name="connsiteY8" fmla="*/ 15580 h 17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197" h="17302">
                  <a:moveTo>
                    <a:pt x="22859" y="15580"/>
                  </a:moveTo>
                  <a:lnTo>
                    <a:pt x="22258" y="16456"/>
                  </a:lnTo>
                  <a:cubicBezTo>
                    <a:pt x="21651" y="17338"/>
                    <a:pt x="20425" y="17568"/>
                    <a:pt x="19532" y="16970"/>
                  </a:cubicBezTo>
                  <a:lnTo>
                    <a:pt x="857" y="4418"/>
                  </a:lnTo>
                  <a:cubicBezTo>
                    <a:pt x="-35" y="3820"/>
                    <a:pt x="-270" y="2605"/>
                    <a:pt x="339" y="1722"/>
                  </a:cubicBezTo>
                  <a:lnTo>
                    <a:pt x="940" y="847"/>
                  </a:lnTo>
                  <a:cubicBezTo>
                    <a:pt x="1546" y="-35"/>
                    <a:pt x="2773" y="-266"/>
                    <a:pt x="3665" y="333"/>
                  </a:cubicBezTo>
                  <a:lnTo>
                    <a:pt x="22340" y="12884"/>
                  </a:lnTo>
                  <a:cubicBezTo>
                    <a:pt x="23232" y="13483"/>
                    <a:pt x="23467" y="14698"/>
                    <a:pt x="22859" y="15580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4201BC07-9E7B-446B-F3DB-A3CBE2C1A5E7}"/>
                </a:ext>
              </a:extLst>
            </p:cNvPr>
            <p:cNvSpPr/>
            <p:nvPr/>
          </p:nvSpPr>
          <p:spPr>
            <a:xfrm>
              <a:off x="4797071" y="1590720"/>
              <a:ext cx="4994" cy="26205"/>
            </a:xfrm>
            <a:custGeom>
              <a:avLst/>
              <a:gdLst>
                <a:gd name="connsiteX0" fmla="*/ 4468 w 4994"/>
                <a:gd name="connsiteY0" fmla="*/ 0 h 26205"/>
                <a:gd name="connsiteX1" fmla="*/ 4994 w 4994"/>
                <a:gd name="connsiteY1" fmla="*/ 526 h 26205"/>
                <a:gd name="connsiteX2" fmla="*/ 4994 w 4994"/>
                <a:gd name="connsiteY2" fmla="*/ 25679 h 26205"/>
                <a:gd name="connsiteX3" fmla="*/ 4468 w 4994"/>
                <a:gd name="connsiteY3" fmla="*/ 26206 h 26205"/>
                <a:gd name="connsiteX4" fmla="*/ 526 w 4994"/>
                <a:gd name="connsiteY4" fmla="*/ 26206 h 26205"/>
                <a:gd name="connsiteX5" fmla="*/ 0 w 4994"/>
                <a:gd name="connsiteY5" fmla="*/ 25679 h 26205"/>
                <a:gd name="connsiteX6" fmla="*/ 0 w 4994"/>
                <a:gd name="connsiteY6" fmla="*/ 526 h 26205"/>
                <a:gd name="connsiteX7" fmla="*/ 526 w 4994"/>
                <a:gd name="connsiteY7" fmla="*/ 0 h 26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94" h="26205">
                  <a:moveTo>
                    <a:pt x="4468" y="0"/>
                  </a:moveTo>
                  <a:cubicBezTo>
                    <a:pt x="4759" y="0"/>
                    <a:pt x="4994" y="236"/>
                    <a:pt x="4994" y="526"/>
                  </a:cubicBezTo>
                  <a:lnTo>
                    <a:pt x="4994" y="25679"/>
                  </a:lnTo>
                  <a:cubicBezTo>
                    <a:pt x="4994" y="25970"/>
                    <a:pt x="4759" y="26206"/>
                    <a:pt x="4468" y="26206"/>
                  </a:cubicBezTo>
                  <a:lnTo>
                    <a:pt x="526" y="26206"/>
                  </a:lnTo>
                  <a:cubicBezTo>
                    <a:pt x="236" y="26206"/>
                    <a:pt x="0" y="25970"/>
                    <a:pt x="0" y="25679"/>
                  </a:cubicBezTo>
                  <a:lnTo>
                    <a:pt x="0" y="526"/>
                  </a:lnTo>
                  <a:cubicBezTo>
                    <a:pt x="0" y="236"/>
                    <a:pt x="236" y="0"/>
                    <a:pt x="526" y="0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8A159C8C-F22C-9B05-55BA-869BF4253709}"/>
                </a:ext>
              </a:extLst>
            </p:cNvPr>
            <p:cNvSpPr/>
            <p:nvPr/>
          </p:nvSpPr>
          <p:spPr>
            <a:xfrm>
              <a:off x="4795163" y="1562577"/>
              <a:ext cx="26465" cy="7656"/>
            </a:xfrm>
            <a:custGeom>
              <a:avLst/>
              <a:gdLst>
                <a:gd name="connsiteX0" fmla="*/ 26451 w 26465"/>
                <a:gd name="connsiteY0" fmla="*/ 4905 h 7656"/>
                <a:gd name="connsiteX1" fmla="*/ 26320 w 26465"/>
                <a:gd name="connsiteY1" fmla="*/ 5955 h 7656"/>
                <a:gd name="connsiteX2" fmla="*/ 24133 w 26465"/>
                <a:gd name="connsiteY2" fmla="*/ 7642 h 7656"/>
                <a:gd name="connsiteX3" fmla="*/ 1722 w 26465"/>
                <a:gd name="connsiteY3" fmla="*/ 4914 h 7656"/>
                <a:gd name="connsiteX4" fmla="*/ 15 w 26465"/>
                <a:gd name="connsiteY4" fmla="*/ 2752 h 7656"/>
                <a:gd name="connsiteX5" fmla="*/ 146 w 26465"/>
                <a:gd name="connsiteY5" fmla="*/ 1702 h 7656"/>
                <a:gd name="connsiteX6" fmla="*/ 2333 w 26465"/>
                <a:gd name="connsiteY6" fmla="*/ 15 h 7656"/>
                <a:gd name="connsiteX7" fmla="*/ 24744 w 26465"/>
                <a:gd name="connsiteY7" fmla="*/ 2742 h 7656"/>
                <a:gd name="connsiteX8" fmla="*/ 26451 w 26465"/>
                <a:gd name="connsiteY8" fmla="*/ 4905 h 7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465" h="7656">
                  <a:moveTo>
                    <a:pt x="26451" y="4905"/>
                  </a:moveTo>
                  <a:lnTo>
                    <a:pt x="26320" y="5955"/>
                  </a:lnTo>
                  <a:cubicBezTo>
                    <a:pt x="26189" y="7014"/>
                    <a:pt x="25205" y="7773"/>
                    <a:pt x="24133" y="7642"/>
                  </a:cubicBezTo>
                  <a:lnTo>
                    <a:pt x="1722" y="4914"/>
                  </a:lnTo>
                  <a:cubicBezTo>
                    <a:pt x="650" y="4784"/>
                    <a:pt x="-118" y="3811"/>
                    <a:pt x="15" y="2752"/>
                  </a:cubicBezTo>
                  <a:lnTo>
                    <a:pt x="146" y="1702"/>
                  </a:lnTo>
                  <a:cubicBezTo>
                    <a:pt x="277" y="643"/>
                    <a:pt x="1261" y="-116"/>
                    <a:pt x="2333" y="15"/>
                  </a:cubicBezTo>
                  <a:lnTo>
                    <a:pt x="24744" y="2742"/>
                  </a:lnTo>
                  <a:cubicBezTo>
                    <a:pt x="25816" y="2873"/>
                    <a:pt x="26584" y="3845"/>
                    <a:pt x="26451" y="4905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12E50A3D-7904-54DF-B1AA-09B1E5443C70}"/>
                </a:ext>
              </a:extLst>
            </p:cNvPr>
            <p:cNvSpPr/>
            <p:nvPr/>
          </p:nvSpPr>
          <p:spPr>
            <a:xfrm>
              <a:off x="4769268" y="1553730"/>
              <a:ext cx="26465" cy="7656"/>
            </a:xfrm>
            <a:custGeom>
              <a:avLst/>
              <a:gdLst>
                <a:gd name="connsiteX0" fmla="*/ 26451 w 26465"/>
                <a:gd name="connsiteY0" fmla="*/ 4905 h 7656"/>
                <a:gd name="connsiteX1" fmla="*/ 26320 w 26465"/>
                <a:gd name="connsiteY1" fmla="*/ 5955 h 7656"/>
                <a:gd name="connsiteX2" fmla="*/ 24133 w 26465"/>
                <a:gd name="connsiteY2" fmla="*/ 7642 h 7656"/>
                <a:gd name="connsiteX3" fmla="*/ 1722 w 26465"/>
                <a:gd name="connsiteY3" fmla="*/ 4914 h 7656"/>
                <a:gd name="connsiteX4" fmla="*/ 15 w 26465"/>
                <a:gd name="connsiteY4" fmla="*/ 2752 h 7656"/>
                <a:gd name="connsiteX5" fmla="*/ 146 w 26465"/>
                <a:gd name="connsiteY5" fmla="*/ 1702 h 7656"/>
                <a:gd name="connsiteX6" fmla="*/ 2333 w 26465"/>
                <a:gd name="connsiteY6" fmla="*/ 15 h 7656"/>
                <a:gd name="connsiteX7" fmla="*/ 24744 w 26465"/>
                <a:gd name="connsiteY7" fmla="*/ 2742 h 7656"/>
                <a:gd name="connsiteX8" fmla="*/ 26451 w 26465"/>
                <a:gd name="connsiteY8" fmla="*/ 4905 h 7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465" h="7656">
                  <a:moveTo>
                    <a:pt x="26451" y="4905"/>
                  </a:moveTo>
                  <a:lnTo>
                    <a:pt x="26320" y="5955"/>
                  </a:lnTo>
                  <a:cubicBezTo>
                    <a:pt x="26189" y="7014"/>
                    <a:pt x="25205" y="7773"/>
                    <a:pt x="24133" y="7642"/>
                  </a:cubicBezTo>
                  <a:lnTo>
                    <a:pt x="1722" y="4914"/>
                  </a:lnTo>
                  <a:cubicBezTo>
                    <a:pt x="650" y="4784"/>
                    <a:pt x="-118" y="3811"/>
                    <a:pt x="15" y="2752"/>
                  </a:cubicBezTo>
                  <a:lnTo>
                    <a:pt x="146" y="1702"/>
                  </a:lnTo>
                  <a:cubicBezTo>
                    <a:pt x="277" y="643"/>
                    <a:pt x="1261" y="-116"/>
                    <a:pt x="2333" y="15"/>
                  </a:cubicBezTo>
                  <a:lnTo>
                    <a:pt x="24744" y="2742"/>
                  </a:lnTo>
                  <a:cubicBezTo>
                    <a:pt x="25816" y="2873"/>
                    <a:pt x="26584" y="3845"/>
                    <a:pt x="26451" y="4905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33F9B55B-061B-5BB3-A7B5-3009F494F68C}"/>
                </a:ext>
              </a:extLst>
            </p:cNvPr>
            <p:cNvSpPr/>
            <p:nvPr/>
          </p:nvSpPr>
          <p:spPr>
            <a:xfrm>
              <a:off x="4795814" y="1630877"/>
              <a:ext cx="23197" cy="17302"/>
            </a:xfrm>
            <a:custGeom>
              <a:avLst/>
              <a:gdLst>
                <a:gd name="connsiteX0" fmla="*/ 22859 w 23197"/>
                <a:gd name="connsiteY0" fmla="*/ 15580 h 17302"/>
                <a:gd name="connsiteX1" fmla="*/ 22258 w 23197"/>
                <a:gd name="connsiteY1" fmla="*/ 16456 h 17302"/>
                <a:gd name="connsiteX2" fmla="*/ 19532 w 23197"/>
                <a:gd name="connsiteY2" fmla="*/ 16970 h 17302"/>
                <a:gd name="connsiteX3" fmla="*/ 857 w 23197"/>
                <a:gd name="connsiteY3" fmla="*/ 4418 h 17302"/>
                <a:gd name="connsiteX4" fmla="*/ 339 w 23197"/>
                <a:gd name="connsiteY4" fmla="*/ 1722 h 17302"/>
                <a:gd name="connsiteX5" fmla="*/ 940 w 23197"/>
                <a:gd name="connsiteY5" fmla="*/ 847 h 17302"/>
                <a:gd name="connsiteX6" fmla="*/ 3665 w 23197"/>
                <a:gd name="connsiteY6" fmla="*/ 333 h 17302"/>
                <a:gd name="connsiteX7" fmla="*/ 22340 w 23197"/>
                <a:gd name="connsiteY7" fmla="*/ 12884 h 17302"/>
                <a:gd name="connsiteX8" fmla="*/ 22859 w 23197"/>
                <a:gd name="connsiteY8" fmla="*/ 15580 h 17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197" h="17302">
                  <a:moveTo>
                    <a:pt x="22859" y="15580"/>
                  </a:moveTo>
                  <a:lnTo>
                    <a:pt x="22258" y="16456"/>
                  </a:lnTo>
                  <a:cubicBezTo>
                    <a:pt x="21651" y="17338"/>
                    <a:pt x="20425" y="17568"/>
                    <a:pt x="19532" y="16970"/>
                  </a:cubicBezTo>
                  <a:lnTo>
                    <a:pt x="857" y="4418"/>
                  </a:lnTo>
                  <a:cubicBezTo>
                    <a:pt x="-35" y="3820"/>
                    <a:pt x="-270" y="2605"/>
                    <a:pt x="339" y="1722"/>
                  </a:cubicBezTo>
                  <a:lnTo>
                    <a:pt x="940" y="847"/>
                  </a:lnTo>
                  <a:cubicBezTo>
                    <a:pt x="1546" y="-35"/>
                    <a:pt x="2773" y="-266"/>
                    <a:pt x="3665" y="333"/>
                  </a:cubicBezTo>
                  <a:lnTo>
                    <a:pt x="22340" y="12884"/>
                  </a:lnTo>
                  <a:cubicBezTo>
                    <a:pt x="23232" y="13483"/>
                    <a:pt x="23467" y="14698"/>
                    <a:pt x="22859" y="15580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9132096A-F03B-DA19-3897-BAA8950266B9}"/>
                </a:ext>
              </a:extLst>
            </p:cNvPr>
            <p:cNvSpPr/>
            <p:nvPr/>
          </p:nvSpPr>
          <p:spPr>
            <a:xfrm>
              <a:off x="4775326" y="1600475"/>
              <a:ext cx="20301" cy="25775"/>
            </a:xfrm>
            <a:custGeom>
              <a:avLst/>
              <a:gdLst>
                <a:gd name="connsiteX0" fmla="*/ 19154 w 20301"/>
                <a:gd name="connsiteY0" fmla="*/ 24832 h 25775"/>
                <a:gd name="connsiteX1" fmla="*/ 18502 w 20301"/>
                <a:gd name="connsiteY1" fmla="*/ 25287 h 25775"/>
                <a:gd name="connsiteX2" fmla="*/ 14717 w 20301"/>
                <a:gd name="connsiteY2" fmla="*/ 24640 h 25775"/>
                <a:gd name="connsiteX3" fmla="*/ 493 w 20301"/>
                <a:gd name="connsiteY3" fmla="*/ 4687 h 25775"/>
                <a:gd name="connsiteX4" fmla="*/ 1148 w 20301"/>
                <a:gd name="connsiteY4" fmla="*/ 944 h 25775"/>
                <a:gd name="connsiteX5" fmla="*/ 1800 w 20301"/>
                <a:gd name="connsiteY5" fmla="*/ 488 h 25775"/>
                <a:gd name="connsiteX6" fmla="*/ 5584 w 20301"/>
                <a:gd name="connsiteY6" fmla="*/ 1135 h 25775"/>
                <a:gd name="connsiteX7" fmla="*/ 19808 w 20301"/>
                <a:gd name="connsiteY7" fmla="*/ 21088 h 25775"/>
                <a:gd name="connsiteX8" fmla="*/ 19154 w 20301"/>
                <a:gd name="connsiteY8" fmla="*/ 24832 h 2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301" h="25775">
                  <a:moveTo>
                    <a:pt x="19154" y="24832"/>
                  </a:moveTo>
                  <a:lnTo>
                    <a:pt x="18502" y="25287"/>
                  </a:lnTo>
                  <a:cubicBezTo>
                    <a:pt x="17280" y="26138"/>
                    <a:pt x="15578" y="25847"/>
                    <a:pt x="14717" y="24640"/>
                  </a:cubicBezTo>
                  <a:lnTo>
                    <a:pt x="493" y="4687"/>
                  </a:lnTo>
                  <a:cubicBezTo>
                    <a:pt x="-368" y="3480"/>
                    <a:pt x="-72" y="1795"/>
                    <a:pt x="1148" y="944"/>
                  </a:cubicBezTo>
                  <a:lnTo>
                    <a:pt x="1800" y="488"/>
                  </a:lnTo>
                  <a:cubicBezTo>
                    <a:pt x="3022" y="-363"/>
                    <a:pt x="4724" y="-72"/>
                    <a:pt x="5584" y="1135"/>
                  </a:cubicBezTo>
                  <a:lnTo>
                    <a:pt x="19808" y="21088"/>
                  </a:lnTo>
                  <a:cubicBezTo>
                    <a:pt x="20669" y="22296"/>
                    <a:pt x="20373" y="23981"/>
                    <a:pt x="19154" y="24832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8C44B503-088E-A68F-F4A4-E222FE7F99A1}"/>
                </a:ext>
              </a:extLst>
            </p:cNvPr>
            <p:cNvSpPr/>
            <p:nvPr/>
          </p:nvSpPr>
          <p:spPr>
            <a:xfrm>
              <a:off x="4894638" y="1820187"/>
              <a:ext cx="27712" cy="11747"/>
            </a:xfrm>
            <a:custGeom>
              <a:avLst/>
              <a:gdLst>
                <a:gd name="connsiteX0" fmla="*/ 284 w 27712"/>
                <a:gd name="connsiteY0" fmla="*/ 9881 h 11747"/>
                <a:gd name="connsiteX1" fmla="*/ 88 w 27712"/>
                <a:gd name="connsiteY1" fmla="*/ 9164 h 11747"/>
                <a:gd name="connsiteX2" fmla="*/ 1887 w 27712"/>
                <a:gd name="connsiteY2" fmla="*/ 6068 h 11747"/>
                <a:gd name="connsiteX3" fmla="*/ 24296 w 27712"/>
                <a:gd name="connsiteY3" fmla="*/ 87 h 11747"/>
                <a:gd name="connsiteX4" fmla="*/ 27428 w 27712"/>
                <a:gd name="connsiteY4" fmla="*/ 1866 h 11747"/>
                <a:gd name="connsiteX5" fmla="*/ 27624 w 27712"/>
                <a:gd name="connsiteY5" fmla="*/ 2584 h 11747"/>
                <a:gd name="connsiteX6" fmla="*/ 25825 w 27712"/>
                <a:gd name="connsiteY6" fmla="*/ 5680 h 11747"/>
                <a:gd name="connsiteX7" fmla="*/ 3417 w 27712"/>
                <a:gd name="connsiteY7" fmla="*/ 11661 h 11747"/>
                <a:gd name="connsiteX8" fmla="*/ 284 w 27712"/>
                <a:gd name="connsiteY8" fmla="*/ 9881 h 11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712" h="11747">
                  <a:moveTo>
                    <a:pt x="284" y="9881"/>
                  </a:moveTo>
                  <a:lnTo>
                    <a:pt x="88" y="9164"/>
                  </a:lnTo>
                  <a:cubicBezTo>
                    <a:pt x="-278" y="7823"/>
                    <a:pt x="532" y="6429"/>
                    <a:pt x="1887" y="6068"/>
                  </a:cubicBezTo>
                  <a:lnTo>
                    <a:pt x="24296" y="87"/>
                  </a:lnTo>
                  <a:cubicBezTo>
                    <a:pt x="25651" y="-274"/>
                    <a:pt x="27062" y="526"/>
                    <a:pt x="27428" y="1866"/>
                  </a:cubicBezTo>
                  <a:lnTo>
                    <a:pt x="27624" y="2584"/>
                  </a:lnTo>
                  <a:cubicBezTo>
                    <a:pt x="27990" y="3925"/>
                    <a:pt x="27181" y="5319"/>
                    <a:pt x="25825" y="5680"/>
                  </a:cubicBezTo>
                  <a:lnTo>
                    <a:pt x="3417" y="11661"/>
                  </a:lnTo>
                  <a:cubicBezTo>
                    <a:pt x="2061" y="12022"/>
                    <a:pt x="650" y="11222"/>
                    <a:pt x="284" y="9881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05B36B2A-56E9-3E75-3768-57B952F9B353}"/>
                </a:ext>
              </a:extLst>
            </p:cNvPr>
            <p:cNvSpPr/>
            <p:nvPr/>
          </p:nvSpPr>
          <p:spPr>
            <a:xfrm>
              <a:off x="4920354" y="1857523"/>
              <a:ext cx="27712" cy="11747"/>
            </a:xfrm>
            <a:custGeom>
              <a:avLst/>
              <a:gdLst>
                <a:gd name="connsiteX0" fmla="*/ 284 w 27712"/>
                <a:gd name="connsiteY0" fmla="*/ 9881 h 11747"/>
                <a:gd name="connsiteX1" fmla="*/ 88 w 27712"/>
                <a:gd name="connsiteY1" fmla="*/ 9164 h 11747"/>
                <a:gd name="connsiteX2" fmla="*/ 1887 w 27712"/>
                <a:gd name="connsiteY2" fmla="*/ 6068 h 11747"/>
                <a:gd name="connsiteX3" fmla="*/ 24296 w 27712"/>
                <a:gd name="connsiteY3" fmla="*/ 87 h 11747"/>
                <a:gd name="connsiteX4" fmla="*/ 27428 w 27712"/>
                <a:gd name="connsiteY4" fmla="*/ 1866 h 11747"/>
                <a:gd name="connsiteX5" fmla="*/ 27624 w 27712"/>
                <a:gd name="connsiteY5" fmla="*/ 2584 h 11747"/>
                <a:gd name="connsiteX6" fmla="*/ 25825 w 27712"/>
                <a:gd name="connsiteY6" fmla="*/ 5680 h 11747"/>
                <a:gd name="connsiteX7" fmla="*/ 3417 w 27712"/>
                <a:gd name="connsiteY7" fmla="*/ 11661 h 11747"/>
                <a:gd name="connsiteX8" fmla="*/ 284 w 27712"/>
                <a:gd name="connsiteY8" fmla="*/ 9881 h 11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712" h="11747">
                  <a:moveTo>
                    <a:pt x="284" y="9881"/>
                  </a:moveTo>
                  <a:lnTo>
                    <a:pt x="88" y="9164"/>
                  </a:lnTo>
                  <a:cubicBezTo>
                    <a:pt x="-278" y="7823"/>
                    <a:pt x="532" y="6429"/>
                    <a:pt x="1887" y="6068"/>
                  </a:cubicBezTo>
                  <a:lnTo>
                    <a:pt x="24296" y="87"/>
                  </a:lnTo>
                  <a:cubicBezTo>
                    <a:pt x="25651" y="-274"/>
                    <a:pt x="27062" y="526"/>
                    <a:pt x="27428" y="1866"/>
                  </a:cubicBezTo>
                  <a:lnTo>
                    <a:pt x="27624" y="2584"/>
                  </a:lnTo>
                  <a:cubicBezTo>
                    <a:pt x="27991" y="3925"/>
                    <a:pt x="27181" y="5319"/>
                    <a:pt x="25825" y="5680"/>
                  </a:cubicBezTo>
                  <a:lnTo>
                    <a:pt x="3417" y="11661"/>
                  </a:lnTo>
                  <a:cubicBezTo>
                    <a:pt x="2061" y="12022"/>
                    <a:pt x="651" y="11222"/>
                    <a:pt x="284" y="9881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FA44F3EA-4E61-CAC9-AFCC-AD06076A9ECA}"/>
                </a:ext>
              </a:extLst>
            </p:cNvPr>
            <p:cNvSpPr/>
            <p:nvPr/>
          </p:nvSpPr>
          <p:spPr>
            <a:xfrm>
              <a:off x="4928490" y="1826624"/>
              <a:ext cx="27712" cy="11747"/>
            </a:xfrm>
            <a:custGeom>
              <a:avLst/>
              <a:gdLst>
                <a:gd name="connsiteX0" fmla="*/ 284 w 27712"/>
                <a:gd name="connsiteY0" fmla="*/ 9881 h 11747"/>
                <a:gd name="connsiteX1" fmla="*/ 88 w 27712"/>
                <a:gd name="connsiteY1" fmla="*/ 9164 h 11747"/>
                <a:gd name="connsiteX2" fmla="*/ 1887 w 27712"/>
                <a:gd name="connsiteY2" fmla="*/ 6068 h 11747"/>
                <a:gd name="connsiteX3" fmla="*/ 24296 w 27712"/>
                <a:gd name="connsiteY3" fmla="*/ 87 h 11747"/>
                <a:gd name="connsiteX4" fmla="*/ 27428 w 27712"/>
                <a:gd name="connsiteY4" fmla="*/ 1866 h 11747"/>
                <a:gd name="connsiteX5" fmla="*/ 27624 w 27712"/>
                <a:gd name="connsiteY5" fmla="*/ 2584 h 11747"/>
                <a:gd name="connsiteX6" fmla="*/ 25825 w 27712"/>
                <a:gd name="connsiteY6" fmla="*/ 5680 h 11747"/>
                <a:gd name="connsiteX7" fmla="*/ 3417 w 27712"/>
                <a:gd name="connsiteY7" fmla="*/ 11661 h 11747"/>
                <a:gd name="connsiteX8" fmla="*/ 284 w 27712"/>
                <a:gd name="connsiteY8" fmla="*/ 9881 h 11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712" h="11747">
                  <a:moveTo>
                    <a:pt x="284" y="9881"/>
                  </a:moveTo>
                  <a:lnTo>
                    <a:pt x="88" y="9164"/>
                  </a:lnTo>
                  <a:cubicBezTo>
                    <a:pt x="-278" y="7823"/>
                    <a:pt x="532" y="6429"/>
                    <a:pt x="1887" y="6068"/>
                  </a:cubicBezTo>
                  <a:lnTo>
                    <a:pt x="24296" y="87"/>
                  </a:lnTo>
                  <a:cubicBezTo>
                    <a:pt x="25651" y="-274"/>
                    <a:pt x="27062" y="526"/>
                    <a:pt x="27428" y="1866"/>
                  </a:cubicBezTo>
                  <a:lnTo>
                    <a:pt x="27624" y="2584"/>
                  </a:lnTo>
                  <a:cubicBezTo>
                    <a:pt x="27990" y="3925"/>
                    <a:pt x="27181" y="5319"/>
                    <a:pt x="25825" y="5680"/>
                  </a:cubicBezTo>
                  <a:lnTo>
                    <a:pt x="3417" y="11661"/>
                  </a:lnTo>
                  <a:cubicBezTo>
                    <a:pt x="2061" y="12022"/>
                    <a:pt x="650" y="11222"/>
                    <a:pt x="284" y="9881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89735BAB-E52A-BC82-EA49-BF40E3855D80}"/>
                </a:ext>
              </a:extLst>
            </p:cNvPr>
            <p:cNvSpPr/>
            <p:nvPr/>
          </p:nvSpPr>
          <p:spPr>
            <a:xfrm>
              <a:off x="4896901" y="1836524"/>
              <a:ext cx="27093" cy="13833"/>
            </a:xfrm>
            <a:custGeom>
              <a:avLst/>
              <a:gdLst>
                <a:gd name="connsiteX0" fmla="*/ 163 w 27093"/>
                <a:gd name="connsiteY0" fmla="*/ 2331 h 13833"/>
                <a:gd name="connsiteX1" fmla="*/ 427 w 27093"/>
                <a:gd name="connsiteY1" fmla="*/ 1635 h 13833"/>
                <a:gd name="connsiteX2" fmla="*/ 3717 w 27093"/>
                <a:gd name="connsiteY2" fmla="*/ 161 h 13833"/>
                <a:gd name="connsiteX3" fmla="*/ 25440 w 27093"/>
                <a:gd name="connsiteY3" fmla="*/ 8249 h 13833"/>
                <a:gd name="connsiteX4" fmla="*/ 26931 w 27093"/>
                <a:gd name="connsiteY4" fmla="*/ 11503 h 13833"/>
                <a:gd name="connsiteX5" fmla="*/ 26666 w 27093"/>
                <a:gd name="connsiteY5" fmla="*/ 12198 h 13833"/>
                <a:gd name="connsiteX6" fmla="*/ 23376 w 27093"/>
                <a:gd name="connsiteY6" fmla="*/ 13673 h 13833"/>
                <a:gd name="connsiteX7" fmla="*/ 1654 w 27093"/>
                <a:gd name="connsiteY7" fmla="*/ 5585 h 13833"/>
                <a:gd name="connsiteX8" fmla="*/ 163 w 27093"/>
                <a:gd name="connsiteY8" fmla="*/ 2331 h 13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093" h="13833">
                  <a:moveTo>
                    <a:pt x="163" y="2331"/>
                  </a:moveTo>
                  <a:lnTo>
                    <a:pt x="427" y="1635"/>
                  </a:lnTo>
                  <a:cubicBezTo>
                    <a:pt x="922" y="336"/>
                    <a:pt x="2403" y="-329"/>
                    <a:pt x="3717" y="161"/>
                  </a:cubicBezTo>
                  <a:lnTo>
                    <a:pt x="25440" y="8249"/>
                  </a:lnTo>
                  <a:cubicBezTo>
                    <a:pt x="26754" y="8739"/>
                    <a:pt x="27425" y="10203"/>
                    <a:pt x="26931" y="11503"/>
                  </a:cubicBezTo>
                  <a:lnTo>
                    <a:pt x="26666" y="12198"/>
                  </a:lnTo>
                  <a:cubicBezTo>
                    <a:pt x="26172" y="13498"/>
                    <a:pt x="24690" y="14162"/>
                    <a:pt x="23376" y="13673"/>
                  </a:cubicBezTo>
                  <a:lnTo>
                    <a:pt x="1654" y="5585"/>
                  </a:lnTo>
                  <a:cubicBezTo>
                    <a:pt x="340" y="5095"/>
                    <a:pt x="-332" y="3631"/>
                    <a:pt x="163" y="2331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F69B3D6E-0A9E-5BFD-3DE7-D448F19394B5}"/>
                </a:ext>
              </a:extLst>
            </p:cNvPr>
            <p:cNvSpPr/>
            <p:nvPr/>
          </p:nvSpPr>
          <p:spPr>
            <a:xfrm>
              <a:off x="4899469" y="1828520"/>
              <a:ext cx="24820" cy="7834"/>
            </a:xfrm>
            <a:custGeom>
              <a:avLst/>
              <a:gdLst>
                <a:gd name="connsiteX0" fmla="*/ 24646 w 24820"/>
                <a:gd name="connsiteY0" fmla="*/ 1546 h 7834"/>
                <a:gd name="connsiteX1" fmla="*/ 24799 w 24820"/>
                <a:gd name="connsiteY1" fmla="*/ 2528 h 7834"/>
                <a:gd name="connsiteX2" fmla="*/ 23257 w 24820"/>
                <a:gd name="connsiteY2" fmla="*/ 4608 h 7834"/>
                <a:gd name="connsiteX3" fmla="*/ 2279 w 24820"/>
                <a:gd name="connsiteY3" fmla="*/ 7813 h 7834"/>
                <a:gd name="connsiteX4" fmla="*/ 174 w 24820"/>
                <a:gd name="connsiteY4" fmla="*/ 6288 h 7834"/>
                <a:gd name="connsiteX5" fmla="*/ 22 w 24820"/>
                <a:gd name="connsiteY5" fmla="*/ 5307 h 7834"/>
                <a:gd name="connsiteX6" fmla="*/ 1564 w 24820"/>
                <a:gd name="connsiteY6" fmla="*/ 3226 h 7834"/>
                <a:gd name="connsiteX7" fmla="*/ 22542 w 24820"/>
                <a:gd name="connsiteY7" fmla="*/ 21 h 7834"/>
                <a:gd name="connsiteX8" fmla="*/ 24646 w 24820"/>
                <a:gd name="connsiteY8" fmla="*/ 1546 h 7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20" h="7834">
                  <a:moveTo>
                    <a:pt x="24646" y="1546"/>
                  </a:moveTo>
                  <a:lnTo>
                    <a:pt x="24799" y="2528"/>
                  </a:lnTo>
                  <a:cubicBezTo>
                    <a:pt x="24954" y="3520"/>
                    <a:pt x="24261" y="4456"/>
                    <a:pt x="23257" y="4608"/>
                  </a:cubicBezTo>
                  <a:lnTo>
                    <a:pt x="2279" y="7813"/>
                  </a:lnTo>
                  <a:cubicBezTo>
                    <a:pt x="1275" y="7966"/>
                    <a:pt x="330" y="7280"/>
                    <a:pt x="174" y="6288"/>
                  </a:cubicBezTo>
                  <a:lnTo>
                    <a:pt x="22" y="5307"/>
                  </a:lnTo>
                  <a:cubicBezTo>
                    <a:pt x="-133" y="4315"/>
                    <a:pt x="560" y="3379"/>
                    <a:pt x="1564" y="3226"/>
                  </a:cubicBezTo>
                  <a:lnTo>
                    <a:pt x="22542" y="21"/>
                  </a:lnTo>
                  <a:cubicBezTo>
                    <a:pt x="23546" y="-131"/>
                    <a:pt x="24491" y="555"/>
                    <a:pt x="24646" y="1546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E06EA20B-EC9C-E709-FA8B-8BE3E5A19914}"/>
                </a:ext>
              </a:extLst>
            </p:cNvPr>
            <p:cNvSpPr/>
            <p:nvPr/>
          </p:nvSpPr>
          <p:spPr>
            <a:xfrm>
              <a:off x="4946128" y="1832704"/>
              <a:ext cx="24757" cy="8367"/>
            </a:xfrm>
            <a:custGeom>
              <a:avLst/>
              <a:gdLst>
                <a:gd name="connsiteX0" fmla="*/ 24548 w 24757"/>
                <a:gd name="connsiteY0" fmla="*/ 1499 h 8367"/>
                <a:gd name="connsiteX1" fmla="*/ 24727 w 24757"/>
                <a:gd name="connsiteY1" fmla="*/ 2478 h 8367"/>
                <a:gd name="connsiteX2" fmla="*/ 23241 w 24757"/>
                <a:gd name="connsiteY2" fmla="*/ 4597 h 8367"/>
                <a:gd name="connsiteX3" fmla="*/ 2352 w 24757"/>
                <a:gd name="connsiteY3" fmla="*/ 8338 h 8367"/>
                <a:gd name="connsiteX4" fmla="*/ 209 w 24757"/>
                <a:gd name="connsiteY4" fmla="*/ 6869 h 8367"/>
                <a:gd name="connsiteX5" fmla="*/ 30 w 24757"/>
                <a:gd name="connsiteY5" fmla="*/ 5889 h 8367"/>
                <a:gd name="connsiteX6" fmla="*/ 1516 w 24757"/>
                <a:gd name="connsiteY6" fmla="*/ 3770 h 8367"/>
                <a:gd name="connsiteX7" fmla="*/ 22405 w 24757"/>
                <a:gd name="connsiteY7" fmla="*/ 29 h 8367"/>
                <a:gd name="connsiteX8" fmla="*/ 24548 w 24757"/>
                <a:gd name="connsiteY8" fmla="*/ 1499 h 8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757" h="8367">
                  <a:moveTo>
                    <a:pt x="24548" y="1499"/>
                  </a:moveTo>
                  <a:lnTo>
                    <a:pt x="24727" y="2478"/>
                  </a:lnTo>
                  <a:cubicBezTo>
                    <a:pt x="24909" y="3465"/>
                    <a:pt x="24240" y="4420"/>
                    <a:pt x="23241" y="4597"/>
                  </a:cubicBezTo>
                  <a:lnTo>
                    <a:pt x="2352" y="8338"/>
                  </a:lnTo>
                  <a:cubicBezTo>
                    <a:pt x="1354" y="8517"/>
                    <a:pt x="389" y="7855"/>
                    <a:pt x="209" y="6869"/>
                  </a:cubicBezTo>
                  <a:lnTo>
                    <a:pt x="30" y="5889"/>
                  </a:lnTo>
                  <a:cubicBezTo>
                    <a:pt x="-152" y="4902"/>
                    <a:pt x="517" y="3947"/>
                    <a:pt x="1516" y="3770"/>
                  </a:cubicBezTo>
                  <a:lnTo>
                    <a:pt x="22405" y="29"/>
                  </a:lnTo>
                  <a:cubicBezTo>
                    <a:pt x="23403" y="-150"/>
                    <a:pt x="24368" y="512"/>
                    <a:pt x="24548" y="1499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F72584AF-1053-ADFE-0FD3-AC9873F53009}"/>
                </a:ext>
              </a:extLst>
            </p:cNvPr>
            <p:cNvSpPr/>
            <p:nvPr/>
          </p:nvSpPr>
          <p:spPr>
            <a:xfrm>
              <a:off x="4927817" y="1814687"/>
              <a:ext cx="24924" cy="6420"/>
            </a:xfrm>
            <a:custGeom>
              <a:avLst/>
              <a:gdLst>
                <a:gd name="connsiteX0" fmla="*/ 24918 w 24924"/>
                <a:gd name="connsiteY0" fmla="*/ 3760 h 6420"/>
                <a:gd name="connsiteX1" fmla="*/ 24833 w 24924"/>
                <a:gd name="connsiteY1" fmla="*/ 4751 h 6420"/>
                <a:gd name="connsiteX2" fmla="*/ 22837 w 24924"/>
                <a:gd name="connsiteY2" fmla="*/ 6414 h 6420"/>
                <a:gd name="connsiteX3" fmla="*/ 1687 w 24924"/>
                <a:gd name="connsiteY3" fmla="*/ 4632 h 6420"/>
                <a:gd name="connsiteX4" fmla="*/ 7 w 24924"/>
                <a:gd name="connsiteY4" fmla="*/ 2661 h 6420"/>
                <a:gd name="connsiteX5" fmla="*/ 92 w 24924"/>
                <a:gd name="connsiteY5" fmla="*/ 1670 h 6420"/>
                <a:gd name="connsiteX6" fmla="*/ 2087 w 24924"/>
                <a:gd name="connsiteY6" fmla="*/ 7 h 6420"/>
                <a:gd name="connsiteX7" fmla="*/ 23237 w 24924"/>
                <a:gd name="connsiteY7" fmla="*/ 1788 h 6420"/>
                <a:gd name="connsiteX8" fmla="*/ 24918 w 24924"/>
                <a:gd name="connsiteY8" fmla="*/ 3760 h 6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924" h="6420">
                  <a:moveTo>
                    <a:pt x="24918" y="3760"/>
                  </a:moveTo>
                  <a:lnTo>
                    <a:pt x="24833" y="4751"/>
                  </a:lnTo>
                  <a:cubicBezTo>
                    <a:pt x="24745" y="5750"/>
                    <a:pt x="23848" y="6499"/>
                    <a:pt x="22837" y="6414"/>
                  </a:cubicBezTo>
                  <a:lnTo>
                    <a:pt x="1687" y="4632"/>
                  </a:lnTo>
                  <a:cubicBezTo>
                    <a:pt x="676" y="4547"/>
                    <a:pt x="-80" y="3660"/>
                    <a:pt x="7" y="2661"/>
                  </a:cubicBezTo>
                  <a:lnTo>
                    <a:pt x="92" y="1670"/>
                  </a:lnTo>
                  <a:cubicBezTo>
                    <a:pt x="179" y="671"/>
                    <a:pt x="1076" y="-78"/>
                    <a:pt x="2087" y="7"/>
                  </a:cubicBezTo>
                  <a:lnTo>
                    <a:pt x="23237" y="1788"/>
                  </a:lnTo>
                  <a:cubicBezTo>
                    <a:pt x="24248" y="1873"/>
                    <a:pt x="25005" y="2761"/>
                    <a:pt x="24918" y="3760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15CFCF55-BFAF-E22F-0B70-F95059C457D3}"/>
                </a:ext>
              </a:extLst>
            </p:cNvPr>
            <p:cNvSpPr/>
            <p:nvPr/>
          </p:nvSpPr>
          <p:spPr>
            <a:xfrm>
              <a:off x="4920504" y="1834045"/>
              <a:ext cx="20017" cy="18556"/>
            </a:xfrm>
            <a:custGeom>
              <a:avLst/>
              <a:gdLst>
                <a:gd name="connsiteX0" fmla="*/ 19534 w 20017"/>
                <a:gd name="connsiteY0" fmla="*/ 17235 h 18556"/>
                <a:gd name="connsiteX1" fmla="*/ 18855 w 20017"/>
                <a:gd name="connsiteY1" fmla="*/ 17968 h 18556"/>
                <a:gd name="connsiteX2" fmla="*/ 16249 w 20017"/>
                <a:gd name="connsiteY2" fmla="*/ 18079 h 18556"/>
                <a:gd name="connsiteX3" fmla="*/ 597 w 20017"/>
                <a:gd name="connsiteY3" fmla="*/ 3899 h 18556"/>
                <a:gd name="connsiteX4" fmla="*/ 483 w 20017"/>
                <a:gd name="connsiteY4" fmla="*/ 1322 h 18556"/>
                <a:gd name="connsiteX5" fmla="*/ 1162 w 20017"/>
                <a:gd name="connsiteY5" fmla="*/ 589 h 18556"/>
                <a:gd name="connsiteX6" fmla="*/ 3768 w 20017"/>
                <a:gd name="connsiteY6" fmla="*/ 478 h 18556"/>
                <a:gd name="connsiteX7" fmla="*/ 19420 w 20017"/>
                <a:gd name="connsiteY7" fmla="*/ 14658 h 18556"/>
                <a:gd name="connsiteX8" fmla="*/ 19534 w 20017"/>
                <a:gd name="connsiteY8" fmla="*/ 17235 h 18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17" h="18556">
                  <a:moveTo>
                    <a:pt x="19534" y="17235"/>
                  </a:moveTo>
                  <a:lnTo>
                    <a:pt x="18855" y="17968"/>
                  </a:lnTo>
                  <a:cubicBezTo>
                    <a:pt x="18169" y="18707"/>
                    <a:pt x="16998" y="18758"/>
                    <a:pt x="16249" y="18079"/>
                  </a:cubicBezTo>
                  <a:lnTo>
                    <a:pt x="597" y="3899"/>
                  </a:lnTo>
                  <a:cubicBezTo>
                    <a:pt x="-152" y="3220"/>
                    <a:pt x="-203" y="2061"/>
                    <a:pt x="483" y="1322"/>
                  </a:cubicBezTo>
                  <a:lnTo>
                    <a:pt x="1162" y="589"/>
                  </a:lnTo>
                  <a:cubicBezTo>
                    <a:pt x="1848" y="-150"/>
                    <a:pt x="3019" y="-201"/>
                    <a:pt x="3768" y="478"/>
                  </a:cubicBezTo>
                  <a:lnTo>
                    <a:pt x="19420" y="14658"/>
                  </a:lnTo>
                  <a:cubicBezTo>
                    <a:pt x="20169" y="15337"/>
                    <a:pt x="20220" y="16496"/>
                    <a:pt x="19534" y="17235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83B150E0-81F0-F97B-283C-4552BF465753}"/>
                </a:ext>
              </a:extLst>
            </p:cNvPr>
            <p:cNvSpPr/>
            <p:nvPr/>
          </p:nvSpPr>
          <p:spPr>
            <a:xfrm>
              <a:off x="4912926" y="1821438"/>
              <a:ext cx="24757" cy="8367"/>
            </a:xfrm>
            <a:custGeom>
              <a:avLst/>
              <a:gdLst>
                <a:gd name="connsiteX0" fmla="*/ 24548 w 24757"/>
                <a:gd name="connsiteY0" fmla="*/ 1499 h 8367"/>
                <a:gd name="connsiteX1" fmla="*/ 24727 w 24757"/>
                <a:gd name="connsiteY1" fmla="*/ 2478 h 8367"/>
                <a:gd name="connsiteX2" fmla="*/ 23241 w 24757"/>
                <a:gd name="connsiteY2" fmla="*/ 4597 h 8367"/>
                <a:gd name="connsiteX3" fmla="*/ 2352 w 24757"/>
                <a:gd name="connsiteY3" fmla="*/ 8338 h 8367"/>
                <a:gd name="connsiteX4" fmla="*/ 209 w 24757"/>
                <a:gd name="connsiteY4" fmla="*/ 6869 h 8367"/>
                <a:gd name="connsiteX5" fmla="*/ 30 w 24757"/>
                <a:gd name="connsiteY5" fmla="*/ 5889 h 8367"/>
                <a:gd name="connsiteX6" fmla="*/ 1516 w 24757"/>
                <a:gd name="connsiteY6" fmla="*/ 3770 h 8367"/>
                <a:gd name="connsiteX7" fmla="*/ 22405 w 24757"/>
                <a:gd name="connsiteY7" fmla="*/ 29 h 8367"/>
                <a:gd name="connsiteX8" fmla="*/ 24548 w 24757"/>
                <a:gd name="connsiteY8" fmla="*/ 1499 h 8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757" h="8367">
                  <a:moveTo>
                    <a:pt x="24548" y="1499"/>
                  </a:moveTo>
                  <a:lnTo>
                    <a:pt x="24727" y="2478"/>
                  </a:lnTo>
                  <a:cubicBezTo>
                    <a:pt x="24909" y="3465"/>
                    <a:pt x="24240" y="4420"/>
                    <a:pt x="23241" y="4597"/>
                  </a:cubicBezTo>
                  <a:lnTo>
                    <a:pt x="2352" y="8338"/>
                  </a:lnTo>
                  <a:cubicBezTo>
                    <a:pt x="1354" y="8517"/>
                    <a:pt x="389" y="7855"/>
                    <a:pt x="209" y="6869"/>
                  </a:cubicBezTo>
                  <a:lnTo>
                    <a:pt x="30" y="5889"/>
                  </a:lnTo>
                  <a:cubicBezTo>
                    <a:pt x="-152" y="4902"/>
                    <a:pt x="517" y="3947"/>
                    <a:pt x="1516" y="3770"/>
                  </a:cubicBezTo>
                  <a:lnTo>
                    <a:pt x="22405" y="29"/>
                  </a:lnTo>
                  <a:cubicBezTo>
                    <a:pt x="23403" y="-150"/>
                    <a:pt x="24368" y="512"/>
                    <a:pt x="24548" y="1499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66C0BBB9-571D-4197-DC57-4BC044BC842F}"/>
                </a:ext>
              </a:extLst>
            </p:cNvPr>
            <p:cNvSpPr/>
            <p:nvPr/>
          </p:nvSpPr>
          <p:spPr>
            <a:xfrm>
              <a:off x="4807879" y="1668515"/>
              <a:ext cx="26015" cy="10665"/>
            </a:xfrm>
            <a:custGeom>
              <a:avLst/>
              <a:gdLst>
                <a:gd name="connsiteX0" fmla="*/ 25673 w 26015"/>
                <a:gd name="connsiteY0" fmla="*/ 1441 h 10665"/>
                <a:gd name="connsiteX1" fmla="*/ 25949 w 26015"/>
                <a:gd name="connsiteY1" fmla="*/ 2461 h 10665"/>
                <a:gd name="connsiteX2" fmla="*/ 24560 w 26015"/>
                <a:gd name="connsiteY2" fmla="*/ 4837 h 10665"/>
                <a:gd name="connsiteX3" fmla="*/ 2745 w 26015"/>
                <a:gd name="connsiteY3" fmla="*/ 10600 h 10665"/>
                <a:gd name="connsiteX4" fmla="*/ 343 w 26015"/>
                <a:gd name="connsiteY4" fmla="*/ 9225 h 10665"/>
                <a:gd name="connsiteX5" fmla="*/ 66 w 26015"/>
                <a:gd name="connsiteY5" fmla="*/ 8205 h 10665"/>
                <a:gd name="connsiteX6" fmla="*/ 1456 w 26015"/>
                <a:gd name="connsiteY6" fmla="*/ 5829 h 10665"/>
                <a:gd name="connsiteX7" fmla="*/ 23270 w 26015"/>
                <a:gd name="connsiteY7" fmla="*/ 66 h 10665"/>
                <a:gd name="connsiteX8" fmla="*/ 25673 w 26015"/>
                <a:gd name="connsiteY8" fmla="*/ 1441 h 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015" h="10665">
                  <a:moveTo>
                    <a:pt x="25673" y="1441"/>
                  </a:moveTo>
                  <a:lnTo>
                    <a:pt x="25949" y="2461"/>
                  </a:lnTo>
                  <a:cubicBezTo>
                    <a:pt x="26228" y="3492"/>
                    <a:pt x="25603" y="4561"/>
                    <a:pt x="24560" y="4837"/>
                  </a:cubicBezTo>
                  <a:lnTo>
                    <a:pt x="2745" y="10600"/>
                  </a:lnTo>
                  <a:cubicBezTo>
                    <a:pt x="1703" y="10876"/>
                    <a:pt x="622" y="10258"/>
                    <a:pt x="343" y="9225"/>
                  </a:cubicBezTo>
                  <a:lnTo>
                    <a:pt x="66" y="8205"/>
                  </a:lnTo>
                  <a:cubicBezTo>
                    <a:pt x="-212" y="7174"/>
                    <a:pt x="413" y="6105"/>
                    <a:pt x="1456" y="5829"/>
                  </a:cubicBezTo>
                  <a:lnTo>
                    <a:pt x="23270" y="66"/>
                  </a:lnTo>
                  <a:cubicBezTo>
                    <a:pt x="24313" y="-210"/>
                    <a:pt x="25394" y="408"/>
                    <a:pt x="25673" y="1441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D20DD8E3-D9A5-031A-807E-E45BAB472B63}"/>
                </a:ext>
              </a:extLst>
            </p:cNvPr>
            <p:cNvSpPr/>
            <p:nvPr/>
          </p:nvSpPr>
          <p:spPr>
            <a:xfrm>
              <a:off x="4852721" y="1731958"/>
              <a:ext cx="13146" cy="25056"/>
            </a:xfrm>
            <a:custGeom>
              <a:avLst/>
              <a:gdLst>
                <a:gd name="connsiteX0" fmla="*/ 11900 w 13146"/>
                <a:gd name="connsiteY0" fmla="*/ 24539 h 25056"/>
                <a:gd name="connsiteX1" fmla="*/ 10903 w 13146"/>
                <a:gd name="connsiteY1" fmla="*/ 24924 h 25056"/>
                <a:gd name="connsiteX2" fmla="*/ 8363 w 13146"/>
                <a:gd name="connsiteY2" fmla="*/ 23824 h 25056"/>
                <a:gd name="connsiteX3" fmla="*/ 134 w 13146"/>
                <a:gd name="connsiteY3" fmla="*/ 3032 h 25056"/>
                <a:gd name="connsiteX4" fmla="*/ 1247 w 13146"/>
                <a:gd name="connsiteY4" fmla="*/ 518 h 25056"/>
                <a:gd name="connsiteX5" fmla="*/ 2243 w 13146"/>
                <a:gd name="connsiteY5" fmla="*/ 132 h 25056"/>
                <a:gd name="connsiteX6" fmla="*/ 4784 w 13146"/>
                <a:gd name="connsiteY6" fmla="*/ 1233 h 25056"/>
                <a:gd name="connsiteX7" fmla="*/ 13013 w 13146"/>
                <a:gd name="connsiteY7" fmla="*/ 22025 h 25056"/>
                <a:gd name="connsiteX8" fmla="*/ 11900 w 13146"/>
                <a:gd name="connsiteY8" fmla="*/ 24539 h 25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6" h="25056">
                  <a:moveTo>
                    <a:pt x="11900" y="24539"/>
                  </a:moveTo>
                  <a:lnTo>
                    <a:pt x="10903" y="24924"/>
                  </a:lnTo>
                  <a:cubicBezTo>
                    <a:pt x="9900" y="25312"/>
                    <a:pt x="8755" y="24818"/>
                    <a:pt x="8363" y="23824"/>
                  </a:cubicBezTo>
                  <a:lnTo>
                    <a:pt x="134" y="3032"/>
                  </a:lnTo>
                  <a:cubicBezTo>
                    <a:pt x="-259" y="2038"/>
                    <a:pt x="241" y="908"/>
                    <a:pt x="1247" y="518"/>
                  </a:cubicBezTo>
                  <a:lnTo>
                    <a:pt x="2243" y="132"/>
                  </a:lnTo>
                  <a:cubicBezTo>
                    <a:pt x="3247" y="-256"/>
                    <a:pt x="4391" y="239"/>
                    <a:pt x="4784" y="1233"/>
                  </a:cubicBezTo>
                  <a:lnTo>
                    <a:pt x="13013" y="22025"/>
                  </a:lnTo>
                  <a:cubicBezTo>
                    <a:pt x="13405" y="23019"/>
                    <a:pt x="12906" y="24149"/>
                    <a:pt x="11900" y="24539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9E47190C-F2F2-621A-7DE3-4D55F4DCB021}"/>
                </a:ext>
              </a:extLst>
            </p:cNvPr>
            <p:cNvSpPr/>
            <p:nvPr/>
          </p:nvSpPr>
          <p:spPr>
            <a:xfrm>
              <a:off x="4828857" y="1712627"/>
              <a:ext cx="13146" cy="25056"/>
            </a:xfrm>
            <a:custGeom>
              <a:avLst/>
              <a:gdLst>
                <a:gd name="connsiteX0" fmla="*/ 11900 w 13146"/>
                <a:gd name="connsiteY0" fmla="*/ 24539 h 25056"/>
                <a:gd name="connsiteX1" fmla="*/ 10903 w 13146"/>
                <a:gd name="connsiteY1" fmla="*/ 24924 h 25056"/>
                <a:gd name="connsiteX2" fmla="*/ 8363 w 13146"/>
                <a:gd name="connsiteY2" fmla="*/ 23824 h 25056"/>
                <a:gd name="connsiteX3" fmla="*/ 134 w 13146"/>
                <a:gd name="connsiteY3" fmla="*/ 3032 h 25056"/>
                <a:gd name="connsiteX4" fmla="*/ 1247 w 13146"/>
                <a:gd name="connsiteY4" fmla="*/ 518 h 25056"/>
                <a:gd name="connsiteX5" fmla="*/ 2243 w 13146"/>
                <a:gd name="connsiteY5" fmla="*/ 132 h 25056"/>
                <a:gd name="connsiteX6" fmla="*/ 4784 w 13146"/>
                <a:gd name="connsiteY6" fmla="*/ 1233 h 25056"/>
                <a:gd name="connsiteX7" fmla="*/ 13013 w 13146"/>
                <a:gd name="connsiteY7" fmla="*/ 22025 h 25056"/>
                <a:gd name="connsiteX8" fmla="*/ 11900 w 13146"/>
                <a:gd name="connsiteY8" fmla="*/ 24539 h 25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6" h="25056">
                  <a:moveTo>
                    <a:pt x="11900" y="24539"/>
                  </a:moveTo>
                  <a:lnTo>
                    <a:pt x="10903" y="24924"/>
                  </a:lnTo>
                  <a:cubicBezTo>
                    <a:pt x="9900" y="25312"/>
                    <a:pt x="8755" y="24818"/>
                    <a:pt x="8363" y="23824"/>
                  </a:cubicBezTo>
                  <a:lnTo>
                    <a:pt x="134" y="3032"/>
                  </a:lnTo>
                  <a:cubicBezTo>
                    <a:pt x="-259" y="2038"/>
                    <a:pt x="241" y="908"/>
                    <a:pt x="1247" y="518"/>
                  </a:cubicBezTo>
                  <a:lnTo>
                    <a:pt x="2243" y="132"/>
                  </a:lnTo>
                  <a:cubicBezTo>
                    <a:pt x="3247" y="-256"/>
                    <a:pt x="4391" y="239"/>
                    <a:pt x="4784" y="1233"/>
                  </a:cubicBezTo>
                  <a:lnTo>
                    <a:pt x="13013" y="22025"/>
                  </a:lnTo>
                  <a:cubicBezTo>
                    <a:pt x="13405" y="23019"/>
                    <a:pt x="12906" y="24149"/>
                    <a:pt x="11900" y="24539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B6FD7381-7B77-1FA7-A4BF-387E9A8F5F4F}"/>
                </a:ext>
              </a:extLst>
            </p:cNvPr>
            <p:cNvSpPr/>
            <p:nvPr/>
          </p:nvSpPr>
          <p:spPr>
            <a:xfrm>
              <a:off x="4829438" y="1808331"/>
              <a:ext cx="20642" cy="20409"/>
            </a:xfrm>
            <a:custGeom>
              <a:avLst/>
              <a:gdLst>
                <a:gd name="connsiteX0" fmla="*/ 19313 w 20642"/>
                <a:gd name="connsiteY0" fmla="*/ 565 h 20409"/>
                <a:gd name="connsiteX1" fmla="*/ 20070 w 20642"/>
                <a:gd name="connsiteY1" fmla="*/ 1312 h 20409"/>
                <a:gd name="connsiteX2" fmla="*/ 20070 w 20642"/>
                <a:gd name="connsiteY2" fmla="*/ 4057 h 20409"/>
                <a:gd name="connsiteX3" fmla="*/ 4103 w 20642"/>
                <a:gd name="connsiteY3" fmla="*/ 19845 h 20409"/>
                <a:gd name="connsiteX4" fmla="*/ 1329 w 20642"/>
                <a:gd name="connsiteY4" fmla="*/ 19845 h 20409"/>
                <a:gd name="connsiteX5" fmla="*/ 573 w 20642"/>
                <a:gd name="connsiteY5" fmla="*/ 19098 h 20409"/>
                <a:gd name="connsiteX6" fmla="*/ 573 w 20642"/>
                <a:gd name="connsiteY6" fmla="*/ 16353 h 20409"/>
                <a:gd name="connsiteX7" fmla="*/ 16540 w 20642"/>
                <a:gd name="connsiteY7" fmla="*/ 565 h 20409"/>
                <a:gd name="connsiteX8" fmla="*/ 19313 w 20642"/>
                <a:gd name="connsiteY8" fmla="*/ 565 h 2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642" h="20409">
                  <a:moveTo>
                    <a:pt x="19313" y="565"/>
                  </a:moveTo>
                  <a:lnTo>
                    <a:pt x="20070" y="1312"/>
                  </a:lnTo>
                  <a:cubicBezTo>
                    <a:pt x="20833" y="2066"/>
                    <a:pt x="20833" y="3300"/>
                    <a:pt x="20070" y="4057"/>
                  </a:cubicBezTo>
                  <a:lnTo>
                    <a:pt x="4103" y="19845"/>
                  </a:lnTo>
                  <a:cubicBezTo>
                    <a:pt x="3339" y="20598"/>
                    <a:pt x="2090" y="20598"/>
                    <a:pt x="1329" y="19845"/>
                  </a:cubicBezTo>
                  <a:lnTo>
                    <a:pt x="573" y="19098"/>
                  </a:lnTo>
                  <a:cubicBezTo>
                    <a:pt x="-191" y="18344"/>
                    <a:pt x="-191" y="17110"/>
                    <a:pt x="573" y="16353"/>
                  </a:cubicBezTo>
                  <a:lnTo>
                    <a:pt x="16540" y="565"/>
                  </a:lnTo>
                  <a:cubicBezTo>
                    <a:pt x="17304" y="-188"/>
                    <a:pt x="18552" y="-188"/>
                    <a:pt x="19313" y="565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5CBA40EB-350C-2FB8-54C6-05EF1C37F5A8}"/>
                </a:ext>
              </a:extLst>
            </p:cNvPr>
            <p:cNvSpPr/>
            <p:nvPr/>
          </p:nvSpPr>
          <p:spPr>
            <a:xfrm>
              <a:off x="4846251" y="1822120"/>
              <a:ext cx="22334" cy="18503"/>
            </a:xfrm>
            <a:custGeom>
              <a:avLst/>
              <a:gdLst>
                <a:gd name="connsiteX0" fmla="*/ 21917 w 22334"/>
                <a:gd name="connsiteY0" fmla="*/ 16932 h 18503"/>
                <a:gd name="connsiteX1" fmla="*/ 21255 w 22334"/>
                <a:gd name="connsiteY1" fmla="*/ 17764 h 18503"/>
                <a:gd name="connsiteX2" fmla="*/ 18501 w 22334"/>
                <a:gd name="connsiteY2" fmla="*/ 18091 h 18503"/>
                <a:gd name="connsiteX3" fmla="*/ 747 w 22334"/>
                <a:gd name="connsiteY3" fmla="*/ 4296 h 18503"/>
                <a:gd name="connsiteX4" fmla="*/ 417 w 22334"/>
                <a:gd name="connsiteY4" fmla="*/ 1571 h 18503"/>
                <a:gd name="connsiteX5" fmla="*/ 1079 w 22334"/>
                <a:gd name="connsiteY5" fmla="*/ 740 h 18503"/>
                <a:gd name="connsiteX6" fmla="*/ 3833 w 22334"/>
                <a:gd name="connsiteY6" fmla="*/ 412 h 18503"/>
                <a:gd name="connsiteX7" fmla="*/ 21587 w 22334"/>
                <a:gd name="connsiteY7" fmla="*/ 14207 h 18503"/>
                <a:gd name="connsiteX8" fmla="*/ 21917 w 22334"/>
                <a:gd name="connsiteY8" fmla="*/ 16932 h 18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334" h="18503">
                  <a:moveTo>
                    <a:pt x="21917" y="16932"/>
                  </a:moveTo>
                  <a:lnTo>
                    <a:pt x="21255" y="17764"/>
                  </a:lnTo>
                  <a:cubicBezTo>
                    <a:pt x="20588" y="18603"/>
                    <a:pt x="19350" y="18751"/>
                    <a:pt x="18501" y="18091"/>
                  </a:cubicBezTo>
                  <a:lnTo>
                    <a:pt x="747" y="4296"/>
                  </a:lnTo>
                  <a:cubicBezTo>
                    <a:pt x="-101" y="3637"/>
                    <a:pt x="-249" y="2412"/>
                    <a:pt x="417" y="1571"/>
                  </a:cubicBezTo>
                  <a:lnTo>
                    <a:pt x="1079" y="740"/>
                  </a:lnTo>
                  <a:cubicBezTo>
                    <a:pt x="1746" y="-99"/>
                    <a:pt x="2985" y="-247"/>
                    <a:pt x="3833" y="412"/>
                  </a:cubicBezTo>
                  <a:lnTo>
                    <a:pt x="21587" y="14207"/>
                  </a:lnTo>
                  <a:cubicBezTo>
                    <a:pt x="22436" y="14867"/>
                    <a:pt x="22584" y="16091"/>
                    <a:pt x="21917" y="16932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105B4002-942B-F234-0445-C4B5FF40A948}"/>
                </a:ext>
              </a:extLst>
            </p:cNvPr>
            <p:cNvSpPr/>
            <p:nvPr/>
          </p:nvSpPr>
          <p:spPr>
            <a:xfrm>
              <a:off x="4824353" y="1682499"/>
              <a:ext cx="27664" cy="17410"/>
            </a:xfrm>
            <a:custGeom>
              <a:avLst/>
              <a:gdLst>
                <a:gd name="connsiteX0" fmla="*/ 27355 w 27664"/>
                <a:gd name="connsiteY0" fmla="*/ 15274 h 17410"/>
                <a:gd name="connsiteX1" fmla="*/ 26985 w 27664"/>
                <a:gd name="connsiteY1" fmla="*/ 15975 h 17410"/>
                <a:gd name="connsiteX2" fmla="*/ 23316 w 27664"/>
                <a:gd name="connsiteY2" fmla="*/ 17105 h 17410"/>
                <a:gd name="connsiteX3" fmla="*/ 1453 w 27664"/>
                <a:gd name="connsiteY3" fmla="*/ 5763 h 17410"/>
                <a:gd name="connsiteX4" fmla="*/ 309 w 27664"/>
                <a:gd name="connsiteY4" fmla="*/ 2136 h 17410"/>
                <a:gd name="connsiteX5" fmla="*/ 680 w 27664"/>
                <a:gd name="connsiteY5" fmla="*/ 1436 h 17410"/>
                <a:gd name="connsiteX6" fmla="*/ 4348 w 27664"/>
                <a:gd name="connsiteY6" fmla="*/ 306 h 17410"/>
                <a:gd name="connsiteX7" fmla="*/ 26211 w 27664"/>
                <a:gd name="connsiteY7" fmla="*/ 11647 h 17410"/>
                <a:gd name="connsiteX8" fmla="*/ 27355 w 27664"/>
                <a:gd name="connsiteY8" fmla="*/ 15274 h 17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664" h="17410">
                  <a:moveTo>
                    <a:pt x="27355" y="15274"/>
                  </a:moveTo>
                  <a:lnTo>
                    <a:pt x="26985" y="15975"/>
                  </a:lnTo>
                  <a:cubicBezTo>
                    <a:pt x="26291" y="17284"/>
                    <a:pt x="24640" y="17791"/>
                    <a:pt x="23316" y="17105"/>
                  </a:cubicBezTo>
                  <a:lnTo>
                    <a:pt x="1453" y="5763"/>
                  </a:lnTo>
                  <a:cubicBezTo>
                    <a:pt x="129" y="5077"/>
                    <a:pt x="-385" y="3446"/>
                    <a:pt x="309" y="2136"/>
                  </a:cubicBezTo>
                  <a:lnTo>
                    <a:pt x="680" y="1436"/>
                  </a:lnTo>
                  <a:cubicBezTo>
                    <a:pt x="1373" y="127"/>
                    <a:pt x="3024" y="-380"/>
                    <a:pt x="4348" y="306"/>
                  </a:cubicBezTo>
                  <a:lnTo>
                    <a:pt x="26211" y="11647"/>
                  </a:lnTo>
                  <a:cubicBezTo>
                    <a:pt x="27535" y="12334"/>
                    <a:pt x="28049" y="13965"/>
                    <a:pt x="27355" y="15274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6B754EA5-6F18-49E0-9DFB-A964D0BD4380}"/>
                </a:ext>
              </a:extLst>
            </p:cNvPr>
            <p:cNvSpPr/>
            <p:nvPr/>
          </p:nvSpPr>
          <p:spPr>
            <a:xfrm>
              <a:off x="4826155" y="1841242"/>
              <a:ext cx="27210" cy="18259"/>
            </a:xfrm>
            <a:custGeom>
              <a:avLst/>
              <a:gdLst>
                <a:gd name="connsiteX0" fmla="*/ 26449 w 27210"/>
                <a:gd name="connsiteY0" fmla="*/ 1342 h 18259"/>
                <a:gd name="connsiteX1" fmla="*/ 26849 w 27210"/>
                <a:gd name="connsiteY1" fmla="*/ 2026 h 18259"/>
                <a:gd name="connsiteX2" fmla="*/ 25855 w 27210"/>
                <a:gd name="connsiteY2" fmla="*/ 5694 h 18259"/>
                <a:gd name="connsiteX3" fmla="*/ 4474 w 27210"/>
                <a:gd name="connsiteY3" fmla="*/ 17901 h 18259"/>
                <a:gd name="connsiteX4" fmla="*/ 762 w 27210"/>
                <a:gd name="connsiteY4" fmla="*/ 16917 h 18259"/>
                <a:gd name="connsiteX5" fmla="*/ 362 w 27210"/>
                <a:gd name="connsiteY5" fmla="*/ 16233 h 18259"/>
                <a:gd name="connsiteX6" fmla="*/ 1356 w 27210"/>
                <a:gd name="connsiteY6" fmla="*/ 12565 h 18259"/>
                <a:gd name="connsiteX7" fmla="*/ 22737 w 27210"/>
                <a:gd name="connsiteY7" fmla="*/ 358 h 18259"/>
                <a:gd name="connsiteX8" fmla="*/ 26449 w 27210"/>
                <a:gd name="connsiteY8" fmla="*/ 1342 h 18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210" h="18259">
                  <a:moveTo>
                    <a:pt x="26449" y="1342"/>
                  </a:moveTo>
                  <a:lnTo>
                    <a:pt x="26849" y="2026"/>
                  </a:lnTo>
                  <a:cubicBezTo>
                    <a:pt x="27595" y="3306"/>
                    <a:pt x="27149" y="4957"/>
                    <a:pt x="25855" y="5694"/>
                  </a:cubicBezTo>
                  <a:lnTo>
                    <a:pt x="4474" y="17901"/>
                  </a:lnTo>
                  <a:cubicBezTo>
                    <a:pt x="3179" y="18641"/>
                    <a:pt x="1511" y="18197"/>
                    <a:pt x="762" y="16917"/>
                  </a:cubicBezTo>
                  <a:lnTo>
                    <a:pt x="362" y="16233"/>
                  </a:lnTo>
                  <a:cubicBezTo>
                    <a:pt x="-385" y="14953"/>
                    <a:pt x="61" y="13302"/>
                    <a:pt x="1356" y="12565"/>
                  </a:cubicBezTo>
                  <a:lnTo>
                    <a:pt x="22737" y="358"/>
                  </a:lnTo>
                  <a:cubicBezTo>
                    <a:pt x="24031" y="-381"/>
                    <a:pt x="25699" y="62"/>
                    <a:pt x="26449" y="1342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917A6157-DDDF-98ED-FF42-AA5F7974F065}"/>
                </a:ext>
              </a:extLst>
            </p:cNvPr>
            <p:cNvSpPr/>
            <p:nvPr/>
          </p:nvSpPr>
          <p:spPr>
            <a:xfrm>
              <a:off x="4836469" y="1830053"/>
              <a:ext cx="27712" cy="11747"/>
            </a:xfrm>
            <a:custGeom>
              <a:avLst/>
              <a:gdLst>
                <a:gd name="connsiteX0" fmla="*/ 284 w 27712"/>
                <a:gd name="connsiteY0" fmla="*/ 9881 h 11747"/>
                <a:gd name="connsiteX1" fmla="*/ 88 w 27712"/>
                <a:gd name="connsiteY1" fmla="*/ 9164 h 11747"/>
                <a:gd name="connsiteX2" fmla="*/ 1887 w 27712"/>
                <a:gd name="connsiteY2" fmla="*/ 6068 h 11747"/>
                <a:gd name="connsiteX3" fmla="*/ 24296 w 27712"/>
                <a:gd name="connsiteY3" fmla="*/ 87 h 11747"/>
                <a:gd name="connsiteX4" fmla="*/ 27428 w 27712"/>
                <a:gd name="connsiteY4" fmla="*/ 1866 h 11747"/>
                <a:gd name="connsiteX5" fmla="*/ 27624 w 27712"/>
                <a:gd name="connsiteY5" fmla="*/ 2584 h 11747"/>
                <a:gd name="connsiteX6" fmla="*/ 25825 w 27712"/>
                <a:gd name="connsiteY6" fmla="*/ 5680 h 11747"/>
                <a:gd name="connsiteX7" fmla="*/ 3417 w 27712"/>
                <a:gd name="connsiteY7" fmla="*/ 11661 h 11747"/>
                <a:gd name="connsiteX8" fmla="*/ 284 w 27712"/>
                <a:gd name="connsiteY8" fmla="*/ 9881 h 11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712" h="11747">
                  <a:moveTo>
                    <a:pt x="284" y="9881"/>
                  </a:moveTo>
                  <a:lnTo>
                    <a:pt x="88" y="9164"/>
                  </a:lnTo>
                  <a:cubicBezTo>
                    <a:pt x="-278" y="7823"/>
                    <a:pt x="532" y="6429"/>
                    <a:pt x="1887" y="6068"/>
                  </a:cubicBezTo>
                  <a:lnTo>
                    <a:pt x="24296" y="87"/>
                  </a:lnTo>
                  <a:cubicBezTo>
                    <a:pt x="25651" y="-274"/>
                    <a:pt x="27062" y="526"/>
                    <a:pt x="27428" y="1866"/>
                  </a:cubicBezTo>
                  <a:lnTo>
                    <a:pt x="27624" y="2584"/>
                  </a:lnTo>
                  <a:cubicBezTo>
                    <a:pt x="27990" y="3925"/>
                    <a:pt x="27181" y="5319"/>
                    <a:pt x="25825" y="5680"/>
                  </a:cubicBezTo>
                  <a:lnTo>
                    <a:pt x="3417" y="11661"/>
                  </a:lnTo>
                  <a:cubicBezTo>
                    <a:pt x="2061" y="12022"/>
                    <a:pt x="650" y="11222"/>
                    <a:pt x="284" y="9881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38F05604-640D-FE6B-26A3-E15011EEBFC0}"/>
                </a:ext>
              </a:extLst>
            </p:cNvPr>
            <p:cNvSpPr/>
            <p:nvPr/>
          </p:nvSpPr>
          <p:spPr>
            <a:xfrm>
              <a:off x="4827460" y="1762757"/>
              <a:ext cx="27260" cy="13327"/>
            </a:xfrm>
            <a:custGeom>
              <a:avLst/>
              <a:gdLst>
                <a:gd name="connsiteX0" fmla="*/ 390 w 27260"/>
                <a:gd name="connsiteY0" fmla="*/ 11638 h 13327"/>
                <a:gd name="connsiteX1" fmla="*/ 142 w 27260"/>
                <a:gd name="connsiteY1" fmla="*/ 10937 h 13327"/>
                <a:gd name="connsiteX2" fmla="*/ 1708 w 27260"/>
                <a:gd name="connsiteY2" fmla="*/ 7720 h 13327"/>
                <a:gd name="connsiteX3" fmla="*/ 23618 w 27260"/>
                <a:gd name="connsiteY3" fmla="*/ 141 h 13327"/>
                <a:gd name="connsiteX4" fmla="*/ 26871 w 27260"/>
                <a:gd name="connsiteY4" fmla="*/ 1690 h 13327"/>
                <a:gd name="connsiteX5" fmla="*/ 27119 w 27260"/>
                <a:gd name="connsiteY5" fmla="*/ 2391 h 13327"/>
                <a:gd name="connsiteX6" fmla="*/ 25552 w 27260"/>
                <a:gd name="connsiteY6" fmla="*/ 5608 h 13327"/>
                <a:gd name="connsiteX7" fmla="*/ 3643 w 27260"/>
                <a:gd name="connsiteY7" fmla="*/ 13187 h 13327"/>
                <a:gd name="connsiteX8" fmla="*/ 390 w 27260"/>
                <a:gd name="connsiteY8" fmla="*/ 11638 h 13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260" h="13327">
                  <a:moveTo>
                    <a:pt x="390" y="11638"/>
                  </a:moveTo>
                  <a:lnTo>
                    <a:pt x="142" y="10937"/>
                  </a:lnTo>
                  <a:cubicBezTo>
                    <a:pt x="-321" y="9625"/>
                    <a:pt x="385" y="8178"/>
                    <a:pt x="1708" y="7720"/>
                  </a:cubicBezTo>
                  <a:lnTo>
                    <a:pt x="23618" y="141"/>
                  </a:lnTo>
                  <a:cubicBezTo>
                    <a:pt x="24944" y="-317"/>
                    <a:pt x="26408" y="379"/>
                    <a:pt x="26871" y="1690"/>
                  </a:cubicBezTo>
                  <a:lnTo>
                    <a:pt x="27119" y="2391"/>
                  </a:lnTo>
                  <a:cubicBezTo>
                    <a:pt x="27582" y="3702"/>
                    <a:pt x="26876" y="5150"/>
                    <a:pt x="25552" y="5608"/>
                  </a:cubicBezTo>
                  <a:lnTo>
                    <a:pt x="3643" y="13187"/>
                  </a:lnTo>
                  <a:cubicBezTo>
                    <a:pt x="2317" y="13645"/>
                    <a:pt x="853" y="12949"/>
                    <a:pt x="390" y="11638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EC4C3CE0-997D-BF2F-8E26-0A72F15419AA}"/>
                </a:ext>
              </a:extLst>
            </p:cNvPr>
            <p:cNvSpPr/>
            <p:nvPr/>
          </p:nvSpPr>
          <p:spPr>
            <a:xfrm>
              <a:off x="4808219" y="1801117"/>
              <a:ext cx="27260" cy="13327"/>
            </a:xfrm>
            <a:custGeom>
              <a:avLst/>
              <a:gdLst>
                <a:gd name="connsiteX0" fmla="*/ 390 w 27260"/>
                <a:gd name="connsiteY0" fmla="*/ 11638 h 13327"/>
                <a:gd name="connsiteX1" fmla="*/ 142 w 27260"/>
                <a:gd name="connsiteY1" fmla="*/ 10937 h 13327"/>
                <a:gd name="connsiteX2" fmla="*/ 1708 w 27260"/>
                <a:gd name="connsiteY2" fmla="*/ 7720 h 13327"/>
                <a:gd name="connsiteX3" fmla="*/ 23618 w 27260"/>
                <a:gd name="connsiteY3" fmla="*/ 141 h 13327"/>
                <a:gd name="connsiteX4" fmla="*/ 26871 w 27260"/>
                <a:gd name="connsiteY4" fmla="*/ 1690 h 13327"/>
                <a:gd name="connsiteX5" fmla="*/ 27119 w 27260"/>
                <a:gd name="connsiteY5" fmla="*/ 2391 h 13327"/>
                <a:gd name="connsiteX6" fmla="*/ 25552 w 27260"/>
                <a:gd name="connsiteY6" fmla="*/ 5608 h 13327"/>
                <a:gd name="connsiteX7" fmla="*/ 3643 w 27260"/>
                <a:gd name="connsiteY7" fmla="*/ 13187 h 13327"/>
                <a:gd name="connsiteX8" fmla="*/ 390 w 27260"/>
                <a:gd name="connsiteY8" fmla="*/ 11638 h 13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260" h="13327">
                  <a:moveTo>
                    <a:pt x="390" y="11638"/>
                  </a:moveTo>
                  <a:lnTo>
                    <a:pt x="142" y="10937"/>
                  </a:lnTo>
                  <a:cubicBezTo>
                    <a:pt x="-321" y="9625"/>
                    <a:pt x="385" y="8178"/>
                    <a:pt x="1708" y="7720"/>
                  </a:cubicBezTo>
                  <a:lnTo>
                    <a:pt x="23618" y="141"/>
                  </a:lnTo>
                  <a:cubicBezTo>
                    <a:pt x="24944" y="-317"/>
                    <a:pt x="26408" y="379"/>
                    <a:pt x="26871" y="1690"/>
                  </a:cubicBezTo>
                  <a:lnTo>
                    <a:pt x="27119" y="2391"/>
                  </a:lnTo>
                  <a:cubicBezTo>
                    <a:pt x="27582" y="3702"/>
                    <a:pt x="26876" y="5150"/>
                    <a:pt x="25552" y="5608"/>
                  </a:cubicBezTo>
                  <a:lnTo>
                    <a:pt x="3643" y="13187"/>
                  </a:lnTo>
                  <a:cubicBezTo>
                    <a:pt x="2317" y="13645"/>
                    <a:pt x="853" y="12949"/>
                    <a:pt x="390" y="11638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E93BF251-3449-02DF-FA65-AD2BD32E316A}"/>
                </a:ext>
              </a:extLst>
            </p:cNvPr>
            <p:cNvSpPr/>
            <p:nvPr/>
          </p:nvSpPr>
          <p:spPr>
            <a:xfrm>
              <a:off x="4844729" y="1727654"/>
              <a:ext cx="24147" cy="11215"/>
            </a:xfrm>
            <a:custGeom>
              <a:avLst/>
              <a:gdLst>
                <a:gd name="connsiteX0" fmla="*/ 24054 w 24147"/>
                <a:gd name="connsiteY0" fmla="*/ 9025 h 11215"/>
                <a:gd name="connsiteX1" fmla="*/ 23737 w 24147"/>
                <a:gd name="connsiteY1" fmla="*/ 9968 h 11215"/>
                <a:gd name="connsiteX2" fmla="*/ 21404 w 24147"/>
                <a:gd name="connsiteY2" fmla="*/ 11122 h 11215"/>
                <a:gd name="connsiteX3" fmla="*/ 1262 w 24147"/>
                <a:gd name="connsiteY3" fmla="*/ 4496 h 11215"/>
                <a:gd name="connsiteX4" fmla="*/ 94 w 24147"/>
                <a:gd name="connsiteY4" fmla="*/ 2191 h 11215"/>
                <a:gd name="connsiteX5" fmla="*/ 411 w 24147"/>
                <a:gd name="connsiteY5" fmla="*/ 1247 h 11215"/>
                <a:gd name="connsiteX6" fmla="*/ 2744 w 24147"/>
                <a:gd name="connsiteY6" fmla="*/ 93 h 11215"/>
                <a:gd name="connsiteX7" fmla="*/ 22886 w 24147"/>
                <a:gd name="connsiteY7" fmla="*/ 6719 h 11215"/>
                <a:gd name="connsiteX8" fmla="*/ 24054 w 24147"/>
                <a:gd name="connsiteY8" fmla="*/ 9025 h 11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147" h="11215">
                  <a:moveTo>
                    <a:pt x="24054" y="9025"/>
                  </a:moveTo>
                  <a:lnTo>
                    <a:pt x="23737" y="9968"/>
                  </a:lnTo>
                  <a:cubicBezTo>
                    <a:pt x="23417" y="10921"/>
                    <a:pt x="22367" y="11440"/>
                    <a:pt x="21404" y="11122"/>
                  </a:cubicBezTo>
                  <a:lnTo>
                    <a:pt x="1262" y="4496"/>
                  </a:lnTo>
                  <a:cubicBezTo>
                    <a:pt x="300" y="4179"/>
                    <a:pt x="-226" y="3141"/>
                    <a:pt x="94" y="2191"/>
                  </a:cubicBezTo>
                  <a:lnTo>
                    <a:pt x="411" y="1247"/>
                  </a:lnTo>
                  <a:cubicBezTo>
                    <a:pt x="731" y="295"/>
                    <a:pt x="1781" y="-224"/>
                    <a:pt x="2744" y="93"/>
                  </a:cubicBezTo>
                  <a:lnTo>
                    <a:pt x="22886" y="6719"/>
                  </a:lnTo>
                  <a:cubicBezTo>
                    <a:pt x="23848" y="7037"/>
                    <a:pt x="24374" y="8075"/>
                    <a:pt x="24054" y="9025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6FE6AF21-CEF0-EF36-DB92-46AB23DFE37F}"/>
                </a:ext>
              </a:extLst>
            </p:cNvPr>
            <p:cNvSpPr/>
            <p:nvPr/>
          </p:nvSpPr>
          <p:spPr>
            <a:xfrm>
              <a:off x="4865973" y="1818792"/>
              <a:ext cx="24147" cy="11215"/>
            </a:xfrm>
            <a:custGeom>
              <a:avLst/>
              <a:gdLst>
                <a:gd name="connsiteX0" fmla="*/ 24054 w 24147"/>
                <a:gd name="connsiteY0" fmla="*/ 9025 h 11215"/>
                <a:gd name="connsiteX1" fmla="*/ 23737 w 24147"/>
                <a:gd name="connsiteY1" fmla="*/ 9968 h 11215"/>
                <a:gd name="connsiteX2" fmla="*/ 21404 w 24147"/>
                <a:gd name="connsiteY2" fmla="*/ 11122 h 11215"/>
                <a:gd name="connsiteX3" fmla="*/ 1262 w 24147"/>
                <a:gd name="connsiteY3" fmla="*/ 4496 h 11215"/>
                <a:gd name="connsiteX4" fmla="*/ 94 w 24147"/>
                <a:gd name="connsiteY4" fmla="*/ 2191 h 11215"/>
                <a:gd name="connsiteX5" fmla="*/ 411 w 24147"/>
                <a:gd name="connsiteY5" fmla="*/ 1247 h 11215"/>
                <a:gd name="connsiteX6" fmla="*/ 2744 w 24147"/>
                <a:gd name="connsiteY6" fmla="*/ 93 h 11215"/>
                <a:gd name="connsiteX7" fmla="*/ 22886 w 24147"/>
                <a:gd name="connsiteY7" fmla="*/ 6719 h 11215"/>
                <a:gd name="connsiteX8" fmla="*/ 24054 w 24147"/>
                <a:gd name="connsiteY8" fmla="*/ 9025 h 11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147" h="11215">
                  <a:moveTo>
                    <a:pt x="24054" y="9025"/>
                  </a:moveTo>
                  <a:lnTo>
                    <a:pt x="23737" y="9968"/>
                  </a:lnTo>
                  <a:cubicBezTo>
                    <a:pt x="23417" y="10921"/>
                    <a:pt x="22367" y="11440"/>
                    <a:pt x="21404" y="11122"/>
                  </a:cubicBezTo>
                  <a:lnTo>
                    <a:pt x="1262" y="4496"/>
                  </a:lnTo>
                  <a:cubicBezTo>
                    <a:pt x="300" y="4179"/>
                    <a:pt x="-226" y="3141"/>
                    <a:pt x="94" y="2191"/>
                  </a:cubicBezTo>
                  <a:lnTo>
                    <a:pt x="411" y="1247"/>
                  </a:lnTo>
                  <a:cubicBezTo>
                    <a:pt x="731" y="295"/>
                    <a:pt x="1781" y="-224"/>
                    <a:pt x="2744" y="93"/>
                  </a:cubicBezTo>
                  <a:lnTo>
                    <a:pt x="22886" y="6719"/>
                  </a:lnTo>
                  <a:cubicBezTo>
                    <a:pt x="23848" y="7037"/>
                    <a:pt x="24374" y="8075"/>
                    <a:pt x="24054" y="9025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63333A55-00B3-B439-B0AD-59941DBFBDD5}"/>
                </a:ext>
              </a:extLst>
            </p:cNvPr>
            <p:cNvSpPr/>
            <p:nvPr/>
          </p:nvSpPr>
          <p:spPr>
            <a:xfrm>
              <a:off x="4812179" y="1726366"/>
              <a:ext cx="24147" cy="11215"/>
            </a:xfrm>
            <a:custGeom>
              <a:avLst/>
              <a:gdLst>
                <a:gd name="connsiteX0" fmla="*/ 24054 w 24147"/>
                <a:gd name="connsiteY0" fmla="*/ 9025 h 11215"/>
                <a:gd name="connsiteX1" fmla="*/ 23737 w 24147"/>
                <a:gd name="connsiteY1" fmla="*/ 9968 h 11215"/>
                <a:gd name="connsiteX2" fmla="*/ 21404 w 24147"/>
                <a:gd name="connsiteY2" fmla="*/ 11122 h 11215"/>
                <a:gd name="connsiteX3" fmla="*/ 1262 w 24147"/>
                <a:gd name="connsiteY3" fmla="*/ 4496 h 11215"/>
                <a:gd name="connsiteX4" fmla="*/ 94 w 24147"/>
                <a:gd name="connsiteY4" fmla="*/ 2191 h 11215"/>
                <a:gd name="connsiteX5" fmla="*/ 411 w 24147"/>
                <a:gd name="connsiteY5" fmla="*/ 1247 h 11215"/>
                <a:gd name="connsiteX6" fmla="*/ 2744 w 24147"/>
                <a:gd name="connsiteY6" fmla="*/ 93 h 11215"/>
                <a:gd name="connsiteX7" fmla="*/ 22886 w 24147"/>
                <a:gd name="connsiteY7" fmla="*/ 6719 h 11215"/>
                <a:gd name="connsiteX8" fmla="*/ 24054 w 24147"/>
                <a:gd name="connsiteY8" fmla="*/ 9025 h 11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147" h="11215">
                  <a:moveTo>
                    <a:pt x="24054" y="9025"/>
                  </a:moveTo>
                  <a:lnTo>
                    <a:pt x="23737" y="9968"/>
                  </a:lnTo>
                  <a:cubicBezTo>
                    <a:pt x="23417" y="10921"/>
                    <a:pt x="22367" y="11440"/>
                    <a:pt x="21404" y="11122"/>
                  </a:cubicBezTo>
                  <a:lnTo>
                    <a:pt x="1262" y="4496"/>
                  </a:lnTo>
                  <a:cubicBezTo>
                    <a:pt x="300" y="4179"/>
                    <a:pt x="-226" y="3141"/>
                    <a:pt x="94" y="2191"/>
                  </a:cubicBezTo>
                  <a:lnTo>
                    <a:pt x="411" y="1247"/>
                  </a:lnTo>
                  <a:cubicBezTo>
                    <a:pt x="731" y="295"/>
                    <a:pt x="1781" y="-224"/>
                    <a:pt x="2744" y="93"/>
                  </a:cubicBezTo>
                  <a:lnTo>
                    <a:pt x="22886" y="6719"/>
                  </a:lnTo>
                  <a:cubicBezTo>
                    <a:pt x="23848" y="7037"/>
                    <a:pt x="24374" y="8075"/>
                    <a:pt x="24054" y="9025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52CBD19E-9520-CA37-BC73-0D6C725E0474}"/>
                </a:ext>
              </a:extLst>
            </p:cNvPr>
            <p:cNvSpPr/>
            <p:nvPr/>
          </p:nvSpPr>
          <p:spPr>
            <a:xfrm>
              <a:off x="4841793" y="1804446"/>
              <a:ext cx="24820" cy="7834"/>
            </a:xfrm>
            <a:custGeom>
              <a:avLst/>
              <a:gdLst>
                <a:gd name="connsiteX0" fmla="*/ 24646 w 24820"/>
                <a:gd name="connsiteY0" fmla="*/ 1546 h 7834"/>
                <a:gd name="connsiteX1" fmla="*/ 24799 w 24820"/>
                <a:gd name="connsiteY1" fmla="*/ 2528 h 7834"/>
                <a:gd name="connsiteX2" fmla="*/ 23257 w 24820"/>
                <a:gd name="connsiteY2" fmla="*/ 4608 h 7834"/>
                <a:gd name="connsiteX3" fmla="*/ 2279 w 24820"/>
                <a:gd name="connsiteY3" fmla="*/ 7813 h 7834"/>
                <a:gd name="connsiteX4" fmla="*/ 174 w 24820"/>
                <a:gd name="connsiteY4" fmla="*/ 6288 h 7834"/>
                <a:gd name="connsiteX5" fmla="*/ 22 w 24820"/>
                <a:gd name="connsiteY5" fmla="*/ 5307 h 7834"/>
                <a:gd name="connsiteX6" fmla="*/ 1564 w 24820"/>
                <a:gd name="connsiteY6" fmla="*/ 3226 h 7834"/>
                <a:gd name="connsiteX7" fmla="*/ 22542 w 24820"/>
                <a:gd name="connsiteY7" fmla="*/ 21 h 7834"/>
                <a:gd name="connsiteX8" fmla="*/ 24646 w 24820"/>
                <a:gd name="connsiteY8" fmla="*/ 1546 h 7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20" h="7834">
                  <a:moveTo>
                    <a:pt x="24646" y="1546"/>
                  </a:moveTo>
                  <a:lnTo>
                    <a:pt x="24799" y="2528"/>
                  </a:lnTo>
                  <a:cubicBezTo>
                    <a:pt x="24954" y="3520"/>
                    <a:pt x="24261" y="4456"/>
                    <a:pt x="23257" y="4608"/>
                  </a:cubicBezTo>
                  <a:lnTo>
                    <a:pt x="2279" y="7813"/>
                  </a:lnTo>
                  <a:cubicBezTo>
                    <a:pt x="1275" y="7966"/>
                    <a:pt x="330" y="7280"/>
                    <a:pt x="174" y="6288"/>
                  </a:cubicBezTo>
                  <a:lnTo>
                    <a:pt x="22" y="5307"/>
                  </a:lnTo>
                  <a:cubicBezTo>
                    <a:pt x="-133" y="4315"/>
                    <a:pt x="560" y="3379"/>
                    <a:pt x="1564" y="3226"/>
                  </a:cubicBezTo>
                  <a:lnTo>
                    <a:pt x="22542" y="21"/>
                  </a:lnTo>
                  <a:cubicBezTo>
                    <a:pt x="23546" y="-131"/>
                    <a:pt x="24491" y="555"/>
                    <a:pt x="24646" y="1546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43618B70-F62C-54A0-6F07-2C71A473BCD2}"/>
                </a:ext>
              </a:extLst>
            </p:cNvPr>
            <p:cNvSpPr/>
            <p:nvPr/>
          </p:nvSpPr>
          <p:spPr>
            <a:xfrm>
              <a:off x="4799279" y="1765946"/>
              <a:ext cx="24147" cy="11215"/>
            </a:xfrm>
            <a:custGeom>
              <a:avLst/>
              <a:gdLst>
                <a:gd name="connsiteX0" fmla="*/ 24054 w 24147"/>
                <a:gd name="connsiteY0" fmla="*/ 9025 h 11215"/>
                <a:gd name="connsiteX1" fmla="*/ 23737 w 24147"/>
                <a:gd name="connsiteY1" fmla="*/ 9968 h 11215"/>
                <a:gd name="connsiteX2" fmla="*/ 21404 w 24147"/>
                <a:gd name="connsiteY2" fmla="*/ 11122 h 11215"/>
                <a:gd name="connsiteX3" fmla="*/ 1262 w 24147"/>
                <a:gd name="connsiteY3" fmla="*/ 4496 h 11215"/>
                <a:gd name="connsiteX4" fmla="*/ 94 w 24147"/>
                <a:gd name="connsiteY4" fmla="*/ 2191 h 11215"/>
                <a:gd name="connsiteX5" fmla="*/ 411 w 24147"/>
                <a:gd name="connsiteY5" fmla="*/ 1247 h 11215"/>
                <a:gd name="connsiteX6" fmla="*/ 2744 w 24147"/>
                <a:gd name="connsiteY6" fmla="*/ 93 h 11215"/>
                <a:gd name="connsiteX7" fmla="*/ 22886 w 24147"/>
                <a:gd name="connsiteY7" fmla="*/ 6719 h 11215"/>
                <a:gd name="connsiteX8" fmla="*/ 24054 w 24147"/>
                <a:gd name="connsiteY8" fmla="*/ 9025 h 11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147" h="11215">
                  <a:moveTo>
                    <a:pt x="24054" y="9025"/>
                  </a:moveTo>
                  <a:lnTo>
                    <a:pt x="23737" y="9968"/>
                  </a:lnTo>
                  <a:cubicBezTo>
                    <a:pt x="23417" y="10921"/>
                    <a:pt x="22367" y="11440"/>
                    <a:pt x="21404" y="11122"/>
                  </a:cubicBezTo>
                  <a:lnTo>
                    <a:pt x="1262" y="4496"/>
                  </a:lnTo>
                  <a:cubicBezTo>
                    <a:pt x="300" y="4179"/>
                    <a:pt x="-226" y="3141"/>
                    <a:pt x="94" y="2191"/>
                  </a:cubicBezTo>
                  <a:lnTo>
                    <a:pt x="411" y="1247"/>
                  </a:lnTo>
                  <a:cubicBezTo>
                    <a:pt x="731" y="295"/>
                    <a:pt x="1781" y="-224"/>
                    <a:pt x="2744" y="93"/>
                  </a:cubicBezTo>
                  <a:lnTo>
                    <a:pt x="22886" y="6719"/>
                  </a:lnTo>
                  <a:cubicBezTo>
                    <a:pt x="23848" y="7037"/>
                    <a:pt x="24374" y="8075"/>
                    <a:pt x="24054" y="9025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3F632386-1026-D0BE-28F0-747EEF736C78}"/>
                </a:ext>
              </a:extLst>
            </p:cNvPr>
            <p:cNvSpPr/>
            <p:nvPr/>
          </p:nvSpPr>
          <p:spPr>
            <a:xfrm>
              <a:off x="4819424" y="1812678"/>
              <a:ext cx="24147" cy="11215"/>
            </a:xfrm>
            <a:custGeom>
              <a:avLst/>
              <a:gdLst>
                <a:gd name="connsiteX0" fmla="*/ 24054 w 24147"/>
                <a:gd name="connsiteY0" fmla="*/ 9025 h 11215"/>
                <a:gd name="connsiteX1" fmla="*/ 23737 w 24147"/>
                <a:gd name="connsiteY1" fmla="*/ 9968 h 11215"/>
                <a:gd name="connsiteX2" fmla="*/ 21404 w 24147"/>
                <a:gd name="connsiteY2" fmla="*/ 11122 h 11215"/>
                <a:gd name="connsiteX3" fmla="*/ 1262 w 24147"/>
                <a:gd name="connsiteY3" fmla="*/ 4496 h 11215"/>
                <a:gd name="connsiteX4" fmla="*/ 94 w 24147"/>
                <a:gd name="connsiteY4" fmla="*/ 2191 h 11215"/>
                <a:gd name="connsiteX5" fmla="*/ 411 w 24147"/>
                <a:gd name="connsiteY5" fmla="*/ 1247 h 11215"/>
                <a:gd name="connsiteX6" fmla="*/ 2744 w 24147"/>
                <a:gd name="connsiteY6" fmla="*/ 93 h 11215"/>
                <a:gd name="connsiteX7" fmla="*/ 22886 w 24147"/>
                <a:gd name="connsiteY7" fmla="*/ 6719 h 11215"/>
                <a:gd name="connsiteX8" fmla="*/ 24054 w 24147"/>
                <a:gd name="connsiteY8" fmla="*/ 9025 h 11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147" h="11215">
                  <a:moveTo>
                    <a:pt x="24054" y="9025"/>
                  </a:moveTo>
                  <a:lnTo>
                    <a:pt x="23737" y="9968"/>
                  </a:lnTo>
                  <a:cubicBezTo>
                    <a:pt x="23417" y="10921"/>
                    <a:pt x="22367" y="11440"/>
                    <a:pt x="21404" y="11122"/>
                  </a:cubicBezTo>
                  <a:lnTo>
                    <a:pt x="1262" y="4496"/>
                  </a:lnTo>
                  <a:cubicBezTo>
                    <a:pt x="300" y="4179"/>
                    <a:pt x="-226" y="3141"/>
                    <a:pt x="94" y="2191"/>
                  </a:cubicBezTo>
                  <a:lnTo>
                    <a:pt x="411" y="1247"/>
                  </a:lnTo>
                  <a:cubicBezTo>
                    <a:pt x="731" y="295"/>
                    <a:pt x="1781" y="-224"/>
                    <a:pt x="2744" y="93"/>
                  </a:cubicBezTo>
                  <a:lnTo>
                    <a:pt x="22886" y="6719"/>
                  </a:lnTo>
                  <a:cubicBezTo>
                    <a:pt x="23848" y="7037"/>
                    <a:pt x="24374" y="8075"/>
                    <a:pt x="24054" y="9025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608480B0-260F-D65B-8B65-9122BE9A06EC}"/>
                </a:ext>
              </a:extLst>
            </p:cNvPr>
            <p:cNvSpPr/>
            <p:nvPr/>
          </p:nvSpPr>
          <p:spPr>
            <a:xfrm>
              <a:off x="4855167" y="1712281"/>
              <a:ext cx="24757" cy="8367"/>
            </a:xfrm>
            <a:custGeom>
              <a:avLst/>
              <a:gdLst>
                <a:gd name="connsiteX0" fmla="*/ 24548 w 24757"/>
                <a:gd name="connsiteY0" fmla="*/ 1499 h 8367"/>
                <a:gd name="connsiteX1" fmla="*/ 24727 w 24757"/>
                <a:gd name="connsiteY1" fmla="*/ 2478 h 8367"/>
                <a:gd name="connsiteX2" fmla="*/ 23241 w 24757"/>
                <a:gd name="connsiteY2" fmla="*/ 4597 h 8367"/>
                <a:gd name="connsiteX3" fmla="*/ 2352 w 24757"/>
                <a:gd name="connsiteY3" fmla="*/ 8338 h 8367"/>
                <a:gd name="connsiteX4" fmla="*/ 209 w 24757"/>
                <a:gd name="connsiteY4" fmla="*/ 6869 h 8367"/>
                <a:gd name="connsiteX5" fmla="*/ 30 w 24757"/>
                <a:gd name="connsiteY5" fmla="*/ 5889 h 8367"/>
                <a:gd name="connsiteX6" fmla="*/ 1516 w 24757"/>
                <a:gd name="connsiteY6" fmla="*/ 3770 h 8367"/>
                <a:gd name="connsiteX7" fmla="*/ 22405 w 24757"/>
                <a:gd name="connsiteY7" fmla="*/ 29 h 8367"/>
                <a:gd name="connsiteX8" fmla="*/ 24548 w 24757"/>
                <a:gd name="connsiteY8" fmla="*/ 1499 h 8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757" h="8367">
                  <a:moveTo>
                    <a:pt x="24548" y="1499"/>
                  </a:moveTo>
                  <a:lnTo>
                    <a:pt x="24727" y="2478"/>
                  </a:lnTo>
                  <a:cubicBezTo>
                    <a:pt x="24909" y="3465"/>
                    <a:pt x="24240" y="4420"/>
                    <a:pt x="23241" y="4597"/>
                  </a:cubicBezTo>
                  <a:lnTo>
                    <a:pt x="2352" y="8338"/>
                  </a:lnTo>
                  <a:cubicBezTo>
                    <a:pt x="1354" y="8517"/>
                    <a:pt x="389" y="7855"/>
                    <a:pt x="209" y="6869"/>
                  </a:cubicBezTo>
                  <a:lnTo>
                    <a:pt x="30" y="5889"/>
                  </a:lnTo>
                  <a:cubicBezTo>
                    <a:pt x="-152" y="4902"/>
                    <a:pt x="517" y="3947"/>
                    <a:pt x="1516" y="3770"/>
                  </a:cubicBezTo>
                  <a:lnTo>
                    <a:pt x="22405" y="29"/>
                  </a:lnTo>
                  <a:cubicBezTo>
                    <a:pt x="23403" y="-150"/>
                    <a:pt x="24368" y="512"/>
                    <a:pt x="24548" y="1499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661DF6C9-A262-E68B-A845-84F434A0527D}"/>
                </a:ext>
              </a:extLst>
            </p:cNvPr>
            <p:cNvSpPr/>
            <p:nvPr/>
          </p:nvSpPr>
          <p:spPr>
            <a:xfrm>
              <a:off x="4812443" y="1717180"/>
              <a:ext cx="24924" cy="6420"/>
            </a:xfrm>
            <a:custGeom>
              <a:avLst/>
              <a:gdLst>
                <a:gd name="connsiteX0" fmla="*/ 24918 w 24924"/>
                <a:gd name="connsiteY0" fmla="*/ 3760 h 6420"/>
                <a:gd name="connsiteX1" fmla="*/ 24833 w 24924"/>
                <a:gd name="connsiteY1" fmla="*/ 4751 h 6420"/>
                <a:gd name="connsiteX2" fmla="*/ 22837 w 24924"/>
                <a:gd name="connsiteY2" fmla="*/ 6414 h 6420"/>
                <a:gd name="connsiteX3" fmla="*/ 1687 w 24924"/>
                <a:gd name="connsiteY3" fmla="*/ 4632 h 6420"/>
                <a:gd name="connsiteX4" fmla="*/ 7 w 24924"/>
                <a:gd name="connsiteY4" fmla="*/ 2661 h 6420"/>
                <a:gd name="connsiteX5" fmla="*/ 92 w 24924"/>
                <a:gd name="connsiteY5" fmla="*/ 1670 h 6420"/>
                <a:gd name="connsiteX6" fmla="*/ 2087 w 24924"/>
                <a:gd name="connsiteY6" fmla="*/ 7 h 6420"/>
                <a:gd name="connsiteX7" fmla="*/ 23237 w 24924"/>
                <a:gd name="connsiteY7" fmla="*/ 1788 h 6420"/>
                <a:gd name="connsiteX8" fmla="*/ 24918 w 24924"/>
                <a:gd name="connsiteY8" fmla="*/ 3760 h 6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924" h="6420">
                  <a:moveTo>
                    <a:pt x="24918" y="3760"/>
                  </a:moveTo>
                  <a:lnTo>
                    <a:pt x="24833" y="4751"/>
                  </a:lnTo>
                  <a:cubicBezTo>
                    <a:pt x="24745" y="5750"/>
                    <a:pt x="23848" y="6499"/>
                    <a:pt x="22837" y="6414"/>
                  </a:cubicBezTo>
                  <a:lnTo>
                    <a:pt x="1687" y="4632"/>
                  </a:lnTo>
                  <a:cubicBezTo>
                    <a:pt x="676" y="4547"/>
                    <a:pt x="-80" y="3660"/>
                    <a:pt x="7" y="2661"/>
                  </a:cubicBezTo>
                  <a:lnTo>
                    <a:pt x="92" y="1670"/>
                  </a:lnTo>
                  <a:cubicBezTo>
                    <a:pt x="179" y="671"/>
                    <a:pt x="1076" y="-78"/>
                    <a:pt x="2087" y="7"/>
                  </a:cubicBezTo>
                  <a:lnTo>
                    <a:pt x="23237" y="1788"/>
                  </a:lnTo>
                  <a:cubicBezTo>
                    <a:pt x="24248" y="1873"/>
                    <a:pt x="25005" y="2761"/>
                    <a:pt x="24918" y="3760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82C5CE6A-4D56-24C8-AE71-953027294AC3}"/>
                </a:ext>
              </a:extLst>
            </p:cNvPr>
            <p:cNvSpPr/>
            <p:nvPr/>
          </p:nvSpPr>
          <p:spPr>
            <a:xfrm>
              <a:off x="4779643" y="1817409"/>
              <a:ext cx="24757" cy="8367"/>
            </a:xfrm>
            <a:custGeom>
              <a:avLst/>
              <a:gdLst>
                <a:gd name="connsiteX0" fmla="*/ 24548 w 24757"/>
                <a:gd name="connsiteY0" fmla="*/ 1499 h 8367"/>
                <a:gd name="connsiteX1" fmla="*/ 24727 w 24757"/>
                <a:gd name="connsiteY1" fmla="*/ 2478 h 8367"/>
                <a:gd name="connsiteX2" fmla="*/ 23241 w 24757"/>
                <a:gd name="connsiteY2" fmla="*/ 4597 h 8367"/>
                <a:gd name="connsiteX3" fmla="*/ 2352 w 24757"/>
                <a:gd name="connsiteY3" fmla="*/ 8338 h 8367"/>
                <a:gd name="connsiteX4" fmla="*/ 209 w 24757"/>
                <a:gd name="connsiteY4" fmla="*/ 6869 h 8367"/>
                <a:gd name="connsiteX5" fmla="*/ 30 w 24757"/>
                <a:gd name="connsiteY5" fmla="*/ 5889 h 8367"/>
                <a:gd name="connsiteX6" fmla="*/ 1516 w 24757"/>
                <a:gd name="connsiteY6" fmla="*/ 3770 h 8367"/>
                <a:gd name="connsiteX7" fmla="*/ 22405 w 24757"/>
                <a:gd name="connsiteY7" fmla="*/ 29 h 8367"/>
                <a:gd name="connsiteX8" fmla="*/ 24548 w 24757"/>
                <a:gd name="connsiteY8" fmla="*/ 1499 h 8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757" h="8367">
                  <a:moveTo>
                    <a:pt x="24548" y="1499"/>
                  </a:moveTo>
                  <a:lnTo>
                    <a:pt x="24727" y="2478"/>
                  </a:lnTo>
                  <a:cubicBezTo>
                    <a:pt x="24909" y="3465"/>
                    <a:pt x="24240" y="4420"/>
                    <a:pt x="23241" y="4597"/>
                  </a:cubicBezTo>
                  <a:lnTo>
                    <a:pt x="2352" y="8338"/>
                  </a:lnTo>
                  <a:cubicBezTo>
                    <a:pt x="1354" y="8517"/>
                    <a:pt x="389" y="7855"/>
                    <a:pt x="209" y="6869"/>
                  </a:cubicBezTo>
                  <a:lnTo>
                    <a:pt x="30" y="5889"/>
                  </a:lnTo>
                  <a:cubicBezTo>
                    <a:pt x="-152" y="4902"/>
                    <a:pt x="517" y="3947"/>
                    <a:pt x="1516" y="3770"/>
                  </a:cubicBezTo>
                  <a:lnTo>
                    <a:pt x="22405" y="29"/>
                  </a:lnTo>
                  <a:cubicBezTo>
                    <a:pt x="23403" y="-150"/>
                    <a:pt x="24368" y="512"/>
                    <a:pt x="24548" y="1499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08681FA4-91F5-D153-FC30-1C10CEA1B7EF}"/>
                </a:ext>
              </a:extLst>
            </p:cNvPr>
            <p:cNvSpPr/>
            <p:nvPr/>
          </p:nvSpPr>
          <p:spPr>
            <a:xfrm>
              <a:off x="4807556" y="1761809"/>
              <a:ext cx="22800" cy="21014"/>
            </a:xfrm>
            <a:custGeom>
              <a:avLst/>
              <a:gdLst>
                <a:gd name="connsiteX0" fmla="*/ 1163 w 22800"/>
                <a:gd name="connsiteY0" fmla="*/ 20188 h 21014"/>
                <a:gd name="connsiteX1" fmla="*/ 659 w 22800"/>
                <a:gd name="connsiteY1" fmla="*/ 19638 h 21014"/>
                <a:gd name="connsiteX2" fmla="*/ 836 w 22800"/>
                <a:gd name="connsiteY2" fmla="*/ 16071 h 21014"/>
                <a:gd name="connsiteX3" fmla="*/ 18030 w 22800"/>
                <a:gd name="connsiteY3" fmla="*/ 652 h 21014"/>
                <a:gd name="connsiteX4" fmla="*/ 21638 w 22800"/>
                <a:gd name="connsiteY4" fmla="*/ 827 h 21014"/>
                <a:gd name="connsiteX5" fmla="*/ 22142 w 22800"/>
                <a:gd name="connsiteY5" fmla="*/ 1377 h 21014"/>
                <a:gd name="connsiteX6" fmla="*/ 21965 w 22800"/>
                <a:gd name="connsiteY6" fmla="*/ 4943 h 21014"/>
                <a:gd name="connsiteX7" fmla="*/ 4771 w 22800"/>
                <a:gd name="connsiteY7" fmla="*/ 20363 h 21014"/>
                <a:gd name="connsiteX8" fmla="*/ 1163 w 22800"/>
                <a:gd name="connsiteY8" fmla="*/ 20188 h 21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800" h="21014">
                  <a:moveTo>
                    <a:pt x="1163" y="20188"/>
                  </a:moveTo>
                  <a:lnTo>
                    <a:pt x="659" y="19638"/>
                  </a:lnTo>
                  <a:cubicBezTo>
                    <a:pt x="-284" y="18610"/>
                    <a:pt x="-206" y="17005"/>
                    <a:pt x="836" y="16071"/>
                  </a:cubicBezTo>
                  <a:lnTo>
                    <a:pt x="18030" y="652"/>
                  </a:lnTo>
                  <a:cubicBezTo>
                    <a:pt x="19070" y="-281"/>
                    <a:pt x="20694" y="-204"/>
                    <a:pt x="21638" y="827"/>
                  </a:cubicBezTo>
                  <a:lnTo>
                    <a:pt x="22142" y="1377"/>
                  </a:lnTo>
                  <a:cubicBezTo>
                    <a:pt x="23085" y="2405"/>
                    <a:pt x="23007" y="4010"/>
                    <a:pt x="21965" y="4943"/>
                  </a:cubicBezTo>
                  <a:lnTo>
                    <a:pt x="4771" y="20363"/>
                  </a:lnTo>
                  <a:cubicBezTo>
                    <a:pt x="3731" y="21296"/>
                    <a:pt x="2107" y="21219"/>
                    <a:pt x="1163" y="20188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776E0612-71D0-9B06-E608-78D4D147FE3B}"/>
                </a:ext>
              </a:extLst>
            </p:cNvPr>
            <p:cNvSpPr/>
            <p:nvPr/>
          </p:nvSpPr>
          <p:spPr>
            <a:xfrm>
              <a:off x="4844985" y="1809848"/>
              <a:ext cx="27293" cy="13246"/>
            </a:xfrm>
            <a:custGeom>
              <a:avLst/>
              <a:gdLst>
                <a:gd name="connsiteX0" fmla="*/ 384 w 27293"/>
                <a:gd name="connsiteY0" fmla="*/ 11545 h 13246"/>
                <a:gd name="connsiteX1" fmla="*/ 139 w 27293"/>
                <a:gd name="connsiteY1" fmla="*/ 10842 h 13246"/>
                <a:gd name="connsiteX2" fmla="*/ 1720 w 27293"/>
                <a:gd name="connsiteY2" fmla="*/ 7629 h 13246"/>
                <a:gd name="connsiteX3" fmla="*/ 23661 w 27293"/>
                <a:gd name="connsiteY3" fmla="*/ 138 h 13246"/>
                <a:gd name="connsiteX4" fmla="*/ 26909 w 27293"/>
                <a:gd name="connsiteY4" fmla="*/ 1701 h 13246"/>
                <a:gd name="connsiteX5" fmla="*/ 27154 w 27293"/>
                <a:gd name="connsiteY5" fmla="*/ 2405 h 13246"/>
                <a:gd name="connsiteX6" fmla="*/ 25574 w 27293"/>
                <a:gd name="connsiteY6" fmla="*/ 5617 h 13246"/>
                <a:gd name="connsiteX7" fmla="*/ 3633 w 27293"/>
                <a:gd name="connsiteY7" fmla="*/ 13108 h 13246"/>
                <a:gd name="connsiteX8" fmla="*/ 384 w 27293"/>
                <a:gd name="connsiteY8" fmla="*/ 11545 h 13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293" h="13246">
                  <a:moveTo>
                    <a:pt x="384" y="11545"/>
                  </a:moveTo>
                  <a:lnTo>
                    <a:pt x="139" y="10842"/>
                  </a:lnTo>
                  <a:cubicBezTo>
                    <a:pt x="-319" y="9528"/>
                    <a:pt x="391" y="8083"/>
                    <a:pt x="1720" y="7629"/>
                  </a:cubicBezTo>
                  <a:lnTo>
                    <a:pt x="23661" y="138"/>
                  </a:lnTo>
                  <a:cubicBezTo>
                    <a:pt x="24989" y="-316"/>
                    <a:pt x="26449" y="387"/>
                    <a:pt x="26909" y="1701"/>
                  </a:cubicBezTo>
                  <a:lnTo>
                    <a:pt x="27154" y="2405"/>
                  </a:lnTo>
                  <a:cubicBezTo>
                    <a:pt x="27613" y="3719"/>
                    <a:pt x="26902" y="5164"/>
                    <a:pt x="25574" y="5617"/>
                  </a:cubicBezTo>
                  <a:lnTo>
                    <a:pt x="3633" y="13108"/>
                  </a:lnTo>
                  <a:cubicBezTo>
                    <a:pt x="2304" y="13562"/>
                    <a:pt x="845" y="12859"/>
                    <a:pt x="384" y="11545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E00B2531-C035-C5C9-2D93-D458885E1063}"/>
                </a:ext>
              </a:extLst>
            </p:cNvPr>
            <p:cNvSpPr/>
            <p:nvPr/>
          </p:nvSpPr>
          <p:spPr>
            <a:xfrm>
              <a:off x="4832655" y="1718028"/>
              <a:ext cx="27045" cy="13968"/>
            </a:xfrm>
            <a:custGeom>
              <a:avLst/>
              <a:gdLst>
                <a:gd name="connsiteX0" fmla="*/ 438 w 27045"/>
                <a:gd name="connsiteY0" fmla="*/ 12349 h 13968"/>
                <a:gd name="connsiteX1" fmla="*/ 169 w 27045"/>
                <a:gd name="connsiteY1" fmla="*/ 11656 h 13968"/>
                <a:gd name="connsiteX2" fmla="*/ 1638 w 27045"/>
                <a:gd name="connsiteY2" fmla="*/ 8393 h 13968"/>
                <a:gd name="connsiteX3" fmla="*/ 23308 w 27045"/>
                <a:gd name="connsiteY3" fmla="*/ 167 h 13968"/>
                <a:gd name="connsiteX4" fmla="*/ 26607 w 27045"/>
                <a:gd name="connsiteY4" fmla="*/ 1619 h 13968"/>
                <a:gd name="connsiteX5" fmla="*/ 26876 w 27045"/>
                <a:gd name="connsiteY5" fmla="*/ 2312 h 13968"/>
                <a:gd name="connsiteX6" fmla="*/ 25407 w 27045"/>
                <a:gd name="connsiteY6" fmla="*/ 5576 h 13968"/>
                <a:gd name="connsiteX7" fmla="*/ 3738 w 27045"/>
                <a:gd name="connsiteY7" fmla="*/ 13802 h 13968"/>
                <a:gd name="connsiteX8" fmla="*/ 438 w 27045"/>
                <a:gd name="connsiteY8" fmla="*/ 12349 h 13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045" h="13968">
                  <a:moveTo>
                    <a:pt x="438" y="12349"/>
                  </a:moveTo>
                  <a:lnTo>
                    <a:pt x="169" y="11656"/>
                  </a:lnTo>
                  <a:cubicBezTo>
                    <a:pt x="-335" y="10359"/>
                    <a:pt x="327" y="8892"/>
                    <a:pt x="1638" y="8393"/>
                  </a:cubicBezTo>
                  <a:lnTo>
                    <a:pt x="23308" y="167"/>
                  </a:lnTo>
                  <a:cubicBezTo>
                    <a:pt x="24619" y="-330"/>
                    <a:pt x="26103" y="322"/>
                    <a:pt x="26607" y="1619"/>
                  </a:cubicBezTo>
                  <a:lnTo>
                    <a:pt x="26876" y="2312"/>
                  </a:lnTo>
                  <a:cubicBezTo>
                    <a:pt x="27381" y="3609"/>
                    <a:pt x="26719" y="5076"/>
                    <a:pt x="25407" y="5576"/>
                  </a:cubicBezTo>
                  <a:lnTo>
                    <a:pt x="3738" y="13802"/>
                  </a:lnTo>
                  <a:cubicBezTo>
                    <a:pt x="2426" y="14299"/>
                    <a:pt x="943" y="13646"/>
                    <a:pt x="438" y="12349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FE65F400-2D5E-BB04-6212-BC5FDB50AB74}"/>
                </a:ext>
              </a:extLst>
            </p:cNvPr>
            <p:cNvSpPr/>
            <p:nvPr/>
          </p:nvSpPr>
          <p:spPr>
            <a:xfrm>
              <a:off x="4948684" y="1805981"/>
              <a:ext cx="26411" cy="15522"/>
            </a:xfrm>
            <a:custGeom>
              <a:avLst/>
              <a:gdLst>
                <a:gd name="connsiteX0" fmla="*/ 243 w 26411"/>
                <a:gd name="connsiteY0" fmla="*/ 2117 h 15522"/>
                <a:gd name="connsiteX1" fmla="*/ 563 w 26411"/>
                <a:gd name="connsiteY1" fmla="*/ 1446 h 15522"/>
                <a:gd name="connsiteX2" fmla="*/ 3962 w 26411"/>
                <a:gd name="connsiteY2" fmla="*/ 241 h 15522"/>
                <a:gd name="connsiteX3" fmla="*/ 24950 w 26411"/>
                <a:gd name="connsiteY3" fmla="*/ 10043 h 15522"/>
                <a:gd name="connsiteX4" fmla="*/ 26169 w 26411"/>
                <a:gd name="connsiteY4" fmla="*/ 13406 h 15522"/>
                <a:gd name="connsiteX5" fmla="*/ 25849 w 26411"/>
                <a:gd name="connsiteY5" fmla="*/ 14077 h 15522"/>
                <a:gd name="connsiteX6" fmla="*/ 22450 w 26411"/>
                <a:gd name="connsiteY6" fmla="*/ 15282 h 15522"/>
                <a:gd name="connsiteX7" fmla="*/ 1462 w 26411"/>
                <a:gd name="connsiteY7" fmla="*/ 5480 h 15522"/>
                <a:gd name="connsiteX8" fmla="*/ 243 w 26411"/>
                <a:gd name="connsiteY8" fmla="*/ 2117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411" h="15522">
                  <a:moveTo>
                    <a:pt x="243" y="2117"/>
                  </a:moveTo>
                  <a:lnTo>
                    <a:pt x="563" y="1446"/>
                  </a:lnTo>
                  <a:cubicBezTo>
                    <a:pt x="1162" y="190"/>
                    <a:pt x="2691" y="-353"/>
                    <a:pt x="3962" y="241"/>
                  </a:cubicBezTo>
                  <a:lnTo>
                    <a:pt x="24950" y="10043"/>
                  </a:lnTo>
                  <a:cubicBezTo>
                    <a:pt x="26220" y="10637"/>
                    <a:pt x="26768" y="12150"/>
                    <a:pt x="26169" y="13406"/>
                  </a:cubicBezTo>
                  <a:lnTo>
                    <a:pt x="25849" y="14077"/>
                  </a:lnTo>
                  <a:cubicBezTo>
                    <a:pt x="25250" y="15333"/>
                    <a:pt x="23721" y="15876"/>
                    <a:pt x="22450" y="15282"/>
                  </a:cubicBezTo>
                  <a:lnTo>
                    <a:pt x="1462" y="5480"/>
                  </a:lnTo>
                  <a:cubicBezTo>
                    <a:pt x="192" y="4886"/>
                    <a:pt x="-356" y="3373"/>
                    <a:pt x="243" y="2117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</p:grpSp>
      <p:pic>
        <p:nvPicPr>
          <p:cNvPr id="122" name="Graphic 121">
            <a:extLst>
              <a:ext uri="{FF2B5EF4-FFF2-40B4-BE49-F238E27FC236}">
                <a16:creationId xmlns:a16="http://schemas.microsoft.com/office/drawing/2014/main" id="{56F22A72-2D2C-636D-5928-ECE7386A47A5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 t="148" b="148"/>
          <a:stretch/>
        </p:blipFill>
        <p:spPr>
          <a:xfrm>
            <a:off x="7054022" y="2763162"/>
            <a:ext cx="1028004" cy="1001592"/>
          </a:xfrm>
          <a:prstGeom prst="rect">
            <a:avLst/>
          </a:prstGeom>
        </p:spPr>
      </p:pic>
      <p:sp>
        <p:nvSpPr>
          <p:cNvPr id="155" name="TextBox 154">
            <a:extLst>
              <a:ext uri="{FF2B5EF4-FFF2-40B4-BE49-F238E27FC236}">
                <a16:creationId xmlns:a16="http://schemas.microsoft.com/office/drawing/2014/main" id="{5881C3E8-275D-DBFD-5BF8-798288683D33}"/>
              </a:ext>
            </a:extLst>
          </p:cNvPr>
          <p:cNvSpPr txBox="1">
            <a:spLocks/>
          </p:cNvSpPr>
          <p:nvPr/>
        </p:nvSpPr>
        <p:spPr>
          <a:xfrm>
            <a:off x="4405190" y="2171383"/>
            <a:ext cx="1419202" cy="498939"/>
          </a:xfrm>
          <a:prstGeom prst="roundRect">
            <a:avLst>
              <a:gd name="adj" fmla="val 50000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9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fr-FR"/>
            </a:defPPr>
            <a:lvl1pPr algn="ctr">
              <a:defRPr>
                <a:solidFill>
                  <a:schemeClr val="lt1"/>
                </a:solidFill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lvl="0">
              <a:defRPr/>
            </a:pPr>
            <a:r>
              <a:rPr lang="fr-FR" sz="1000" noProof="1">
                <a:solidFill>
                  <a:schemeClr val="tx1"/>
                </a:solidFill>
              </a:rPr>
              <a:t>Producción y certificación</a:t>
            </a: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3CB1FDEB-1854-D2F0-F3AA-C71BDB10FFB4}"/>
              </a:ext>
            </a:extLst>
          </p:cNvPr>
          <p:cNvSpPr txBox="1">
            <a:spLocks/>
          </p:cNvSpPr>
          <p:nvPr/>
        </p:nvSpPr>
        <p:spPr>
          <a:xfrm>
            <a:off x="4361099" y="3867530"/>
            <a:ext cx="1419202" cy="498939"/>
          </a:xfrm>
          <a:prstGeom prst="roundRect">
            <a:avLst>
              <a:gd name="adj" fmla="val 50000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9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fr-FR"/>
            </a:defPPr>
            <a:lvl1pPr algn="ctr">
              <a:defRPr>
                <a:solidFill>
                  <a:schemeClr val="lt1"/>
                </a:solidFill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lvl="0">
              <a:defRPr/>
            </a:pPr>
            <a:r>
              <a:rPr lang="fr-FR" sz="1000" noProof="1">
                <a:solidFill>
                  <a:schemeClr val="tx1"/>
                </a:solidFill>
              </a:rPr>
              <a:t>Agricultores multiplicadores</a:t>
            </a: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EB2C5B36-1D59-D465-E722-2A403568CDFE}"/>
              </a:ext>
            </a:extLst>
          </p:cNvPr>
          <p:cNvSpPr txBox="1">
            <a:spLocks/>
          </p:cNvSpPr>
          <p:nvPr/>
        </p:nvSpPr>
        <p:spPr>
          <a:xfrm>
            <a:off x="6830365" y="2171383"/>
            <a:ext cx="1419202" cy="498939"/>
          </a:xfrm>
          <a:prstGeom prst="roundRect">
            <a:avLst>
              <a:gd name="adj" fmla="val 50000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9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fr-FR"/>
            </a:defPPr>
            <a:lvl1pPr algn="ctr">
              <a:defRPr>
                <a:solidFill>
                  <a:schemeClr val="lt1"/>
                </a:solidFill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lvl="0">
              <a:defRPr/>
            </a:pPr>
            <a:r>
              <a:rPr lang="fr-FR" sz="1000" noProof="1">
                <a:solidFill>
                  <a:schemeClr val="tx1"/>
                </a:solidFill>
              </a:rPr>
              <a:t>Prestaciones y Supply chain</a:t>
            </a:r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id="{06223E6F-F384-01B8-C12D-BC63038DA09A}"/>
              </a:ext>
            </a:extLst>
          </p:cNvPr>
          <p:cNvSpPr txBox="1">
            <a:spLocks/>
          </p:cNvSpPr>
          <p:nvPr/>
        </p:nvSpPr>
        <p:spPr>
          <a:xfrm>
            <a:off x="6830365" y="3841159"/>
            <a:ext cx="1419202" cy="498939"/>
          </a:xfrm>
          <a:prstGeom prst="roundRect">
            <a:avLst>
              <a:gd name="adj" fmla="val 50000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9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fr-FR"/>
            </a:defPPr>
            <a:lvl1pPr algn="ctr">
              <a:defRPr>
                <a:solidFill>
                  <a:schemeClr val="lt1"/>
                </a:solidFill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lvl="0">
              <a:defRPr/>
            </a:pPr>
            <a:r>
              <a:rPr lang="fr-FR" sz="1000" noProof="1">
                <a:solidFill>
                  <a:schemeClr val="tx1"/>
                </a:solidFill>
              </a:rPr>
              <a:t>Empresas de semillas</a:t>
            </a: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CA3D669C-7DDB-E343-668F-832013CF5726}"/>
              </a:ext>
            </a:extLst>
          </p:cNvPr>
          <p:cNvSpPr txBox="1">
            <a:spLocks/>
          </p:cNvSpPr>
          <p:nvPr/>
        </p:nvSpPr>
        <p:spPr>
          <a:xfrm>
            <a:off x="9295082" y="2171383"/>
            <a:ext cx="1419202" cy="498939"/>
          </a:xfrm>
          <a:prstGeom prst="roundRect">
            <a:avLst>
              <a:gd name="adj" fmla="val 50000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9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fr-FR"/>
            </a:defPPr>
            <a:lvl1pPr algn="ctr">
              <a:defRPr>
                <a:solidFill>
                  <a:schemeClr val="lt1"/>
                </a:solidFill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lvl="0">
              <a:defRPr/>
            </a:pPr>
            <a:r>
              <a:rPr lang="fr-FR" sz="1000" dirty="0">
                <a:solidFill>
                  <a:srgbClr val="2C2A29"/>
                </a:solidFill>
              </a:rPr>
              <a:t>Marketing </a:t>
            </a:r>
            <a:r>
              <a:rPr lang="fr-FR" sz="1000" dirty="0">
                <a:solidFill>
                  <a:srgbClr val="93BA1F"/>
                </a:solidFill>
              </a:rPr>
              <a:t>Cérience</a:t>
            </a: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E9339A31-7435-C57E-5D7D-C6FE2A23E52D}"/>
              </a:ext>
            </a:extLst>
          </p:cNvPr>
          <p:cNvSpPr txBox="1">
            <a:spLocks/>
          </p:cNvSpPr>
          <p:nvPr/>
        </p:nvSpPr>
        <p:spPr>
          <a:xfrm>
            <a:off x="9295082" y="3841159"/>
            <a:ext cx="1419202" cy="498939"/>
          </a:xfrm>
          <a:prstGeom prst="roundRect">
            <a:avLst>
              <a:gd name="adj" fmla="val 50000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9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fr-FR"/>
            </a:defPPr>
            <a:lvl1pPr algn="ctr">
              <a:defRPr>
                <a:solidFill>
                  <a:schemeClr val="lt1"/>
                </a:solidFill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lvl="0">
              <a:defRPr/>
            </a:pPr>
            <a:r>
              <a:rPr lang="fr-FR" sz="1000" noProof="1">
                <a:solidFill>
                  <a:schemeClr val="tx1"/>
                </a:solidFill>
              </a:rPr>
              <a:t>Distribuidores</a:t>
            </a: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3A8C57AA-AD4B-F374-E8C5-E90AF727E6CA}"/>
              </a:ext>
            </a:extLst>
          </p:cNvPr>
          <p:cNvSpPr txBox="1">
            <a:spLocks/>
          </p:cNvSpPr>
          <p:nvPr/>
        </p:nvSpPr>
        <p:spPr>
          <a:xfrm>
            <a:off x="9295082" y="5620361"/>
            <a:ext cx="1419202" cy="498939"/>
          </a:xfrm>
          <a:prstGeom prst="roundRect">
            <a:avLst>
              <a:gd name="adj" fmla="val 50000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9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fr-FR"/>
            </a:defPPr>
            <a:lvl1pPr algn="ctr">
              <a:defRPr>
                <a:solidFill>
                  <a:schemeClr val="lt1"/>
                </a:solidFill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lvl="0">
              <a:defRPr/>
            </a:pPr>
            <a:r>
              <a:rPr lang="fr-FR" sz="1000" noProof="1">
                <a:solidFill>
                  <a:schemeClr val="tx1"/>
                </a:solidFill>
              </a:rPr>
              <a:t>Agricultores</a:t>
            </a:r>
          </a:p>
        </p:txBody>
      </p:sp>
      <p:grpSp>
        <p:nvGrpSpPr>
          <p:cNvPr id="213" name="Group 212">
            <a:extLst>
              <a:ext uri="{FF2B5EF4-FFF2-40B4-BE49-F238E27FC236}">
                <a16:creationId xmlns:a16="http://schemas.microsoft.com/office/drawing/2014/main" id="{5A0422D9-2D19-2F29-D28B-90CCF37948AA}"/>
              </a:ext>
            </a:extLst>
          </p:cNvPr>
          <p:cNvGrpSpPr/>
          <p:nvPr/>
        </p:nvGrpSpPr>
        <p:grpSpPr>
          <a:xfrm flipH="1">
            <a:off x="2469604" y="1394295"/>
            <a:ext cx="567583" cy="438620"/>
            <a:chOff x="2974633" y="-6147587"/>
            <a:chExt cx="7583655" cy="5860550"/>
          </a:xfrm>
        </p:grpSpPr>
        <p:sp>
          <p:nvSpPr>
            <p:cNvPr id="207" name="Freeform: Shape 206">
              <a:extLst>
                <a:ext uri="{FF2B5EF4-FFF2-40B4-BE49-F238E27FC236}">
                  <a16:creationId xmlns:a16="http://schemas.microsoft.com/office/drawing/2014/main" id="{CBFD2474-1BB4-49CF-7DC6-966DB3EDB3CC}"/>
                </a:ext>
              </a:extLst>
            </p:cNvPr>
            <p:cNvSpPr/>
            <p:nvPr/>
          </p:nvSpPr>
          <p:spPr>
            <a:xfrm rot="18118799">
              <a:off x="7501654" y="-3981621"/>
              <a:ext cx="783050" cy="3681793"/>
            </a:xfrm>
            <a:custGeom>
              <a:avLst/>
              <a:gdLst>
                <a:gd name="connsiteX0" fmla="*/ 0 w 783050"/>
                <a:gd name="connsiteY0" fmla="*/ 0 h 3681793"/>
                <a:gd name="connsiteX1" fmla="*/ 783050 w 783050"/>
                <a:gd name="connsiteY1" fmla="*/ 0 h 3681793"/>
                <a:gd name="connsiteX2" fmla="*/ 783050 w 783050"/>
                <a:gd name="connsiteY2" fmla="*/ 3681793 h 3681793"/>
                <a:gd name="connsiteX3" fmla="*/ 0 w 783050"/>
                <a:gd name="connsiteY3" fmla="*/ 3681793 h 368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3050" h="3681793">
                  <a:moveTo>
                    <a:pt x="0" y="0"/>
                  </a:moveTo>
                  <a:lnTo>
                    <a:pt x="783050" y="0"/>
                  </a:lnTo>
                  <a:lnTo>
                    <a:pt x="783050" y="3681793"/>
                  </a:lnTo>
                  <a:lnTo>
                    <a:pt x="0" y="3681793"/>
                  </a:lnTo>
                  <a:close/>
                </a:path>
              </a:pathLst>
            </a:custGeom>
            <a:solidFill>
              <a:schemeClr val="bg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08" name="Freeform: Shape 207">
              <a:extLst>
                <a:ext uri="{FF2B5EF4-FFF2-40B4-BE49-F238E27FC236}">
                  <a16:creationId xmlns:a16="http://schemas.microsoft.com/office/drawing/2014/main" id="{D9907372-DF0C-7D39-CCD0-1E751D2EB3CD}"/>
                </a:ext>
              </a:extLst>
            </p:cNvPr>
            <p:cNvSpPr/>
            <p:nvPr/>
          </p:nvSpPr>
          <p:spPr>
            <a:xfrm>
              <a:off x="8140235" y="-2233574"/>
              <a:ext cx="2418053" cy="1946537"/>
            </a:xfrm>
            <a:custGeom>
              <a:avLst/>
              <a:gdLst>
                <a:gd name="connsiteX0" fmla="*/ 2332292 w 2418053"/>
                <a:gd name="connsiteY0" fmla="*/ 1697545 h 1946537"/>
                <a:gd name="connsiteX1" fmla="*/ 2327530 w 2418053"/>
                <a:gd name="connsiteY1" fmla="*/ 1705165 h 1946537"/>
                <a:gd name="connsiteX2" fmla="*/ 1806131 w 2418053"/>
                <a:gd name="connsiteY2" fmla="*/ 1906905 h 1946537"/>
                <a:gd name="connsiteX3" fmla="*/ 0 w 2418053"/>
                <a:gd name="connsiteY3" fmla="*/ 798290 h 1946537"/>
                <a:gd name="connsiteX4" fmla="*/ 474631 w 2418053"/>
                <a:gd name="connsiteY4" fmla="*/ 0 h 1946537"/>
                <a:gd name="connsiteX5" fmla="*/ 2284667 w 2418053"/>
                <a:gd name="connsiteY5" fmla="*/ 1140523 h 1946537"/>
                <a:gd name="connsiteX6" fmla="*/ 2332387 w 2418053"/>
                <a:gd name="connsiteY6" fmla="*/ 1697545 h 1946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18053" h="1946537">
                  <a:moveTo>
                    <a:pt x="2332292" y="1697545"/>
                  </a:moveTo>
                  <a:lnTo>
                    <a:pt x="2327530" y="1705165"/>
                  </a:lnTo>
                  <a:cubicBezTo>
                    <a:pt x="2196751" y="1914715"/>
                    <a:pt x="1963293" y="2005013"/>
                    <a:pt x="1806131" y="1906905"/>
                  </a:cubicBezTo>
                  <a:lnTo>
                    <a:pt x="0" y="798290"/>
                  </a:lnTo>
                  <a:lnTo>
                    <a:pt x="474631" y="0"/>
                  </a:lnTo>
                  <a:lnTo>
                    <a:pt x="2284667" y="1140523"/>
                  </a:lnTo>
                  <a:cubicBezTo>
                    <a:pt x="2441830" y="1238631"/>
                    <a:pt x="2463165" y="1487995"/>
                    <a:pt x="2332387" y="1697545"/>
                  </a:cubicBezTo>
                  <a:close/>
                </a:path>
              </a:pathLst>
            </a:custGeom>
            <a:solidFill>
              <a:schemeClr val="accent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09" name="Freeform: Shape 208">
              <a:extLst>
                <a:ext uri="{FF2B5EF4-FFF2-40B4-BE49-F238E27FC236}">
                  <a16:creationId xmlns:a16="http://schemas.microsoft.com/office/drawing/2014/main" id="{2A1AFC2E-BDA9-8CDD-8A3A-90B4E5B85825}"/>
                </a:ext>
              </a:extLst>
            </p:cNvPr>
            <p:cNvSpPr/>
            <p:nvPr/>
          </p:nvSpPr>
          <p:spPr>
            <a:xfrm rot="18900000">
              <a:off x="2974633" y="-6147587"/>
              <a:ext cx="4713923" cy="4713923"/>
            </a:xfrm>
            <a:custGeom>
              <a:avLst/>
              <a:gdLst>
                <a:gd name="connsiteX0" fmla="*/ 4713924 w 4713923"/>
                <a:gd name="connsiteY0" fmla="*/ 2356962 h 4713923"/>
                <a:gd name="connsiteX1" fmla="*/ 2356962 w 4713923"/>
                <a:gd name="connsiteY1" fmla="*/ 4713924 h 4713923"/>
                <a:gd name="connsiteX2" fmla="*/ 0 w 4713923"/>
                <a:gd name="connsiteY2" fmla="*/ 2356962 h 4713923"/>
                <a:gd name="connsiteX3" fmla="*/ 2356962 w 4713923"/>
                <a:gd name="connsiteY3" fmla="*/ 0 h 4713923"/>
                <a:gd name="connsiteX4" fmla="*/ 4713924 w 4713923"/>
                <a:gd name="connsiteY4" fmla="*/ 2356962 h 4713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13923" h="4713923">
                  <a:moveTo>
                    <a:pt x="4713924" y="2356962"/>
                  </a:moveTo>
                  <a:cubicBezTo>
                    <a:pt x="4713924" y="3658676"/>
                    <a:pt x="3658676" y="4713924"/>
                    <a:pt x="2356962" y="4713924"/>
                  </a:cubicBezTo>
                  <a:cubicBezTo>
                    <a:pt x="1055248" y="4713924"/>
                    <a:pt x="0" y="3658676"/>
                    <a:pt x="0" y="2356962"/>
                  </a:cubicBezTo>
                  <a:cubicBezTo>
                    <a:pt x="0" y="1055248"/>
                    <a:pt x="1055248" y="0"/>
                    <a:pt x="2356962" y="0"/>
                  </a:cubicBezTo>
                  <a:cubicBezTo>
                    <a:pt x="3658676" y="0"/>
                    <a:pt x="4713924" y="1055248"/>
                    <a:pt x="4713924" y="2356962"/>
                  </a:cubicBez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10" name="Freeform: Shape 209">
              <a:extLst>
                <a:ext uri="{FF2B5EF4-FFF2-40B4-BE49-F238E27FC236}">
                  <a16:creationId xmlns:a16="http://schemas.microsoft.com/office/drawing/2014/main" id="{B186815B-BE9D-D90A-D0F7-21297C694040}"/>
                </a:ext>
              </a:extLst>
            </p:cNvPr>
            <p:cNvSpPr/>
            <p:nvPr/>
          </p:nvSpPr>
          <p:spPr>
            <a:xfrm>
              <a:off x="3304012" y="-5818212"/>
              <a:ext cx="4055173" cy="4055173"/>
            </a:xfrm>
            <a:custGeom>
              <a:avLst/>
              <a:gdLst>
                <a:gd name="connsiteX0" fmla="*/ 4055174 w 4055173"/>
                <a:gd name="connsiteY0" fmla="*/ 2027587 h 4055173"/>
                <a:gd name="connsiteX1" fmla="*/ 2027587 w 4055173"/>
                <a:gd name="connsiteY1" fmla="*/ 4055174 h 4055173"/>
                <a:gd name="connsiteX2" fmla="*/ 0 w 4055173"/>
                <a:gd name="connsiteY2" fmla="*/ 2027587 h 4055173"/>
                <a:gd name="connsiteX3" fmla="*/ 2027587 w 4055173"/>
                <a:gd name="connsiteY3" fmla="*/ 0 h 4055173"/>
                <a:gd name="connsiteX4" fmla="*/ 4055174 w 4055173"/>
                <a:gd name="connsiteY4" fmla="*/ 2027587 h 4055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55173" h="4055173">
                  <a:moveTo>
                    <a:pt x="4055174" y="2027587"/>
                  </a:moveTo>
                  <a:cubicBezTo>
                    <a:pt x="4055174" y="3147392"/>
                    <a:pt x="3147392" y="4055174"/>
                    <a:pt x="2027587" y="4055174"/>
                  </a:cubicBezTo>
                  <a:cubicBezTo>
                    <a:pt x="907782" y="4055174"/>
                    <a:pt x="0" y="3147392"/>
                    <a:pt x="0" y="2027587"/>
                  </a:cubicBezTo>
                  <a:cubicBezTo>
                    <a:pt x="0" y="907782"/>
                    <a:pt x="907782" y="0"/>
                    <a:pt x="2027587" y="0"/>
                  </a:cubicBezTo>
                  <a:cubicBezTo>
                    <a:pt x="3147392" y="0"/>
                    <a:pt x="4055174" y="907782"/>
                    <a:pt x="4055174" y="2027587"/>
                  </a:cubicBezTo>
                  <a:close/>
                </a:path>
              </a:pathLst>
            </a:custGeom>
            <a:solidFill>
              <a:srgbClr val="B3D1E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11" name="Freeform: Shape 210">
              <a:extLst>
                <a:ext uri="{FF2B5EF4-FFF2-40B4-BE49-F238E27FC236}">
                  <a16:creationId xmlns:a16="http://schemas.microsoft.com/office/drawing/2014/main" id="{86FA7BF9-D767-F19A-BDF1-0DAEDECE6515}"/>
                </a:ext>
              </a:extLst>
            </p:cNvPr>
            <p:cNvSpPr/>
            <p:nvPr/>
          </p:nvSpPr>
          <p:spPr>
            <a:xfrm>
              <a:off x="8053135" y="-2316430"/>
              <a:ext cx="570908" cy="883638"/>
            </a:xfrm>
            <a:custGeom>
              <a:avLst/>
              <a:gdLst>
                <a:gd name="connsiteX0" fmla="*/ 111008 w 570908"/>
                <a:gd name="connsiteY0" fmla="*/ 854763 h 883638"/>
                <a:gd name="connsiteX1" fmla="*/ 562588 w 570908"/>
                <a:gd name="connsiteY1" fmla="*/ 95239 h 883638"/>
                <a:gd name="connsiteX2" fmla="*/ 546967 w 570908"/>
                <a:gd name="connsiteY2" fmla="*/ 17515 h 883638"/>
                <a:gd name="connsiteX3" fmla="*/ 539061 w 570908"/>
                <a:gd name="connsiteY3" fmla="*/ 11610 h 883638"/>
                <a:gd name="connsiteX4" fmla="*/ 452765 w 570908"/>
                <a:gd name="connsiteY4" fmla="*/ 29421 h 883638"/>
                <a:gd name="connsiteX5" fmla="*/ 8043 w 570908"/>
                <a:gd name="connsiteY5" fmla="*/ 794184 h 883638"/>
                <a:gd name="connsiteX6" fmla="*/ 30427 w 570908"/>
                <a:gd name="connsiteY6" fmla="*/ 875622 h 883638"/>
                <a:gd name="connsiteX7" fmla="*/ 31474 w 570908"/>
                <a:gd name="connsiteY7" fmla="*/ 876194 h 883638"/>
                <a:gd name="connsiteX8" fmla="*/ 111008 w 570908"/>
                <a:gd name="connsiteY8" fmla="*/ 854763 h 883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0908" h="883638">
                  <a:moveTo>
                    <a:pt x="111008" y="854763"/>
                  </a:moveTo>
                  <a:lnTo>
                    <a:pt x="562588" y="95239"/>
                  </a:lnTo>
                  <a:cubicBezTo>
                    <a:pt x="578114" y="69141"/>
                    <a:pt x="571351" y="35518"/>
                    <a:pt x="546967" y="17515"/>
                  </a:cubicBezTo>
                  <a:lnTo>
                    <a:pt x="539061" y="11610"/>
                  </a:lnTo>
                  <a:cubicBezTo>
                    <a:pt x="510772" y="-9345"/>
                    <a:pt x="470481" y="-1058"/>
                    <a:pt x="452765" y="29421"/>
                  </a:cubicBezTo>
                  <a:lnTo>
                    <a:pt x="8043" y="794184"/>
                  </a:lnTo>
                  <a:cubicBezTo>
                    <a:pt x="-8626" y="822854"/>
                    <a:pt x="1470" y="859525"/>
                    <a:pt x="30427" y="875622"/>
                  </a:cubicBezTo>
                  <a:lnTo>
                    <a:pt x="31474" y="876194"/>
                  </a:lnTo>
                  <a:cubicBezTo>
                    <a:pt x="59478" y="891720"/>
                    <a:pt x="94720" y="882195"/>
                    <a:pt x="111008" y="854763"/>
                  </a:cubicBezTo>
                  <a:close/>
                </a:path>
              </a:pathLst>
            </a:custGeom>
            <a:solidFill>
              <a:schemeClr val="accent4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</p:grpSp>
      <p:sp>
        <p:nvSpPr>
          <p:cNvPr id="153" name="TextBox 152">
            <a:extLst>
              <a:ext uri="{FF2B5EF4-FFF2-40B4-BE49-F238E27FC236}">
                <a16:creationId xmlns:a16="http://schemas.microsoft.com/office/drawing/2014/main" id="{452A12E4-1329-9769-45D0-E0099FA794AA}"/>
              </a:ext>
            </a:extLst>
          </p:cNvPr>
          <p:cNvSpPr txBox="1">
            <a:spLocks/>
          </p:cNvSpPr>
          <p:nvPr/>
        </p:nvSpPr>
        <p:spPr>
          <a:xfrm>
            <a:off x="2043794" y="2171383"/>
            <a:ext cx="1419202" cy="498939"/>
          </a:xfrm>
          <a:prstGeom prst="roundRect">
            <a:avLst>
              <a:gd name="adj" fmla="val 50000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9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fr-FR"/>
            </a:defPPr>
            <a:lvl1pPr algn="ctr">
              <a:defRPr>
                <a:solidFill>
                  <a:schemeClr val="lt1"/>
                </a:solidFill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lvl="0">
              <a:defRPr/>
            </a:pPr>
            <a:r>
              <a:rPr lang="es-ES" sz="1000" noProof="1">
                <a:solidFill>
                  <a:schemeClr val="tx1"/>
                </a:solidFill>
              </a:rPr>
              <a:t>Investigación y desarrollo (I+D)</a:t>
            </a:r>
            <a:endParaRPr lang="fr-FR" sz="1000" noProof="1">
              <a:solidFill>
                <a:schemeClr val="tx1"/>
              </a:solidFill>
            </a:endParaRPr>
          </a:p>
        </p:txBody>
      </p:sp>
      <p:sp>
        <p:nvSpPr>
          <p:cNvPr id="87" name="Freeform: Shape 86">
            <a:extLst>
              <a:ext uri="{FF2B5EF4-FFF2-40B4-BE49-F238E27FC236}">
                <a16:creationId xmlns:a16="http://schemas.microsoft.com/office/drawing/2014/main" id="{EF12E2AF-6A3F-B318-F5D7-53A677C03A47}"/>
              </a:ext>
            </a:extLst>
          </p:cNvPr>
          <p:cNvSpPr/>
          <p:nvPr/>
        </p:nvSpPr>
        <p:spPr>
          <a:xfrm rot="3166339">
            <a:off x="-682402" y="4495091"/>
            <a:ext cx="5677846" cy="294440"/>
          </a:xfrm>
          <a:custGeom>
            <a:avLst/>
            <a:gdLst>
              <a:gd name="connsiteX0" fmla="*/ 0 w 5677846"/>
              <a:gd name="connsiteY0" fmla="*/ 127167 h 294440"/>
              <a:gd name="connsiteX1" fmla="*/ 693326 w 5677846"/>
              <a:gd name="connsiteY1" fmla="*/ 76783 h 294440"/>
              <a:gd name="connsiteX2" fmla="*/ 3223521 w 5677846"/>
              <a:gd name="connsiteY2" fmla="*/ 0 h 294440"/>
              <a:gd name="connsiteX3" fmla="*/ 5544746 w 5677846"/>
              <a:gd name="connsiteY3" fmla="*/ 64409 h 294440"/>
              <a:gd name="connsiteX4" fmla="*/ 5677846 w 5677846"/>
              <a:gd name="connsiteY4" fmla="*/ 73221 h 294440"/>
              <a:gd name="connsiteX5" fmla="*/ 5544835 w 5677846"/>
              <a:gd name="connsiteY5" fmla="*/ 248280 h 294440"/>
              <a:gd name="connsiteX6" fmla="*/ 5448417 w 5677846"/>
              <a:gd name="connsiteY6" fmla="*/ 242181 h 294440"/>
              <a:gd name="connsiteX7" fmla="*/ 3223521 w 5677846"/>
              <a:gd name="connsiteY7" fmla="*/ 183093 h 294440"/>
              <a:gd name="connsiteX8" fmla="*/ 520469 w 5677846"/>
              <a:gd name="connsiteY8" fmla="*/ 270979 h 294440"/>
              <a:gd name="connsiteX9" fmla="*/ 220152 w 5677846"/>
              <a:gd name="connsiteY9" fmla="*/ 294440 h 294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677846" h="294440">
                <a:moveTo>
                  <a:pt x="0" y="127167"/>
                </a:moveTo>
                <a:lnTo>
                  <a:pt x="693326" y="76783"/>
                </a:lnTo>
                <a:cubicBezTo>
                  <a:pt x="1502742" y="26641"/>
                  <a:pt x="2350418" y="0"/>
                  <a:pt x="3223521" y="0"/>
                </a:cubicBezTo>
                <a:cubicBezTo>
                  <a:pt x="4021787" y="0"/>
                  <a:pt x="4798798" y="22269"/>
                  <a:pt x="5544746" y="64409"/>
                </a:cubicBezTo>
                <a:lnTo>
                  <a:pt x="5677846" y="73221"/>
                </a:lnTo>
                <a:lnTo>
                  <a:pt x="5544835" y="248280"/>
                </a:lnTo>
                <a:lnTo>
                  <a:pt x="5448417" y="242181"/>
                </a:lnTo>
                <a:cubicBezTo>
                  <a:pt x="4731984" y="203490"/>
                  <a:pt x="3987486" y="183093"/>
                  <a:pt x="3223521" y="183093"/>
                </a:cubicBezTo>
                <a:cubicBezTo>
                  <a:pt x="2288053" y="183093"/>
                  <a:pt x="1381775" y="213676"/>
                  <a:pt x="520469" y="270979"/>
                </a:cubicBezTo>
                <a:lnTo>
                  <a:pt x="220152" y="294440"/>
                </a:lnTo>
                <a:close/>
              </a:path>
            </a:pathLst>
          </a:custGeom>
          <a:gradFill>
            <a:gsLst>
              <a:gs pos="0">
                <a:srgbClr val="FFF200"/>
              </a:gs>
              <a:gs pos="20000">
                <a:srgbClr val="E8E90C"/>
              </a:gs>
              <a:gs pos="86000">
                <a:srgbClr val="8DC63F"/>
              </a:gs>
              <a:gs pos="100000">
                <a:srgbClr val="8DC63F"/>
              </a:gs>
              <a:gs pos="100000">
                <a:srgbClr val="8DC63F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04876755-49BD-E0D1-BF9F-96FC99B51C14}"/>
              </a:ext>
            </a:extLst>
          </p:cNvPr>
          <p:cNvGrpSpPr/>
          <p:nvPr/>
        </p:nvGrpSpPr>
        <p:grpSpPr>
          <a:xfrm>
            <a:off x="454985" y="1337953"/>
            <a:ext cx="3258102" cy="5520048"/>
            <a:chOff x="454985" y="1337953"/>
            <a:chExt cx="3258102" cy="5520048"/>
          </a:xfrm>
        </p:grpSpPr>
        <p:pic>
          <p:nvPicPr>
            <p:cNvPr id="104" name="Picture 103" descr="A person bending over in a field&#10;&#10;Description automatically generated">
              <a:extLst>
                <a:ext uri="{FF2B5EF4-FFF2-40B4-BE49-F238E27FC236}">
                  <a16:creationId xmlns:a16="http://schemas.microsoft.com/office/drawing/2014/main" id="{AA0E5F66-EF1B-B52A-2FFA-C2EB2C0A8A4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2"/>
            <a:stretch/>
          </p:blipFill>
          <p:spPr>
            <a:xfrm>
              <a:off x="454987" y="2646216"/>
              <a:ext cx="3258100" cy="4211785"/>
            </a:xfrm>
            <a:custGeom>
              <a:avLst/>
              <a:gdLst>
                <a:gd name="connsiteX0" fmla="*/ 0 w 3258100"/>
                <a:gd name="connsiteY0" fmla="*/ 0 h 4211785"/>
                <a:gd name="connsiteX1" fmla="*/ 200365 w 3258100"/>
                <a:gd name="connsiteY1" fmla="*/ 224928 h 4211785"/>
                <a:gd name="connsiteX2" fmla="*/ 1905646 w 3258100"/>
                <a:gd name="connsiteY2" fmla="*/ 2324030 h 4211785"/>
                <a:gd name="connsiteX3" fmla="*/ 3204624 w 3258100"/>
                <a:gd name="connsiteY3" fmla="*/ 4131324 h 4211785"/>
                <a:gd name="connsiteX4" fmla="*/ 3258100 w 3258100"/>
                <a:gd name="connsiteY4" fmla="*/ 4211785 h 4211785"/>
                <a:gd name="connsiteX5" fmla="*/ 0 w 3258100"/>
                <a:gd name="connsiteY5" fmla="*/ 4211785 h 421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58100" h="4211785">
                  <a:moveTo>
                    <a:pt x="0" y="0"/>
                  </a:moveTo>
                  <a:lnTo>
                    <a:pt x="200365" y="224928"/>
                  </a:lnTo>
                  <a:cubicBezTo>
                    <a:pt x="767068" y="876065"/>
                    <a:pt x="1339703" y="1579175"/>
                    <a:pt x="1905646" y="2324030"/>
                  </a:cubicBezTo>
                  <a:cubicBezTo>
                    <a:pt x="2367833" y="2932328"/>
                    <a:pt x="2802001" y="3537465"/>
                    <a:pt x="3204624" y="4131324"/>
                  </a:cubicBezTo>
                  <a:lnTo>
                    <a:pt x="3258100" y="4211785"/>
                  </a:lnTo>
                  <a:lnTo>
                    <a:pt x="0" y="4211785"/>
                  </a:lnTo>
                  <a:close/>
                </a:path>
              </a:pathLst>
            </a:custGeom>
          </p:spPr>
        </p:pic>
        <p:pic>
          <p:nvPicPr>
            <p:cNvPr id="94" name="Picture 93" descr="A person in a blue shirt&#10;&#10;Description automatically generated">
              <a:extLst>
                <a:ext uri="{FF2B5EF4-FFF2-40B4-BE49-F238E27FC236}">
                  <a16:creationId xmlns:a16="http://schemas.microsoft.com/office/drawing/2014/main" id="{DC79144A-21A6-2395-B3F8-14CA3AA860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5093" t="20636" r="51014" b="17261"/>
            <a:stretch/>
          </p:blipFill>
          <p:spPr>
            <a:xfrm>
              <a:off x="454985" y="1337953"/>
              <a:ext cx="1428368" cy="4259008"/>
            </a:xfrm>
            <a:custGeom>
              <a:avLst/>
              <a:gdLst>
                <a:gd name="connsiteX0" fmla="*/ 0 w 1428368"/>
                <a:gd name="connsiteY0" fmla="*/ 0 h 4259008"/>
                <a:gd name="connsiteX1" fmla="*/ 1428368 w 1428368"/>
                <a:gd name="connsiteY1" fmla="*/ 0 h 4259008"/>
                <a:gd name="connsiteX2" fmla="*/ 1428368 w 1428368"/>
                <a:gd name="connsiteY2" fmla="*/ 4259008 h 4259008"/>
                <a:gd name="connsiteX3" fmla="*/ 0 w 1428368"/>
                <a:gd name="connsiteY3" fmla="*/ 4259008 h 425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368" h="4259008">
                  <a:moveTo>
                    <a:pt x="0" y="0"/>
                  </a:moveTo>
                  <a:lnTo>
                    <a:pt x="1428368" y="0"/>
                  </a:lnTo>
                  <a:lnTo>
                    <a:pt x="1428368" y="4259008"/>
                  </a:lnTo>
                  <a:lnTo>
                    <a:pt x="0" y="4259008"/>
                  </a:lnTo>
                  <a:close/>
                </a:path>
              </a:pathLst>
            </a:custGeom>
          </p:spPr>
        </p:pic>
      </p:grpSp>
      <p:grpSp>
        <p:nvGrpSpPr>
          <p:cNvPr id="200" name="Group 199">
            <a:extLst>
              <a:ext uri="{FF2B5EF4-FFF2-40B4-BE49-F238E27FC236}">
                <a16:creationId xmlns:a16="http://schemas.microsoft.com/office/drawing/2014/main" id="{3A3FC51E-A0D5-569C-A16C-33812D7E70A1}"/>
              </a:ext>
            </a:extLst>
          </p:cNvPr>
          <p:cNvGrpSpPr/>
          <p:nvPr/>
        </p:nvGrpSpPr>
        <p:grpSpPr>
          <a:xfrm>
            <a:off x="2632814" y="2776176"/>
            <a:ext cx="241162" cy="241162"/>
            <a:chOff x="1962559" y="3166475"/>
            <a:chExt cx="241162" cy="241162"/>
          </a:xfrm>
        </p:grpSpPr>
        <p:sp>
          <p:nvSpPr>
            <p:cNvPr id="199" name="Graphic 196">
              <a:extLst>
                <a:ext uri="{FF2B5EF4-FFF2-40B4-BE49-F238E27FC236}">
                  <a16:creationId xmlns:a16="http://schemas.microsoft.com/office/drawing/2014/main" id="{40947D7F-6832-AFC8-7D47-85A067D8F54B}"/>
                </a:ext>
              </a:extLst>
            </p:cNvPr>
            <p:cNvSpPr/>
            <p:nvPr/>
          </p:nvSpPr>
          <p:spPr>
            <a:xfrm rot="5400000">
              <a:off x="1962559" y="3166475"/>
              <a:ext cx="241162" cy="241162"/>
            </a:xfrm>
            <a:prstGeom prst="ellipse">
              <a:avLst/>
            </a:prstGeom>
            <a:solidFill>
              <a:schemeClr val="accent1"/>
            </a:solidFill>
            <a:ln w="6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pic>
          <p:nvPicPr>
            <p:cNvPr id="198" name="Graphic 197">
              <a:extLst>
                <a:ext uri="{FF2B5EF4-FFF2-40B4-BE49-F238E27FC236}">
                  <a16:creationId xmlns:a16="http://schemas.microsoft.com/office/drawing/2014/main" id="{BEE793BD-92B4-2A8B-355A-D5DA06D539A5}"/>
                </a:ext>
              </a:extLst>
            </p:cNvPr>
            <p:cNvPicPr>
              <a:picLocks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 rot="5400000" flipV="1">
              <a:off x="1962559" y="3166475"/>
              <a:ext cx="241162" cy="241162"/>
            </a:xfrm>
            <a:prstGeom prst="rect">
              <a:avLst/>
            </a:prstGeom>
          </p:spPr>
        </p:pic>
      </p:grpSp>
      <p:sp>
        <p:nvSpPr>
          <p:cNvPr id="102" name="Rectangle: Rounded Corners 101">
            <a:extLst>
              <a:ext uri="{FF2B5EF4-FFF2-40B4-BE49-F238E27FC236}">
                <a16:creationId xmlns:a16="http://schemas.microsoft.com/office/drawing/2014/main" id="{5FCF0204-19B2-2B5E-81D6-05906BBE6625}"/>
              </a:ext>
            </a:extLst>
          </p:cNvPr>
          <p:cNvSpPr/>
          <p:nvPr/>
        </p:nvSpPr>
        <p:spPr>
          <a:xfrm>
            <a:off x="1663378" y="3123191"/>
            <a:ext cx="2180035" cy="3119533"/>
          </a:xfrm>
          <a:prstGeom prst="roundRect">
            <a:avLst>
              <a:gd name="adj" fmla="val 7160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CF058715-3270-5191-F60D-5B78545E2A9C}"/>
              </a:ext>
            </a:extLst>
          </p:cNvPr>
          <p:cNvSpPr txBox="1"/>
          <p:nvPr/>
        </p:nvSpPr>
        <p:spPr>
          <a:xfrm>
            <a:off x="1942306" y="4151025"/>
            <a:ext cx="1622178" cy="215444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lvl="0" algn="ctr">
              <a:defRPr/>
            </a:pPr>
            <a:r>
              <a:rPr lang="fr-FR" sz="1400" dirty="0" err="1">
                <a:solidFill>
                  <a:srgbClr val="FFFFFF"/>
                </a:solidFill>
                <a:latin typeface="Helvetica LT Std" panose="020B0504020202020204" pitchFamily="34" charset="0"/>
              </a:rPr>
              <a:t>Semillas</a:t>
            </a:r>
            <a:endParaRPr lang="fr-FR" sz="1400" dirty="0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sp>
        <p:nvSpPr>
          <p:cNvPr id="167" name="TextBox 166">
            <a:extLst>
              <a:ext uri="{FF2B5EF4-FFF2-40B4-BE49-F238E27FC236}">
                <a16:creationId xmlns:a16="http://schemas.microsoft.com/office/drawing/2014/main" id="{0486D98E-4E14-9165-AD3F-FDBB0F75162E}"/>
              </a:ext>
            </a:extLst>
          </p:cNvPr>
          <p:cNvSpPr txBox="1"/>
          <p:nvPr/>
        </p:nvSpPr>
        <p:spPr>
          <a:xfrm>
            <a:off x="1942306" y="5010288"/>
            <a:ext cx="1622178" cy="215444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lvl="0" algn="ctr">
              <a:defRPr/>
            </a:pPr>
            <a:r>
              <a:rPr lang="fr-FR" sz="1400" dirty="0" err="1">
                <a:solidFill>
                  <a:srgbClr val="FFFFFF"/>
                </a:solidFill>
                <a:latin typeface="Helvetica LT Std" panose="020B0504020202020204" pitchFamily="34" charset="0"/>
              </a:rPr>
              <a:t>Soluciones</a:t>
            </a:r>
            <a:endParaRPr lang="fr-FR" sz="1400" dirty="0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sp>
        <p:nvSpPr>
          <p:cNvPr id="174" name="TextBox 173">
            <a:extLst>
              <a:ext uri="{FF2B5EF4-FFF2-40B4-BE49-F238E27FC236}">
                <a16:creationId xmlns:a16="http://schemas.microsoft.com/office/drawing/2014/main" id="{AADCA63A-62CC-A374-1256-36AA76C16836}"/>
              </a:ext>
            </a:extLst>
          </p:cNvPr>
          <p:cNvSpPr txBox="1"/>
          <p:nvPr/>
        </p:nvSpPr>
        <p:spPr>
          <a:xfrm>
            <a:off x="1942306" y="5869552"/>
            <a:ext cx="1622178" cy="215444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lvl="0" algn="ctr">
              <a:defRPr/>
            </a:pPr>
            <a:r>
              <a:rPr lang="fr-FR" sz="1400" dirty="0" err="1">
                <a:solidFill>
                  <a:srgbClr val="FFFFFF"/>
                </a:solidFill>
                <a:latin typeface="Helvetica LT Std" panose="020B0504020202020204" pitchFamily="34" charset="0"/>
              </a:rPr>
              <a:t>Producción</a:t>
            </a:r>
            <a:endParaRPr lang="fr-FR" sz="1400" dirty="0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D9F91FAF-AE59-44AB-78AD-97AD71D42B73}"/>
              </a:ext>
            </a:extLst>
          </p:cNvPr>
          <p:cNvSpPr txBox="1"/>
          <p:nvPr/>
        </p:nvSpPr>
        <p:spPr>
          <a:xfrm>
            <a:off x="1919536" y="3280918"/>
            <a:ext cx="1667718" cy="24622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defRPr/>
            </a:pPr>
            <a:r>
              <a:rPr lang="fr-FR" sz="1600" b="1" dirty="0">
                <a:solidFill>
                  <a:srgbClr val="FFFFFF"/>
                </a:solidFill>
                <a:latin typeface="Helvetica LT Std" panose="020B0504020202020204" pitchFamily="34" charset="0"/>
              </a:rPr>
              <a:t>INNOVACIONES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8964C693-6541-AED6-46EE-6974B1872BB6}"/>
              </a:ext>
            </a:extLst>
          </p:cNvPr>
          <p:cNvSpPr/>
          <p:nvPr/>
        </p:nvSpPr>
        <p:spPr>
          <a:xfrm>
            <a:off x="2524089" y="3655798"/>
            <a:ext cx="458612" cy="4586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pic>
        <p:nvPicPr>
          <p:cNvPr id="128" name="Graphic 127">
            <a:extLst>
              <a:ext uri="{FF2B5EF4-FFF2-40B4-BE49-F238E27FC236}">
                <a16:creationId xmlns:a16="http://schemas.microsoft.com/office/drawing/2014/main" id="{A8A0DAE2-DC79-6998-5F45-A1E31C7E6EF6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rcRect l="14" r="14"/>
          <a:stretch/>
        </p:blipFill>
        <p:spPr>
          <a:xfrm>
            <a:off x="2620860" y="3752533"/>
            <a:ext cx="265070" cy="265144"/>
          </a:xfrm>
          <a:prstGeom prst="rect">
            <a:avLst/>
          </a:prstGeom>
        </p:spPr>
      </p:pic>
      <p:sp>
        <p:nvSpPr>
          <p:cNvPr id="169" name="Oval 168">
            <a:extLst>
              <a:ext uri="{FF2B5EF4-FFF2-40B4-BE49-F238E27FC236}">
                <a16:creationId xmlns:a16="http://schemas.microsoft.com/office/drawing/2014/main" id="{7CEBBB71-852C-6F0C-1D60-746D69ABE8E0}"/>
              </a:ext>
            </a:extLst>
          </p:cNvPr>
          <p:cNvSpPr/>
          <p:nvPr/>
        </p:nvSpPr>
        <p:spPr>
          <a:xfrm>
            <a:off x="2524089" y="4515061"/>
            <a:ext cx="458612" cy="4586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pic>
        <p:nvPicPr>
          <p:cNvPr id="170" name="Graphic 169">
            <a:extLst>
              <a:ext uri="{FF2B5EF4-FFF2-40B4-BE49-F238E27FC236}">
                <a16:creationId xmlns:a16="http://schemas.microsoft.com/office/drawing/2014/main" id="{FC1A2CF9-F20C-55EB-755F-4FB90152EB9F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rcRect l="20" r="20"/>
          <a:stretch/>
        </p:blipFill>
        <p:spPr>
          <a:xfrm>
            <a:off x="2620876" y="4611796"/>
            <a:ext cx="265038" cy="265143"/>
          </a:xfrm>
          <a:prstGeom prst="rect">
            <a:avLst/>
          </a:prstGeom>
        </p:spPr>
      </p:pic>
      <p:sp>
        <p:nvSpPr>
          <p:cNvPr id="176" name="Oval 175">
            <a:extLst>
              <a:ext uri="{FF2B5EF4-FFF2-40B4-BE49-F238E27FC236}">
                <a16:creationId xmlns:a16="http://schemas.microsoft.com/office/drawing/2014/main" id="{162CF02E-A8CF-9CFE-D85C-491532EAC78A}"/>
              </a:ext>
            </a:extLst>
          </p:cNvPr>
          <p:cNvSpPr/>
          <p:nvPr/>
        </p:nvSpPr>
        <p:spPr>
          <a:xfrm>
            <a:off x="2524089" y="5374325"/>
            <a:ext cx="458612" cy="4586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pic>
        <p:nvPicPr>
          <p:cNvPr id="177" name="Graphic 176">
            <a:extLst>
              <a:ext uri="{FF2B5EF4-FFF2-40B4-BE49-F238E27FC236}">
                <a16:creationId xmlns:a16="http://schemas.microsoft.com/office/drawing/2014/main" id="{02C24B73-69AD-6B65-092D-E1ED5DE9DA35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20" r="20"/>
          <a:stretch/>
        </p:blipFill>
        <p:spPr>
          <a:xfrm>
            <a:off x="2620876" y="5471060"/>
            <a:ext cx="265038" cy="265143"/>
          </a:xfrm>
          <a:prstGeom prst="rect">
            <a:avLst/>
          </a:prstGeom>
        </p:spPr>
      </p:pic>
      <p:sp>
        <p:nvSpPr>
          <p:cNvPr id="114" name="5aa72b7c-b1b9-49e3-b745-e5f688c8e5fe">
            <a:extLst>
              <a:ext uri="{FF2B5EF4-FFF2-40B4-BE49-F238E27FC236}">
                <a16:creationId xmlns:a16="http://schemas.microsoft.com/office/drawing/2014/main" id="{81160B7E-B91A-8E5E-CBB2-3664AA7CB286}"/>
              </a:ext>
            </a:extLst>
          </p:cNvPr>
          <p:cNvSpPr/>
          <p:nvPr/>
        </p:nvSpPr>
        <p:spPr>
          <a:xfrm>
            <a:off x="0" y="-1"/>
            <a:ext cx="454985" cy="6858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1">
              <a:latin typeface="Helvetica LT Std" panose="020B0504020202020204" pitchFamily="34" charset="0"/>
            </a:endParaRPr>
          </a:p>
        </p:txBody>
      </p:sp>
      <p:sp>
        <p:nvSpPr>
          <p:cNvPr id="115" name="a0736777-844b-4393-85bb-c080c0e96b2d">
            <a:extLst>
              <a:ext uri="{FF2B5EF4-FFF2-40B4-BE49-F238E27FC236}">
                <a16:creationId xmlns:a16="http://schemas.microsoft.com/office/drawing/2014/main" id="{8EE947D2-C1EB-6E88-508A-6984813D119B}"/>
              </a:ext>
            </a:extLst>
          </p:cNvPr>
          <p:cNvSpPr txBox="1">
            <a:spLocks/>
          </p:cNvSpPr>
          <p:nvPr/>
        </p:nvSpPr>
        <p:spPr>
          <a:xfrm>
            <a:off x="0" y="6394450"/>
            <a:ext cx="466725" cy="365125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4C657E5E-5382-46C6-A2E8-F79DF90EBE43}" type="slidenum">
              <a:rPr lang="fr-FR" sz="1400" noProof="1" smtClean="0">
                <a:solidFill>
                  <a:schemeClr val="bg1"/>
                </a:solidFill>
              </a:rPr>
              <a:pPr algn="ctr"/>
              <a:t>8</a:t>
            </a:fld>
            <a:endParaRPr lang="fr-FR" sz="1400" noProof="1">
              <a:solidFill>
                <a:schemeClr val="bg1"/>
              </a:solidFill>
            </a:endParaRPr>
          </a:p>
        </p:txBody>
      </p:sp>
      <p:sp>
        <p:nvSpPr>
          <p:cNvPr id="25" name="Freeform: Shape 2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1C15FFB9-26A4-283D-AD55-B689007634E2}"/>
              </a:ext>
            </a:extLst>
          </p:cNvPr>
          <p:cNvSpPr/>
          <p:nvPr/>
        </p:nvSpPr>
        <p:spPr>
          <a:xfrm>
            <a:off x="0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26" name="Graphic 2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9927C18-6F58-5C36-BDBD-FD6798659270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27105" y="3330353"/>
            <a:ext cx="197296" cy="197296"/>
          </a:xfrm>
          <a:prstGeom prst="rect">
            <a:avLst/>
          </a:prstGeom>
        </p:spPr>
      </p:pic>
      <p:pic>
        <p:nvPicPr>
          <p:cNvPr id="7" name="Graphic 2">
            <a:hlinkClick r:id="rId30" action="ppaction://hlinksldjump"/>
            <a:extLst>
              <a:ext uri="{FF2B5EF4-FFF2-40B4-BE49-F238E27FC236}">
                <a16:creationId xmlns:a16="http://schemas.microsoft.com/office/drawing/2014/main" id="{A7306189-1946-E6FA-9716-4495DD8D9BB5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86852" y="298617"/>
            <a:ext cx="275098" cy="275098"/>
          </a:xfrm>
          <a:prstGeom prst="rect">
            <a:avLst/>
          </a:prstGeom>
        </p:spPr>
      </p:pic>
      <p:sp>
        <p:nvSpPr>
          <p:cNvPr id="5" name="Forme libre 4">
            <a:extLst>
              <a:ext uri="{FF2B5EF4-FFF2-40B4-BE49-F238E27FC236}">
                <a16:creationId xmlns:a16="http://schemas.microsoft.com/office/drawing/2014/main" id="{71E73393-86BD-5D2B-6CBF-24B3765D6F68}"/>
              </a:ext>
            </a:extLst>
          </p:cNvPr>
          <p:cNvSpPr/>
          <p:nvPr/>
        </p:nvSpPr>
        <p:spPr>
          <a:xfrm>
            <a:off x="1333500" y="3288052"/>
            <a:ext cx="117475" cy="115548"/>
          </a:xfrm>
          <a:custGeom>
            <a:avLst/>
            <a:gdLst>
              <a:gd name="connsiteX0" fmla="*/ 117475 w 127000"/>
              <a:gd name="connsiteY0" fmla="*/ 282 h 108232"/>
              <a:gd name="connsiteX1" fmla="*/ 107950 w 127000"/>
              <a:gd name="connsiteY1" fmla="*/ 22507 h 108232"/>
              <a:gd name="connsiteX2" fmla="*/ 92075 w 127000"/>
              <a:gd name="connsiteY2" fmla="*/ 47907 h 108232"/>
              <a:gd name="connsiteX3" fmla="*/ 82550 w 127000"/>
              <a:gd name="connsiteY3" fmla="*/ 51082 h 108232"/>
              <a:gd name="connsiteX4" fmla="*/ 12700 w 127000"/>
              <a:gd name="connsiteY4" fmla="*/ 51082 h 108232"/>
              <a:gd name="connsiteX5" fmla="*/ 6350 w 127000"/>
              <a:gd name="connsiteY5" fmla="*/ 60607 h 108232"/>
              <a:gd name="connsiteX6" fmla="*/ 0 w 127000"/>
              <a:gd name="connsiteY6" fmla="*/ 79657 h 108232"/>
              <a:gd name="connsiteX7" fmla="*/ 3175 w 127000"/>
              <a:gd name="connsiteY7" fmla="*/ 98707 h 108232"/>
              <a:gd name="connsiteX8" fmla="*/ 22225 w 127000"/>
              <a:gd name="connsiteY8" fmla="*/ 108232 h 108232"/>
              <a:gd name="connsiteX9" fmla="*/ 53975 w 127000"/>
              <a:gd name="connsiteY9" fmla="*/ 105057 h 108232"/>
              <a:gd name="connsiteX10" fmla="*/ 76200 w 127000"/>
              <a:gd name="connsiteY10" fmla="*/ 92357 h 108232"/>
              <a:gd name="connsiteX11" fmla="*/ 85725 w 127000"/>
              <a:gd name="connsiteY11" fmla="*/ 89182 h 108232"/>
              <a:gd name="connsiteX12" fmla="*/ 104775 w 127000"/>
              <a:gd name="connsiteY12" fmla="*/ 76482 h 108232"/>
              <a:gd name="connsiteX13" fmla="*/ 123825 w 127000"/>
              <a:gd name="connsiteY13" fmla="*/ 57432 h 108232"/>
              <a:gd name="connsiteX14" fmla="*/ 127000 w 127000"/>
              <a:gd name="connsiteY14" fmla="*/ 38382 h 108232"/>
              <a:gd name="connsiteX15" fmla="*/ 117475 w 127000"/>
              <a:gd name="connsiteY15" fmla="*/ 9807 h 108232"/>
              <a:gd name="connsiteX16" fmla="*/ 117475 w 127000"/>
              <a:gd name="connsiteY16" fmla="*/ 282 h 10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7000" h="108232">
                <a:moveTo>
                  <a:pt x="117475" y="282"/>
                </a:moveTo>
                <a:cubicBezTo>
                  <a:pt x="115887" y="2399"/>
                  <a:pt x="110843" y="14984"/>
                  <a:pt x="107950" y="22507"/>
                </a:cubicBezTo>
                <a:cubicBezTo>
                  <a:pt x="101055" y="40433"/>
                  <a:pt x="106792" y="40549"/>
                  <a:pt x="92075" y="47907"/>
                </a:cubicBezTo>
                <a:cubicBezTo>
                  <a:pt x="89082" y="49404"/>
                  <a:pt x="85725" y="50024"/>
                  <a:pt x="82550" y="51082"/>
                </a:cubicBezTo>
                <a:cubicBezTo>
                  <a:pt x="66622" y="49857"/>
                  <a:pt x="30750" y="44519"/>
                  <a:pt x="12700" y="51082"/>
                </a:cubicBezTo>
                <a:cubicBezTo>
                  <a:pt x="9114" y="52386"/>
                  <a:pt x="7900" y="57120"/>
                  <a:pt x="6350" y="60607"/>
                </a:cubicBezTo>
                <a:cubicBezTo>
                  <a:pt x="3632" y="66724"/>
                  <a:pt x="0" y="79657"/>
                  <a:pt x="0" y="79657"/>
                </a:cubicBezTo>
                <a:cubicBezTo>
                  <a:pt x="1058" y="86007"/>
                  <a:pt x="296" y="92949"/>
                  <a:pt x="3175" y="98707"/>
                </a:cubicBezTo>
                <a:cubicBezTo>
                  <a:pt x="5637" y="103631"/>
                  <a:pt x="17717" y="106729"/>
                  <a:pt x="22225" y="108232"/>
                </a:cubicBezTo>
                <a:cubicBezTo>
                  <a:pt x="32808" y="107174"/>
                  <a:pt x="43575" y="107286"/>
                  <a:pt x="53975" y="105057"/>
                </a:cubicBezTo>
                <a:cubicBezTo>
                  <a:pt x="63716" y="102970"/>
                  <a:pt x="67874" y="96520"/>
                  <a:pt x="76200" y="92357"/>
                </a:cubicBezTo>
                <a:cubicBezTo>
                  <a:pt x="79193" y="90860"/>
                  <a:pt x="82799" y="90807"/>
                  <a:pt x="85725" y="89182"/>
                </a:cubicBezTo>
                <a:cubicBezTo>
                  <a:pt x="92396" y="85476"/>
                  <a:pt x="99379" y="81878"/>
                  <a:pt x="104775" y="76482"/>
                </a:cubicBezTo>
                <a:lnTo>
                  <a:pt x="123825" y="57432"/>
                </a:lnTo>
                <a:cubicBezTo>
                  <a:pt x="124883" y="51082"/>
                  <a:pt x="127000" y="44820"/>
                  <a:pt x="127000" y="38382"/>
                </a:cubicBezTo>
                <a:cubicBezTo>
                  <a:pt x="127000" y="23427"/>
                  <a:pt x="125142" y="20030"/>
                  <a:pt x="117475" y="9807"/>
                </a:cubicBezTo>
                <a:cubicBezTo>
                  <a:pt x="116577" y="8610"/>
                  <a:pt x="119063" y="-1835"/>
                  <a:pt x="117475" y="2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77895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2" presetClass="path" presetSubtype="0" fill="hold" grpId="1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1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75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fill="hold" grpId="1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26" dur="10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path" presetSubtype="0" fill="hold" grpId="1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31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9" fill="hold">
                          <p:stCondLst>
                            <p:cond delay="indefinite"/>
                          </p:stCondLst>
                          <p:childTnLst>
                            <p:par>
                              <p:cTn id="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1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3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98" dur="10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6 0.14352 L 4.58333E-6 -1.48148E-6 " pathEditMode="relative" rAng="0" ptsTypes="AA" p14:bounceEnd="50000">
                                          <p:cBhvr>
                                            <p:cTn id="103" dur="1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6" dur="500"/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7" fill="hold">
                          <p:stCondLst>
                            <p:cond delay="indefinite"/>
                          </p:stCondLst>
                          <p:childTnLst>
                            <p:par>
                              <p:cTn id="10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9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1" dur="5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500"/>
                                            <p:tgtEl>
                                              <p:spTgt spid="2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500"/>
                                            <p:tgtEl>
                                              <p:spTgt spid="2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126" dur="10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7" fill="hold">
                          <p:stCondLst>
                            <p:cond delay="indefinite"/>
                          </p:stCondLst>
                          <p:childTnLst>
                            <p:par>
                              <p:cTn id="1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9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1" dur="5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4" dur="500"/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9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6 0.14352 L 4.58333E-6 -1.48148E-6 " pathEditMode="relative" rAng="0" ptsTypes="AA" p14:bounceEnd="50000">
                                          <p:cBhvr>
                                            <p:cTn id="149" dur="10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6 0.14352 L 4.58333E-6 -1.48148E-6 " pathEditMode="relative" rAng="0" ptsTypes="AA" p14:bounceEnd="50000">
                                          <p:cBhvr>
                                            <p:cTn id="154" dur="10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5" fill="hold">
                          <p:stCondLst>
                            <p:cond delay="indefinite"/>
                          </p:stCondLst>
                          <p:childTnLst>
                            <p:par>
                              <p:cTn id="1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7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9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62" dur="500"/>
                                            <p:tgtEl>
                                              <p:spTgt spid="1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65" dur="5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6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500" fill="hold"/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500" fill="hold"/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0" dur="500"/>
                                            <p:tgtEl>
                                              <p:spTgt spid="3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3" dur="500" fill="hold"/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4" dur="500" fill="hold"/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5" dur="500"/>
                                            <p:tgtEl>
                                              <p:spTgt spid="3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8" dur="5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9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6 0.14352 L 4.58333E-6 -1.48148E-6 " pathEditMode="relative" rAng="0" ptsTypes="AA" p14:bounceEnd="50000">
                                          <p:cBhvr>
                                            <p:cTn id="180" dur="10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3" dur="5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4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6 0.14352 L 4.58333E-6 -1.48148E-6 " pathEditMode="relative" rAng="0" ptsTypes="AA" p14:bounceEnd="50000">
                                          <p:cBhvr>
                                            <p:cTn id="185" dur="10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" grpId="1"/>
          <p:bldP spid="190" grpId="0" animBg="1"/>
          <p:bldP spid="191" grpId="0" animBg="1"/>
          <p:bldP spid="192" grpId="0" animBg="1"/>
          <p:bldP spid="193" grpId="0" animBg="1"/>
          <p:bldP spid="155" grpId="0" animBg="1"/>
          <p:bldP spid="155" grpId="1" animBg="1"/>
          <p:bldP spid="156" grpId="0" animBg="1"/>
          <p:bldP spid="156" grpId="1" animBg="1"/>
          <p:bldP spid="159" grpId="0" animBg="1"/>
          <p:bldP spid="159" grpId="1" animBg="1"/>
          <p:bldP spid="160" grpId="0" animBg="1"/>
          <p:bldP spid="160" grpId="1" animBg="1"/>
          <p:bldP spid="161" grpId="0" animBg="1"/>
          <p:bldP spid="161" grpId="1" animBg="1"/>
          <p:bldP spid="162" grpId="0" animBg="1"/>
          <p:bldP spid="162" grpId="1" animBg="1"/>
          <p:bldP spid="164" grpId="0" animBg="1"/>
          <p:bldP spid="164" grpId="1" animBg="1"/>
          <p:bldP spid="153" grpId="0" animBg="1"/>
          <p:bldP spid="153" grpId="1" animBg="1"/>
          <p:bldP spid="87" grpId="0" animBg="1"/>
          <p:bldP spid="102" grpId="0" animBg="1"/>
          <p:bldP spid="102" grpId="1" animBg="1"/>
          <p:bldP spid="103" grpId="0"/>
          <p:bldP spid="167" grpId="0"/>
          <p:bldP spid="174" grpId="0"/>
          <p:bldP spid="116" grpId="0"/>
          <p:bldP spid="18" grpId="0" animBg="1"/>
          <p:bldP spid="169" grpId="0" animBg="1"/>
          <p:bldP spid="17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2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1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75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26" dur="10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31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9" fill="hold">
                          <p:stCondLst>
                            <p:cond delay="indefinite"/>
                          </p:stCondLst>
                          <p:childTnLst>
                            <p:par>
                              <p:cTn id="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1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3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98" dur="10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6 0.14352 L 4.58333E-6 -1.48148E-6 " pathEditMode="relative" rAng="0" ptsTypes="AA">
                                          <p:cBhvr>
                                            <p:cTn id="103" dur="1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6" dur="500"/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7" fill="hold">
                          <p:stCondLst>
                            <p:cond delay="indefinite"/>
                          </p:stCondLst>
                          <p:childTnLst>
                            <p:par>
                              <p:cTn id="10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9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1" dur="5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500"/>
                                            <p:tgtEl>
                                              <p:spTgt spid="2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500"/>
                                            <p:tgtEl>
                                              <p:spTgt spid="2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126" dur="10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7" fill="hold">
                          <p:stCondLst>
                            <p:cond delay="indefinite"/>
                          </p:stCondLst>
                          <p:childTnLst>
                            <p:par>
                              <p:cTn id="1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9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1" dur="5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4" dur="500"/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9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6 0.14352 L 4.58333E-6 -1.48148E-6 " pathEditMode="relative" rAng="0" ptsTypes="AA">
                                          <p:cBhvr>
                                            <p:cTn id="149" dur="10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6 0.14352 L 4.58333E-6 -1.48148E-6 " pathEditMode="relative" rAng="0" ptsTypes="AA">
                                          <p:cBhvr>
                                            <p:cTn id="154" dur="10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5" fill="hold">
                          <p:stCondLst>
                            <p:cond delay="indefinite"/>
                          </p:stCondLst>
                          <p:childTnLst>
                            <p:par>
                              <p:cTn id="1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7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9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62" dur="500"/>
                                            <p:tgtEl>
                                              <p:spTgt spid="1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65" dur="5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6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500" fill="hold"/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500" fill="hold"/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0" dur="500"/>
                                            <p:tgtEl>
                                              <p:spTgt spid="3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3" dur="500" fill="hold"/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4" dur="500" fill="hold"/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5" dur="500"/>
                                            <p:tgtEl>
                                              <p:spTgt spid="3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8" dur="5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9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6 0.14352 L 4.58333E-6 -1.48148E-6 " pathEditMode="relative" rAng="0" ptsTypes="AA">
                                          <p:cBhvr>
                                            <p:cTn id="180" dur="10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3" dur="5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4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6 0.14352 L 4.58333E-6 -1.48148E-6 " pathEditMode="relative" rAng="0" ptsTypes="AA">
                                          <p:cBhvr>
                                            <p:cTn id="185" dur="10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" grpId="1"/>
          <p:bldP spid="190" grpId="0" animBg="1"/>
          <p:bldP spid="191" grpId="0" animBg="1"/>
          <p:bldP spid="192" grpId="0" animBg="1"/>
          <p:bldP spid="193" grpId="0" animBg="1"/>
          <p:bldP spid="155" grpId="0" animBg="1"/>
          <p:bldP spid="155" grpId="1" animBg="1"/>
          <p:bldP spid="156" grpId="0" animBg="1"/>
          <p:bldP spid="156" grpId="1" animBg="1"/>
          <p:bldP spid="159" grpId="0" animBg="1"/>
          <p:bldP spid="159" grpId="1" animBg="1"/>
          <p:bldP spid="160" grpId="0" animBg="1"/>
          <p:bldP spid="160" grpId="1" animBg="1"/>
          <p:bldP spid="161" grpId="0" animBg="1"/>
          <p:bldP spid="161" grpId="1" animBg="1"/>
          <p:bldP spid="162" grpId="0" animBg="1"/>
          <p:bldP spid="162" grpId="1" animBg="1"/>
          <p:bldP spid="164" grpId="0" animBg="1"/>
          <p:bldP spid="164" grpId="1" animBg="1"/>
          <p:bldP spid="153" grpId="0" animBg="1"/>
          <p:bldP spid="153" grpId="1" animBg="1"/>
          <p:bldP spid="87" grpId="0" animBg="1"/>
          <p:bldP spid="102" grpId="0" animBg="1"/>
          <p:bldP spid="102" grpId="1" animBg="1"/>
          <p:bldP spid="103" grpId="0"/>
          <p:bldP spid="167" grpId="0"/>
          <p:bldP spid="174" grpId="0"/>
          <p:bldP spid="116" grpId="0"/>
          <p:bldP spid="18" grpId="0" animBg="1"/>
          <p:bldP spid="169" grpId="0" animBg="1"/>
          <p:bldP spid="176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27CF3-0D80-9B7A-5227-FAAEE47CF7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F09BD987-4E5F-8107-08DC-DB4B18AD221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0482"/>
          <a:stretch>
            <a:fillRect/>
          </a:stretch>
        </p:blipFill>
        <p:spPr>
          <a:xfrm>
            <a:off x="451140" y="641020"/>
            <a:ext cx="11740860" cy="6216980"/>
          </a:xfrm>
          <a:custGeom>
            <a:avLst/>
            <a:gdLst>
              <a:gd name="connsiteX0" fmla="*/ 0 w 11740860"/>
              <a:gd name="connsiteY0" fmla="*/ 0 h 6216980"/>
              <a:gd name="connsiteX1" fmla="*/ 11740860 w 11740860"/>
              <a:gd name="connsiteY1" fmla="*/ 0 h 6216980"/>
              <a:gd name="connsiteX2" fmla="*/ 11740860 w 11740860"/>
              <a:gd name="connsiteY2" fmla="*/ 6216980 h 6216980"/>
              <a:gd name="connsiteX3" fmla="*/ 0 w 11740860"/>
              <a:gd name="connsiteY3" fmla="*/ 6216980 h 6216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40860" h="6216980">
                <a:moveTo>
                  <a:pt x="0" y="0"/>
                </a:moveTo>
                <a:lnTo>
                  <a:pt x="11740860" y="0"/>
                </a:lnTo>
                <a:lnTo>
                  <a:pt x="11740860" y="6216980"/>
                </a:lnTo>
                <a:lnTo>
                  <a:pt x="0" y="6216980"/>
                </a:lnTo>
                <a:close/>
              </a:path>
            </a:pathLst>
          </a:custGeom>
        </p:spPr>
      </p:pic>
      <p:sp>
        <p:nvSpPr>
          <p:cNvPr id="25" name="Freeform: Shape 2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CA064B1-2A6E-5AD4-03AB-8625C7869D57}"/>
              </a:ext>
            </a:extLst>
          </p:cNvPr>
          <p:cNvSpPr/>
          <p:nvPr/>
        </p:nvSpPr>
        <p:spPr>
          <a:xfrm>
            <a:off x="0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26" name="Graphic 2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3241A64-88F4-4294-5AEC-E6DA0D81DFB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7105" y="3330353"/>
            <a:ext cx="197296" cy="197296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21570DEF-637B-0BA3-BBC6-335C3A3598D5}"/>
              </a:ext>
            </a:extLst>
          </p:cNvPr>
          <p:cNvSpPr txBox="1">
            <a:spLocks/>
          </p:cNvSpPr>
          <p:nvPr/>
        </p:nvSpPr>
        <p:spPr>
          <a:xfrm>
            <a:off x="2689965" y="405389"/>
            <a:ext cx="7265531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UN ESPRIT D’INNOVATION </a:t>
            </a:r>
          </a:p>
        </p:txBody>
      </p:sp>
      <p:pic>
        <p:nvPicPr>
          <p:cNvPr id="3" name="Graphic 2">
            <a:hlinkClick r:id="rId6" action="ppaction://hlinksldjump"/>
            <a:extLst>
              <a:ext uri="{FF2B5EF4-FFF2-40B4-BE49-F238E27FC236}">
                <a16:creationId xmlns:a16="http://schemas.microsoft.com/office/drawing/2014/main" id="{711F2E23-C5CE-2D31-A53B-3A1521A2856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6852" y="298617"/>
            <a:ext cx="275098" cy="275098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246FE529-4494-49B9-4680-18CB4D161D5F}"/>
              </a:ext>
            </a:extLst>
          </p:cNvPr>
          <p:cNvSpPr txBox="1">
            <a:spLocks/>
          </p:cNvSpPr>
          <p:nvPr/>
        </p:nvSpPr>
        <p:spPr>
          <a:xfrm>
            <a:off x="2842365" y="557789"/>
            <a:ext cx="7265531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lvl="0" algn="ctr">
              <a:defRPr/>
            </a:pPr>
            <a:r>
              <a:rPr lang="fr-FR" sz="3600" b="1" noProof="1">
                <a:solidFill>
                  <a:schemeClr val="accent1"/>
                </a:solidFill>
                <a:latin typeface="Helvetica LT Std" panose="020B0504020202020204" pitchFamily="34" charset="0"/>
              </a:rPr>
              <a:t>ESPÍRITU DE INNOVACIÓN </a:t>
            </a:r>
          </a:p>
        </p:txBody>
      </p:sp>
      <p:pic>
        <p:nvPicPr>
          <p:cNvPr id="4" name="edc1cf02-9708-4ffb-8e9d-50caf607cd34">
            <a:extLst>
              <a:ext uri="{FF2B5EF4-FFF2-40B4-BE49-F238E27FC236}">
                <a16:creationId xmlns:a16="http://schemas.microsoft.com/office/drawing/2014/main" id="{FA6B81E4-3A05-C4DF-42C4-D34F02861A1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414526" y="6216608"/>
            <a:ext cx="1396443" cy="357019"/>
          </a:xfrm>
          <a:prstGeom prst="rect">
            <a:avLst/>
          </a:prstGeom>
        </p:spPr>
      </p:pic>
      <p:sp>
        <p:nvSpPr>
          <p:cNvPr id="168" name="TextBox 167">
            <a:extLst>
              <a:ext uri="{FF2B5EF4-FFF2-40B4-BE49-F238E27FC236}">
                <a16:creationId xmlns:a16="http://schemas.microsoft.com/office/drawing/2014/main" id="{A9D53947-C8D2-D745-FE45-33FA5889D443}"/>
              </a:ext>
            </a:extLst>
          </p:cNvPr>
          <p:cNvSpPr txBox="1">
            <a:spLocks/>
          </p:cNvSpPr>
          <p:nvPr/>
        </p:nvSpPr>
        <p:spPr>
          <a:xfrm>
            <a:off x="1532239" y="4505458"/>
            <a:ext cx="4425578" cy="1029224"/>
          </a:xfrm>
          <a:prstGeom prst="roundRect">
            <a:avLst>
              <a:gd name="adj" fmla="val 50000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fr-FR" noProof="1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E812515-F79C-E04D-C15B-192F9761F624}"/>
              </a:ext>
            </a:extLst>
          </p:cNvPr>
          <p:cNvGrpSpPr/>
          <p:nvPr/>
        </p:nvGrpSpPr>
        <p:grpSpPr>
          <a:xfrm>
            <a:off x="1722163" y="4690465"/>
            <a:ext cx="650334" cy="659210"/>
            <a:chOff x="1722163" y="4690465"/>
            <a:chExt cx="650334" cy="659210"/>
          </a:xfrm>
        </p:grpSpPr>
        <p:sp>
          <p:nvSpPr>
            <p:cNvPr id="178" name="Oval 177">
              <a:extLst>
                <a:ext uri="{FF2B5EF4-FFF2-40B4-BE49-F238E27FC236}">
                  <a16:creationId xmlns:a16="http://schemas.microsoft.com/office/drawing/2014/main" id="{8F4C69C3-DAAA-ABC8-A9B0-F8A491074F90}"/>
                </a:ext>
              </a:extLst>
            </p:cNvPr>
            <p:cNvSpPr/>
            <p:nvPr/>
          </p:nvSpPr>
          <p:spPr>
            <a:xfrm>
              <a:off x="1722163" y="4690465"/>
              <a:ext cx="650334" cy="65921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pic>
          <p:nvPicPr>
            <p:cNvPr id="179" name="Graphic 178">
              <a:extLst>
                <a:ext uri="{FF2B5EF4-FFF2-40B4-BE49-F238E27FC236}">
                  <a16:creationId xmlns:a16="http://schemas.microsoft.com/office/drawing/2014/main" id="{1D8C7837-9EC8-2384-6BEB-E7965D2D18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 l="24" r="24"/>
            <a:stretch/>
          </p:blipFill>
          <p:spPr>
            <a:xfrm>
              <a:off x="1860515" y="4833248"/>
              <a:ext cx="373468" cy="373646"/>
            </a:xfrm>
            <a:prstGeom prst="rect">
              <a:avLst/>
            </a:prstGeom>
          </p:spPr>
        </p:pic>
      </p:grpSp>
      <p:sp>
        <p:nvSpPr>
          <p:cNvPr id="9" name="TextBox 167">
            <a:extLst>
              <a:ext uri="{FF2B5EF4-FFF2-40B4-BE49-F238E27FC236}">
                <a16:creationId xmlns:a16="http://schemas.microsoft.com/office/drawing/2014/main" id="{2089F585-789D-C53E-C8A5-75FFA3057AEE}"/>
              </a:ext>
            </a:extLst>
          </p:cNvPr>
          <p:cNvSpPr txBox="1">
            <a:spLocks/>
          </p:cNvSpPr>
          <p:nvPr/>
        </p:nvSpPr>
        <p:spPr>
          <a:xfrm>
            <a:off x="6778797" y="4505458"/>
            <a:ext cx="4425578" cy="1029224"/>
          </a:xfrm>
          <a:prstGeom prst="roundRect">
            <a:avLst>
              <a:gd name="adj" fmla="val 50000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fr-FR" noProof="1"/>
          </a:p>
        </p:txBody>
      </p:sp>
      <p:sp>
        <p:nvSpPr>
          <p:cNvPr id="165" name="ZoneTexte 1">
            <a:extLst>
              <a:ext uri="{FF2B5EF4-FFF2-40B4-BE49-F238E27FC236}">
                <a16:creationId xmlns:a16="http://schemas.microsoft.com/office/drawing/2014/main" id="{C750B094-BC55-A8D2-EFD4-204F21F9FD64}"/>
              </a:ext>
            </a:extLst>
          </p:cNvPr>
          <p:cNvSpPr txBox="1">
            <a:spLocks/>
          </p:cNvSpPr>
          <p:nvPr/>
        </p:nvSpPr>
        <p:spPr>
          <a:xfrm>
            <a:off x="2569092" y="4682571"/>
            <a:ext cx="3092482" cy="67319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lvl="0">
              <a:defRPr/>
            </a:pPr>
            <a:r>
              <a:rPr lang="es-ES" sz="1600" noProof="1">
                <a:solidFill>
                  <a:srgbClr val="2C2A29"/>
                </a:solidFill>
                <a:latin typeface="Helvetica LT Std" panose="020B0504020202020204" pitchFamily="34" charset="0"/>
              </a:rPr>
              <a:t>Una dinámica de investigación en colaboración</a:t>
            </a:r>
            <a:br>
              <a:rPr lang="es-ES" sz="1600" noProof="1">
                <a:solidFill>
                  <a:srgbClr val="2C2A29"/>
                </a:solidFill>
                <a:latin typeface="Helvetica LT Std" panose="020B0504020202020204" pitchFamily="34" charset="0"/>
              </a:rPr>
            </a:br>
            <a:r>
              <a:rPr lang="es-ES" sz="1600" noProof="1">
                <a:solidFill>
                  <a:srgbClr val="2C2A29"/>
                </a:solidFill>
                <a:latin typeface="Helvetica LT Std" panose="020B0504020202020204" pitchFamily="34" charset="0"/>
              </a:rPr>
              <a:t> (socios públicas y privadas)</a:t>
            </a:r>
            <a:endParaRPr lang="fr-FR" sz="1600" noProof="1">
              <a:solidFill>
                <a:srgbClr val="2C2A29"/>
              </a:solidFill>
              <a:latin typeface="Helvetica LT Std" panose="020B0504020202020204" pitchFamily="34" charset="0"/>
            </a:endParaRPr>
          </a:p>
        </p:txBody>
      </p:sp>
      <p:sp>
        <p:nvSpPr>
          <p:cNvPr id="10" name="ZoneTexte 1">
            <a:extLst>
              <a:ext uri="{FF2B5EF4-FFF2-40B4-BE49-F238E27FC236}">
                <a16:creationId xmlns:a16="http://schemas.microsoft.com/office/drawing/2014/main" id="{D8900BD0-D6E6-CC61-9CD0-3AED72A30DFA}"/>
              </a:ext>
            </a:extLst>
          </p:cNvPr>
          <p:cNvSpPr txBox="1">
            <a:spLocks/>
          </p:cNvSpPr>
          <p:nvPr/>
        </p:nvSpPr>
        <p:spPr>
          <a:xfrm>
            <a:off x="7815650" y="4682571"/>
            <a:ext cx="3092482" cy="67319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lvl="0">
              <a:defRPr/>
            </a:pPr>
            <a:r>
              <a:rPr lang="es-ES" sz="1600" noProof="1">
                <a:solidFill>
                  <a:srgbClr val="2C2A29"/>
                </a:solidFill>
                <a:latin typeface="Helvetica LT Std" panose="020B0504020202020204" pitchFamily="34" charset="0"/>
              </a:rPr>
              <a:t>La agronomía en el centro de nuestra estrategia de innovación</a:t>
            </a:r>
            <a:endParaRPr lang="fr-FR" sz="1600" noProof="1">
              <a:solidFill>
                <a:srgbClr val="2C2A29"/>
              </a:solidFill>
              <a:latin typeface="Helvetica LT Std" panose="020B0504020202020204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F2871D9-BA3B-405E-B1BE-7C04C56B809C}"/>
              </a:ext>
            </a:extLst>
          </p:cNvPr>
          <p:cNvGrpSpPr/>
          <p:nvPr/>
        </p:nvGrpSpPr>
        <p:grpSpPr>
          <a:xfrm>
            <a:off x="6968721" y="4690465"/>
            <a:ext cx="650334" cy="659210"/>
            <a:chOff x="6968721" y="4690465"/>
            <a:chExt cx="650334" cy="659210"/>
          </a:xfrm>
        </p:grpSpPr>
        <p:sp>
          <p:nvSpPr>
            <p:cNvPr id="11" name="Oval 177">
              <a:extLst>
                <a:ext uri="{FF2B5EF4-FFF2-40B4-BE49-F238E27FC236}">
                  <a16:creationId xmlns:a16="http://schemas.microsoft.com/office/drawing/2014/main" id="{52809070-BDDA-F9A4-D490-48E13C511E47}"/>
                </a:ext>
              </a:extLst>
            </p:cNvPr>
            <p:cNvSpPr/>
            <p:nvPr/>
          </p:nvSpPr>
          <p:spPr>
            <a:xfrm>
              <a:off x="6968721" y="4690465"/>
              <a:ext cx="650334" cy="65921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rgbClr val="FFFFFF"/>
                </a:solidFill>
                <a:latin typeface="Helvetica LT Std"/>
              </a:endParaRPr>
            </a:p>
          </p:txBody>
        </p:sp>
        <p:pic>
          <p:nvPicPr>
            <p:cNvPr id="14" name="Graphic 180">
              <a:extLst>
                <a:ext uri="{FF2B5EF4-FFF2-40B4-BE49-F238E27FC236}">
                  <a16:creationId xmlns:a16="http://schemas.microsoft.com/office/drawing/2014/main" id="{2FD23E9C-AF28-DC91-2939-901125E0709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rcRect l="24" r="24"/>
            <a:stretch/>
          </p:blipFill>
          <p:spPr>
            <a:xfrm>
              <a:off x="7125703" y="4838980"/>
              <a:ext cx="331858" cy="332016"/>
            </a:xfrm>
            <a:prstGeom prst="rect">
              <a:avLst/>
            </a:prstGeom>
          </p:spPr>
        </p:pic>
      </p:grpSp>
      <p:sp>
        <p:nvSpPr>
          <p:cNvPr id="15" name="Rectangle: Rounded Corners 70">
            <a:extLst>
              <a:ext uri="{FF2B5EF4-FFF2-40B4-BE49-F238E27FC236}">
                <a16:creationId xmlns:a16="http://schemas.microsoft.com/office/drawing/2014/main" id="{7717C6DB-7758-2E61-B4FE-53B38F4EFF05}"/>
              </a:ext>
            </a:extLst>
          </p:cNvPr>
          <p:cNvSpPr>
            <a:spLocks/>
          </p:cNvSpPr>
          <p:nvPr/>
        </p:nvSpPr>
        <p:spPr>
          <a:xfrm>
            <a:off x="1638380" y="2040451"/>
            <a:ext cx="2003601" cy="1721477"/>
          </a:xfrm>
          <a:prstGeom prst="roundRect">
            <a:avLst>
              <a:gd name="adj" fmla="val 4711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noProof="1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EB7E1B49-9AA1-EE42-F29E-38F4747EBC2C}"/>
              </a:ext>
            </a:extLst>
          </p:cNvPr>
          <p:cNvSpPr txBox="1"/>
          <p:nvPr/>
        </p:nvSpPr>
        <p:spPr>
          <a:xfrm>
            <a:off x="1868072" y="2849460"/>
            <a:ext cx="1518088" cy="553998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defRPr/>
            </a:pPr>
            <a:r>
              <a:rPr lang="fr-FR" dirty="0" err="1">
                <a:solidFill>
                  <a:srgbClr val="2C2A29"/>
                </a:solidFill>
                <a:latin typeface="Helvetica LT Std" panose="020B0504020202020204" pitchFamily="34" charset="0"/>
              </a:rPr>
              <a:t>Estaciones</a:t>
            </a:r>
            <a:r>
              <a:rPr lang="fr-FR" dirty="0">
                <a:solidFill>
                  <a:srgbClr val="2C2A29"/>
                </a:solidFill>
                <a:latin typeface="Helvetica LT Std" panose="020B0504020202020204" pitchFamily="34" charset="0"/>
              </a:rPr>
              <a:t> de </a:t>
            </a:r>
            <a:r>
              <a:rPr lang="fr-FR" dirty="0" err="1">
                <a:solidFill>
                  <a:srgbClr val="2C2A29"/>
                </a:solidFill>
                <a:latin typeface="Helvetica LT Std" panose="020B0504020202020204" pitchFamily="34" charset="0"/>
              </a:rPr>
              <a:t>investigación</a:t>
            </a:r>
            <a:endParaRPr lang="fr-FR" dirty="0">
              <a:solidFill>
                <a:srgbClr val="2C2A29"/>
              </a:solidFill>
              <a:latin typeface="Helvetica LT Std" panose="020B0504020202020204" pitchFamily="34" charset="0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49FBA8D-30B7-45EC-99DE-E758882DB2AA}"/>
              </a:ext>
            </a:extLst>
          </p:cNvPr>
          <p:cNvGrpSpPr/>
          <p:nvPr/>
        </p:nvGrpSpPr>
        <p:grpSpPr>
          <a:xfrm>
            <a:off x="2091445" y="1536777"/>
            <a:ext cx="1065008" cy="1065008"/>
            <a:chOff x="2091445" y="1536777"/>
            <a:chExt cx="1065008" cy="1065008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A232B257-1BDC-8D93-0CB0-811F80F7F64E}"/>
                </a:ext>
              </a:extLst>
            </p:cNvPr>
            <p:cNvGrpSpPr/>
            <p:nvPr/>
          </p:nvGrpSpPr>
          <p:grpSpPr>
            <a:xfrm>
              <a:off x="2091445" y="1536778"/>
              <a:ext cx="1065008" cy="1065006"/>
              <a:chOff x="2091445" y="1536778"/>
              <a:chExt cx="1065008" cy="1065006"/>
            </a:xfrm>
          </p:grpSpPr>
          <p:sp>
            <p:nvSpPr>
              <p:cNvPr id="136" name="Oval 135">
                <a:extLst>
                  <a:ext uri="{FF2B5EF4-FFF2-40B4-BE49-F238E27FC236}">
                    <a16:creationId xmlns:a16="http://schemas.microsoft.com/office/drawing/2014/main" id="{D77839BF-708B-F2D5-9E85-D8AE89DF5D30}"/>
                  </a:ext>
                </a:extLst>
              </p:cNvPr>
              <p:cNvSpPr/>
              <p:nvPr/>
            </p:nvSpPr>
            <p:spPr>
              <a:xfrm>
                <a:off x="2091445" y="1536778"/>
                <a:ext cx="1065008" cy="1065006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 LT Std" panose="020B05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55" name="TextBox 154">
                <a:extLst>
                  <a:ext uri="{FF2B5EF4-FFF2-40B4-BE49-F238E27FC236}">
                    <a16:creationId xmlns:a16="http://schemas.microsoft.com/office/drawing/2014/main" id="{BFF071C3-535A-F0B9-5E8E-EF0EA167A525}"/>
                  </a:ext>
                </a:extLst>
              </p:cNvPr>
              <p:cNvSpPr txBox="1"/>
              <p:nvPr/>
            </p:nvSpPr>
            <p:spPr>
              <a:xfrm>
                <a:off x="2301074" y="1794798"/>
                <a:ext cx="652084" cy="541594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fr-FR" sz="2800" b="1" dirty="0">
                    <a:solidFill>
                      <a:srgbClr val="FFFFFF"/>
                    </a:solidFill>
                    <a:latin typeface="Helvetica LT Std" panose="020B0504020202020204" pitchFamily="34" charset="0"/>
                  </a:rPr>
                  <a:t>3</a:t>
                </a:r>
                <a:endParaRPr kumimoji="0" lang="fr-FR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 LT Std" panose="020B0504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162" name="Circle: Hollow 161">
              <a:extLst>
                <a:ext uri="{FF2B5EF4-FFF2-40B4-BE49-F238E27FC236}">
                  <a16:creationId xmlns:a16="http://schemas.microsoft.com/office/drawing/2014/main" id="{E3723B30-1970-D3AC-BCBE-6C181B90FDEA}"/>
                </a:ext>
              </a:extLst>
            </p:cNvPr>
            <p:cNvSpPr/>
            <p:nvPr/>
          </p:nvSpPr>
          <p:spPr>
            <a:xfrm>
              <a:off x="2091445" y="1536777"/>
              <a:ext cx="1065008" cy="1065008"/>
            </a:xfrm>
            <a:prstGeom prst="donut">
              <a:avLst>
                <a:gd name="adj" fmla="val 576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</p:grpSp>
      <p:sp>
        <p:nvSpPr>
          <p:cNvPr id="22" name="Rectangle: Rounded Corners 70">
            <a:extLst>
              <a:ext uri="{FF2B5EF4-FFF2-40B4-BE49-F238E27FC236}">
                <a16:creationId xmlns:a16="http://schemas.microsoft.com/office/drawing/2014/main" id="{90BCE117-5C4E-697D-D7A4-D3C4D60760C6}"/>
              </a:ext>
            </a:extLst>
          </p:cNvPr>
          <p:cNvSpPr>
            <a:spLocks/>
          </p:cNvSpPr>
          <p:nvPr/>
        </p:nvSpPr>
        <p:spPr>
          <a:xfrm>
            <a:off x="5288916" y="2040451"/>
            <a:ext cx="2003601" cy="1721477"/>
          </a:xfrm>
          <a:prstGeom prst="roundRect">
            <a:avLst>
              <a:gd name="adj" fmla="val 4711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noProof="1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FD4F0A92-29A5-EB71-60C9-A644C9093BBB}"/>
              </a:ext>
            </a:extLst>
          </p:cNvPr>
          <p:cNvSpPr txBox="1"/>
          <p:nvPr/>
        </p:nvSpPr>
        <p:spPr>
          <a:xfrm>
            <a:off x="5560826" y="2862657"/>
            <a:ext cx="1518088" cy="553998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defRPr/>
            </a:pPr>
            <a:r>
              <a:rPr lang="fr-FR" dirty="0" err="1">
                <a:solidFill>
                  <a:srgbClr val="2C2A29"/>
                </a:solidFill>
                <a:latin typeface="Helvetica LT Std" panose="020B0504020202020204" pitchFamily="34" charset="0"/>
              </a:rPr>
              <a:t>Variedades</a:t>
            </a:r>
            <a:r>
              <a:rPr lang="fr-FR" dirty="0">
                <a:solidFill>
                  <a:srgbClr val="2C2A29"/>
                </a:solidFill>
                <a:latin typeface="Helvetica LT Std" panose="020B0504020202020204" pitchFamily="34" charset="0"/>
              </a:rPr>
              <a:t> </a:t>
            </a:r>
            <a:r>
              <a:rPr lang="fr-FR" dirty="0" err="1">
                <a:solidFill>
                  <a:srgbClr val="2C2A29"/>
                </a:solidFill>
                <a:latin typeface="Helvetica LT Std" panose="020B0504020202020204" pitchFamily="34" charset="0"/>
              </a:rPr>
              <a:t>registradas</a:t>
            </a:r>
            <a:r>
              <a:rPr lang="fr-FR" dirty="0">
                <a:solidFill>
                  <a:srgbClr val="2C2A29"/>
                </a:solidFill>
                <a:latin typeface="Helvetica LT Std" panose="020B0504020202020204" pitchFamily="34" charset="0"/>
              </a:rPr>
              <a:t> y </a:t>
            </a:r>
            <a:r>
              <a:rPr lang="fr-FR" dirty="0" err="1">
                <a:solidFill>
                  <a:srgbClr val="2C2A29"/>
                </a:solidFill>
                <a:latin typeface="Helvetica LT Std" panose="020B0504020202020204" pitchFamily="34" charset="0"/>
              </a:rPr>
              <a:t>protegidas</a:t>
            </a:r>
            <a:endParaRPr lang="fr-FR" dirty="0">
              <a:solidFill>
                <a:srgbClr val="2C2A29"/>
              </a:solidFill>
              <a:latin typeface="Helvetica LT Std" panose="020B0504020202020204" pitchFamily="34" charset="0"/>
            </a:endParaRPr>
          </a:p>
        </p:txBody>
      </p:sp>
      <p:sp>
        <p:nvSpPr>
          <p:cNvPr id="27" name="Rectangle: Rounded Corners 70">
            <a:extLst>
              <a:ext uri="{FF2B5EF4-FFF2-40B4-BE49-F238E27FC236}">
                <a16:creationId xmlns:a16="http://schemas.microsoft.com/office/drawing/2014/main" id="{BB7C0347-C53E-B38E-0C28-36C5B98AC52B}"/>
              </a:ext>
            </a:extLst>
          </p:cNvPr>
          <p:cNvSpPr>
            <a:spLocks/>
          </p:cNvSpPr>
          <p:nvPr/>
        </p:nvSpPr>
        <p:spPr>
          <a:xfrm>
            <a:off x="9195081" y="2040451"/>
            <a:ext cx="2003601" cy="1721477"/>
          </a:xfrm>
          <a:prstGeom prst="roundRect">
            <a:avLst>
              <a:gd name="adj" fmla="val 4711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noProof="1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BC7378D9-C992-BDD9-04E4-B16069573160}"/>
              </a:ext>
            </a:extLst>
          </p:cNvPr>
          <p:cNvSpPr txBox="1"/>
          <p:nvPr/>
        </p:nvSpPr>
        <p:spPr>
          <a:xfrm>
            <a:off x="9244325" y="2875002"/>
            <a:ext cx="1939295" cy="553998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defRPr/>
            </a:pPr>
            <a:r>
              <a:rPr lang="es-ES" dirty="0">
                <a:solidFill>
                  <a:srgbClr val="2C2A29"/>
                </a:solidFill>
                <a:latin typeface="Helvetica LT Std" panose="020B0504020202020204" pitchFamily="34" charset="0"/>
              </a:rPr>
              <a:t>Autorizaciones de comercialización y patentes</a:t>
            </a:r>
            <a:endParaRPr lang="fr-FR" dirty="0">
              <a:solidFill>
                <a:srgbClr val="2C2A29"/>
              </a:solidFill>
              <a:latin typeface="Helvetica LT Std" panose="020B0504020202020204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1AD0A4B-4DBF-5689-36CD-04969593C54C}"/>
              </a:ext>
            </a:extLst>
          </p:cNvPr>
          <p:cNvGrpSpPr/>
          <p:nvPr/>
        </p:nvGrpSpPr>
        <p:grpSpPr>
          <a:xfrm>
            <a:off x="9681469" y="1533092"/>
            <a:ext cx="1065008" cy="1065008"/>
            <a:chOff x="9681469" y="1533092"/>
            <a:chExt cx="1065008" cy="1065008"/>
          </a:xfrm>
        </p:grpSpPr>
        <p:sp>
          <p:nvSpPr>
            <p:cNvPr id="145" name="Oval 144">
              <a:extLst>
                <a:ext uri="{FF2B5EF4-FFF2-40B4-BE49-F238E27FC236}">
                  <a16:creationId xmlns:a16="http://schemas.microsoft.com/office/drawing/2014/main" id="{2566B79A-8B34-05C0-E76B-AD97DB980868}"/>
                </a:ext>
              </a:extLst>
            </p:cNvPr>
            <p:cNvSpPr/>
            <p:nvPr/>
          </p:nvSpPr>
          <p:spPr>
            <a:xfrm>
              <a:off x="9681469" y="1533092"/>
              <a:ext cx="1065008" cy="106500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60" name="TextBox 159">
              <a:extLst>
                <a:ext uri="{FF2B5EF4-FFF2-40B4-BE49-F238E27FC236}">
                  <a16:creationId xmlns:a16="http://schemas.microsoft.com/office/drawing/2014/main" id="{8AA7D3C1-E021-EC1E-3A9E-C62C9A8943AF}"/>
                </a:ext>
              </a:extLst>
            </p:cNvPr>
            <p:cNvSpPr txBox="1"/>
            <p:nvPr/>
          </p:nvSpPr>
          <p:spPr>
            <a:xfrm>
              <a:off x="9887931" y="1794798"/>
              <a:ext cx="652084" cy="541594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 LT Std" panose="020B0504020202020204" pitchFamily="34" charset="0"/>
                  <a:ea typeface="+mn-ea"/>
                  <a:cs typeface="+mn-cs"/>
                </a:rPr>
                <a:t>30</a:t>
              </a:r>
            </a:p>
          </p:txBody>
        </p:sp>
        <p:sp>
          <p:nvSpPr>
            <p:cNvPr id="163" name="Circle: Hollow 162">
              <a:extLst>
                <a:ext uri="{FF2B5EF4-FFF2-40B4-BE49-F238E27FC236}">
                  <a16:creationId xmlns:a16="http://schemas.microsoft.com/office/drawing/2014/main" id="{F9EB5BF4-B2B2-BD26-B394-DC74821A727E}"/>
                </a:ext>
              </a:extLst>
            </p:cNvPr>
            <p:cNvSpPr/>
            <p:nvPr/>
          </p:nvSpPr>
          <p:spPr>
            <a:xfrm>
              <a:off x="9681469" y="1533092"/>
              <a:ext cx="1065008" cy="1065008"/>
            </a:xfrm>
            <a:prstGeom prst="donut">
              <a:avLst>
                <a:gd name="adj" fmla="val 576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1339E37-5B3B-972A-13FF-739EFD755F7C}"/>
              </a:ext>
            </a:extLst>
          </p:cNvPr>
          <p:cNvGrpSpPr/>
          <p:nvPr/>
        </p:nvGrpSpPr>
        <p:grpSpPr>
          <a:xfrm>
            <a:off x="5797171" y="1536777"/>
            <a:ext cx="1065008" cy="1065008"/>
            <a:chOff x="5797171" y="1536777"/>
            <a:chExt cx="1065008" cy="1065008"/>
          </a:xfrm>
        </p:grpSpPr>
        <p:sp>
          <p:nvSpPr>
            <p:cNvPr id="53" name="Oval 135">
              <a:extLst>
                <a:ext uri="{FF2B5EF4-FFF2-40B4-BE49-F238E27FC236}">
                  <a16:creationId xmlns:a16="http://schemas.microsoft.com/office/drawing/2014/main" id="{6CF03ADB-B920-8E40-EDDB-B0CE16520F0E}"/>
                </a:ext>
              </a:extLst>
            </p:cNvPr>
            <p:cNvSpPr/>
            <p:nvPr/>
          </p:nvSpPr>
          <p:spPr>
            <a:xfrm>
              <a:off x="5797171" y="1536778"/>
              <a:ext cx="1065008" cy="106500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endParaRPr>
            </a:p>
          </p:txBody>
        </p:sp>
        <p:sp>
          <p:nvSpPr>
            <p:cNvPr id="54" name="TextBox 154">
              <a:extLst>
                <a:ext uri="{FF2B5EF4-FFF2-40B4-BE49-F238E27FC236}">
                  <a16:creationId xmlns:a16="http://schemas.microsoft.com/office/drawing/2014/main" id="{591266A7-D004-77B6-983B-C58FC3074B07}"/>
                </a:ext>
              </a:extLst>
            </p:cNvPr>
            <p:cNvSpPr txBox="1"/>
            <p:nvPr/>
          </p:nvSpPr>
          <p:spPr>
            <a:xfrm>
              <a:off x="6006800" y="1794798"/>
              <a:ext cx="652084" cy="541594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 LT Std" panose="020B0504020202020204" pitchFamily="34" charset="0"/>
                  <a:ea typeface="+mn-ea"/>
                  <a:cs typeface="+mn-cs"/>
                </a:rPr>
                <a:t>180</a:t>
              </a:r>
            </a:p>
          </p:txBody>
        </p:sp>
        <p:sp>
          <p:nvSpPr>
            <p:cNvPr id="55" name="Circle: Hollow 161">
              <a:extLst>
                <a:ext uri="{FF2B5EF4-FFF2-40B4-BE49-F238E27FC236}">
                  <a16:creationId xmlns:a16="http://schemas.microsoft.com/office/drawing/2014/main" id="{E0FB5DBE-73A5-BCB9-1009-EA57853D0DCF}"/>
                </a:ext>
              </a:extLst>
            </p:cNvPr>
            <p:cNvSpPr/>
            <p:nvPr/>
          </p:nvSpPr>
          <p:spPr>
            <a:xfrm>
              <a:off x="5797171" y="1536777"/>
              <a:ext cx="1065008" cy="1065008"/>
            </a:xfrm>
            <a:prstGeom prst="donut">
              <a:avLst>
                <a:gd name="adj" fmla="val 576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</p:grpSp>
      <p:sp>
        <p:nvSpPr>
          <p:cNvPr id="5" name="Freeform: Shape 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CF7D01D-FDF6-10A9-7D3F-AF2EB326ABF3}"/>
              </a:ext>
            </a:extLst>
          </p:cNvPr>
          <p:cNvSpPr/>
          <p:nvPr/>
        </p:nvSpPr>
        <p:spPr>
          <a:xfrm flipH="1">
            <a:off x="11916786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6" name="Graphic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998A013-972E-6FD3-049D-FE76F118F064}"/>
              </a:ext>
            </a:extLst>
          </p:cNvPr>
          <p:cNvPicPr>
            <a:picLocks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flipH="1">
            <a:off x="11967599" y="3330353"/>
            <a:ext cx="197296" cy="197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573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1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2" presetClass="path" presetSubtype="0" fill="hold" grpId="1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2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fill="hold" grpId="1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26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path" presetSubtype="0" fill="hold" grpId="1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3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42" presetClass="path" presetSubtype="0" fill="hold" grpId="1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60" dur="10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42" presetClass="path" presetSubtype="0" fill="hold" grpId="1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6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938"/>
                                      </p:iterate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909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8" grpId="1"/>
          <p:bldP spid="168" grpId="0" animBg="1"/>
          <p:bldP spid="168" grpId="1" animBg="1"/>
          <p:bldP spid="9" grpId="0" animBg="1"/>
          <p:bldP spid="9" grpId="1" animBg="1"/>
          <p:bldP spid="165" grpId="0"/>
          <p:bldP spid="10" grpId="0"/>
          <p:bldP spid="15" grpId="0" animBg="1"/>
          <p:bldP spid="15" grpId="1" animBg="1"/>
          <p:bldP spid="148" grpId="0"/>
          <p:bldP spid="22" grpId="0" animBg="1"/>
          <p:bldP spid="22" grpId="1" animBg="1"/>
          <p:bldP spid="149" grpId="0"/>
          <p:bldP spid="27" grpId="0" animBg="1"/>
          <p:bldP spid="27" grpId="1" animBg="1"/>
          <p:bldP spid="15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1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2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26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pat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3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60" dur="10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6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938"/>
                                      </p:iterate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909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8" grpId="1"/>
          <p:bldP spid="168" grpId="0" animBg="1"/>
          <p:bldP spid="168" grpId="1" animBg="1"/>
          <p:bldP spid="9" grpId="0" animBg="1"/>
          <p:bldP spid="9" grpId="1" animBg="1"/>
          <p:bldP spid="165" grpId="0"/>
          <p:bldP spid="10" grpId="0"/>
          <p:bldP spid="15" grpId="0" animBg="1"/>
          <p:bldP spid="15" grpId="1" animBg="1"/>
          <p:bldP spid="148" grpId="0"/>
          <p:bldP spid="22" grpId="0" animBg="1"/>
          <p:bldP spid="22" grpId="1" animBg="1"/>
          <p:bldP spid="149" grpId="0"/>
          <p:bldP spid="27" grpId="0" animBg="1"/>
          <p:bldP spid="27" grpId="1" animBg="1"/>
          <p:bldP spid="150" grpId="0"/>
        </p:bldLst>
      </p:timing>
    </mc:Fallback>
  </mc:AlternateContent>
</p:sld>
</file>

<file path=ppt/theme/theme1.xml><?xml version="1.0" encoding="utf-8"?>
<a:theme xmlns:a="http://schemas.openxmlformats.org/drawingml/2006/main" name="Thème Cérience">
  <a:themeElements>
    <a:clrScheme name="Custom 33">
      <a:dk1>
        <a:srgbClr val="2C6245"/>
      </a:dk1>
      <a:lt1>
        <a:srgbClr val="FFFFFF"/>
      </a:lt1>
      <a:dk2>
        <a:srgbClr val="2C2A29"/>
      </a:dk2>
      <a:lt2>
        <a:srgbClr val="939598"/>
      </a:lt2>
      <a:accent1>
        <a:srgbClr val="2C6260"/>
      </a:accent1>
      <a:accent2>
        <a:srgbClr val="93BA1F"/>
      </a:accent2>
      <a:accent3>
        <a:srgbClr val="B0008E"/>
      </a:accent3>
      <a:accent4>
        <a:srgbClr val="FFA300"/>
      </a:accent4>
      <a:accent5>
        <a:srgbClr val="FEDD00"/>
      </a:accent5>
      <a:accent6>
        <a:srgbClr val="9F3323"/>
      </a:accent6>
      <a:hlink>
        <a:srgbClr val="0563C1"/>
      </a:hlink>
      <a:folHlink>
        <a:srgbClr val="954F72"/>
      </a:folHlink>
    </a:clrScheme>
    <a:fontScheme name="Cérience">
      <a:majorFont>
        <a:latin typeface="Helvetica LT Std"/>
        <a:ea typeface=""/>
        <a:cs typeface=""/>
      </a:majorFont>
      <a:minorFont>
        <a:latin typeface="Helvetica LT St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ème Cérience" id="{84ABB5E9-4D0D-4AB5-829E-AB2C05F3E29B}" vid="{6D064973-13AC-4653-A86C-ACC8C815EC36}"/>
    </a:ext>
  </a:extLst>
</a:theme>
</file>

<file path=ppt/theme/theme2.xml><?xml version="1.0" encoding="utf-8"?>
<a:theme xmlns:a="http://schemas.openxmlformats.org/drawingml/2006/main" name="Vide">
  <a:themeElements>
    <a:clrScheme name="Custom 33">
      <a:dk1>
        <a:srgbClr val="2C6245"/>
      </a:dk1>
      <a:lt1>
        <a:srgbClr val="FFFFFF"/>
      </a:lt1>
      <a:dk2>
        <a:srgbClr val="2C2A29"/>
      </a:dk2>
      <a:lt2>
        <a:srgbClr val="939598"/>
      </a:lt2>
      <a:accent1>
        <a:srgbClr val="2C6260"/>
      </a:accent1>
      <a:accent2>
        <a:srgbClr val="93BA1F"/>
      </a:accent2>
      <a:accent3>
        <a:srgbClr val="B0008E"/>
      </a:accent3>
      <a:accent4>
        <a:srgbClr val="FFA300"/>
      </a:accent4>
      <a:accent5>
        <a:srgbClr val="FEDD00"/>
      </a:accent5>
      <a:accent6>
        <a:srgbClr val="9F3323"/>
      </a:accent6>
      <a:hlink>
        <a:srgbClr val="0563C1"/>
      </a:hlink>
      <a:folHlink>
        <a:srgbClr val="954F72"/>
      </a:folHlink>
    </a:clrScheme>
    <a:fontScheme name="Custom 98">
      <a:majorFont>
        <a:latin typeface="Futura"/>
        <a:ea typeface=""/>
        <a:cs typeface=""/>
      </a:majorFont>
      <a:minorFont>
        <a:latin typeface="Helvetica LT St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ème Cérience" id="{84ABB5E9-4D0D-4AB5-829E-AB2C05F3E29B}" vid="{6D064973-13AC-4653-A86C-ACC8C815EC36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6FCD34333F794A8E5318B416F77E96" ma:contentTypeVersion="14" ma:contentTypeDescription="Crée un document." ma:contentTypeScope="" ma:versionID="6f4bd52ca2436b14391b0b74d3a78de7">
  <xsd:schema xmlns:xsd="http://www.w3.org/2001/XMLSchema" xmlns:xs="http://www.w3.org/2001/XMLSchema" xmlns:p="http://schemas.microsoft.com/office/2006/metadata/properties" xmlns:ns2="512a9e4f-6c0d-4cf1-993d-cc178069d146" xmlns:ns3="2bf5d095-85fd-41d2-970b-205b84abbc48" xmlns:ns4="026607f8-bd4e-41bf-a6c9-8a98ffb7c304" targetNamespace="http://schemas.microsoft.com/office/2006/metadata/properties" ma:root="true" ma:fieldsID="74e272e6faf7a0dd9521e839ab8f8320" ns2:_="" ns3:_="" ns4:_="">
    <xsd:import namespace="512a9e4f-6c0d-4cf1-993d-cc178069d146"/>
    <xsd:import namespace="2bf5d095-85fd-41d2-970b-205b84abbc48"/>
    <xsd:import namespace="026607f8-bd4e-41bf-a6c9-8a98ffb7c30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4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12a9e4f-6c0d-4cf1-993d-cc178069d14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5c960221-3e7e-4e79-83f2-a5c8096147f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bf5d095-85fd-41d2-970b-205b84abbc4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6607f8-bd4e-41bf-a6c9-8a98ffb7c30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9816b297-dfe4-434c-8513-f91a3782b3e1}" ma:internalName="TaxCatchAll" ma:showField="CatchAllData" ma:web="2bf5d095-85fd-41d2-970b-205b84abbc4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A25F3AC-AB5D-4B5F-8DB0-A929D505C6C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5DE91AA-86B0-4C75-A3D4-9B3523FC1C6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12a9e4f-6c0d-4cf1-993d-cc178069d146"/>
    <ds:schemaRef ds:uri="2bf5d095-85fd-41d2-970b-205b84abbc48"/>
    <ds:schemaRef ds:uri="026607f8-bd4e-41bf-a6c9-8a98ffb7c30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Thème Cérience</Template>
  <TotalTime>18774</TotalTime>
  <Words>760</Words>
  <Application>Microsoft Office PowerPoint</Application>
  <PresentationFormat>Grand écran</PresentationFormat>
  <Paragraphs>181</Paragraphs>
  <Slides>18</Slides>
  <Notes>18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18</vt:i4>
      </vt:variant>
    </vt:vector>
  </HeadingPairs>
  <TitlesOfParts>
    <vt:vector size="22" baseType="lpstr">
      <vt:lpstr>Calibri</vt:lpstr>
      <vt:lpstr>Helvetica LT Std</vt:lpstr>
      <vt:lpstr>Thème Cérience</vt:lpstr>
      <vt:lpstr>Vide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Terrena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Pokeslide</dc:creator>
  <cp:lastModifiedBy>RENARD Alyzée</cp:lastModifiedBy>
  <cp:revision>110</cp:revision>
  <dcterms:created xsi:type="dcterms:W3CDTF">2024-01-31T15:39:21Z</dcterms:created>
  <dcterms:modified xsi:type="dcterms:W3CDTF">2024-07-29T07:16:13Z</dcterms:modified>
</cp:coreProperties>
</file>