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3"/>
    <p:sldMasterId id="2147483700" r:id="rId4"/>
  </p:sldMasterIdLst>
  <p:notesMasterIdLst>
    <p:notesMasterId r:id="rId23"/>
  </p:notesMasterIdLst>
  <p:sldIdLst>
    <p:sldId id="4749" r:id="rId5"/>
    <p:sldId id="4736" r:id="rId6"/>
    <p:sldId id="4737" r:id="rId7"/>
    <p:sldId id="4740" r:id="rId8"/>
    <p:sldId id="285" r:id="rId9"/>
    <p:sldId id="4748" r:id="rId10"/>
    <p:sldId id="4756" r:id="rId11"/>
    <p:sldId id="4728" r:id="rId12"/>
    <p:sldId id="4739" r:id="rId13"/>
    <p:sldId id="4743" r:id="rId14"/>
    <p:sldId id="291" r:id="rId15"/>
    <p:sldId id="4734" r:id="rId16"/>
    <p:sldId id="293" r:id="rId17"/>
    <p:sldId id="4751" r:id="rId18"/>
    <p:sldId id="4755" r:id="rId19"/>
    <p:sldId id="4754" r:id="rId20"/>
    <p:sldId id="276" r:id="rId21"/>
    <p:sldId id="4735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9DE1C"/>
    <a:srgbClr val="0BBBEF"/>
    <a:srgbClr val="7FB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A3E83-D5E7-4EFF-BC66-09C3EF880165}" v="2" dt="2024-04-09T09:18:20.821"/>
    <p1510:client id="{25333DD1-34DE-4F36-8467-6BA1CCD44568}" v="1" dt="2024-04-09T09:17:15.5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8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RAIGNE Edouard" userId="a0e8f008-b81e-4db6-9f89-597534ed9cd1" providerId="ADAL" clId="{182A3E83-D5E7-4EFF-BC66-09C3EF880165}"/>
    <pc:docChg chg="custSel addSld delSld modSld">
      <pc:chgData name="VARAIGNE Edouard" userId="a0e8f008-b81e-4db6-9f89-597534ed9cd1" providerId="ADAL" clId="{182A3E83-D5E7-4EFF-BC66-09C3EF880165}" dt="2024-04-09T09:19:22.219" v="24" actId="47"/>
      <pc:docMkLst>
        <pc:docMk/>
      </pc:docMkLst>
      <pc:sldChg chg="addSp delSp modSp mod delAnim">
        <pc:chgData name="VARAIGNE Edouard" userId="a0e8f008-b81e-4db6-9f89-597534ed9cd1" providerId="ADAL" clId="{182A3E83-D5E7-4EFF-BC66-09C3EF880165}" dt="2024-04-09T09:19:16.452" v="23" actId="167"/>
        <pc:sldMkLst>
          <pc:docMk/>
          <pc:sldMk cId="2383576415" sldId="4755"/>
        </pc:sldMkLst>
        <pc:picChg chg="del">
          <ac:chgData name="VARAIGNE Edouard" userId="a0e8f008-b81e-4db6-9f89-597534ed9cd1" providerId="ADAL" clId="{182A3E83-D5E7-4EFF-BC66-09C3EF880165}" dt="2024-04-09T09:18:50.513" v="2" actId="478"/>
          <ac:picMkLst>
            <pc:docMk/>
            <pc:sldMk cId="2383576415" sldId="4755"/>
            <ac:picMk id="2" creationId="{DA91E1EF-ACA3-6239-95AC-287F97528530}"/>
          </ac:picMkLst>
        </pc:picChg>
        <pc:picChg chg="add mod ord modCrop">
          <ac:chgData name="VARAIGNE Edouard" userId="a0e8f008-b81e-4db6-9f89-597534ed9cd1" providerId="ADAL" clId="{182A3E83-D5E7-4EFF-BC66-09C3EF880165}" dt="2024-04-09T09:19:16.452" v="23" actId="167"/>
          <ac:picMkLst>
            <pc:docMk/>
            <pc:sldMk cId="2383576415" sldId="4755"/>
            <ac:picMk id="8" creationId="{79343BCC-BA78-E54F-34D8-461104510DF3}"/>
          </ac:picMkLst>
        </pc:picChg>
      </pc:sldChg>
      <pc:sldChg chg="addSp modSp new del modAnim">
        <pc:chgData name="VARAIGNE Edouard" userId="a0e8f008-b81e-4db6-9f89-597534ed9cd1" providerId="ADAL" clId="{182A3E83-D5E7-4EFF-BC66-09C3EF880165}" dt="2024-04-09T09:19:22.219" v="24" actId="47"/>
        <pc:sldMkLst>
          <pc:docMk/>
          <pc:sldMk cId="4154450609" sldId="4757"/>
        </pc:sldMkLst>
        <pc:picChg chg="add mod">
          <ac:chgData name="VARAIGNE Edouard" userId="a0e8f008-b81e-4db6-9f89-597534ed9cd1" providerId="ADAL" clId="{182A3E83-D5E7-4EFF-BC66-09C3EF880165}" dt="2024-04-09T09:18:20.821" v="1"/>
          <ac:picMkLst>
            <pc:docMk/>
            <pc:sldMk cId="4154450609" sldId="4757"/>
            <ac:picMk id="2" creationId="{16F0867D-28CB-9209-9006-D2DF42C8E14C}"/>
          </ac:picMkLst>
        </pc:picChg>
      </pc:sldChg>
    </pc:docChg>
  </pc:docChgLst>
  <pc:docChgLst>
    <pc:chgData name="VARAIGNE Edouard" userId="a0e8f008-b81e-4db6-9f89-597534ed9cd1" providerId="ADAL" clId="{5BFECDAE-4A1E-4755-819F-491C0227A88B}"/>
    <pc:docChg chg="modSld">
      <pc:chgData name="VARAIGNE Edouard" userId="a0e8f008-b81e-4db6-9f89-597534ed9cd1" providerId="ADAL" clId="{5BFECDAE-4A1E-4755-819F-491C0227A88B}" dt="2024-04-05T10:25:09.392" v="3" actId="1076"/>
      <pc:docMkLst>
        <pc:docMk/>
      </pc:docMkLst>
      <pc:sldChg chg="modSp mod">
        <pc:chgData name="VARAIGNE Edouard" userId="a0e8f008-b81e-4db6-9f89-597534ed9cd1" providerId="ADAL" clId="{5BFECDAE-4A1E-4755-819F-491C0227A88B}" dt="2024-04-05T10:25:09.392" v="3" actId="1076"/>
        <pc:sldMkLst>
          <pc:docMk/>
          <pc:sldMk cId="2752127235" sldId="4736"/>
        </pc:sldMkLst>
        <pc:spChg chg="mod">
          <ac:chgData name="VARAIGNE Edouard" userId="a0e8f008-b81e-4db6-9f89-597534ed9cd1" providerId="ADAL" clId="{5BFECDAE-4A1E-4755-819F-491C0227A88B}" dt="2024-04-05T10:25:05.406" v="2" actId="207"/>
          <ac:spMkLst>
            <pc:docMk/>
            <pc:sldMk cId="2752127235" sldId="4736"/>
            <ac:spMk id="135" creationId="{8CA0533E-C4C8-9D76-9626-EAA9077FA64F}"/>
          </ac:spMkLst>
        </pc:spChg>
        <pc:picChg chg="mod">
          <ac:chgData name="VARAIGNE Edouard" userId="a0e8f008-b81e-4db6-9f89-597534ed9cd1" providerId="ADAL" clId="{5BFECDAE-4A1E-4755-819F-491C0227A88B}" dt="2024-04-05T10:25:09.392" v="3" actId="1076"/>
          <ac:picMkLst>
            <pc:docMk/>
            <pc:sldMk cId="2752127235" sldId="4736"/>
            <ac:picMk id="8" creationId="{57DC5B79-47CA-AACE-AFF5-BE249D8ED856}"/>
          </ac:picMkLst>
        </pc:picChg>
      </pc:sldChg>
      <pc:sldChg chg="addSp delSp modSp modAnim">
        <pc:chgData name="VARAIGNE Edouard" userId="a0e8f008-b81e-4db6-9f89-597534ed9cd1" providerId="ADAL" clId="{5BFECDAE-4A1E-4755-819F-491C0227A88B}" dt="2024-04-04T14:00:35.903" v="1"/>
        <pc:sldMkLst>
          <pc:docMk/>
          <pc:sldMk cId="4230407577" sldId="4751"/>
        </pc:sldMkLst>
        <pc:spChg chg="add del mod">
          <ac:chgData name="VARAIGNE Edouard" userId="a0e8f008-b81e-4db6-9f89-597534ed9cd1" providerId="ADAL" clId="{5BFECDAE-4A1E-4755-819F-491C0227A88B}" dt="2024-04-04T14:00:35.903" v="1"/>
          <ac:spMkLst>
            <pc:docMk/>
            <pc:sldMk cId="4230407577" sldId="4751"/>
            <ac:spMk id="6" creationId="{298A86DB-7B66-D2D8-6A9C-4D9FA5C2AAB7}"/>
          </ac:spMkLst>
        </pc:spChg>
        <pc:spChg chg="add del mod">
          <ac:chgData name="VARAIGNE Edouard" userId="a0e8f008-b81e-4db6-9f89-597534ed9cd1" providerId="ADAL" clId="{5BFECDAE-4A1E-4755-819F-491C0227A88B}" dt="2024-04-04T14:00:35.903" v="1"/>
          <ac:spMkLst>
            <pc:docMk/>
            <pc:sldMk cId="4230407577" sldId="4751"/>
            <ac:spMk id="7" creationId="{E8F22D5F-B889-5035-F184-040D87E828F3}"/>
          </ac:spMkLst>
        </pc:spChg>
        <pc:spChg chg="mod">
          <ac:chgData name="VARAIGNE Edouard" userId="a0e8f008-b81e-4db6-9f89-597534ed9cd1" providerId="ADAL" clId="{5BFECDAE-4A1E-4755-819F-491C0227A88B}" dt="2024-04-04T14:00:34.365" v="0"/>
          <ac:spMkLst>
            <pc:docMk/>
            <pc:sldMk cId="4230407577" sldId="4751"/>
            <ac:spMk id="18" creationId="{C282DA99-DA1F-A9D6-6B81-09AD53DFEE59}"/>
          </ac:spMkLst>
        </pc:spChg>
        <pc:spChg chg="add del mod">
          <ac:chgData name="VARAIGNE Edouard" userId="a0e8f008-b81e-4db6-9f89-597534ed9cd1" providerId="ADAL" clId="{5BFECDAE-4A1E-4755-819F-491C0227A88B}" dt="2024-04-04T14:00:35.903" v="1"/>
          <ac:spMkLst>
            <pc:docMk/>
            <pc:sldMk cId="4230407577" sldId="4751"/>
            <ac:spMk id="27" creationId="{8F234E5F-3C71-89AE-DB8D-B42A704C2813}"/>
          </ac:spMkLst>
        </pc:spChg>
        <pc:grpChg chg="add del mod">
          <ac:chgData name="VARAIGNE Edouard" userId="a0e8f008-b81e-4db6-9f89-597534ed9cd1" providerId="ADAL" clId="{5BFECDAE-4A1E-4755-819F-491C0227A88B}" dt="2024-04-04T14:00:35.903" v="1"/>
          <ac:grpSpMkLst>
            <pc:docMk/>
            <pc:sldMk cId="4230407577" sldId="4751"/>
            <ac:grpSpMk id="17" creationId="{5F6A8E69-580B-1E7A-D914-2A26BBB4D114}"/>
          </ac:grpSpMkLst>
        </pc:grpChg>
        <pc:picChg chg="mod">
          <ac:chgData name="VARAIGNE Edouard" userId="a0e8f008-b81e-4db6-9f89-597534ed9cd1" providerId="ADAL" clId="{5BFECDAE-4A1E-4755-819F-491C0227A88B}" dt="2024-04-04T14:00:34.365" v="0"/>
          <ac:picMkLst>
            <pc:docMk/>
            <pc:sldMk cId="4230407577" sldId="4751"/>
            <ac:picMk id="20" creationId="{DEAF7BE2-7728-480D-7481-353657AA186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1811-707F-41C7-ABC1-F3E77E794B11}" type="datetimeFigureOut">
              <a:rPr lang="fr-FR" smtClean="0"/>
              <a:t>30/04/2024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FF1DD-1BD7-4D53-A07D-AE94E2CD77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85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1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050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497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0452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009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51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720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640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9651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581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164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976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2671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06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993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44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3927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08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43A946F-58CF-4216-AAD2-2A7040686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6"/>
            <a:ext cx="12192000" cy="68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6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ustensiles de cuisine, passoire&#10;&#10;Description générée automatiquement">
            <a:extLst>
              <a:ext uri="{FF2B5EF4-FFF2-40B4-BE49-F238E27FC236}">
                <a16:creationId xmlns:a16="http://schemas.microsoft.com/office/drawing/2014/main" id="{6E6CF161-ECF0-4988-9DDB-904FD272DA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FC38677B-3901-482F-9696-11B07A9E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867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096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384A0FD-7B57-4161-A803-D22030FE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430111C-1623-4A9B-ABC8-B237592168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3700" y="20748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37CF064-18F6-4ED6-9F46-7570626B2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3700" y="45545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425029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ustensiles de cuisine, passoire&#10;&#10;Description générée automatiquement">
            <a:extLst>
              <a:ext uri="{FF2B5EF4-FFF2-40B4-BE49-F238E27FC236}">
                <a16:creationId xmlns:a16="http://schemas.microsoft.com/office/drawing/2014/main" id="{BC16F3A8-4E5F-4CF9-BDCD-F9170501D9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5614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5DC6A22-3740-4BCB-B51F-5A70644F2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474" y="1395413"/>
            <a:ext cx="9029701" cy="2852737"/>
          </a:xfrm>
        </p:spPr>
        <p:txBody>
          <a:bodyPr anchor="b"/>
          <a:lstStyle>
            <a:lvl1pPr>
              <a:defRPr sz="6000" cap="none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8651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802CA-3E1E-4E5C-BCAD-2A2AC4C6C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082867" cy="13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37ABE8-895B-4E79-B72F-D5DBCA492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82866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33032F78-9BA8-2EB3-F136-F3715DAC61C2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" name="a0736777-844b-4393-85bb-c080c0e96b2d">
            <a:extLst>
              <a:ext uri="{FF2B5EF4-FFF2-40B4-BE49-F238E27FC236}">
                <a16:creationId xmlns:a16="http://schemas.microsoft.com/office/drawing/2014/main" id="{FBA52DED-9478-412A-C928-E338E949825B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9" name="3ce3a5bc-9647-438f-a1f1-99f8055c1052">
            <a:extLst>
              <a:ext uri="{FF2B5EF4-FFF2-40B4-BE49-F238E27FC236}">
                <a16:creationId xmlns:a16="http://schemas.microsoft.com/office/drawing/2014/main" id="{90BF731C-AA95-5835-98F4-24FE2B5871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9044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06CA85D1-78E7-7081-7B30-71D1CA1C9ED6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" name="a0736777-844b-4393-85bb-c080c0e96b2d">
            <a:extLst>
              <a:ext uri="{FF2B5EF4-FFF2-40B4-BE49-F238E27FC236}">
                <a16:creationId xmlns:a16="http://schemas.microsoft.com/office/drawing/2014/main" id="{71CADE54-F0A5-359F-41E3-C75428F5B7D7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0" name="762d5061-1406-4381-9432-2a52054fcd47">
            <a:extLst>
              <a:ext uri="{FF2B5EF4-FFF2-40B4-BE49-F238E27FC236}">
                <a16:creationId xmlns:a16="http://schemas.microsoft.com/office/drawing/2014/main" id="{76E5464B-C5A6-E016-E3AF-AD5B33FE6A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3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6744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2911934-DA7A-4DD9-83EA-9FEE0CB87E5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793363"/>
            <a:ext cx="5436000" cy="684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779A6123-763A-427D-878F-33E05AED42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6744" y="1793363"/>
            <a:ext cx="5436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69999C61-7F3A-3B1F-AA2C-4979D1D0707D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05A35F7B-6806-9630-ADF8-A7476738975C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2" name="e4861d92-3a7b-41fa-bdb2-7f9999cb8fe5">
            <a:extLst>
              <a:ext uri="{FF2B5EF4-FFF2-40B4-BE49-F238E27FC236}">
                <a16:creationId xmlns:a16="http://schemas.microsoft.com/office/drawing/2014/main" id="{A8D17113-EA57-6972-CE55-B38AB426D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1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3F4CF-BCAD-4CC3-872B-36B09DFB5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5aa72b7c-b1b9-49e3-b745-e5f688c8e5fe">
            <a:extLst>
              <a:ext uri="{FF2B5EF4-FFF2-40B4-BE49-F238E27FC236}">
                <a16:creationId xmlns:a16="http://schemas.microsoft.com/office/drawing/2014/main" id="{35B061A9-19B7-D80C-C511-CD02CE2C2708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EB4691B9-3354-A27E-BD2C-3635EC3BF298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8" name="aed48c33-5b4e-4a05-abd0-d7a77b583852">
            <a:extLst>
              <a:ext uri="{FF2B5EF4-FFF2-40B4-BE49-F238E27FC236}">
                <a16:creationId xmlns:a16="http://schemas.microsoft.com/office/drawing/2014/main" id="{6624D36F-B2DB-9D8D-EE01-A26367886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89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79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055DE66-EC16-401B-BB99-07AA390B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40E7F5-EE47-4276-8E7B-E4C0DCB0E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1E83D5-06EB-497C-85B1-33F99B0248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22DD684-6A11-49CE-B1E1-1FE6C890C1A3}" type="datetimeFigureOut">
              <a:rPr lang="fr-FR" smtClean="0"/>
              <a:t>30/04/2024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EB99F7-A10B-4348-B7FB-EDC525CB2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9A1372-3CC0-40B1-8EFA-F0945EC95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76D09BF-453D-47FC-9DA1-60355E7B6A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877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2" r:id="rId9"/>
    <p:sldLayoutId id="214748371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62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11" Type="http://schemas.openxmlformats.org/officeDocument/2006/relationships/image" Target="../media/image5.svg"/><Relationship Id="rId5" Type="http://schemas.openxmlformats.org/officeDocument/2006/relationships/image" Target="../media/image9.jpeg"/><Relationship Id="rId15" Type="http://schemas.openxmlformats.org/officeDocument/2006/relationships/image" Target="../media/image17.png"/><Relationship Id="rId10" Type="http://schemas.openxmlformats.org/officeDocument/2006/relationships/image" Target="../media/image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34.png"/><Relationship Id="rId18" Type="http://schemas.openxmlformats.org/officeDocument/2006/relationships/image" Target="../media/image104.jpeg"/><Relationship Id="rId3" Type="http://schemas.openxmlformats.org/officeDocument/2006/relationships/image" Target="../media/image100.jpeg"/><Relationship Id="rId21" Type="http://schemas.openxmlformats.org/officeDocument/2006/relationships/image" Target="../media/image107.jpeg"/><Relationship Id="rId7" Type="http://schemas.openxmlformats.org/officeDocument/2006/relationships/image" Target="../media/image22.png"/><Relationship Id="rId12" Type="http://schemas.openxmlformats.org/officeDocument/2006/relationships/image" Target="../media/image90.svg"/><Relationship Id="rId17" Type="http://schemas.openxmlformats.org/officeDocument/2006/relationships/image" Target="../media/image103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2.svg"/><Relationship Id="rId20" Type="http://schemas.openxmlformats.org/officeDocument/2006/relationships/image" Target="../media/image106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89.png"/><Relationship Id="rId5" Type="http://schemas.openxmlformats.org/officeDocument/2006/relationships/image" Target="../media/image25.svg"/><Relationship Id="rId15" Type="http://schemas.openxmlformats.org/officeDocument/2006/relationships/image" Target="../media/image101.png"/><Relationship Id="rId10" Type="http://schemas.openxmlformats.org/officeDocument/2006/relationships/image" Target="../media/image16.svg"/><Relationship Id="rId19" Type="http://schemas.openxmlformats.org/officeDocument/2006/relationships/image" Target="../media/image105.png"/><Relationship Id="rId4" Type="http://schemas.openxmlformats.org/officeDocument/2006/relationships/image" Target="../media/image24.png"/><Relationship Id="rId9" Type="http://schemas.openxmlformats.org/officeDocument/2006/relationships/image" Target="../media/image15.png"/><Relationship Id="rId14" Type="http://schemas.openxmlformats.org/officeDocument/2006/relationships/image" Target="../media/image35.svg"/><Relationship Id="rId22" Type="http://schemas.openxmlformats.org/officeDocument/2006/relationships/image" Target="../media/image10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24.png"/><Relationship Id="rId3" Type="http://schemas.openxmlformats.org/officeDocument/2006/relationships/image" Target="../media/image109.jpeg"/><Relationship Id="rId7" Type="http://schemas.openxmlformats.org/officeDocument/2006/relationships/image" Target="../media/image111.png"/><Relationship Id="rId12" Type="http://schemas.openxmlformats.org/officeDocument/2006/relationships/image" Target="../media/image116.svg"/><Relationship Id="rId17" Type="http://schemas.openxmlformats.org/officeDocument/2006/relationships/image" Target="../media/image23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svg"/><Relationship Id="rId11" Type="http://schemas.openxmlformats.org/officeDocument/2006/relationships/image" Target="../media/image115.png"/><Relationship Id="rId5" Type="http://schemas.openxmlformats.org/officeDocument/2006/relationships/image" Target="../media/image15.png"/><Relationship Id="rId15" Type="http://schemas.openxmlformats.org/officeDocument/2006/relationships/slide" Target="slide1.xml"/><Relationship Id="rId10" Type="http://schemas.openxmlformats.org/officeDocument/2006/relationships/image" Target="../media/image114.svg"/><Relationship Id="rId4" Type="http://schemas.openxmlformats.org/officeDocument/2006/relationships/image" Target="../media/image110.png"/><Relationship Id="rId9" Type="http://schemas.openxmlformats.org/officeDocument/2006/relationships/image" Target="../media/image113.png"/><Relationship Id="rId14" Type="http://schemas.openxmlformats.org/officeDocument/2006/relationships/image" Target="../media/image2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3.svg"/><Relationship Id="rId18" Type="http://schemas.openxmlformats.org/officeDocument/2006/relationships/slide" Target="slide1.xml"/><Relationship Id="rId3" Type="http://schemas.openxmlformats.org/officeDocument/2006/relationships/image" Target="../media/image117.jpeg"/><Relationship Id="rId7" Type="http://schemas.microsoft.com/office/2007/relationships/hdphoto" Target="../media/hdphoto1.wdp"/><Relationship Id="rId12" Type="http://schemas.openxmlformats.org/officeDocument/2006/relationships/image" Target="../media/image122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11" Type="http://schemas.microsoft.com/office/2007/relationships/hdphoto" Target="../media/hdphoto2.wdp"/><Relationship Id="rId5" Type="http://schemas.openxmlformats.org/officeDocument/2006/relationships/image" Target="../media/image119.svg"/><Relationship Id="rId15" Type="http://schemas.openxmlformats.org/officeDocument/2006/relationships/image" Target="../media/image125.svg"/><Relationship Id="rId10" Type="http://schemas.openxmlformats.org/officeDocument/2006/relationships/image" Target="../media/image121.png"/><Relationship Id="rId19" Type="http://schemas.openxmlformats.org/officeDocument/2006/relationships/image" Target="../media/image22.png"/><Relationship Id="rId4" Type="http://schemas.openxmlformats.org/officeDocument/2006/relationships/image" Target="../media/image118.png"/><Relationship Id="rId9" Type="http://schemas.openxmlformats.org/officeDocument/2006/relationships/image" Target="../media/image16.svg"/><Relationship Id="rId14" Type="http://schemas.openxmlformats.org/officeDocument/2006/relationships/image" Target="../media/image1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29.png"/><Relationship Id="rId18" Type="http://schemas.openxmlformats.org/officeDocument/2006/relationships/image" Target="../media/image133.svg"/><Relationship Id="rId3" Type="http://schemas.openxmlformats.org/officeDocument/2006/relationships/image" Target="../media/image24.png"/><Relationship Id="rId21" Type="http://schemas.openxmlformats.org/officeDocument/2006/relationships/image" Target="../media/image34.png"/><Relationship Id="rId7" Type="http://schemas.openxmlformats.org/officeDocument/2006/relationships/image" Target="../media/image22.png"/><Relationship Id="rId12" Type="http://schemas.openxmlformats.org/officeDocument/2006/relationships/image" Target="../media/image16.svg"/><Relationship Id="rId17" Type="http://schemas.openxmlformats.org/officeDocument/2006/relationships/image" Target="../media/image13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31.svg"/><Relationship Id="rId20" Type="http://schemas.openxmlformats.org/officeDocument/2006/relationships/image" Target="../media/image135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15.png"/><Relationship Id="rId24" Type="http://schemas.microsoft.com/office/2007/relationships/hdphoto" Target="../media/hdphoto4.wdp"/><Relationship Id="rId5" Type="http://schemas.openxmlformats.org/officeDocument/2006/relationships/image" Target="../media/image126.jpeg"/><Relationship Id="rId15" Type="http://schemas.openxmlformats.org/officeDocument/2006/relationships/image" Target="../media/image130.png"/><Relationship Id="rId23" Type="http://schemas.openxmlformats.org/officeDocument/2006/relationships/image" Target="../media/image136.png"/><Relationship Id="rId10" Type="http://schemas.openxmlformats.org/officeDocument/2006/relationships/image" Target="../media/image128.png"/><Relationship Id="rId19" Type="http://schemas.openxmlformats.org/officeDocument/2006/relationships/image" Target="../media/image134.png"/><Relationship Id="rId4" Type="http://schemas.openxmlformats.org/officeDocument/2006/relationships/image" Target="../media/image25.svg"/><Relationship Id="rId9" Type="http://schemas.openxmlformats.org/officeDocument/2006/relationships/image" Target="../media/image127.jpeg"/><Relationship Id="rId14" Type="http://schemas.microsoft.com/office/2007/relationships/hdphoto" Target="../media/hdphoto3.wdp"/><Relationship Id="rId22" Type="http://schemas.openxmlformats.org/officeDocument/2006/relationships/image" Target="../media/image35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jpeg"/><Relationship Id="rId18" Type="http://schemas.openxmlformats.org/officeDocument/2006/relationships/image" Target="../media/image145.svg"/><Relationship Id="rId26" Type="http://schemas.openxmlformats.org/officeDocument/2006/relationships/image" Target="../media/image35.svg"/><Relationship Id="rId3" Type="http://schemas.openxmlformats.org/officeDocument/2006/relationships/image" Target="../media/image24.png"/><Relationship Id="rId21" Type="http://schemas.openxmlformats.org/officeDocument/2006/relationships/image" Target="../media/image148.png"/><Relationship Id="rId7" Type="http://schemas.openxmlformats.org/officeDocument/2006/relationships/image" Target="../media/image23.svg"/><Relationship Id="rId12" Type="http://schemas.openxmlformats.org/officeDocument/2006/relationships/image" Target="../media/image141.svg"/><Relationship Id="rId17" Type="http://schemas.openxmlformats.org/officeDocument/2006/relationships/image" Target="../media/image144.png"/><Relationship Id="rId25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6.svg"/><Relationship Id="rId20" Type="http://schemas.openxmlformats.org/officeDocument/2006/relationships/image" Target="../media/image147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40.png"/><Relationship Id="rId24" Type="http://schemas.openxmlformats.org/officeDocument/2006/relationships/image" Target="../media/image151.sv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23" Type="http://schemas.openxmlformats.org/officeDocument/2006/relationships/image" Target="../media/image150.png"/><Relationship Id="rId10" Type="http://schemas.openxmlformats.org/officeDocument/2006/relationships/image" Target="../media/image139.jpeg"/><Relationship Id="rId19" Type="http://schemas.openxmlformats.org/officeDocument/2006/relationships/image" Target="../media/image146.png"/><Relationship Id="rId4" Type="http://schemas.openxmlformats.org/officeDocument/2006/relationships/image" Target="../media/image25.svg"/><Relationship Id="rId9" Type="http://schemas.openxmlformats.org/officeDocument/2006/relationships/image" Target="../media/image138.jpeg"/><Relationship Id="rId14" Type="http://schemas.openxmlformats.org/officeDocument/2006/relationships/image" Target="../media/image143.png"/><Relationship Id="rId22" Type="http://schemas.openxmlformats.org/officeDocument/2006/relationships/image" Target="../media/image14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34.png"/><Relationship Id="rId3" Type="http://schemas.openxmlformats.org/officeDocument/2006/relationships/image" Target="../media/image152.png"/><Relationship Id="rId7" Type="http://schemas.openxmlformats.org/officeDocument/2006/relationships/image" Target="../media/image25.sv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154.png"/><Relationship Id="rId10" Type="http://schemas.openxmlformats.org/officeDocument/2006/relationships/image" Target="../media/image23.svg"/><Relationship Id="rId4" Type="http://schemas.openxmlformats.org/officeDocument/2006/relationships/image" Target="../media/image153.jpeg"/><Relationship Id="rId9" Type="http://schemas.openxmlformats.org/officeDocument/2006/relationships/image" Target="../media/image22.png"/><Relationship Id="rId14" Type="http://schemas.openxmlformats.org/officeDocument/2006/relationships/image" Target="../media/image35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35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159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58.jpe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10" Type="http://schemas.openxmlformats.org/officeDocument/2006/relationships/image" Target="../media/image157.jpeg"/><Relationship Id="rId4" Type="http://schemas.openxmlformats.org/officeDocument/2006/relationships/image" Target="../media/image25.svg"/><Relationship Id="rId9" Type="http://schemas.openxmlformats.org/officeDocument/2006/relationships/image" Target="../media/image156.png"/><Relationship Id="rId14" Type="http://schemas.openxmlformats.org/officeDocument/2006/relationships/image" Target="../media/image16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4.png"/><Relationship Id="rId3" Type="http://schemas.openxmlformats.org/officeDocument/2006/relationships/image" Target="../media/image162.jpeg"/><Relationship Id="rId7" Type="http://schemas.openxmlformats.org/officeDocument/2006/relationships/image" Target="../media/image25.sv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34.png"/><Relationship Id="rId5" Type="http://schemas.openxmlformats.org/officeDocument/2006/relationships/image" Target="../media/image164.png"/><Relationship Id="rId15" Type="http://schemas.openxmlformats.org/officeDocument/2006/relationships/image" Target="../media/image15.png"/><Relationship Id="rId10" Type="http://schemas.openxmlformats.org/officeDocument/2006/relationships/image" Target="../media/image23.svg"/><Relationship Id="rId4" Type="http://schemas.openxmlformats.org/officeDocument/2006/relationships/image" Target="../media/image163.png"/><Relationship Id="rId9" Type="http://schemas.openxmlformats.org/officeDocument/2006/relationships/image" Target="../media/image22.png"/><Relationship Id="rId1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jpeg"/><Relationship Id="rId3" Type="http://schemas.openxmlformats.org/officeDocument/2006/relationships/image" Target="../media/image165.jpeg"/><Relationship Id="rId7" Type="http://schemas.openxmlformats.org/officeDocument/2006/relationships/image" Target="../media/image5.sv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6.svg"/><Relationship Id="rId10" Type="http://schemas.openxmlformats.org/officeDocument/2006/relationships/image" Target="../media/image18.sv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3" Type="http://schemas.openxmlformats.org/officeDocument/2006/relationships/image" Target="../media/image21.png"/><Relationship Id="rId21" Type="http://schemas.openxmlformats.org/officeDocument/2006/relationships/image" Target="../media/image34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svg"/><Relationship Id="rId20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24" Type="http://schemas.openxmlformats.org/officeDocument/2006/relationships/image" Target="../media/image37.sv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23" Type="http://schemas.openxmlformats.org/officeDocument/2006/relationships/image" Target="../media/image36.png"/><Relationship Id="rId10" Type="http://schemas.openxmlformats.org/officeDocument/2006/relationships/image" Target="../media/image5.svg"/><Relationship Id="rId19" Type="http://schemas.openxmlformats.org/officeDocument/2006/relationships/image" Target="../media/image15.png"/><Relationship Id="rId4" Type="http://schemas.openxmlformats.org/officeDocument/2006/relationships/slide" Target="slide1.xml"/><Relationship Id="rId9" Type="http://schemas.openxmlformats.org/officeDocument/2006/relationships/image" Target="../media/image4.png"/><Relationship Id="rId14" Type="http://schemas.openxmlformats.org/officeDocument/2006/relationships/image" Target="../media/image29.svg"/><Relationship Id="rId22" Type="http://schemas.openxmlformats.org/officeDocument/2006/relationships/image" Target="../media/image3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41.png"/><Relationship Id="rId3" Type="http://schemas.openxmlformats.org/officeDocument/2006/relationships/image" Target="../media/image38.jpeg"/><Relationship Id="rId7" Type="http://schemas.openxmlformats.org/officeDocument/2006/relationships/image" Target="../media/image25.sv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40.png"/><Relationship Id="rId10" Type="http://schemas.openxmlformats.org/officeDocument/2006/relationships/image" Target="../media/image23.svg"/><Relationship Id="rId4" Type="http://schemas.openxmlformats.org/officeDocument/2006/relationships/image" Target="../media/image39.jpeg"/><Relationship Id="rId9" Type="http://schemas.openxmlformats.org/officeDocument/2006/relationships/image" Target="../media/image22.png"/><Relationship Id="rId14" Type="http://schemas.openxmlformats.org/officeDocument/2006/relationships/image" Target="../media/image4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6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6.svg"/><Relationship Id="rId5" Type="http://schemas.openxmlformats.org/officeDocument/2006/relationships/slide" Target="slide1.xml"/><Relationship Id="rId10" Type="http://schemas.openxmlformats.org/officeDocument/2006/relationships/image" Target="../media/image15.png"/><Relationship Id="rId4" Type="http://schemas.openxmlformats.org/officeDocument/2006/relationships/image" Target="../media/image25.svg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18" Type="http://schemas.openxmlformats.org/officeDocument/2006/relationships/slide" Target="slide1.xml"/><Relationship Id="rId3" Type="http://schemas.openxmlformats.org/officeDocument/2006/relationships/image" Target="../media/image15.png"/><Relationship Id="rId7" Type="http://schemas.openxmlformats.org/officeDocument/2006/relationships/image" Target="../media/image27.svg"/><Relationship Id="rId12" Type="http://schemas.openxmlformats.org/officeDocument/2006/relationships/image" Target="../media/image52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51.svg"/><Relationship Id="rId5" Type="http://schemas.openxmlformats.org/officeDocument/2006/relationships/image" Target="../media/image47.jpe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49.svg"/><Relationship Id="rId1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30.png"/><Relationship Id="rId18" Type="http://schemas.openxmlformats.org/officeDocument/2006/relationships/image" Target="../media/image31.svg"/><Relationship Id="rId3" Type="http://schemas.openxmlformats.org/officeDocument/2006/relationships/image" Target="../media/image56.png"/><Relationship Id="rId7" Type="http://schemas.openxmlformats.org/officeDocument/2006/relationships/image" Target="../media/image25.svg"/><Relationship Id="rId12" Type="http://schemas.openxmlformats.org/officeDocument/2006/relationships/image" Target="../media/image23.svg"/><Relationship Id="rId17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9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5" Type="http://schemas.openxmlformats.org/officeDocument/2006/relationships/image" Target="../media/image58.png"/><Relationship Id="rId10" Type="http://schemas.openxmlformats.org/officeDocument/2006/relationships/slide" Target="slide1.xml"/><Relationship Id="rId19" Type="http://schemas.openxmlformats.org/officeDocument/2006/relationships/image" Target="../media/image61.svg"/><Relationship Id="rId4" Type="http://schemas.openxmlformats.org/officeDocument/2006/relationships/image" Target="../media/image15.png"/><Relationship Id="rId9" Type="http://schemas.openxmlformats.org/officeDocument/2006/relationships/image" Target="../media/image5.svg"/><Relationship Id="rId14" Type="http://schemas.openxmlformats.org/officeDocument/2006/relationships/image" Target="../media/image5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18" Type="http://schemas.openxmlformats.org/officeDocument/2006/relationships/image" Target="../media/image22.png"/><Relationship Id="rId3" Type="http://schemas.openxmlformats.org/officeDocument/2006/relationships/image" Target="../media/image62.jpeg"/><Relationship Id="rId21" Type="http://schemas.openxmlformats.org/officeDocument/2006/relationships/image" Target="../media/image16.sv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17" Type="http://schemas.openxmlformats.org/officeDocument/2006/relationships/slide" Target="slide1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5.sv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5" Type="http://schemas.openxmlformats.org/officeDocument/2006/relationships/image" Target="../media/image24.png"/><Relationship Id="rId23" Type="http://schemas.openxmlformats.org/officeDocument/2006/relationships/image" Target="../media/image5.svg"/><Relationship Id="rId10" Type="http://schemas.openxmlformats.org/officeDocument/2006/relationships/image" Target="../media/image69.jpeg"/><Relationship Id="rId19" Type="http://schemas.openxmlformats.org/officeDocument/2006/relationships/image" Target="../media/image23.sv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Relationship Id="rId2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svg"/><Relationship Id="rId18" Type="http://schemas.openxmlformats.org/officeDocument/2006/relationships/image" Target="../media/image87.jpeg"/><Relationship Id="rId26" Type="http://schemas.openxmlformats.org/officeDocument/2006/relationships/image" Target="../media/image95.png"/><Relationship Id="rId3" Type="http://schemas.openxmlformats.org/officeDocument/2006/relationships/image" Target="../media/image15.png"/><Relationship Id="rId21" Type="http://schemas.openxmlformats.org/officeDocument/2006/relationships/image" Target="../media/image90.svg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17" Type="http://schemas.openxmlformats.org/officeDocument/2006/relationships/image" Target="../media/image86.svg"/><Relationship Id="rId25" Type="http://schemas.openxmlformats.org/officeDocument/2006/relationships/image" Target="../media/image94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24" Type="http://schemas.openxmlformats.org/officeDocument/2006/relationships/image" Target="../media/image93.png"/><Relationship Id="rId32" Type="http://schemas.openxmlformats.org/officeDocument/2006/relationships/image" Target="../media/image23.svg"/><Relationship Id="rId5" Type="http://schemas.openxmlformats.org/officeDocument/2006/relationships/image" Target="../media/image74.png"/><Relationship Id="rId15" Type="http://schemas.openxmlformats.org/officeDocument/2006/relationships/image" Target="../media/image84.svg"/><Relationship Id="rId23" Type="http://schemas.openxmlformats.org/officeDocument/2006/relationships/image" Target="../media/image92.svg"/><Relationship Id="rId28" Type="http://schemas.openxmlformats.org/officeDocument/2006/relationships/image" Target="../media/image24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31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78.sv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svg"/><Relationship Id="rId30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98.png"/><Relationship Id="rId3" Type="http://schemas.openxmlformats.org/officeDocument/2006/relationships/image" Target="../media/image97.png"/><Relationship Id="rId7" Type="http://schemas.openxmlformats.org/officeDocument/2006/relationships/image" Target="../media/image22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36.png"/><Relationship Id="rId5" Type="http://schemas.openxmlformats.org/officeDocument/2006/relationships/image" Target="../media/image25.svg"/><Relationship Id="rId15" Type="http://schemas.openxmlformats.org/officeDocument/2006/relationships/image" Target="../media/image15.png"/><Relationship Id="rId10" Type="http://schemas.openxmlformats.org/officeDocument/2006/relationships/image" Target="../media/image46.svg"/><Relationship Id="rId4" Type="http://schemas.openxmlformats.org/officeDocument/2006/relationships/image" Target="../media/image24.png"/><Relationship Id="rId9" Type="http://schemas.openxmlformats.org/officeDocument/2006/relationships/image" Target="../media/image45.png"/><Relationship Id="rId14" Type="http://schemas.openxmlformats.org/officeDocument/2006/relationships/image" Target="../media/image9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C2872-3F2F-8ECA-C4DC-327CC7C3A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: Hollow 27">
            <a:extLst>
              <a:ext uri="{FF2B5EF4-FFF2-40B4-BE49-F238E27FC236}">
                <a16:creationId xmlns:a16="http://schemas.microsoft.com/office/drawing/2014/main" id="{3208CB1A-3047-D9DA-F9AA-D236233778C1}"/>
              </a:ext>
            </a:extLst>
          </p:cNvPr>
          <p:cNvSpPr/>
          <p:nvPr/>
        </p:nvSpPr>
        <p:spPr>
          <a:xfrm>
            <a:off x="5541852" y="292100"/>
            <a:ext cx="5940730" cy="5940730"/>
          </a:xfrm>
          <a:prstGeom prst="donut">
            <a:avLst>
              <a:gd name="adj" fmla="val 3480"/>
            </a:avLst>
          </a:pr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0544C3-16E3-F292-4926-5EB0C256DA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AACCCCF-8573-5EE1-A913-5AF3ADA907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24E740E-F862-AE27-9567-607BE63D13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1D380DA-586A-0265-45D4-4EF24AB03E5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6317"/>
            <a:ext cx="5673600" cy="5672297"/>
          </a:xfrm>
          <a:prstGeom prst="ellipse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0AD782A-90D2-4ED2-BD8E-929F879A7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8484" y="4037514"/>
            <a:ext cx="2484000" cy="2484000"/>
          </a:xfrm>
          <a:prstGeom prst="ellipse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DC8DDB4-4162-8FF1-C898-D835A7E2E4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35714"/>
            <a:ext cx="2487600" cy="2487600"/>
          </a:xfrm>
          <a:prstGeom prst="ellipse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ED25F7D-8334-D565-3C46-3306E17BBC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20378"/>
            <a:ext cx="2487600" cy="2487600"/>
          </a:xfrm>
          <a:prstGeom prst="ellipse">
            <a:avLst/>
          </a:prstGeom>
        </p:spPr>
      </p:pic>
      <p:pic>
        <p:nvPicPr>
          <p:cNvPr id="22" name="Logo cerience">
            <a:extLst>
              <a:ext uri="{FF2B5EF4-FFF2-40B4-BE49-F238E27FC236}">
                <a16:creationId xmlns:a16="http://schemas.microsoft.com/office/drawing/2014/main" id="{BF39A6D0-DBD3-A85C-D674-8024C7E75C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2822" y="1916023"/>
            <a:ext cx="4503498" cy="11513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FF13A7F-C370-E740-4AEF-CEFF6E6562FA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54651"/>
            <a:ext cx="2487600" cy="2484000"/>
          </a:xfrm>
          <a:prstGeom prst="ellipse">
            <a:avLst/>
          </a:prstGeom>
        </p:spPr>
      </p:pic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36A2C01F-8019-BF08-CCB0-B6AFA8570B73}"/>
              </a:ext>
            </a:extLst>
          </p:cNvPr>
          <p:cNvSpPr/>
          <p:nvPr/>
        </p:nvSpPr>
        <p:spPr>
          <a:xfrm>
            <a:off x="5229933" y="3949700"/>
            <a:ext cx="2692692" cy="2692692"/>
          </a:xfrm>
          <a:prstGeom prst="donut">
            <a:avLst>
              <a:gd name="adj" fmla="val 5255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Freeform: Shap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D173E4A-F312-784E-19BA-6CD5642401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" name="Graphic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BAA8C9-5095-ACE4-F228-EAD2F4BF51FA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6E1B420-DC86-AB93-6350-90024FDF5AA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BCAA9A3-1326-7CFC-92AF-6FE0ECDFA5C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35C0FA2-0F05-01DF-122D-1A54C0A7EC0F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68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60899-E42A-817D-95A0-E9BFA2F15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116C438C-DCF8-0030-DB00-8129E95A5B08}"/>
              </a:ext>
            </a:extLst>
          </p:cNvPr>
          <p:cNvGrpSpPr/>
          <p:nvPr/>
        </p:nvGrpSpPr>
        <p:grpSpPr>
          <a:xfrm>
            <a:off x="6669242" y="0"/>
            <a:ext cx="5522625" cy="6858000"/>
            <a:chOff x="6669242" y="0"/>
            <a:chExt cx="5522625" cy="6858000"/>
          </a:xfrm>
        </p:grpSpPr>
        <p:pic>
          <p:nvPicPr>
            <p:cNvPr id="40" name="Picture 39" descr="A close up of a vine&#10;&#10;Description automatically generated">
              <a:extLst>
                <a:ext uri="{FF2B5EF4-FFF2-40B4-BE49-F238E27FC236}">
                  <a16:creationId xmlns:a16="http://schemas.microsoft.com/office/drawing/2014/main" id="{1ED454AC-FC30-F85B-9412-596362E51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669242" y="0"/>
              <a:ext cx="5522625" cy="6858000"/>
            </a:xfrm>
            <a:custGeom>
              <a:avLst/>
              <a:gdLst>
                <a:gd name="connsiteX0" fmla="*/ 3710306 w 5522625"/>
                <a:gd name="connsiteY0" fmla="*/ 0 h 6858000"/>
                <a:gd name="connsiteX1" fmla="*/ 0 w 5522625"/>
                <a:gd name="connsiteY1" fmla="*/ 0 h 6858000"/>
                <a:gd name="connsiteX2" fmla="*/ 0 w 5522625"/>
                <a:gd name="connsiteY2" fmla="*/ 6858000 h 6858000"/>
                <a:gd name="connsiteX3" fmla="*/ 5522625 w 5522625"/>
                <a:gd name="connsiteY3" fmla="*/ 6858000 h 6858000"/>
                <a:gd name="connsiteX4" fmla="*/ 5355746 w 5522625"/>
                <a:gd name="connsiteY4" fmla="*/ 6432421 h 6858000"/>
                <a:gd name="connsiteX5" fmla="*/ 3838917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371030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5522625" y="6858000"/>
                  </a:lnTo>
                  <a:lnTo>
                    <a:pt x="5355746" y="6432421"/>
                  </a:lnTo>
                  <a:cubicBezTo>
                    <a:pt x="4699222" y="4652767"/>
                    <a:pt x="4187004" y="2765200"/>
                    <a:pt x="3838917" y="795615"/>
                  </a:cubicBezTo>
                  <a:close/>
                </a:path>
              </a:pathLst>
            </a:custGeom>
          </p:spPr>
        </p:pic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1874344-1EE0-7BA3-9F33-4FDD1F311D58}"/>
                </a:ext>
              </a:extLst>
            </p:cNvPr>
            <p:cNvSpPr/>
            <p:nvPr/>
          </p:nvSpPr>
          <p:spPr>
            <a:xfrm>
              <a:off x="6669242" y="0"/>
              <a:ext cx="5522625" cy="6858000"/>
            </a:xfrm>
            <a:custGeom>
              <a:avLst/>
              <a:gdLst>
                <a:gd name="connsiteX0" fmla="*/ 1812319 w 5522625"/>
                <a:gd name="connsiteY0" fmla="*/ 0 h 6858000"/>
                <a:gd name="connsiteX1" fmla="*/ 5522625 w 5522625"/>
                <a:gd name="connsiteY1" fmla="*/ 0 h 6858000"/>
                <a:gd name="connsiteX2" fmla="*/ 5522625 w 5522625"/>
                <a:gd name="connsiteY2" fmla="*/ 6858000 h 6858000"/>
                <a:gd name="connsiteX3" fmla="*/ 0 w 5522625"/>
                <a:gd name="connsiteY3" fmla="*/ 6858000 h 6858000"/>
                <a:gd name="connsiteX4" fmla="*/ 166879 w 5522625"/>
                <a:gd name="connsiteY4" fmla="*/ 6432421 h 6858000"/>
                <a:gd name="connsiteX5" fmla="*/ 1683708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1812319" y="0"/>
                  </a:moveTo>
                  <a:lnTo>
                    <a:pt x="5522625" y="0"/>
                  </a:lnTo>
                  <a:lnTo>
                    <a:pt x="5522625" y="6858000"/>
                  </a:lnTo>
                  <a:lnTo>
                    <a:pt x="0" y="6858000"/>
                  </a:lnTo>
                  <a:lnTo>
                    <a:pt x="166879" y="6432421"/>
                  </a:lnTo>
                  <a:cubicBezTo>
                    <a:pt x="823403" y="4652767"/>
                    <a:pt x="1335621" y="2765200"/>
                    <a:pt x="1683708" y="79561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78000"/>
                  </a:schemeClr>
                </a:gs>
                <a:gs pos="81000">
                  <a:schemeClr val="tx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A392F680-D767-3802-B433-5393E9CB858A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6651802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120 SEMENCIERS DANS LE MONDE NOUS CONFIENT LEUR GÉNÉTIQUE </a:t>
            </a: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42FC4B-D756-3555-F219-C3186090B36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A58129B-0453-F3E4-CE2B-2BCA336B4B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C15B0880-ACB5-8A97-DA2E-979F1DDCE29D}"/>
              </a:ext>
            </a:extLst>
          </p:cNvPr>
          <p:cNvSpPr txBox="1"/>
          <p:nvPr/>
        </p:nvSpPr>
        <p:spPr>
          <a:xfrm>
            <a:off x="1469400" y="1562199"/>
            <a:ext cx="4864960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OFFRE</a:t>
            </a:r>
            <a:r>
              <a:rPr kumimoji="0" lang="fr-FR" sz="1800" b="1" i="0" u="none" strike="noStrike" kern="1200" cap="none" spc="0" normalizeH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UNIQUE </a:t>
            </a: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AU SERVICE DE VOS SEMENCES</a:t>
            </a:r>
          </a:p>
        </p:txBody>
      </p:sp>
      <p:pic>
        <p:nvPicPr>
          <p:cNvPr id="11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C1D4BA31-93BF-715B-824D-79D28787F0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19" name="Forme libre 18">
            <a:extLst>
              <a:ext uri="{FF2B5EF4-FFF2-40B4-BE49-F238E27FC236}">
                <a16:creationId xmlns:a16="http://schemas.microsoft.com/office/drawing/2014/main" id="{861E1A52-515A-1574-DBD0-7EA7DF08C5CA}"/>
              </a:ext>
            </a:extLst>
          </p:cNvPr>
          <p:cNvSpPr>
            <a:spLocks/>
          </p:cNvSpPr>
          <p:nvPr/>
        </p:nvSpPr>
        <p:spPr>
          <a:xfrm rot="5400000">
            <a:off x="4214477" y="2416703"/>
            <a:ext cx="6858000" cy="2024595"/>
          </a:xfrm>
          <a:custGeom>
            <a:avLst/>
            <a:gdLst>
              <a:gd name="connsiteX0" fmla="*/ 0 w 6858000"/>
              <a:gd name="connsiteY0" fmla="*/ 212271 h 2024595"/>
              <a:gd name="connsiteX1" fmla="*/ 0 w 6858000"/>
              <a:gd name="connsiteY1" fmla="*/ 0 h 2024595"/>
              <a:gd name="connsiteX2" fmla="*/ 795615 w 6858000"/>
              <a:gd name="connsiteY2" fmla="*/ 128614 h 2024595"/>
              <a:gd name="connsiteX3" fmla="*/ 6432421 w 6858000"/>
              <a:gd name="connsiteY3" fmla="*/ 1645480 h 2024595"/>
              <a:gd name="connsiteX4" fmla="*/ 6857725 w 6858000"/>
              <a:gd name="connsiteY4" fmla="*/ 1812256 h 2024595"/>
              <a:gd name="connsiteX5" fmla="*/ 6858000 w 6858000"/>
              <a:gd name="connsiteY5" fmla="*/ 1812324 h 2024595"/>
              <a:gd name="connsiteX6" fmla="*/ 6858000 w 6858000"/>
              <a:gd name="connsiteY6" fmla="*/ 2024595 h 2024595"/>
              <a:gd name="connsiteX7" fmla="*/ 6857725 w 6858000"/>
              <a:gd name="connsiteY7" fmla="*/ 2024527 h 2024595"/>
              <a:gd name="connsiteX8" fmla="*/ 6432421 w 6858000"/>
              <a:gd name="connsiteY8" fmla="*/ 1857751 h 2024595"/>
              <a:gd name="connsiteX9" fmla="*/ 795615 w 6858000"/>
              <a:gd name="connsiteY9" fmla="*/ 340885 h 2024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2024595">
                <a:moveTo>
                  <a:pt x="0" y="212271"/>
                </a:moveTo>
                <a:lnTo>
                  <a:pt x="0" y="0"/>
                </a:lnTo>
                <a:lnTo>
                  <a:pt x="795615" y="128614"/>
                </a:lnTo>
                <a:cubicBezTo>
                  <a:pt x="2765200" y="476709"/>
                  <a:pt x="4652767" y="988940"/>
                  <a:pt x="6432421" y="1645480"/>
                </a:cubicBezTo>
                <a:lnTo>
                  <a:pt x="6857725" y="1812256"/>
                </a:lnTo>
                <a:lnTo>
                  <a:pt x="6858000" y="1812324"/>
                </a:lnTo>
                <a:lnTo>
                  <a:pt x="6858000" y="2024595"/>
                </a:lnTo>
                <a:lnTo>
                  <a:pt x="6857725" y="2024527"/>
                </a:lnTo>
                <a:lnTo>
                  <a:pt x="6432421" y="1857751"/>
                </a:lnTo>
                <a:cubicBezTo>
                  <a:pt x="4652767" y="1201211"/>
                  <a:pt x="2765200" y="688980"/>
                  <a:pt x="795615" y="340885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E8118C-73D9-EAFF-9883-E75FBEE7BAA9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EF5BC0-56C8-6DE2-CA63-F03553CBD1D2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29EC91E3-8CEE-47AE-B598-89B8861E95BB}"/>
              </a:ext>
            </a:extLst>
          </p:cNvPr>
          <p:cNvSpPr txBox="1"/>
          <p:nvPr/>
        </p:nvSpPr>
        <p:spPr>
          <a:xfrm>
            <a:off x="8377605" y="1476887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de semences produites en prestation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78778E0-8D10-8358-45FA-3CBDBB7BB762}"/>
              </a:ext>
            </a:extLst>
          </p:cNvPr>
          <p:cNvSpPr txBox="1"/>
          <p:nvPr/>
        </p:nvSpPr>
        <p:spPr>
          <a:xfrm>
            <a:off x="8939400" y="810386"/>
            <a:ext cx="2449502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55 000 T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0EA9C79-060C-F873-BB6D-5C240924728D}"/>
              </a:ext>
            </a:extLst>
          </p:cNvPr>
          <p:cNvSpPr txBox="1"/>
          <p:nvPr/>
        </p:nvSpPr>
        <p:spPr>
          <a:xfrm>
            <a:off x="8377605" y="2959872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certifiables dans nos laboratoires 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472473E-F4FB-B2AE-EC02-E924A59639E7}"/>
              </a:ext>
            </a:extLst>
          </p:cNvPr>
          <p:cNvSpPr txBox="1"/>
          <p:nvPr/>
        </p:nvSpPr>
        <p:spPr>
          <a:xfrm>
            <a:off x="8246035" y="2293371"/>
            <a:ext cx="3836232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+80 ESPÈCES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ACD5EE7-B7A0-76DD-2D3D-C7647D9CA54A}"/>
              </a:ext>
            </a:extLst>
          </p:cNvPr>
          <p:cNvSpPr txBox="1">
            <a:spLocks/>
          </p:cNvSpPr>
          <p:nvPr/>
        </p:nvSpPr>
        <p:spPr>
          <a:xfrm>
            <a:off x="8542294" y="3806948"/>
            <a:ext cx="3243714" cy="2001634"/>
          </a:xfrm>
          <a:prstGeom prst="roundRect">
            <a:avLst>
              <a:gd name="adj" fmla="val 7358"/>
            </a:avLst>
          </a:prstGeom>
          <a:solidFill>
            <a:schemeClr val="bg1">
              <a:alpha val="85714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547B1DA-8C57-1415-B585-D82142FEFE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 flipV="1">
            <a:off x="10027014" y="3369384"/>
            <a:ext cx="274274" cy="274274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5323FF19-D663-0D2A-B8CD-9AF390440CEF}"/>
              </a:ext>
            </a:extLst>
          </p:cNvPr>
          <p:cNvSpPr txBox="1"/>
          <p:nvPr/>
        </p:nvSpPr>
        <p:spPr>
          <a:xfrm>
            <a:off x="8998263" y="4024030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Maïs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A02B25A1-DBA1-94ED-895E-8558C6EDA6E9}"/>
              </a:ext>
            </a:extLst>
          </p:cNvPr>
          <p:cNvSpPr txBox="1"/>
          <p:nvPr/>
        </p:nvSpPr>
        <p:spPr>
          <a:xfrm>
            <a:off x="8998263" y="4454187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Céréales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01561D5-0BDE-7796-9BCD-F974C4E7992A}"/>
              </a:ext>
            </a:extLst>
          </p:cNvPr>
          <p:cNvSpPr txBox="1"/>
          <p:nvPr/>
        </p:nvSpPr>
        <p:spPr>
          <a:xfrm>
            <a:off x="8998263" y="4884344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Fourragères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0B03BD00-9638-CD91-A007-C79D920D6BDC}"/>
              </a:ext>
            </a:extLst>
          </p:cNvPr>
          <p:cNvSpPr txBox="1"/>
          <p:nvPr/>
        </p:nvSpPr>
        <p:spPr>
          <a:xfrm>
            <a:off x="8998263" y="5314502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Potagères</a:t>
            </a: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FB4C3F3-8722-4262-3053-A04A298479F0}"/>
              </a:ext>
            </a:extLst>
          </p:cNvPr>
          <p:cNvCxnSpPr>
            <a:cxnSpLocks/>
          </p:cNvCxnSpPr>
          <p:nvPr/>
        </p:nvCxnSpPr>
        <p:spPr>
          <a:xfrm>
            <a:off x="9120991" y="4377608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301A0CFF-43B7-E49F-B54F-5F551D0E9892}"/>
              </a:ext>
            </a:extLst>
          </p:cNvPr>
          <p:cNvCxnSpPr>
            <a:cxnSpLocks/>
          </p:cNvCxnSpPr>
          <p:nvPr/>
        </p:nvCxnSpPr>
        <p:spPr>
          <a:xfrm>
            <a:off x="9120991" y="4807765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F18DC811-1335-309E-9631-F44669999EAA}"/>
              </a:ext>
            </a:extLst>
          </p:cNvPr>
          <p:cNvCxnSpPr>
            <a:cxnSpLocks/>
          </p:cNvCxnSpPr>
          <p:nvPr/>
        </p:nvCxnSpPr>
        <p:spPr>
          <a:xfrm>
            <a:off x="9120991" y="5237922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>
            <a:extLst>
              <a:ext uri="{FF2B5EF4-FFF2-40B4-BE49-F238E27FC236}">
                <a16:creationId xmlns:a16="http://schemas.microsoft.com/office/drawing/2014/main" id="{1A8FD665-1EC5-4E27-F650-3E7C957A7E19}"/>
              </a:ext>
            </a:extLst>
          </p:cNvPr>
          <p:cNvCxnSpPr>
            <a:cxnSpLocks/>
          </p:cNvCxnSpPr>
          <p:nvPr/>
        </p:nvCxnSpPr>
        <p:spPr>
          <a:xfrm>
            <a:off x="8535740" y="2008239"/>
            <a:ext cx="3256822" cy="0"/>
          </a:xfrm>
          <a:prstGeom prst="line">
            <a:avLst/>
          </a:prstGeom>
          <a:ln w="12700" cmpd="sng">
            <a:solidFill>
              <a:schemeClr val="bg1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A1F725AD-B560-743D-74CD-F11402F2E9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9" name="Graphic 6" hidden="1">
            <a:extLst>
              <a:ext uri="{FF2B5EF4-FFF2-40B4-BE49-F238E27FC236}">
                <a16:creationId xmlns:a16="http://schemas.microsoft.com/office/drawing/2014/main" id="{5E84FFC7-2388-5B4B-ADE7-004FDA7DEBE5}"/>
              </a:ext>
            </a:extLst>
          </p:cNvPr>
          <p:cNvSpPr/>
          <p:nvPr/>
        </p:nvSpPr>
        <p:spPr>
          <a:xfrm>
            <a:off x="1135013" y="4283052"/>
            <a:ext cx="5533734" cy="1602034"/>
          </a:xfrm>
          <a:custGeom>
            <a:avLst/>
            <a:gdLst>
              <a:gd name="connsiteX0" fmla="*/ 5397939 w 5522272"/>
              <a:gd name="connsiteY0" fmla="*/ 1072324 h 1602034"/>
              <a:gd name="connsiteX1" fmla="*/ 4490480 w 5522272"/>
              <a:gd name="connsiteY1" fmla="*/ 1439208 h 1602034"/>
              <a:gd name="connsiteX2" fmla="*/ 2652993 w 5522272"/>
              <a:gd name="connsiteY2" fmla="*/ 1601843 h 1602034"/>
              <a:gd name="connsiteX3" fmla="*/ 1586970 w 5522272"/>
              <a:gd name="connsiteY3" fmla="*/ 1554075 h 1602034"/>
              <a:gd name="connsiteX4" fmla="*/ 1064665 w 5522272"/>
              <a:gd name="connsiteY4" fmla="*/ 1462117 h 1602034"/>
              <a:gd name="connsiteX5" fmla="*/ 581022 w 5522272"/>
              <a:gd name="connsiteY5" fmla="*/ 1326159 h 1602034"/>
              <a:gd name="connsiteX6" fmla="*/ 445916 w 5522272"/>
              <a:gd name="connsiteY6" fmla="*/ 1412494 h 1602034"/>
              <a:gd name="connsiteX7" fmla="*/ 364920 w 5522272"/>
              <a:gd name="connsiteY7" fmla="*/ 1168636 h 1602034"/>
              <a:gd name="connsiteX8" fmla="*/ 632406 w 5522272"/>
              <a:gd name="connsiteY8" fmla="*/ 1107558 h 1602034"/>
              <a:gd name="connsiteX9" fmla="*/ 580908 w 5522272"/>
              <a:gd name="connsiteY9" fmla="*/ 1226818 h 1602034"/>
              <a:gd name="connsiteX10" fmla="*/ 1232185 w 5522272"/>
              <a:gd name="connsiteY10" fmla="*/ 1424289 h 1602034"/>
              <a:gd name="connsiteX11" fmla="*/ 1963756 w 5522272"/>
              <a:gd name="connsiteY11" fmla="*/ 1509052 h 1602034"/>
              <a:gd name="connsiteX12" fmla="*/ 3531750 w 5522272"/>
              <a:gd name="connsiteY12" fmla="*/ 1499226 h 1602034"/>
              <a:gd name="connsiteX13" fmla="*/ 4508618 w 5522272"/>
              <a:gd name="connsiteY13" fmla="*/ 1355808 h 1602034"/>
              <a:gd name="connsiteX14" fmla="*/ 5386068 w 5522272"/>
              <a:gd name="connsiteY14" fmla="*/ 960260 h 1602034"/>
              <a:gd name="connsiteX15" fmla="*/ 5434215 w 5522272"/>
              <a:gd name="connsiteY15" fmla="*/ 733404 h 1602034"/>
              <a:gd name="connsiteX16" fmla="*/ 5334854 w 5522272"/>
              <a:gd name="connsiteY16" fmla="*/ 611551 h 1602034"/>
              <a:gd name="connsiteX17" fmla="*/ 4205652 w 5522272"/>
              <a:gd name="connsiteY17" fmla="*/ 191712 h 1602034"/>
              <a:gd name="connsiteX18" fmla="*/ 2870401 w 5522272"/>
              <a:gd name="connsiteY18" fmla="*/ 84021 h 1602034"/>
              <a:gd name="connsiteX19" fmla="*/ 2761915 w 5522272"/>
              <a:gd name="connsiteY19" fmla="*/ 83112 h 1602034"/>
              <a:gd name="connsiteX20" fmla="*/ 1702178 w 5522272"/>
              <a:gd name="connsiteY20" fmla="*/ 153713 h 1602034"/>
              <a:gd name="connsiteX21" fmla="*/ 671275 w 5522272"/>
              <a:gd name="connsiteY21" fmla="*/ 363699 h 1602034"/>
              <a:gd name="connsiteX22" fmla="*/ 130492 w 5522272"/>
              <a:gd name="connsiteY22" fmla="*/ 690994 h 1602034"/>
              <a:gd name="connsiteX23" fmla="*/ 4152 w 5522272"/>
              <a:gd name="connsiteY23" fmla="*/ 746411 h 1602034"/>
              <a:gd name="connsiteX24" fmla="*/ 292956 w 5522272"/>
              <a:gd name="connsiteY24" fmla="*/ 443407 h 1602034"/>
              <a:gd name="connsiteX25" fmla="*/ 715351 w 5522272"/>
              <a:gd name="connsiteY25" fmla="*/ 253812 h 1602034"/>
              <a:gd name="connsiteX26" fmla="*/ 2467052 w 5522272"/>
              <a:gd name="connsiteY26" fmla="*/ 4919 h 1602034"/>
              <a:gd name="connsiteX27" fmla="*/ 4332920 w 5522272"/>
              <a:gd name="connsiteY27" fmla="*/ 139210 h 1602034"/>
              <a:gd name="connsiteX28" fmla="*/ 5193103 w 5522272"/>
              <a:gd name="connsiteY28" fmla="*/ 398517 h 1602034"/>
              <a:gd name="connsiteX29" fmla="*/ 5518410 w 5522272"/>
              <a:gd name="connsiteY29" fmla="*/ 743931 h 1602034"/>
              <a:gd name="connsiteX30" fmla="*/ 5418766 w 5522272"/>
              <a:gd name="connsiteY30" fmla="*/ 1049245 h 1602034"/>
              <a:gd name="connsiteX31" fmla="*/ 5397920 w 5522272"/>
              <a:gd name="connsiteY31" fmla="*/ 1072305 h 1602034"/>
              <a:gd name="connsiteX0" fmla="*/ 5401523 w 5525856"/>
              <a:gd name="connsiteY0" fmla="*/ 1072324 h 1602034"/>
              <a:gd name="connsiteX1" fmla="*/ 4494064 w 5525856"/>
              <a:gd name="connsiteY1" fmla="*/ 1439208 h 1602034"/>
              <a:gd name="connsiteX2" fmla="*/ 2656577 w 5525856"/>
              <a:gd name="connsiteY2" fmla="*/ 1601843 h 1602034"/>
              <a:gd name="connsiteX3" fmla="*/ 1590554 w 5525856"/>
              <a:gd name="connsiteY3" fmla="*/ 1554075 h 1602034"/>
              <a:gd name="connsiteX4" fmla="*/ 1068249 w 5525856"/>
              <a:gd name="connsiteY4" fmla="*/ 1462117 h 1602034"/>
              <a:gd name="connsiteX5" fmla="*/ 584606 w 5525856"/>
              <a:gd name="connsiteY5" fmla="*/ 1326159 h 1602034"/>
              <a:gd name="connsiteX6" fmla="*/ 449500 w 5525856"/>
              <a:gd name="connsiteY6" fmla="*/ 1412494 h 1602034"/>
              <a:gd name="connsiteX7" fmla="*/ 368504 w 5525856"/>
              <a:gd name="connsiteY7" fmla="*/ 1168636 h 1602034"/>
              <a:gd name="connsiteX8" fmla="*/ 635990 w 5525856"/>
              <a:gd name="connsiteY8" fmla="*/ 1107558 h 1602034"/>
              <a:gd name="connsiteX9" fmla="*/ 584492 w 5525856"/>
              <a:gd name="connsiteY9" fmla="*/ 1226818 h 1602034"/>
              <a:gd name="connsiteX10" fmla="*/ 1235769 w 5525856"/>
              <a:gd name="connsiteY10" fmla="*/ 1424289 h 1602034"/>
              <a:gd name="connsiteX11" fmla="*/ 1967340 w 5525856"/>
              <a:gd name="connsiteY11" fmla="*/ 1509052 h 1602034"/>
              <a:gd name="connsiteX12" fmla="*/ 3535334 w 5525856"/>
              <a:gd name="connsiteY12" fmla="*/ 1499226 h 1602034"/>
              <a:gd name="connsiteX13" fmla="*/ 4512202 w 5525856"/>
              <a:gd name="connsiteY13" fmla="*/ 1355808 h 1602034"/>
              <a:gd name="connsiteX14" fmla="*/ 5389652 w 5525856"/>
              <a:gd name="connsiteY14" fmla="*/ 960260 h 1602034"/>
              <a:gd name="connsiteX15" fmla="*/ 5437799 w 5525856"/>
              <a:gd name="connsiteY15" fmla="*/ 733404 h 1602034"/>
              <a:gd name="connsiteX16" fmla="*/ 5338438 w 5525856"/>
              <a:gd name="connsiteY16" fmla="*/ 611551 h 1602034"/>
              <a:gd name="connsiteX17" fmla="*/ 4209236 w 5525856"/>
              <a:gd name="connsiteY17" fmla="*/ 191712 h 1602034"/>
              <a:gd name="connsiteX18" fmla="*/ 2873985 w 5525856"/>
              <a:gd name="connsiteY18" fmla="*/ 84021 h 1602034"/>
              <a:gd name="connsiteX19" fmla="*/ 2765499 w 5525856"/>
              <a:gd name="connsiteY19" fmla="*/ 83112 h 1602034"/>
              <a:gd name="connsiteX20" fmla="*/ 1705762 w 5525856"/>
              <a:gd name="connsiteY20" fmla="*/ 153713 h 1602034"/>
              <a:gd name="connsiteX21" fmla="*/ 674859 w 5525856"/>
              <a:gd name="connsiteY21" fmla="*/ 363699 h 1602034"/>
              <a:gd name="connsiteX22" fmla="*/ 86451 w 5525856"/>
              <a:gd name="connsiteY22" fmla="*/ 744969 h 1602034"/>
              <a:gd name="connsiteX23" fmla="*/ 7736 w 5525856"/>
              <a:gd name="connsiteY23" fmla="*/ 746411 h 1602034"/>
              <a:gd name="connsiteX24" fmla="*/ 296540 w 5525856"/>
              <a:gd name="connsiteY24" fmla="*/ 443407 h 1602034"/>
              <a:gd name="connsiteX25" fmla="*/ 718935 w 5525856"/>
              <a:gd name="connsiteY25" fmla="*/ 253812 h 1602034"/>
              <a:gd name="connsiteX26" fmla="*/ 2470636 w 5525856"/>
              <a:gd name="connsiteY26" fmla="*/ 4919 h 1602034"/>
              <a:gd name="connsiteX27" fmla="*/ 4336504 w 5525856"/>
              <a:gd name="connsiteY27" fmla="*/ 139210 h 1602034"/>
              <a:gd name="connsiteX28" fmla="*/ 5196687 w 5525856"/>
              <a:gd name="connsiteY28" fmla="*/ 398517 h 1602034"/>
              <a:gd name="connsiteX29" fmla="*/ 5521994 w 5525856"/>
              <a:gd name="connsiteY29" fmla="*/ 743931 h 1602034"/>
              <a:gd name="connsiteX30" fmla="*/ 5422350 w 5525856"/>
              <a:gd name="connsiteY30" fmla="*/ 1049245 h 1602034"/>
              <a:gd name="connsiteX31" fmla="*/ 5401504 w 5525856"/>
              <a:gd name="connsiteY31" fmla="*/ 1072305 h 1602034"/>
              <a:gd name="connsiteX32" fmla="*/ 5401523 w 5525856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12489 w 5536822"/>
              <a:gd name="connsiteY0" fmla="*/ 1072324 h 1602034"/>
              <a:gd name="connsiteX1" fmla="*/ 4505030 w 5536822"/>
              <a:gd name="connsiteY1" fmla="*/ 1439208 h 1602034"/>
              <a:gd name="connsiteX2" fmla="*/ 2667543 w 5536822"/>
              <a:gd name="connsiteY2" fmla="*/ 1601843 h 1602034"/>
              <a:gd name="connsiteX3" fmla="*/ 1601520 w 5536822"/>
              <a:gd name="connsiteY3" fmla="*/ 1554075 h 1602034"/>
              <a:gd name="connsiteX4" fmla="*/ 1079215 w 5536822"/>
              <a:gd name="connsiteY4" fmla="*/ 1462117 h 1602034"/>
              <a:gd name="connsiteX5" fmla="*/ 595572 w 5536822"/>
              <a:gd name="connsiteY5" fmla="*/ 1326159 h 1602034"/>
              <a:gd name="connsiteX6" fmla="*/ 460466 w 5536822"/>
              <a:gd name="connsiteY6" fmla="*/ 1412494 h 1602034"/>
              <a:gd name="connsiteX7" fmla="*/ 379470 w 5536822"/>
              <a:gd name="connsiteY7" fmla="*/ 1168636 h 1602034"/>
              <a:gd name="connsiteX8" fmla="*/ 646956 w 5536822"/>
              <a:gd name="connsiteY8" fmla="*/ 1107558 h 1602034"/>
              <a:gd name="connsiteX9" fmla="*/ 595458 w 5536822"/>
              <a:gd name="connsiteY9" fmla="*/ 1226818 h 1602034"/>
              <a:gd name="connsiteX10" fmla="*/ 1246735 w 5536822"/>
              <a:gd name="connsiteY10" fmla="*/ 1424289 h 1602034"/>
              <a:gd name="connsiteX11" fmla="*/ 1978306 w 5536822"/>
              <a:gd name="connsiteY11" fmla="*/ 1509052 h 1602034"/>
              <a:gd name="connsiteX12" fmla="*/ 3546300 w 5536822"/>
              <a:gd name="connsiteY12" fmla="*/ 1499226 h 1602034"/>
              <a:gd name="connsiteX13" fmla="*/ 4523168 w 5536822"/>
              <a:gd name="connsiteY13" fmla="*/ 1355808 h 1602034"/>
              <a:gd name="connsiteX14" fmla="*/ 5400618 w 5536822"/>
              <a:gd name="connsiteY14" fmla="*/ 960260 h 1602034"/>
              <a:gd name="connsiteX15" fmla="*/ 5448765 w 5536822"/>
              <a:gd name="connsiteY15" fmla="*/ 733404 h 1602034"/>
              <a:gd name="connsiteX16" fmla="*/ 5349404 w 5536822"/>
              <a:gd name="connsiteY16" fmla="*/ 611551 h 1602034"/>
              <a:gd name="connsiteX17" fmla="*/ 4220202 w 5536822"/>
              <a:gd name="connsiteY17" fmla="*/ 191712 h 1602034"/>
              <a:gd name="connsiteX18" fmla="*/ 2884951 w 5536822"/>
              <a:gd name="connsiteY18" fmla="*/ 84021 h 1602034"/>
              <a:gd name="connsiteX19" fmla="*/ 2776465 w 5536822"/>
              <a:gd name="connsiteY19" fmla="*/ 83112 h 1602034"/>
              <a:gd name="connsiteX20" fmla="*/ 1716728 w 5536822"/>
              <a:gd name="connsiteY20" fmla="*/ 153713 h 1602034"/>
              <a:gd name="connsiteX21" fmla="*/ 685825 w 5536822"/>
              <a:gd name="connsiteY21" fmla="*/ 363699 h 1602034"/>
              <a:gd name="connsiteX22" fmla="*/ 97417 w 5536822"/>
              <a:gd name="connsiteY22" fmla="*/ 744969 h 1602034"/>
              <a:gd name="connsiteX23" fmla="*/ 9177 w 5536822"/>
              <a:gd name="connsiteY23" fmla="*/ 736886 h 1602034"/>
              <a:gd name="connsiteX24" fmla="*/ 307506 w 5536822"/>
              <a:gd name="connsiteY24" fmla="*/ 443407 h 1602034"/>
              <a:gd name="connsiteX25" fmla="*/ 729901 w 5536822"/>
              <a:gd name="connsiteY25" fmla="*/ 253812 h 1602034"/>
              <a:gd name="connsiteX26" fmla="*/ 2481602 w 5536822"/>
              <a:gd name="connsiteY26" fmla="*/ 4919 h 1602034"/>
              <a:gd name="connsiteX27" fmla="*/ 4347470 w 5536822"/>
              <a:gd name="connsiteY27" fmla="*/ 139210 h 1602034"/>
              <a:gd name="connsiteX28" fmla="*/ 5207653 w 5536822"/>
              <a:gd name="connsiteY28" fmla="*/ 398517 h 1602034"/>
              <a:gd name="connsiteX29" fmla="*/ 5532960 w 5536822"/>
              <a:gd name="connsiteY29" fmla="*/ 743931 h 1602034"/>
              <a:gd name="connsiteX30" fmla="*/ 5433316 w 5536822"/>
              <a:gd name="connsiteY30" fmla="*/ 1049245 h 1602034"/>
              <a:gd name="connsiteX31" fmla="*/ 5412470 w 5536822"/>
              <a:gd name="connsiteY31" fmla="*/ 1072305 h 1602034"/>
              <a:gd name="connsiteX32" fmla="*/ 5412489 w 5536822"/>
              <a:gd name="connsiteY32" fmla="*/ 1072324 h 1602034"/>
              <a:gd name="connsiteX0" fmla="*/ 5409401 w 5533734"/>
              <a:gd name="connsiteY0" fmla="*/ 1072324 h 1602034"/>
              <a:gd name="connsiteX1" fmla="*/ 4501942 w 5533734"/>
              <a:gd name="connsiteY1" fmla="*/ 1439208 h 1602034"/>
              <a:gd name="connsiteX2" fmla="*/ 2664455 w 5533734"/>
              <a:gd name="connsiteY2" fmla="*/ 1601843 h 1602034"/>
              <a:gd name="connsiteX3" fmla="*/ 1598432 w 5533734"/>
              <a:gd name="connsiteY3" fmla="*/ 1554075 h 1602034"/>
              <a:gd name="connsiteX4" fmla="*/ 1076127 w 5533734"/>
              <a:gd name="connsiteY4" fmla="*/ 1462117 h 1602034"/>
              <a:gd name="connsiteX5" fmla="*/ 592484 w 5533734"/>
              <a:gd name="connsiteY5" fmla="*/ 1326159 h 1602034"/>
              <a:gd name="connsiteX6" fmla="*/ 457378 w 5533734"/>
              <a:gd name="connsiteY6" fmla="*/ 1412494 h 1602034"/>
              <a:gd name="connsiteX7" fmla="*/ 376382 w 5533734"/>
              <a:gd name="connsiteY7" fmla="*/ 1168636 h 1602034"/>
              <a:gd name="connsiteX8" fmla="*/ 643868 w 5533734"/>
              <a:gd name="connsiteY8" fmla="*/ 1107558 h 1602034"/>
              <a:gd name="connsiteX9" fmla="*/ 592370 w 5533734"/>
              <a:gd name="connsiteY9" fmla="*/ 1226818 h 1602034"/>
              <a:gd name="connsiteX10" fmla="*/ 1243647 w 5533734"/>
              <a:gd name="connsiteY10" fmla="*/ 1424289 h 1602034"/>
              <a:gd name="connsiteX11" fmla="*/ 1975218 w 5533734"/>
              <a:gd name="connsiteY11" fmla="*/ 1509052 h 1602034"/>
              <a:gd name="connsiteX12" fmla="*/ 3543212 w 5533734"/>
              <a:gd name="connsiteY12" fmla="*/ 1499226 h 1602034"/>
              <a:gd name="connsiteX13" fmla="*/ 4520080 w 5533734"/>
              <a:gd name="connsiteY13" fmla="*/ 1355808 h 1602034"/>
              <a:gd name="connsiteX14" fmla="*/ 5397530 w 5533734"/>
              <a:gd name="connsiteY14" fmla="*/ 960260 h 1602034"/>
              <a:gd name="connsiteX15" fmla="*/ 5445677 w 5533734"/>
              <a:gd name="connsiteY15" fmla="*/ 733404 h 1602034"/>
              <a:gd name="connsiteX16" fmla="*/ 5346316 w 5533734"/>
              <a:gd name="connsiteY16" fmla="*/ 611551 h 1602034"/>
              <a:gd name="connsiteX17" fmla="*/ 4217114 w 5533734"/>
              <a:gd name="connsiteY17" fmla="*/ 191712 h 1602034"/>
              <a:gd name="connsiteX18" fmla="*/ 2881863 w 5533734"/>
              <a:gd name="connsiteY18" fmla="*/ 84021 h 1602034"/>
              <a:gd name="connsiteX19" fmla="*/ 2773377 w 5533734"/>
              <a:gd name="connsiteY19" fmla="*/ 83112 h 1602034"/>
              <a:gd name="connsiteX20" fmla="*/ 1713640 w 5533734"/>
              <a:gd name="connsiteY20" fmla="*/ 153713 h 1602034"/>
              <a:gd name="connsiteX21" fmla="*/ 682737 w 5533734"/>
              <a:gd name="connsiteY21" fmla="*/ 363699 h 1602034"/>
              <a:gd name="connsiteX22" fmla="*/ 94329 w 5533734"/>
              <a:gd name="connsiteY22" fmla="*/ 744969 h 1602034"/>
              <a:gd name="connsiteX23" fmla="*/ 9264 w 5533734"/>
              <a:gd name="connsiteY23" fmla="*/ 730536 h 1602034"/>
              <a:gd name="connsiteX24" fmla="*/ 304418 w 5533734"/>
              <a:gd name="connsiteY24" fmla="*/ 443407 h 1602034"/>
              <a:gd name="connsiteX25" fmla="*/ 726813 w 5533734"/>
              <a:gd name="connsiteY25" fmla="*/ 253812 h 1602034"/>
              <a:gd name="connsiteX26" fmla="*/ 2478514 w 5533734"/>
              <a:gd name="connsiteY26" fmla="*/ 4919 h 1602034"/>
              <a:gd name="connsiteX27" fmla="*/ 4344382 w 5533734"/>
              <a:gd name="connsiteY27" fmla="*/ 139210 h 1602034"/>
              <a:gd name="connsiteX28" fmla="*/ 5204565 w 5533734"/>
              <a:gd name="connsiteY28" fmla="*/ 398517 h 1602034"/>
              <a:gd name="connsiteX29" fmla="*/ 5529872 w 5533734"/>
              <a:gd name="connsiteY29" fmla="*/ 743931 h 1602034"/>
              <a:gd name="connsiteX30" fmla="*/ 5430228 w 5533734"/>
              <a:gd name="connsiteY30" fmla="*/ 1049245 h 1602034"/>
              <a:gd name="connsiteX31" fmla="*/ 5409382 w 5533734"/>
              <a:gd name="connsiteY31" fmla="*/ 1072305 h 1602034"/>
              <a:gd name="connsiteX32" fmla="*/ 5409401 w 5533734"/>
              <a:gd name="connsiteY32" fmla="*/ 1072324 h 160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33734" h="1602034">
                <a:moveTo>
                  <a:pt x="5409401" y="1072324"/>
                </a:moveTo>
                <a:cubicBezTo>
                  <a:pt x="5185594" y="1308892"/>
                  <a:pt x="4804113" y="1372905"/>
                  <a:pt x="4501942" y="1439208"/>
                </a:cubicBezTo>
                <a:cubicBezTo>
                  <a:pt x="3900194" y="1571247"/>
                  <a:pt x="3280517" y="1599135"/>
                  <a:pt x="2664455" y="1601843"/>
                </a:cubicBezTo>
                <a:cubicBezTo>
                  <a:pt x="2308723" y="1603395"/>
                  <a:pt x="1952006" y="1596238"/>
                  <a:pt x="1598432" y="1554075"/>
                </a:cubicBezTo>
                <a:cubicBezTo>
                  <a:pt x="1422810" y="1533135"/>
                  <a:pt x="1248096" y="1503656"/>
                  <a:pt x="1076127" y="1462117"/>
                </a:cubicBezTo>
                <a:cubicBezTo>
                  <a:pt x="926064" y="1425860"/>
                  <a:pt x="733724" y="1385950"/>
                  <a:pt x="592484" y="1326159"/>
                </a:cubicBezTo>
                <a:cubicBezTo>
                  <a:pt x="551910" y="1308987"/>
                  <a:pt x="570673" y="1272427"/>
                  <a:pt x="457378" y="1412494"/>
                </a:cubicBezTo>
                <a:lnTo>
                  <a:pt x="376382" y="1168636"/>
                </a:lnTo>
                <a:lnTo>
                  <a:pt x="643868" y="1107558"/>
                </a:lnTo>
                <a:lnTo>
                  <a:pt x="592370" y="1226818"/>
                </a:lnTo>
                <a:cubicBezTo>
                  <a:pt x="577337" y="1261616"/>
                  <a:pt x="1188703" y="1414595"/>
                  <a:pt x="1243647" y="1424289"/>
                </a:cubicBezTo>
                <a:cubicBezTo>
                  <a:pt x="1485137" y="1466888"/>
                  <a:pt x="1730755" y="1491463"/>
                  <a:pt x="1975218" y="1509052"/>
                </a:cubicBezTo>
                <a:cubicBezTo>
                  <a:pt x="2497126" y="1546615"/>
                  <a:pt x="3021684" y="1538815"/>
                  <a:pt x="3543212" y="1499226"/>
                </a:cubicBezTo>
                <a:cubicBezTo>
                  <a:pt x="3871454" y="1474310"/>
                  <a:pt x="4200187" y="1435611"/>
                  <a:pt x="4520080" y="1355808"/>
                </a:cubicBezTo>
                <a:cubicBezTo>
                  <a:pt x="4790159" y="1288426"/>
                  <a:pt x="5215205" y="1187096"/>
                  <a:pt x="5397530" y="960260"/>
                </a:cubicBezTo>
                <a:cubicBezTo>
                  <a:pt x="5448233" y="897175"/>
                  <a:pt x="5474644" y="808985"/>
                  <a:pt x="5445677" y="733404"/>
                </a:cubicBezTo>
                <a:cubicBezTo>
                  <a:pt x="5426725" y="683913"/>
                  <a:pt x="5387003" y="645536"/>
                  <a:pt x="5346316" y="611551"/>
                </a:cubicBezTo>
                <a:cubicBezTo>
                  <a:pt x="5028620" y="346186"/>
                  <a:pt x="4617850" y="248284"/>
                  <a:pt x="4217114" y="191712"/>
                </a:cubicBezTo>
                <a:cubicBezTo>
                  <a:pt x="3774914" y="129271"/>
                  <a:pt x="3328417" y="91689"/>
                  <a:pt x="2881863" y="84021"/>
                </a:cubicBezTo>
                <a:lnTo>
                  <a:pt x="2773377" y="83112"/>
                </a:lnTo>
                <a:cubicBezTo>
                  <a:pt x="2419103" y="83434"/>
                  <a:pt x="2064828" y="107043"/>
                  <a:pt x="1713640" y="153713"/>
                </a:cubicBezTo>
                <a:cubicBezTo>
                  <a:pt x="1370668" y="199285"/>
                  <a:pt x="952622" y="265156"/>
                  <a:pt x="682737" y="363699"/>
                </a:cubicBezTo>
                <a:cubicBezTo>
                  <a:pt x="412852" y="462242"/>
                  <a:pt x="230798" y="573285"/>
                  <a:pt x="94329" y="744969"/>
                </a:cubicBezTo>
                <a:cubicBezTo>
                  <a:pt x="20682" y="737946"/>
                  <a:pt x="72674" y="733171"/>
                  <a:pt x="9264" y="730536"/>
                </a:cubicBezTo>
                <a:cubicBezTo>
                  <a:pt x="-49368" y="712805"/>
                  <a:pt x="184827" y="522861"/>
                  <a:pt x="304418" y="443407"/>
                </a:cubicBezTo>
                <a:cubicBezTo>
                  <a:pt x="424009" y="363953"/>
                  <a:pt x="580461" y="303511"/>
                  <a:pt x="726813" y="253812"/>
                </a:cubicBezTo>
                <a:cubicBezTo>
                  <a:pt x="1281361" y="65504"/>
                  <a:pt x="1897006" y="23738"/>
                  <a:pt x="2478514" y="4919"/>
                </a:cubicBezTo>
                <a:cubicBezTo>
                  <a:pt x="3102849" y="-15302"/>
                  <a:pt x="3729759" y="26313"/>
                  <a:pt x="4344382" y="139210"/>
                </a:cubicBezTo>
                <a:cubicBezTo>
                  <a:pt x="4639907" y="193491"/>
                  <a:pt x="4935337" y="265134"/>
                  <a:pt x="5204565" y="398517"/>
                </a:cubicBezTo>
                <a:cubicBezTo>
                  <a:pt x="5351958" y="471542"/>
                  <a:pt x="5503441" y="581580"/>
                  <a:pt x="5529872" y="743931"/>
                </a:cubicBezTo>
                <a:cubicBezTo>
                  <a:pt x="5547631" y="853042"/>
                  <a:pt x="5502400" y="965523"/>
                  <a:pt x="5430228" y="1049245"/>
                </a:cubicBezTo>
                <a:cubicBezTo>
                  <a:pt x="5423450" y="1057121"/>
                  <a:pt x="5416501" y="1064808"/>
                  <a:pt x="5409382" y="1072305"/>
                </a:cubicBezTo>
                <a:lnTo>
                  <a:pt x="5409401" y="1072324"/>
                </a:lnTo>
                <a:close/>
              </a:path>
            </a:pathLst>
          </a:custGeom>
          <a:solidFill>
            <a:srgbClr val="76BF4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74373C-C504-E326-6D43-EAEEEB381297}"/>
              </a:ext>
            </a:extLst>
          </p:cNvPr>
          <p:cNvSpPr/>
          <p:nvPr/>
        </p:nvSpPr>
        <p:spPr>
          <a:xfrm>
            <a:off x="2527581" y="6068710"/>
            <a:ext cx="2696646" cy="4268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360 SEED SERVICE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6C54460-C1D7-77D0-7BB6-99C9AFA88C21}"/>
              </a:ext>
            </a:extLst>
          </p:cNvPr>
          <p:cNvSpPr/>
          <p:nvPr/>
        </p:nvSpPr>
        <p:spPr>
          <a:xfrm>
            <a:off x="3287650" y="4362650"/>
            <a:ext cx="3285745" cy="1535527"/>
          </a:xfrm>
          <a:custGeom>
            <a:avLst/>
            <a:gdLst>
              <a:gd name="connsiteX0" fmla="*/ 2055547 w 3285745"/>
              <a:gd name="connsiteY0" fmla="*/ 0 h 1535527"/>
              <a:gd name="connsiteX1" fmla="*/ 2055993 w 3285745"/>
              <a:gd name="connsiteY1" fmla="*/ 0 h 1535527"/>
              <a:gd name="connsiteX2" fmla="*/ 2567984 w 3285745"/>
              <a:gd name="connsiteY2" fmla="*/ 78493 h 1535527"/>
              <a:gd name="connsiteX3" fmla="*/ 3185674 w 3285745"/>
              <a:gd name="connsiteY3" fmla="*/ 326015 h 1535527"/>
              <a:gd name="connsiteX4" fmla="*/ 2662979 w 3285745"/>
              <a:gd name="connsiteY4" fmla="*/ 1011940 h 1535527"/>
              <a:gd name="connsiteX5" fmla="*/ 1114253 w 3285745"/>
              <a:gd name="connsiteY5" fmla="*/ 1318562 h 1535527"/>
              <a:gd name="connsiteX6" fmla="*/ 607878 w 3285745"/>
              <a:gd name="connsiteY6" fmla="*/ 1357841 h 1535527"/>
              <a:gd name="connsiteX7" fmla="*/ 607878 w 3285745"/>
              <a:gd name="connsiteY7" fmla="*/ 1535527 h 1535527"/>
              <a:gd name="connsiteX8" fmla="*/ 303716 w 3285745"/>
              <a:gd name="connsiteY8" fmla="*/ 1330820 h 1535527"/>
              <a:gd name="connsiteX9" fmla="*/ 0 w 3285745"/>
              <a:gd name="connsiteY9" fmla="*/ 1126112 h 1535527"/>
              <a:gd name="connsiteX10" fmla="*/ 303716 w 3285745"/>
              <a:gd name="connsiteY10" fmla="*/ 921851 h 1535527"/>
              <a:gd name="connsiteX11" fmla="*/ 607878 w 3285745"/>
              <a:gd name="connsiteY11" fmla="*/ 717144 h 1535527"/>
              <a:gd name="connsiteX12" fmla="*/ 607878 w 3285745"/>
              <a:gd name="connsiteY12" fmla="*/ 913907 h 1535527"/>
              <a:gd name="connsiteX13" fmla="*/ 1154099 w 3285745"/>
              <a:gd name="connsiteY13" fmla="*/ 928639 h 1535527"/>
              <a:gd name="connsiteX14" fmla="*/ 2836913 w 3285745"/>
              <a:gd name="connsiteY14" fmla="*/ 730078 h 1535527"/>
              <a:gd name="connsiteX15" fmla="*/ 3096923 w 3285745"/>
              <a:gd name="connsiteY15" fmla="*/ 414766 h 1535527"/>
              <a:gd name="connsiteX16" fmla="*/ 2552820 w 3285745"/>
              <a:gd name="connsiteY16" fmla="*/ 132012 h 1535527"/>
              <a:gd name="connsiteX17" fmla="*/ 2055547 w 3285745"/>
              <a:gd name="connsiteY17" fmla="*/ 0 h 153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85745" h="1535527">
                <a:moveTo>
                  <a:pt x="2055547" y="0"/>
                </a:moveTo>
                <a:lnTo>
                  <a:pt x="2055993" y="0"/>
                </a:lnTo>
                <a:cubicBezTo>
                  <a:pt x="2227251" y="17839"/>
                  <a:pt x="2398063" y="42369"/>
                  <a:pt x="2567984" y="78493"/>
                </a:cubicBezTo>
                <a:cubicBezTo>
                  <a:pt x="2778489" y="127552"/>
                  <a:pt x="3009955" y="179732"/>
                  <a:pt x="3185674" y="326015"/>
                </a:cubicBezTo>
                <a:cubicBezTo>
                  <a:pt x="3521500" y="660504"/>
                  <a:pt x="2926110" y="925865"/>
                  <a:pt x="2662979" y="1011940"/>
                </a:cubicBezTo>
                <a:cubicBezTo>
                  <a:pt x="2158904" y="1180188"/>
                  <a:pt x="1639025" y="1267406"/>
                  <a:pt x="1114253" y="1318562"/>
                </a:cubicBezTo>
                <a:lnTo>
                  <a:pt x="607878" y="1357841"/>
                </a:lnTo>
                <a:lnTo>
                  <a:pt x="607878" y="1535527"/>
                </a:lnTo>
                <a:lnTo>
                  <a:pt x="303716" y="1330820"/>
                </a:lnTo>
                <a:lnTo>
                  <a:pt x="0" y="1126112"/>
                </a:lnTo>
                <a:lnTo>
                  <a:pt x="303716" y="921851"/>
                </a:lnTo>
                <a:lnTo>
                  <a:pt x="607878" y="717144"/>
                </a:lnTo>
                <a:lnTo>
                  <a:pt x="607878" y="913907"/>
                </a:lnTo>
                <a:lnTo>
                  <a:pt x="1154099" y="928639"/>
                </a:lnTo>
                <a:cubicBezTo>
                  <a:pt x="1723065" y="933447"/>
                  <a:pt x="2297048" y="896988"/>
                  <a:pt x="2836913" y="730078"/>
                </a:cubicBezTo>
                <a:cubicBezTo>
                  <a:pt x="2962681" y="681465"/>
                  <a:pt x="3247219" y="578443"/>
                  <a:pt x="3096923" y="414766"/>
                </a:cubicBezTo>
                <a:cubicBezTo>
                  <a:pt x="2953315" y="269821"/>
                  <a:pt x="2749054" y="201139"/>
                  <a:pt x="2552820" y="132012"/>
                </a:cubicBezTo>
                <a:cubicBezTo>
                  <a:pt x="2390482" y="78939"/>
                  <a:pt x="2223683" y="36125"/>
                  <a:pt x="2055547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1D9946F1-DF23-E735-A696-A28C74752774}"/>
              </a:ext>
            </a:extLst>
          </p:cNvPr>
          <p:cNvSpPr/>
          <p:nvPr/>
        </p:nvSpPr>
        <p:spPr>
          <a:xfrm>
            <a:off x="1178414" y="4362650"/>
            <a:ext cx="2697491" cy="1359363"/>
          </a:xfrm>
          <a:custGeom>
            <a:avLst/>
            <a:gdLst>
              <a:gd name="connsiteX0" fmla="*/ 2697491 w 2697491"/>
              <a:gd name="connsiteY0" fmla="*/ 913378 h 1359363"/>
              <a:gd name="connsiteX1" fmla="*/ 2697491 w 2697491"/>
              <a:gd name="connsiteY1" fmla="*/ 1359363 h 1359363"/>
              <a:gd name="connsiteX2" fmla="*/ 2423859 w 2697491"/>
              <a:gd name="connsiteY2" fmla="*/ 1338136 h 1359363"/>
              <a:gd name="connsiteX3" fmla="*/ 2412952 w 2697491"/>
              <a:gd name="connsiteY3" fmla="*/ 1330819 h 1359363"/>
              <a:gd name="connsiteX4" fmla="*/ 2109236 w 2697491"/>
              <a:gd name="connsiteY4" fmla="*/ 1126112 h 1359363"/>
              <a:gd name="connsiteX5" fmla="*/ 2411776 w 2697491"/>
              <a:gd name="connsiteY5" fmla="*/ 922198 h 1359363"/>
              <a:gd name="connsiteX6" fmla="*/ 1229753 w 2697491"/>
              <a:gd name="connsiteY6" fmla="*/ 0 h 1359363"/>
              <a:gd name="connsiteX7" fmla="*/ 685651 w 2697491"/>
              <a:gd name="connsiteY7" fmla="*/ 797867 h 1359363"/>
              <a:gd name="connsiteX8" fmla="*/ 2193172 w 2697491"/>
              <a:gd name="connsiteY8" fmla="*/ 928946 h 1359363"/>
              <a:gd name="connsiteX9" fmla="*/ 2267351 w 2697491"/>
              <a:gd name="connsiteY9" fmla="*/ 926656 h 1359363"/>
              <a:gd name="connsiteX10" fmla="*/ 2065976 w 2697491"/>
              <a:gd name="connsiteY10" fmla="*/ 1061890 h 1359363"/>
              <a:gd name="connsiteX11" fmla="*/ 1970535 w 2697491"/>
              <a:gd name="connsiteY11" fmla="*/ 1126112 h 1359363"/>
              <a:gd name="connsiteX12" fmla="*/ 2065976 w 2697491"/>
              <a:gd name="connsiteY12" fmla="*/ 1190334 h 1359363"/>
              <a:gd name="connsiteX13" fmla="*/ 2267570 w 2697491"/>
              <a:gd name="connsiteY13" fmla="*/ 1326011 h 1359363"/>
              <a:gd name="connsiteX14" fmla="*/ 2171556 w 2697491"/>
              <a:gd name="connsiteY14" fmla="*/ 1318562 h 1359363"/>
              <a:gd name="connsiteX15" fmla="*/ 622767 w 2697491"/>
              <a:gd name="connsiteY15" fmla="*/ 1011940 h 1359363"/>
              <a:gd name="connsiteX16" fmla="*/ 100072 w 2697491"/>
              <a:gd name="connsiteY16" fmla="*/ 326015 h 1359363"/>
              <a:gd name="connsiteX17" fmla="*/ 717762 w 2697491"/>
              <a:gd name="connsiteY17" fmla="*/ 78493 h 1359363"/>
              <a:gd name="connsiteX18" fmla="*/ 1229753 w 2697491"/>
              <a:gd name="connsiteY18" fmla="*/ 0 h 135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97491" h="1359363">
                <a:moveTo>
                  <a:pt x="2697491" y="913378"/>
                </a:moveTo>
                <a:cubicBezTo>
                  <a:pt x="2697491" y="913378"/>
                  <a:pt x="2697491" y="1359363"/>
                  <a:pt x="2697491" y="1359363"/>
                </a:cubicBezTo>
                <a:lnTo>
                  <a:pt x="2423859" y="1338136"/>
                </a:lnTo>
                <a:lnTo>
                  <a:pt x="2412952" y="1330819"/>
                </a:lnTo>
                <a:lnTo>
                  <a:pt x="2109236" y="1126112"/>
                </a:lnTo>
                <a:lnTo>
                  <a:pt x="2411776" y="922198"/>
                </a:lnTo>
                <a:close/>
                <a:moveTo>
                  <a:pt x="1229753" y="0"/>
                </a:moveTo>
                <a:cubicBezTo>
                  <a:pt x="697247" y="110604"/>
                  <a:pt x="-566676" y="500841"/>
                  <a:pt x="685651" y="797867"/>
                </a:cubicBezTo>
                <a:cubicBezTo>
                  <a:pt x="1176681" y="904904"/>
                  <a:pt x="1686777" y="934423"/>
                  <a:pt x="2193172" y="928946"/>
                </a:cubicBezTo>
                <a:lnTo>
                  <a:pt x="2267351" y="926656"/>
                </a:lnTo>
                <a:lnTo>
                  <a:pt x="2065976" y="1061890"/>
                </a:lnTo>
                <a:lnTo>
                  <a:pt x="1970535" y="1126112"/>
                </a:lnTo>
                <a:lnTo>
                  <a:pt x="2065976" y="1190334"/>
                </a:lnTo>
                <a:lnTo>
                  <a:pt x="2267570" y="1326011"/>
                </a:lnTo>
                <a:lnTo>
                  <a:pt x="2171556" y="1318562"/>
                </a:lnTo>
                <a:cubicBezTo>
                  <a:pt x="1646889" y="1267406"/>
                  <a:pt x="1127177" y="1180189"/>
                  <a:pt x="622767" y="1011940"/>
                </a:cubicBezTo>
                <a:cubicBezTo>
                  <a:pt x="359636" y="925865"/>
                  <a:pt x="-235755" y="660058"/>
                  <a:pt x="100072" y="326015"/>
                </a:cubicBezTo>
                <a:cubicBezTo>
                  <a:pt x="275790" y="179286"/>
                  <a:pt x="507703" y="127552"/>
                  <a:pt x="717762" y="78493"/>
                </a:cubicBezTo>
                <a:cubicBezTo>
                  <a:pt x="887236" y="42369"/>
                  <a:pt x="1058495" y="18285"/>
                  <a:pt x="1229753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8AD121-B72E-8790-9CE0-6EAAF4EDC7B1}"/>
              </a:ext>
            </a:extLst>
          </p:cNvPr>
          <p:cNvSpPr txBox="1"/>
          <p:nvPr/>
        </p:nvSpPr>
        <p:spPr>
          <a:xfrm>
            <a:off x="2755306" y="2315974"/>
            <a:ext cx="118898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R&amp;D PRODUCTION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661853-38CD-8CFD-7660-7ACFC027C43E}"/>
              </a:ext>
            </a:extLst>
          </p:cNvPr>
          <p:cNvSpPr txBox="1"/>
          <p:nvPr/>
        </p:nvSpPr>
        <p:spPr>
          <a:xfrm>
            <a:off x="5154600" y="2687602"/>
            <a:ext cx="138098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TREAT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F147FA-7229-1DA8-2656-94D07DAF4941}"/>
              </a:ext>
            </a:extLst>
          </p:cNvPr>
          <p:cNvSpPr txBox="1"/>
          <p:nvPr/>
        </p:nvSpPr>
        <p:spPr>
          <a:xfrm>
            <a:off x="2805148" y="4625536"/>
            <a:ext cx="88589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 CHAIN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A4B07B-7B1D-E780-C174-50B117EA3601}"/>
              </a:ext>
            </a:extLst>
          </p:cNvPr>
          <p:cNvSpPr txBox="1"/>
          <p:nvPr/>
        </p:nvSpPr>
        <p:spPr>
          <a:xfrm>
            <a:off x="4999544" y="4600341"/>
            <a:ext cx="1259941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SEED TECHNOLOGY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13D84E-5035-CA15-8717-2102A1861072}"/>
              </a:ext>
            </a:extLst>
          </p:cNvPr>
          <p:cNvGrpSpPr/>
          <p:nvPr/>
        </p:nvGrpSpPr>
        <p:grpSpPr>
          <a:xfrm>
            <a:off x="2649075" y="2759233"/>
            <a:ext cx="1401451" cy="1401449"/>
            <a:chOff x="2649075" y="2759233"/>
            <a:chExt cx="1401451" cy="1401449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D6AF447-FD43-4481-D5CA-861748ECAC1D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649075" y="2759233"/>
              <a:ext cx="1401451" cy="140144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E58A59C-25CC-C571-D475-01B6435FD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1982" y="2920337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D07B02F-1DDC-30C1-B1DF-0116312FEA82}"/>
              </a:ext>
            </a:extLst>
          </p:cNvPr>
          <p:cNvGrpSpPr/>
          <p:nvPr/>
        </p:nvGrpSpPr>
        <p:grpSpPr>
          <a:xfrm>
            <a:off x="5144365" y="2939036"/>
            <a:ext cx="1401451" cy="1401449"/>
            <a:chOff x="5144365" y="2939036"/>
            <a:chExt cx="1401451" cy="14014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6A8A3F4-3333-4598-2201-5FC042FCA27E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144365" y="2939036"/>
              <a:ext cx="1401451" cy="140144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22520B9-2FB3-314C-D670-C2BE974C0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7272" y="3142119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E45D17-E8A9-DB2E-E27B-21DCCA0B5810}"/>
              </a:ext>
            </a:extLst>
          </p:cNvPr>
          <p:cNvGrpSpPr/>
          <p:nvPr/>
        </p:nvGrpSpPr>
        <p:grpSpPr>
          <a:xfrm>
            <a:off x="1649023" y="3664721"/>
            <a:ext cx="1401451" cy="1401449"/>
            <a:chOff x="1649023" y="3664721"/>
            <a:chExt cx="1401451" cy="1401449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8622372B-C68F-071A-938B-19A3A9EFFDE6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649023" y="3664721"/>
              <a:ext cx="1401451" cy="140144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41FAE53-A898-AB57-F59B-DE90711EF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11930" y="3838221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99DA248-1B51-DD80-DE49-A46204C5F140}"/>
              </a:ext>
            </a:extLst>
          </p:cNvPr>
          <p:cNvGrpSpPr/>
          <p:nvPr/>
        </p:nvGrpSpPr>
        <p:grpSpPr>
          <a:xfrm>
            <a:off x="3793809" y="3666835"/>
            <a:ext cx="1401451" cy="1401449"/>
            <a:chOff x="3793809" y="3666835"/>
            <a:chExt cx="1401451" cy="1401449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831605A-ED4E-9C74-F331-E54CBE9F07A0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3793809" y="3666835"/>
              <a:ext cx="1401451" cy="140144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7913A4-6680-DCAC-3D97-2A53B1155C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6716" y="3838221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98952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75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75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F2D92DC-013E-AA11-87C8-14DC5D9126FB}"/>
              </a:ext>
            </a:extLst>
          </p:cNvPr>
          <p:cNvSpPr/>
          <p:nvPr/>
        </p:nvSpPr>
        <p:spPr>
          <a:xfrm rot="3166339">
            <a:off x="-682402" y="4495090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3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31 000 HA DE PRODUCTION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8306432-E083-AB54-1E4D-16C63EECDD76}"/>
              </a:ext>
            </a:extLst>
          </p:cNvPr>
          <p:cNvGrpSpPr/>
          <p:nvPr/>
        </p:nvGrpSpPr>
        <p:grpSpPr>
          <a:xfrm>
            <a:off x="218870" y="1737375"/>
            <a:ext cx="3494217" cy="5120625"/>
            <a:chOff x="218870" y="1737375"/>
            <a:chExt cx="3494217" cy="5120625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7202E9D3-74F3-1708-6AB6-AE8CC5A02E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7" y="2646215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87350CE-2EBC-B06C-52B3-C0DC7AEED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218870" y="1737375"/>
              <a:ext cx="3178758" cy="3667814"/>
            </a:xfrm>
            <a:custGeom>
              <a:avLst/>
              <a:gdLst>
                <a:gd name="connsiteX0" fmla="*/ 0 w 3178758"/>
                <a:gd name="connsiteY0" fmla="*/ 0 h 3667814"/>
                <a:gd name="connsiteX1" fmla="*/ 3178758 w 3178758"/>
                <a:gd name="connsiteY1" fmla="*/ 0 h 3667814"/>
                <a:gd name="connsiteX2" fmla="*/ 3178758 w 3178758"/>
                <a:gd name="connsiteY2" fmla="*/ 2571511 h 3667814"/>
                <a:gd name="connsiteX3" fmla="*/ 3173044 w 3178758"/>
                <a:gd name="connsiteY3" fmla="*/ 2570786 h 3667814"/>
                <a:gd name="connsiteX4" fmla="*/ 3089106 w 3178758"/>
                <a:gd name="connsiteY4" fmla="*/ 2556718 h 3667814"/>
                <a:gd name="connsiteX5" fmla="*/ 2972565 w 3178758"/>
                <a:gd name="connsiteY5" fmla="*/ 2547753 h 3667814"/>
                <a:gd name="connsiteX6" fmla="*/ 2730518 w 3178758"/>
                <a:gd name="connsiteY6" fmla="*/ 2574648 h 3667814"/>
                <a:gd name="connsiteX7" fmla="*/ 2685695 w 3178758"/>
                <a:gd name="connsiteY7" fmla="*/ 2583612 h 3667814"/>
                <a:gd name="connsiteX8" fmla="*/ 2587083 w 3178758"/>
                <a:gd name="connsiteY8" fmla="*/ 2601542 h 3667814"/>
                <a:gd name="connsiteX9" fmla="*/ 2488471 w 3178758"/>
                <a:gd name="connsiteY9" fmla="*/ 2682224 h 3667814"/>
                <a:gd name="connsiteX10" fmla="*/ 2120918 w 3178758"/>
                <a:gd name="connsiteY10" fmla="*/ 2951165 h 3667814"/>
                <a:gd name="connsiteX11" fmla="*/ 2058165 w 3178758"/>
                <a:gd name="connsiteY11" fmla="*/ 3076671 h 3667814"/>
                <a:gd name="connsiteX12" fmla="*/ 1995412 w 3178758"/>
                <a:gd name="connsiteY12" fmla="*/ 3148389 h 3667814"/>
                <a:gd name="connsiteX13" fmla="*/ 1909860 w 3178758"/>
                <a:gd name="connsiteY13" fmla="*/ 3667814 h 3667814"/>
                <a:gd name="connsiteX14" fmla="*/ 0 w 3178758"/>
                <a:gd name="connsiteY14" fmla="*/ 3667814 h 366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78758" h="3667814">
                  <a:moveTo>
                    <a:pt x="0" y="0"/>
                  </a:moveTo>
                  <a:lnTo>
                    <a:pt x="3178758" y="0"/>
                  </a:lnTo>
                  <a:lnTo>
                    <a:pt x="3178758" y="2571511"/>
                  </a:lnTo>
                  <a:lnTo>
                    <a:pt x="3173044" y="2570786"/>
                  </a:lnTo>
                  <a:cubicBezTo>
                    <a:pt x="3149424" y="2567330"/>
                    <a:pt x="3121740" y="2562790"/>
                    <a:pt x="3089106" y="2556718"/>
                  </a:cubicBezTo>
                  <a:cubicBezTo>
                    <a:pt x="3050802" y="2549592"/>
                    <a:pt x="3011412" y="2550741"/>
                    <a:pt x="2972565" y="2547753"/>
                  </a:cubicBezTo>
                  <a:lnTo>
                    <a:pt x="2730518" y="2574648"/>
                  </a:lnTo>
                  <a:cubicBezTo>
                    <a:pt x="2715577" y="2577636"/>
                    <a:pt x="2700671" y="2580804"/>
                    <a:pt x="2685695" y="2583612"/>
                  </a:cubicBezTo>
                  <a:cubicBezTo>
                    <a:pt x="2652858" y="2589769"/>
                    <a:pt x="2616965" y="2586601"/>
                    <a:pt x="2587083" y="2601542"/>
                  </a:cubicBezTo>
                  <a:cubicBezTo>
                    <a:pt x="2549096" y="2620536"/>
                    <a:pt x="2521342" y="2655330"/>
                    <a:pt x="2488471" y="2682224"/>
                  </a:cubicBezTo>
                  <a:lnTo>
                    <a:pt x="2120918" y="2951165"/>
                  </a:lnTo>
                  <a:cubicBezTo>
                    <a:pt x="2064014" y="3008072"/>
                    <a:pt x="2159125" y="2908405"/>
                    <a:pt x="2058165" y="3076671"/>
                  </a:cubicBezTo>
                  <a:cubicBezTo>
                    <a:pt x="2041822" y="3103910"/>
                    <a:pt x="2016330" y="3124483"/>
                    <a:pt x="1995412" y="3148389"/>
                  </a:cubicBezTo>
                  <a:lnTo>
                    <a:pt x="1909860" y="3667814"/>
                  </a:lnTo>
                  <a:lnTo>
                    <a:pt x="0" y="3667814"/>
                  </a:lnTo>
                  <a:close/>
                </a:path>
              </a:pathLst>
            </a:cu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1967599" y="3330352"/>
            <a:ext cx="197296" cy="197296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8ED2C917-A3A9-A853-3A08-CB24CB2C8130}"/>
              </a:ext>
            </a:extLst>
          </p:cNvPr>
          <p:cNvSpPr txBox="1">
            <a:spLocks/>
          </p:cNvSpPr>
          <p:nvPr/>
        </p:nvSpPr>
        <p:spPr>
          <a:xfrm>
            <a:off x="1133881" y="1171889"/>
            <a:ext cx="10381439" cy="4845610"/>
          </a:xfrm>
          <a:prstGeom prst="roundRect">
            <a:avLst>
              <a:gd name="adj" fmla="val 41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>
                <a:solidFill>
                  <a:srgbClr val="FFFFFF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E5FC268-4BE2-BAD8-DF5E-84D1BEF0933F}"/>
              </a:ext>
            </a:extLst>
          </p:cNvPr>
          <p:cNvGrpSpPr/>
          <p:nvPr/>
        </p:nvGrpSpPr>
        <p:grpSpPr>
          <a:xfrm>
            <a:off x="4111645" y="1407458"/>
            <a:ext cx="4190940" cy="4374472"/>
            <a:chOff x="4111645" y="1407458"/>
            <a:chExt cx="4190940" cy="437447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D360FD-BA80-81E9-9BE7-8F98923D575A}"/>
                </a:ext>
              </a:extLst>
            </p:cNvPr>
            <p:cNvSpPr/>
            <p:nvPr/>
          </p:nvSpPr>
          <p:spPr>
            <a:xfrm>
              <a:off x="6234658" y="4420318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4006AF-4512-5A72-66EE-E61F550A2A24}"/>
                </a:ext>
              </a:extLst>
            </p:cNvPr>
            <p:cNvSpPr/>
            <p:nvPr/>
          </p:nvSpPr>
          <p:spPr>
            <a:xfrm>
              <a:off x="4990928" y="24525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CBFC45D-75AC-815C-A190-2A8F109F043D}"/>
                </a:ext>
              </a:extLst>
            </p:cNvPr>
            <p:cNvSpPr/>
            <p:nvPr/>
          </p:nvSpPr>
          <p:spPr>
            <a:xfrm>
              <a:off x="5384243" y="3866698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BC8946-A96C-B9E4-864A-6DEE65F48416}"/>
                </a:ext>
              </a:extLst>
            </p:cNvPr>
            <p:cNvSpPr/>
            <p:nvPr/>
          </p:nvSpPr>
          <p:spPr>
            <a:xfrm>
              <a:off x="5906059" y="4167117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AC0AB9-11EB-EB48-2A4A-A3DDBD9849E5}"/>
                </a:ext>
              </a:extLst>
            </p:cNvPr>
            <p:cNvSpPr/>
            <p:nvPr/>
          </p:nvSpPr>
          <p:spPr>
            <a:xfrm>
              <a:off x="6106936" y="3922968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F4F52B-2D7A-3DF4-E631-32F99AFD973D}"/>
                </a:ext>
              </a:extLst>
            </p:cNvPr>
            <p:cNvSpPr/>
            <p:nvPr/>
          </p:nvSpPr>
          <p:spPr>
            <a:xfrm>
              <a:off x="6499792" y="40583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ADD3AE5-3171-3A8E-6E18-52354BFDCB4E}"/>
                </a:ext>
              </a:extLst>
            </p:cNvPr>
            <p:cNvSpPr/>
            <p:nvPr/>
          </p:nvSpPr>
          <p:spPr>
            <a:xfrm>
              <a:off x="5616084" y="4032863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8583DD-3065-0DD8-7B4F-6BD961BA9690}"/>
                </a:ext>
              </a:extLst>
            </p:cNvPr>
            <p:cNvSpPr/>
            <p:nvPr/>
          </p:nvSpPr>
          <p:spPr>
            <a:xfrm>
              <a:off x="4111645" y="4799613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94CA20-D5FB-BC31-6EB0-20A100023F67}"/>
                </a:ext>
              </a:extLst>
            </p:cNvPr>
            <p:cNvSpPr/>
            <p:nvPr/>
          </p:nvSpPr>
          <p:spPr>
            <a:xfrm>
              <a:off x="4253588" y="4612428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FD657F9-D6C6-9C4E-D031-924020E2941E}"/>
                </a:ext>
              </a:extLst>
            </p:cNvPr>
            <p:cNvSpPr/>
            <p:nvPr/>
          </p:nvSpPr>
          <p:spPr>
            <a:xfrm>
              <a:off x="5656524" y="4412477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470CD2A-D1D8-25FE-23A4-727007D77979}"/>
                </a:ext>
              </a:extLst>
            </p:cNvPr>
            <p:cNvSpPr/>
            <p:nvPr/>
          </p:nvSpPr>
          <p:spPr>
            <a:xfrm>
              <a:off x="6230856" y="34441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08F1A54-FE92-D17B-C3AA-BC414EC81047}"/>
                </a:ext>
              </a:extLst>
            </p:cNvPr>
            <p:cNvSpPr/>
            <p:nvPr/>
          </p:nvSpPr>
          <p:spPr>
            <a:xfrm>
              <a:off x="6891628" y="4896255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C2B1CCE-1676-A62A-8340-7401DAFF0FF5}"/>
                </a:ext>
              </a:extLst>
            </p:cNvPr>
            <p:cNvSpPr/>
            <p:nvPr/>
          </p:nvSpPr>
          <p:spPr>
            <a:xfrm>
              <a:off x="6422598" y="1531438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9071A48-118F-2695-8C67-AE9A30AB7121}"/>
                </a:ext>
              </a:extLst>
            </p:cNvPr>
            <p:cNvSpPr/>
            <p:nvPr/>
          </p:nvSpPr>
          <p:spPr>
            <a:xfrm>
              <a:off x="5628603" y="3471468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EDD629-1BDF-CEB4-8706-93A0E889E7CB}"/>
                </a:ext>
              </a:extLst>
            </p:cNvPr>
            <p:cNvSpPr/>
            <p:nvPr/>
          </p:nvSpPr>
          <p:spPr>
            <a:xfrm>
              <a:off x="6020432" y="1722196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BD1BCAC-E3EF-5066-2933-06BF7934933C}"/>
                </a:ext>
              </a:extLst>
            </p:cNvPr>
            <p:cNvSpPr/>
            <p:nvPr/>
          </p:nvSpPr>
          <p:spPr>
            <a:xfrm>
              <a:off x="4447074" y="3268713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EA102E9-889E-0D14-BC39-862DAB54CFE6}"/>
                </a:ext>
              </a:extLst>
            </p:cNvPr>
            <p:cNvSpPr/>
            <p:nvPr/>
          </p:nvSpPr>
          <p:spPr>
            <a:xfrm>
              <a:off x="6457013" y="41597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21CCA3-01C9-D465-D785-5476BB9B0ECB}"/>
                </a:ext>
              </a:extLst>
            </p:cNvPr>
            <p:cNvSpPr/>
            <p:nvPr/>
          </p:nvSpPr>
          <p:spPr>
            <a:xfrm>
              <a:off x="6696937" y="3174420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730B80-D5D3-E82C-64CF-DBCBF31C7B5C}"/>
                </a:ext>
              </a:extLst>
            </p:cNvPr>
            <p:cNvSpPr/>
            <p:nvPr/>
          </p:nvSpPr>
          <p:spPr>
            <a:xfrm>
              <a:off x="6680740" y="2974906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28296B-9230-D2EA-1B5D-3B863F491875}"/>
                </a:ext>
              </a:extLst>
            </p:cNvPr>
            <p:cNvSpPr/>
            <p:nvPr/>
          </p:nvSpPr>
          <p:spPr>
            <a:xfrm>
              <a:off x="6810998" y="41096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A3F22E1-D6BB-A3E3-BE27-A0BDC8F7A605}"/>
                </a:ext>
              </a:extLst>
            </p:cNvPr>
            <p:cNvSpPr/>
            <p:nvPr/>
          </p:nvSpPr>
          <p:spPr>
            <a:xfrm>
              <a:off x="7028114" y="4591734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818CFF7-C7DB-7F56-696F-AAFB8A622022}"/>
                </a:ext>
              </a:extLst>
            </p:cNvPr>
            <p:cNvSpPr/>
            <p:nvPr/>
          </p:nvSpPr>
          <p:spPr>
            <a:xfrm>
              <a:off x="6694580" y="2767433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A48CA11-9461-EA61-0450-041743516599}"/>
                </a:ext>
              </a:extLst>
            </p:cNvPr>
            <p:cNvSpPr/>
            <p:nvPr/>
          </p:nvSpPr>
          <p:spPr>
            <a:xfrm>
              <a:off x="4755725" y="39031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50DD8BA-074E-17B6-F3F8-B57CA7E6DD76}"/>
                </a:ext>
              </a:extLst>
            </p:cNvPr>
            <p:cNvSpPr/>
            <p:nvPr/>
          </p:nvSpPr>
          <p:spPr>
            <a:xfrm>
              <a:off x="5448157" y="36333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8A8ECE4-BACB-514A-C6CA-8CE50D4B0FC4}"/>
                </a:ext>
              </a:extLst>
            </p:cNvPr>
            <p:cNvSpPr/>
            <p:nvPr/>
          </p:nvSpPr>
          <p:spPr>
            <a:xfrm>
              <a:off x="6353767" y="5746800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F6D42-DA37-5AE3-D444-1C6459EAC31E}"/>
                </a:ext>
              </a:extLst>
            </p:cNvPr>
            <p:cNvSpPr/>
            <p:nvPr/>
          </p:nvSpPr>
          <p:spPr>
            <a:xfrm>
              <a:off x="6248556" y="4460501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103" name="Graphic 124">
              <a:extLst>
                <a:ext uri="{FF2B5EF4-FFF2-40B4-BE49-F238E27FC236}">
                  <a16:creationId xmlns:a16="http://schemas.microsoft.com/office/drawing/2014/main" id="{4D296807-824B-A79C-D158-E6E501863B47}"/>
                </a:ext>
              </a:extLst>
            </p:cNvPr>
            <p:cNvGrpSpPr/>
            <p:nvPr/>
          </p:nvGrpSpPr>
          <p:grpSpPr>
            <a:xfrm>
              <a:off x="4681878" y="2734984"/>
              <a:ext cx="670947" cy="1205512"/>
              <a:chOff x="4837503" y="2741221"/>
              <a:chExt cx="654344" cy="1175683"/>
            </a:xfrm>
            <a:solidFill>
              <a:schemeClr val="bg2">
                <a:lumMod val="60000"/>
                <a:lumOff val="40000"/>
              </a:schemeClr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B118BBC-D06D-21BD-4C95-1047635EA453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FE2146D-4AF4-6E5D-8886-9A60EFC37959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8867379-91C8-4E42-CE03-6813138D2D30}"/>
                </a:ext>
              </a:extLst>
            </p:cNvPr>
            <p:cNvSpPr/>
            <p:nvPr/>
          </p:nvSpPr>
          <p:spPr>
            <a:xfrm>
              <a:off x="6446133" y="4605202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6B52577-3A37-D8F6-924B-ADC9627B5B79}"/>
                </a:ext>
              </a:extLst>
            </p:cNvPr>
            <p:cNvSpPr/>
            <p:nvPr/>
          </p:nvSpPr>
          <p:spPr>
            <a:xfrm>
              <a:off x="6705204" y="4778981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603086F-B693-9C11-589D-BD2BA8F4D256}"/>
                </a:ext>
              </a:extLst>
            </p:cNvPr>
            <p:cNvSpPr/>
            <p:nvPr/>
          </p:nvSpPr>
          <p:spPr>
            <a:xfrm>
              <a:off x="6687103" y="4459675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4345A8C-7159-EF82-42ED-7B7A4E05CBD8}"/>
                </a:ext>
              </a:extLst>
            </p:cNvPr>
            <p:cNvSpPr/>
            <p:nvPr/>
          </p:nvSpPr>
          <p:spPr>
            <a:xfrm>
              <a:off x="6851754" y="4818885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solidFill>
              <a:srgbClr val="D4D5D6"/>
            </a:solidFill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B9CDD4B-5B18-4FE4-9CA9-6573AC28ACDE}"/>
                </a:ext>
              </a:extLst>
            </p:cNvPr>
            <p:cNvSpPr/>
            <p:nvPr/>
          </p:nvSpPr>
          <p:spPr>
            <a:xfrm>
              <a:off x="6903427" y="4894800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0D7FBEC-486B-71C8-F7F9-4018644DBFD7}"/>
                </a:ext>
              </a:extLst>
            </p:cNvPr>
            <p:cNvSpPr/>
            <p:nvPr/>
          </p:nvSpPr>
          <p:spPr>
            <a:xfrm>
              <a:off x="6785432" y="4891308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FCC8E12-11E3-D522-71BC-1F435982941F}"/>
                </a:ext>
              </a:extLst>
            </p:cNvPr>
            <p:cNvSpPr/>
            <p:nvPr/>
          </p:nvSpPr>
          <p:spPr>
            <a:xfrm>
              <a:off x="6909327" y="3152587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1E1BDE4-7613-0E6D-29D4-6F960D892213}"/>
                </a:ext>
              </a:extLst>
            </p:cNvPr>
            <p:cNvSpPr/>
            <p:nvPr/>
          </p:nvSpPr>
          <p:spPr>
            <a:xfrm>
              <a:off x="5646863" y="1407458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4D736AC-A275-71AC-F408-E9F6B03D0D88}"/>
                </a:ext>
              </a:extLst>
            </p:cNvPr>
            <p:cNvSpPr/>
            <p:nvPr/>
          </p:nvSpPr>
          <p:spPr>
            <a:xfrm>
              <a:off x="6916729" y="3480157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3EE6671-9BB5-41FB-D0F2-DD9A015A1D88}"/>
                </a:ext>
              </a:extLst>
            </p:cNvPr>
            <p:cNvSpPr/>
            <p:nvPr/>
          </p:nvSpPr>
          <p:spPr>
            <a:xfrm>
              <a:off x="5613220" y="4326686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F85C8A9F-9623-50E6-4530-39B818D75456}"/>
                </a:ext>
              </a:extLst>
            </p:cNvPr>
            <p:cNvSpPr/>
            <p:nvPr/>
          </p:nvSpPr>
          <p:spPr>
            <a:xfrm>
              <a:off x="7282916" y="4075019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83E34E5-C1A8-783A-D19C-D8D575E9B764}"/>
                </a:ext>
              </a:extLst>
            </p:cNvPr>
            <p:cNvSpPr/>
            <p:nvPr/>
          </p:nvSpPr>
          <p:spPr>
            <a:xfrm>
              <a:off x="5185546" y="4904903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E254CAB0-FF3F-BC1B-E2C5-EC5333E02F55}"/>
                </a:ext>
              </a:extLst>
            </p:cNvPr>
            <p:cNvSpPr/>
            <p:nvPr/>
          </p:nvSpPr>
          <p:spPr>
            <a:xfrm>
              <a:off x="6161042" y="4786697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368F3B1-06D3-AFCA-019C-172096ED94F5}"/>
                </a:ext>
              </a:extLst>
            </p:cNvPr>
            <p:cNvSpPr/>
            <p:nvPr/>
          </p:nvSpPr>
          <p:spPr>
            <a:xfrm>
              <a:off x="5678248" y="4810709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33E0F09-7FFB-AA6F-9CEF-CE8E86970207}"/>
                </a:ext>
              </a:extLst>
            </p:cNvPr>
            <p:cNvSpPr/>
            <p:nvPr/>
          </p:nvSpPr>
          <p:spPr>
            <a:xfrm>
              <a:off x="4915612" y="3419354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050EE12E-2F86-9249-AECA-A8F92F478132}"/>
                </a:ext>
              </a:extLst>
            </p:cNvPr>
            <p:cNvSpPr/>
            <p:nvPr/>
          </p:nvSpPr>
          <p:spPr>
            <a:xfrm>
              <a:off x="5899487" y="4397727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F593E211-DCB7-1E04-E19A-383DA9CF605E}"/>
                </a:ext>
              </a:extLst>
            </p:cNvPr>
            <p:cNvSpPr/>
            <p:nvPr/>
          </p:nvSpPr>
          <p:spPr>
            <a:xfrm>
              <a:off x="6152194" y="4782193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8D8EF68B-1BB7-500E-6723-4CBE747F35CE}"/>
                </a:ext>
              </a:extLst>
            </p:cNvPr>
            <p:cNvSpPr/>
            <p:nvPr/>
          </p:nvSpPr>
          <p:spPr>
            <a:xfrm>
              <a:off x="6162026" y="502015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9688B168-2835-3D91-B18D-875644A7A7EA}"/>
              </a:ext>
            </a:extLst>
          </p:cNvPr>
          <p:cNvSpPr txBox="1"/>
          <p:nvPr/>
        </p:nvSpPr>
        <p:spPr>
          <a:xfrm>
            <a:off x="1441823" y="3178131"/>
            <a:ext cx="2771759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RÉSEAU DE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1500 AGRICULTEURS MULTIPLICATEURS 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B6DDD0AD-C68F-46AF-9418-956A3FD808D4}"/>
              </a:ext>
            </a:extLst>
          </p:cNvPr>
          <p:cNvSpPr txBox="1"/>
          <p:nvPr/>
        </p:nvSpPr>
        <p:spPr>
          <a:xfrm>
            <a:off x="8704051" y="2286305"/>
            <a:ext cx="2318135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29 000 Ha en </a:t>
            </a:r>
            <a:r>
              <a:rPr lang="fr-FR" sz="1400" b="1" dirty="0">
                <a:solidFill>
                  <a:srgbClr val="93BA1F"/>
                </a:solidFill>
                <a:latin typeface="Helvetica LT Std" panose="020B0504020202020204" pitchFamily="34" charset="0"/>
              </a:rPr>
              <a:t>Europe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FB8A551-AEB4-6BCE-6326-031F3A284094}"/>
              </a:ext>
            </a:extLst>
          </p:cNvPr>
          <p:cNvGrpSpPr/>
          <p:nvPr/>
        </p:nvGrpSpPr>
        <p:grpSpPr>
          <a:xfrm>
            <a:off x="9560317" y="1571288"/>
            <a:ext cx="605604" cy="605602"/>
            <a:chOff x="9560317" y="1571288"/>
            <a:chExt cx="605604" cy="605602"/>
          </a:xfrm>
        </p:grpSpPr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6FE34EE7-FB00-E6DE-7556-9487D6847211}"/>
                </a:ext>
              </a:extLst>
            </p:cNvPr>
            <p:cNvSpPr/>
            <p:nvPr/>
          </p:nvSpPr>
          <p:spPr>
            <a:xfrm>
              <a:off x="9560317" y="1571288"/>
              <a:ext cx="605604" cy="605602"/>
            </a:xfrm>
            <a:prstGeom prst="ellipse">
              <a:avLst/>
            </a:prstGeom>
            <a:solidFill>
              <a:srgbClr val="93BA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27" name="Graphic 326">
              <a:extLst>
                <a:ext uri="{FF2B5EF4-FFF2-40B4-BE49-F238E27FC236}">
                  <a16:creationId xmlns:a16="http://schemas.microsoft.com/office/drawing/2014/main" id="{4D8387B5-9B00-BD8B-B309-95031219C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" r="20"/>
            <a:stretch/>
          </p:blipFill>
          <p:spPr>
            <a:xfrm>
              <a:off x="9688259" y="1682735"/>
              <a:ext cx="349718" cy="349860"/>
            </a:xfrm>
            <a:prstGeom prst="rect">
              <a:avLst/>
            </a:prstGeom>
          </p:spPr>
        </p:pic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7C6D1467-0A85-80C3-15D9-8799F72BEEFC}"/>
              </a:ext>
            </a:extLst>
          </p:cNvPr>
          <p:cNvSpPr txBox="1"/>
          <p:nvPr/>
        </p:nvSpPr>
        <p:spPr>
          <a:xfrm>
            <a:off x="8557315" y="3488193"/>
            <a:ext cx="2611606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Autres zones de production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Amérique du sud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et Nouvelle Zélande 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786F04-106B-BCEF-7864-A5C508327607}"/>
              </a:ext>
            </a:extLst>
          </p:cNvPr>
          <p:cNvGrpSpPr/>
          <p:nvPr/>
        </p:nvGrpSpPr>
        <p:grpSpPr>
          <a:xfrm>
            <a:off x="9560317" y="2807147"/>
            <a:ext cx="605604" cy="605602"/>
            <a:chOff x="9560317" y="2807147"/>
            <a:chExt cx="605604" cy="605602"/>
          </a:xfrm>
        </p:grpSpPr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8845B2EA-341C-9135-5CDC-172EED659E96}"/>
                </a:ext>
              </a:extLst>
            </p:cNvPr>
            <p:cNvSpPr/>
            <p:nvPr/>
          </p:nvSpPr>
          <p:spPr>
            <a:xfrm>
              <a:off x="9560317" y="2807147"/>
              <a:ext cx="605604" cy="605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3" name="Graphic 332">
              <a:extLst>
                <a:ext uri="{FF2B5EF4-FFF2-40B4-BE49-F238E27FC236}">
                  <a16:creationId xmlns:a16="http://schemas.microsoft.com/office/drawing/2014/main" id="{3BEF63EA-D4D9-BB1B-6B96-DA87D5AD5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17" r="17"/>
            <a:stretch/>
          </p:blipFill>
          <p:spPr>
            <a:xfrm>
              <a:off x="9688250" y="2935017"/>
              <a:ext cx="349738" cy="349860"/>
            </a:xfrm>
            <a:prstGeom prst="rect">
              <a:avLst/>
            </a:prstGeom>
          </p:spPr>
        </p:pic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CCF51FFA-5F74-DB6C-D903-AADB27F57CF3}"/>
              </a:ext>
            </a:extLst>
          </p:cNvPr>
          <p:cNvSpPr txBox="1"/>
          <p:nvPr/>
        </p:nvSpPr>
        <p:spPr>
          <a:xfrm>
            <a:off x="8557315" y="5120966"/>
            <a:ext cx="261160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équipe de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20 techniciens de production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D6BD1EF-BC0B-EBE0-4B7B-DD7492FF2CB4}"/>
              </a:ext>
            </a:extLst>
          </p:cNvPr>
          <p:cNvGrpSpPr/>
          <p:nvPr/>
        </p:nvGrpSpPr>
        <p:grpSpPr>
          <a:xfrm>
            <a:off x="9560317" y="4439920"/>
            <a:ext cx="605604" cy="605602"/>
            <a:chOff x="9560317" y="4439920"/>
            <a:chExt cx="605604" cy="6056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DE4B2D5-7C1D-5787-E6C0-6AFA6E758425}"/>
                </a:ext>
              </a:extLst>
            </p:cNvPr>
            <p:cNvSpPr/>
            <p:nvPr/>
          </p:nvSpPr>
          <p:spPr>
            <a:xfrm>
              <a:off x="9560317" y="4439920"/>
              <a:ext cx="605604" cy="60560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C0019543-DD1F-5244-CC2A-2B842690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21" r="21"/>
            <a:stretch/>
          </p:blipFill>
          <p:spPr>
            <a:xfrm>
              <a:off x="9717506" y="4597059"/>
              <a:ext cx="291198" cy="291322"/>
            </a:xfrm>
            <a:prstGeom prst="rect">
              <a:avLst/>
            </a:prstGeom>
          </p:spPr>
        </p:pic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C88D0F2-F69B-0C86-33F6-CE8D47149BE8}"/>
              </a:ext>
            </a:extLst>
          </p:cNvPr>
          <p:cNvCxnSpPr>
            <a:cxnSpLocks/>
          </p:cNvCxnSpPr>
          <p:nvPr/>
        </p:nvCxnSpPr>
        <p:spPr>
          <a:xfrm>
            <a:off x="8518858" y="2654448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879EA55-BC91-CD14-6DC3-E4757492ED11}"/>
              </a:ext>
            </a:extLst>
          </p:cNvPr>
          <p:cNvCxnSpPr>
            <a:cxnSpLocks/>
          </p:cNvCxnSpPr>
          <p:nvPr/>
        </p:nvCxnSpPr>
        <p:spPr>
          <a:xfrm>
            <a:off x="8518858" y="4287223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5aa72b7c-b1b9-49e3-b745-e5f688c8e5fe">
            <a:extLst>
              <a:ext uri="{FF2B5EF4-FFF2-40B4-BE49-F238E27FC236}">
                <a16:creationId xmlns:a16="http://schemas.microsoft.com/office/drawing/2014/main" id="{8635F4D4-78F0-EEF4-FC80-37D3C1EC1A72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6" name="a0736777-844b-4393-85bb-c080c0e96b2d">
            <a:extLst>
              <a:ext uri="{FF2B5EF4-FFF2-40B4-BE49-F238E27FC236}">
                <a16:creationId xmlns:a16="http://schemas.microsoft.com/office/drawing/2014/main" id="{925359A3-85B4-1A8C-A931-FD9C7A854B1A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11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756F25-81DB-5A07-3672-37A9FB1FD7A1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5DFB86-AF15-5431-1904-6547165197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69" name="Graphic 2">
            <a:hlinkClick r:id="rId15" action="ppaction://hlinksldjump"/>
            <a:extLst>
              <a:ext uri="{FF2B5EF4-FFF2-40B4-BE49-F238E27FC236}">
                <a16:creationId xmlns:a16="http://schemas.microsoft.com/office/drawing/2014/main" id="{9C097416-5448-0D41-1164-DD92663D4DA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1E082A28-193E-B6B5-65B9-A8EFB08F8961}"/>
              </a:ext>
            </a:extLst>
          </p:cNvPr>
          <p:cNvGrpSpPr/>
          <p:nvPr/>
        </p:nvGrpSpPr>
        <p:grpSpPr>
          <a:xfrm>
            <a:off x="4755380" y="2450511"/>
            <a:ext cx="2867470" cy="2657605"/>
            <a:chOff x="4908125" y="2604946"/>
            <a:chExt cx="2867470" cy="2657605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9761B7C-9EC7-E1BB-F1D5-A70E2AE9FFCA}"/>
                </a:ext>
              </a:extLst>
            </p:cNvPr>
            <p:cNvSpPr/>
            <p:nvPr/>
          </p:nvSpPr>
          <p:spPr>
            <a:xfrm>
              <a:off x="5143328" y="26049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97B512F-BC14-23A0-9A17-5EDF1BC906F7}"/>
                </a:ext>
              </a:extLst>
            </p:cNvPr>
            <p:cNvSpPr/>
            <p:nvPr/>
          </p:nvSpPr>
          <p:spPr>
            <a:xfrm>
              <a:off x="6652192" y="42107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579CB99-29FB-6F53-9FF4-57FA71CB16A1}"/>
                </a:ext>
              </a:extLst>
            </p:cNvPr>
            <p:cNvSpPr/>
            <p:nvPr/>
          </p:nvSpPr>
          <p:spPr>
            <a:xfrm>
              <a:off x="6383256" y="35965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4F90BE9-569A-9A60-DB28-952B46293754}"/>
                </a:ext>
              </a:extLst>
            </p:cNvPr>
            <p:cNvSpPr/>
            <p:nvPr/>
          </p:nvSpPr>
          <p:spPr>
            <a:xfrm>
              <a:off x="6609413" y="43121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0DBA7E6-1DCF-F461-660B-526E60C8F170}"/>
                </a:ext>
              </a:extLst>
            </p:cNvPr>
            <p:cNvSpPr/>
            <p:nvPr/>
          </p:nvSpPr>
          <p:spPr>
            <a:xfrm>
              <a:off x="6963398" y="42620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81859AB-6969-A911-0780-D3ED5D8950F2}"/>
                </a:ext>
              </a:extLst>
            </p:cNvPr>
            <p:cNvSpPr/>
            <p:nvPr/>
          </p:nvSpPr>
          <p:spPr>
            <a:xfrm>
              <a:off x="4908125" y="40555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DAA55C-A4CB-3E7A-C260-C1C38F306862}"/>
                </a:ext>
              </a:extLst>
            </p:cNvPr>
            <p:cNvSpPr/>
            <p:nvPr/>
          </p:nvSpPr>
          <p:spPr>
            <a:xfrm>
              <a:off x="5600557" y="37857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84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age 13">
            <a:extLst>
              <a:ext uri="{FF2B5EF4-FFF2-40B4-BE49-F238E27FC236}">
                <a16:creationId xmlns:a16="http://schemas.microsoft.com/office/drawing/2014/main" id="{D4173598-E761-45F9-54C5-210C52BFCC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986" y="1299968"/>
            <a:ext cx="5417501" cy="5558032"/>
          </a:xfrm>
          <a:custGeom>
            <a:avLst/>
            <a:gdLst>
              <a:gd name="connsiteX0" fmla="*/ 0 w 5417501"/>
              <a:gd name="connsiteY0" fmla="*/ 0 h 5558032"/>
              <a:gd name="connsiteX1" fmla="*/ 132088 w 5417501"/>
              <a:gd name="connsiteY1" fmla="*/ 41650 h 5558032"/>
              <a:gd name="connsiteX2" fmla="*/ 5341775 w 5417501"/>
              <a:gd name="connsiteY2" fmla="*/ 5300811 h 5558032"/>
              <a:gd name="connsiteX3" fmla="*/ 5417501 w 5417501"/>
              <a:gd name="connsiteY3" fmla="*/ 5558032 h 5558032"/>
              <a:gd name="connsiteX4" fmla="*/ 0 w 5417501"/>
              <a:gd name="connsiteY4" fmla="*/ 5558032 h 555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7501" h="5558032">
                <a:moveTo>
                  <a:pt x="0" y="0"/>
                </a:moveTo>
                <a:lnTo>
                  <a:pt x="132088" y="41650"/>
                </a:lnTo>
                <a:cubicBezTo>
                  <a:pt x="2612564" y="908031"/>
                  <a:pt x="4554422" y="2859106"/>
                  <a:pt x="5341775" y="5300811"/>
                </a:cubicBezTo>
                <a:lnTo>
                  <a:pt x="5417501" y="5558032"/>
                </a:lnTo>
                <a:lnTo>
                  <a:pt x="0" y="5558032"/>
                </a:lnTo>
                <a:close/>
              </a:path>
            </a:pathLst>
          </a:cu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D37FADC7-4D38-8D47-597B-A4CB53379627}"/>
              </a:ext>
            </a:extLst>
          </p:cNvPr>
          <p:cNvSpPr/>
          <p:nvPr/>
        </p:nvSpPr>
        <p:spPr>
          <a:xfrm>
            <a:off x="454985" y="1084068"/>
            <a:ext cx="5598484" cy="5773932"/>
          </a:xfrm>
          <a:custGeom>
            <a:avLst/>
            <a:gdLst>
              <a:gd name="connsiteX0" fmla="*/ 0 w 5598484"/>
              <a:gd name="connsiteY0" fmla="*/ 0 h 5773932"/>
              <a:gd name="connsiteX1" fmla="*/ 95008 w 5598484"/>
              <a:gd name="connsiteY1" fmla="*/ 29958 h 5773932"/>
              <a:gd name="connsiteX2" fmla="*/ 5519634 w 5598484"/>
              <a:gd name="connsiteY2" fmla="*/ 5506099 h 5773932"/>
              <a:gd name="connsiteX3" fmla="*/ 5598484 w 5598484"/>
              <a:gd name="connsiteY3" fmla="*/ 5773932 h 5773932"/>
              <a:gd name="connsiteX4" fmla="*/ 5417502 w 5598484"/>
              <a:gd name="connsiteY4" fmla="*/ 5773932 h 5773932"/>
              <a:gd name="connsiteX5" fmla="*/ 5341776 w 5598484"/>
              <a:gd name="connsiteY5" fmla="*/ 5516711 h 5773932"/>
              <a:gd name="connsiteX6" fmla="*/ 132089 w 5598484"/>
              <a:gd name="connsiteY6" fmla="*/ 257550 h 5773932"/>
              <a:gd name="connsiteX7" fmla="*/ 1 w 5598484"/>
              <a:gd name="connsiteY7" fmla="*/ 215900 h 5773932"/>
              <a:gd name="connsiteX8" fmla="*/ 1 w 5598484"/>
              <a:gd name="connsiteY8" fmla="*/ 5773932 h 5773932"/>
              <a:gd name="connsiteX9" fmla="*/ 0 w 5598484"/>
              <a:gd name="connsiteY9" fmla="*/ 5773932 h 57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98484" h="5773932">
                <a:moveTo>
                  <a:pt x="0" y="0"/>
                </a:moveTo>
                <a:lnTo>
                  <a:pt x="95008" y="29958"/>
                </a:lnTo>
                <a:cubicBezTo>
                  <a:pt x="2677822" y="932083"/>
                  <a:pt x="4699797" y="2963655"/>
                  <a:pt x="5519634" y="5506099"/>
                </a:cubicBezTo>
                <a:lnTo>
                  <a:pt x="5598484" y="5773932"/>
                </a:lnTo>
                <a:lnTo>
                  <a:pt x="5417502" y="5773932"/>
                </a:lnTo>
                <a:lnTo>
                  <a:pt x="5341776" y="5516711"/>
                </a:lnTo>
                <a:cubicBezTo>
                  <a:pt x="4554423" y="3075006"/>
                  <a:pt x="2612565" y="1123931"/>
                  <a:pt x="132089" y="257550"/>
                </a:cubicBezTo>
                <a:lnTo>
                  <a:pt x="1" y="215900"/>
                </a:lnTo>
                <a:lnTo>
                  <a:pt x="1" y="5773932"/>
                </a:lnTo>
                <a:lnTo>
                  <a:pt x="0" y="5773932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17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4921D5D-B524-EA24-A70E-A05697556A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12386" y="2373219"/>
            <a:ext cx="7700343" cy="3568115"/>
          </a:xfrm>
          <a:prstGeom prst="rect">
            <a:avLst/>
          </a:prstGeom>
          <a:effectLst/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2D36DE9D-E513-7E8B-5F2D-962330CC3805}"/>
              </a:ext>
            </a:extLst>
          </p:cNvPr>
          <p:cNvGrpSpPr/>
          <p:nvPr/>
        </p:nvGrpSpPr>
        <p:grpSpPr>
          <a:xfrm>
            <a:off x="8331904" y="4917871"/>
            <a:ext cx="347284" cy="388918"/>
            <a:chOff x="6724611" y="3790634"/>
            <a:chExt cx="323888" cy="362717"/>
          </a:xfrm>
        </p:grpSpPr>
        <p:sp>
          <p:nvSpPr>
            <p:cNvPr id="35" name="Forme libre 34">
              <a:extLst>
                <a:ext uri="{FF2B5EF4-FFF2-40B4-BE49-F238E27FC236}">
                  <a16:creationId xmlns:a16="http://schemas.microsoft.com/office/drawing/2014/main" id="{6F8C476D-5269-8491-1D23-F306C283E9B5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C5E4CDAD-E887-7996-D766-4F7C1EFC9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9C08760-2EE1-DE52-B4CE-89199964BAFE}"/>
              </a:ext>
            </a:extLst>
          </p:cNvPr>
          <p:cNvGrpSpPr/>
          <p:nvPr/>
        </p:nvGrpSpPr>
        <p:grpSpPr>
          <a:xfrm>
            <a:off x="6687603" y="4504681"/>
            <a:ext cx="347284" cy="388918"/>
            <a:chOff x="6724611" y="3790634"/>
            <a:chExt cx="323888" cy="362717"/>
          </a:xfrm>
        </p:grpSpPr>
        <p:sp>
          <p:nvSpPr>
            <p:cNvPr id="43" name="Forme libre 42">
              <a:extLst>
                <a:ext uri="{FF2B5EF4-FFF2-40B4-BE49-F238E27FC236}">
                  <a16:creationId xmlns:a16="http://schemas.microsoft.com/office/drawing/2014/main" id="{271E796F-1CFF-DC20-97AC-DB7795A4137C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C02DCD40-7327-3201-0D96-730DB3DEF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D0AE754-A8BD-C168-1D09-64EA15A0F022}"/>
              </a:ext>
            </a:extLst>
          </p:cNvPr>
          <p:cNvGrpSpPr/>
          <p:nvPr/>
        </p:nvGrpSpPr>
        <p:grpSpPr>
          <a:xfrm>
            <a:off x="7930049" y="2892082"/>
            <a:ext cx="347284" cy="388918"/>
            <a:chOff x="6724611" y="3790634"/>
            <a:chExt cx="323888" cy="362717"/>
          </a:xfrm>
        </p:grpSpPr>
        <p:sp>
          <p:nvSpPr>
            <p:cNvPr id="49" name="Forme libre 48">
              <a:extLst>
                <a:ext uri="{FF2B5EF4-FFF2-40B4-BE49-F238E27FC236}">
                  <a16:creationId xmlns:a16="http://schemas.microsoft.com/office/drawing/2014/main" id="{E348B019-560F-7A0A-6F7F-68AAD6F7DACD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45F4760E-7FE9-CF80-5D4F-073DF2196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804B9BE8-14A6-2AED-0D4A-7C2DC552B20A}"/>
              </a:ext>
            </a:extLst>
          </p:cNvPr>
          <p:cNvGrpSpPr/>
          <p:nvPr/>
        </p:nvGrpSpPr>
        <p:grpSpPr>
          <a:xfrm>
            <a:off x="7756407" y="3395305"/>
            <a:ext cx="347284" cy="388918"/>
            <a:chOff x="6724611" y="3790634"/>
            <a:chExt cx="323888" cy="362717"/>
          </a:xfrm>
        </p:grpSpPr>
        <p:sp>
          <p:nvSpPr>
            <p:cNvPr id="52" name="Forme libre 51">
              <a:extLst>
                <a:ext uri="{FF2B5EF4-FFF2-40B4-BE49-F238E27FC236}">
                  <a16:creationId xmlns:a16="http://schemas.microsoft.com/office/drawing/2014/main" id="{9D52DEC8-3F55-C33E-02F8-8518E45B1E80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909E5D2-E223-A426-1BB5-9502800C5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9287D1ED-0D85-1F8C-752A-BF085A4B65D0}"/>
              </a:ext>
            </a:extLst>
          </p:cNvPr>
          <p:cNvGrpSpPr/>
          <p:nvPr/>
        </p:nvGrpSpPr>
        <p:grpSpPr>
          <a:xfrm>
            <a:off x="10122516" y="3440815"/>
            <a:ext cx="347284" cy="388918"/>
            <a:chOff x="6724611" y="3790634"/>
            <a:chExt cx="323888" cy="362717"/>
          </a:xfrm>
        </p:grpSpPr>
        <p:sp>
          <p:nvSpPr>
            <p:cNvPr id="58" name="Forme libre 57">
              <a:extLst>
                <a:ext uri="{FF2B5EF4-FFF2-40B4-BE49-F238E27FC236}">
                  <a16:creationId xmlns:a16="http://schemas.microsoft.com/office/drawing/2014/main" id="{D7692E36-00C6-9B4B-A349-BD162084FF36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227B86C2-6F01-2620-B003-D9E1A3E82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14064" y="466944"/>
            <a:ext cx="5858000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fr-FR" sz="2200" b="1" noProof="1">
                <a:solidFill>
                  <a:schemeClr val="accent1"/>
                </a:solidFill>
              </a:rPr>
              <a:t>UN DÉVELOPPEMENT INTERNATIONAL DANS PLUS DE 40 PAYS </a:t>
            </a:r>
          </a:p>
        </p:txBody>
      </p:sp>
      <p:sp>
        <p:nvSpPr>
          <p:cNvPr id="101" name="Freeform: Shape 10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7BA4A34-CCE7-232E-CE15-86FFC5B787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4" name="Graphic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73F087-6788-083B-A3E0-E0E7D3F5509F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4F41C3-106C-24EE-660D-465217556F84}"/>
              </a:ext>
            </a:extLst>
          </p:cNvPr>
          <p:cNvSpPr txBox="1">
            <a:spLocks/>
          </p:cNvSpPr>
          <p:nvPr/>
        </p:nvSpPr>
        <p:spPr>
          <a:xfrm>
            <a:off x="1185943" y="2928030"/>
            <a:ext cx="3909931" cy="3463026"/>
          </a:xfrm>
          <a:prstGeom prst="roundRect">
            <a:avLst>
              <a:gd name="adj" fmla="val 424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250F-3118-98B7-DE59-F462A184358A}"/>
              </a:ext>
            </a:extLst>
          </p:cNvPr>
          <p:cNvSpPr txBox="1">
            <a:spLocks/>
          </p:cNvSpPr>
          <p:nvPr/>
        </p:nvSpPr>
        <p:spPr>
          <a:xfrm>
            <a:off x="1185943" y="1597428"/>
            <a:ext cx="3909931" cy="1217150"/>
          </a:xfrm>
          <a:prstGeom prst="roundRect">
            <a:avLst>
              <a:gd name="adj" fmla="val 735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8975B-D20F-02EE-2AD3-2A3E26CA67C7}"/>
              </a:ext>
            </a:extLst>
          </p:cNvPr>
          <p:cNvSpPr txBox="1"/>
          <p:nvPr/>
        </p:nvSpPr>
        <p:spPr>
          <a:xfrm>
            <a:off x="2093932" y="2201557"/>
            <a:ext cx="2081056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de semences commercialisées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E8E2DD-C2F3-80E7-79EA-526E61161CB0}"/>
              </a:ext>
            </a:extLst>
          </p:cNvPr>
          <p:cNvSpPr/>
          <p:nvPr/>
        </p:nvSpPr>
        <p:spPr>
          <a:xfrm>
            <a:off x="2064696" y="1643465"/>
            <a:ext cx="2081056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15 000 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FC0275-11CD-BCCE-74D8-5A425D09AA4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50" b="92750" l="10000" r="90000">
                        <a14:foregroundMark x1="60800" y1="88950" x2="60800" y2="88950"/>
                        <a14:foregroundMark x1="68950" y1="92800" x2="68950" y2="92800"/>
                        <a14:foregroundMark x1="71000" y1="8750" x2="71000" y2="8750"/>
                        <a14:foregroundMark x1="57750" y1="7100" x2="57750" y2="7100"/>
                        <a14:foregroundMark x1="20000" y1="10550" x2="67550" y2="8100"/>
                        <a14:foregroundMark x1="65900" y1="53850" x2="65900" y2="53850"/>
                        <a14:foregroundMark x1="18950" y1="8750" x2="18950" y2="8750"/>
                        <a14:foregroundMark x1="18950" y1="8750" x2="18950" y2="8750"/>
                        <a14:foregroundMark x1="33250" y1="7300" x2="33250" y2="7300"/>
                        <a14:foregroundMark x1="33250" y1="7300" x2="33250" y2="7300"/>
                        <a14:foregroundMark x1="16700" y1="3850" x2="50000" y2="4850"/>
                        <a14:foregroundMark x1="50000" y1="4850" x2="62000" y2="4050"/>
                        <a14:foregroundMark x1="62000" y1="4050" x2="83450" y2="5050"/>
                        <a14:foregroundMark x1="16700" y1="4250" x2="16700" y2="4250"/>
                        <a14:foregroundMark x1="16900" y1="6700" x2="16900" y2="6700"/>
                        <a14:foregroundMark x1="18350" y1="7900" x2="18350" y2="8750"/>
                        <a14:foregroundMark x1="20600" y1="10750" x2="19150" y2="9150"/>
                        <a14:foregroundMark x1="17750" y1="6500" x2="17750" y2="6500"/>
                        <a14:foregroundMark x1="17750" y1="6500" x2="17750" y2="6500"/>
                        <a14:foregroundMark x1="16900" y1="8500" x2="16900" y2="8500"/>
                        <a14:foregroundMark x1="16900" y1="9550" x2="16900" y2="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538" y="1027672"/>
            <a:ext cx="1823287" cy="1823287"/>
          </a:xfrm>
          <a:prstGeom prst="rect">
            <a:avLst/>
          </a:prstGeom>
          <a:effectLst>
            <a:outerShdw blurRad="71352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D09B1961-13E6-8268-EB75-A486DB727E9D}"/>
              </a:ext>
            </a:extLst>
          </p:cNvPr>
          <p:cNvGrpSpPr/>
          <p:nvPr/>
        </p:nvGrpSpPr>
        <p:grpSpPr>
          <a:xfrm>
            <a:off x="1725873" y="3480496"/>
            <a:ext cx="2830070" cy="586803"/>
            <a:chOff x="1725873" y="3480496"/>
            <a:chExt cx="2830070" cy="586803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B8E9F15-87C9-001D-FDE5-AF9333285CE2}"/>
                </a:ext>
              </a:extLst>
            </p:cNvPr>
            <p:cNvSpPr txBox="1"/>
            <p:nvPr/>
          </p:nvSpPr>
          <p:spPr>
            <a:xfrm>
              <a:off x="1725873" y="3851855"/>
              <a:ext cx="283007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fourragères pures &amp; mélanges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3E45DF0-605E-A4CB-8FF7-B0AB0B65CFCE}"/>
                </a:ext>
              </a:extLst>
            </p:cNvPr>
            <p:cNvSpPr/>
            <p:nvPr/>
          </p:nvSpPr>
          <p:spPr>
            <a:xfrm>
              <a:off x="2534556" y="3480496"/>
              <a:ext cx="1212704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5 000 T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9223C6A-66AF-6BB2-AE59-27C634D099FD}"/>
              </a:ext>
            </a:extLst>
          </p:cNvPr>
          <p:cNvGrpSpPr/>
          <p:nvPr/>
        </p:nvGrpSpPr>
        <p:grpSpPr>
          <a:xfrm>
            <a:off x="2534556" y="4336967"/>
            <a:ext cx="1212704" cy="604387"/>
            <a:chOff x="2534556" y="4336968"/>
            <a:chExt cx="1212704" cy="60438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B39C6E4-B4CB-7F91-2F5C-4AB6A6B5C41D}"/>
                </a:ext>
              </a:extLst>
            </p:cNvPr>
            <p:cNvSpPr txBox="1"/>
            <p:nvPr/>
          </p:nvSpPr>
          <p:spPr>
            <a:xfrm>
              <a:off x="2674082" y="4725911"/>
              <a:ext cx="93365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luzerne 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C1F27E4-6E81-F3DA-9160-0DDAF9171F7A}"/>
                </a:ext>
              </a:extLst>
            </p:cNvPr>
            <p:cNvSpPr/>
            <p:nvPr/>
          </p:nvSpPr>
          <p:spPr>
            <a:xfrm>
              <a:off x="2534556" y="4336968"/>
              <a:ext cx="1212704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2 000 T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C3904A6-8CC1-79E8-DA96-A1C3E90D4F82}"/>
              </a:ext>
            </a:extLst>
          </p:cNvPr>
          <p:cNvGrpSpPr/>
          <p:nvPr/>
        </p:nvGrpSpPr>
        <p:grpSpPr>
          <a:xfrm>
            <a:off x="2205043" y="5211022"/>
            <a:ext cx="1871731" cy="611353"/>
            <a:chOff x="2205043" y="5211022"/>
            <a:chExt cx="1871731" cy="611353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2C82FDF-1A1E-7D92-D2C0-53990878C5BA}"/>
                </a:ext>
              </a:extLst>
            </p:cNvPr>
            <p:cNvSpPr txBox="1"/>
            <p:nvPr/>
          </p:nvSpPr>
          <p:spPr>
            <a:xfrm>
              <a:off x="2205043" y="5606931"/>
              <a:ext cx="18717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couverts végétaux 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EC26B35-8AC2-97EB-7832-AB7B731AE126}"/>
                </a:ext>
              </a:extLst>
            </p:cNvPr>
            <p:cNvSpPr/>
            <p:nvPr/>
          </p:nvSpPr>
          <p:spPr>
            <a:xfrm>
              <a:off x="2351585" y="5211022"/>
              <a:ext cx="1578648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4 500 T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CA8596-BF62-A6EB-8E12-AFC86E7CDFAA}"/>
              </a:ext>
            </a:extLst>
          </p:cNvPr>
          <p:cNvCxnSpPr>
            <a:cxnSpLocks/>
          </p:cNvCxnSpPr>
          <p:nvPr/>
        </p:nvCxnSpPr>
        <p:spPr>
          <a:xfrm>
            <a:off x="2138970" y="5076188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33041BC-D7D9-FF2C-5D89-7B8FDFD676BB}"/>
              </a:ext>
            </a:extLst>
          </p:cNvPr>
          <p:cNvCxnSpPr>
            <a:cxnSpLocks/>
          </p:cNvCxnSpPr>
          <p:nvPr/>
        </p:nvCxnSpPr>
        <p:spPr>
          <a:xfrm>
            <a:off x="2138970" y="4202133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D2391A88-DEEF-E7A1-3561-7DE0B1E6E70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5400000" flipV="1">
            <a:off x="2663134" y="3096558"/>
            <a:ext cx="224592" cy="22459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3767501-ABDA-5FEA-1DCC-80C2F3923034}"/>
              </a:ext>
            </a:extLst>
          </p:cNvPr>
          <p:cNvSpPr txBox="1"/>
          <p:nvPr/>
        </p:nvSpPr>
        <p:spPr>
          <a:xfrm>
            <a:off x="3014952" y="3062349"/>
            <a:ext cx="603731" cy="307777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Dont :</a:t>
            </a:r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653B6C96-D924-EB70-4AF9-13D3671AB20E}"/>
              </a:ext>
            </a:extLst>
          </p:cNvPr>
          <p:cNvSpPr txBox="1">
            <a:spLocks/>
          </p:cNvSpPr>
          <p:nvPr/>
        </p:nvSpPr>
        <p:spPr>
          <a:xfrm>
            <a:off x="6585554" y="466944"/>
            <a:ext cx="5331232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fr-FR" sz="2200" b="1" noProof="1">
                <a:solidFill>
                  <a:schemeClr val="accent4"/>
                </a:solidFill>
              </a:rPr>
              <a:t>UNE DYNAMIQUE COMMERCIALE </a:t>
            </a:r>
          </a:p>
          <a:p>
            <a:pPr algn="ctr">
              <a:defRPr/>
            </a:pPr>
            <a:r>
              <a:rPr lang="fr-FR" sz="2200" b="1" noProof="1">
                <a:solidFill>
                  <a:schemeClr val="accent4"/>
                </a:solidFill>
              </a:rPr>
              <a:t>SUR LES 5 CONTINENTS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5985215-B707-D2A3-6E73-415ECBDF3541}"/>
              </a:ext>
            </a:extLst>
          </p:cNvPr>
          <p:cNvSpPr txBox="1"/>
          <p:nvPr/>
        </p:nvSpPr>
        <p:spPr>
          <a:xfrm>
            <a:off x="7447929" y="1597428"/>
            <a:ext cx="3295493" cy="1076806"/>
          </a:xfrm>
          <a:custGeom>
            <a:avLst/>
            <a:gdLst>
              <a:gd name="connsiteX0" fmla="*/ 120652 w 3295493"/>
              <a:gd name="connsiteY0" fmla="*/ 0 h 1076806"/>
              <a:gd name="connsiteX1" fmla="*/ 3174841 w 3295493"/>
              <a:gd name="connsiteY1" fmla="*/ 0 h 1076806"/>
              <a:gd name="connsiteX2" fmla="*/ 3295493 w 3295493"/>
              <a:gd name="connsiteY2" fmla="*/ 120652 h 1076806"/>
              <a:gd name="connsiteX3" fmla="*/ 3295493 w 3295493"/>
              <a:gd name="connsiteY3" fmla="*/ 851722 h 1076806"/>
              <a:gd name="connsiteX4" fmla="*/ 3174841 w 3295493"/>
              <a:gd name="connsiteY4" fmla="*/ 972374 h 1076806"/>
              <a:gd name="connsiteX5" fmla="*/ 693824 w 3295493"/>
              <a:gd name="connsiteY5" fmla="*/ 972374 h 1076806"/>
              <a:gd name="connsiteX6" fmla="*/ 633253 w 3295493"/>
              <a:gd name="connsiteY6" fmla="*/ 1076806 h 1076806"/>
              <a:gd name="connsiteX7" fmla="*/ 572683 w 3295493"/>
              <a:gd name="connsiteY7" fmla="*/ 972374 h 1076806"/>
              <a:gd name="connsiteX8" fmla="*/ 120652 w 3295493"/>
              <a:gd name="connsiteY8" fmla="*/ 972374 h 1076806"/>
              <a:gd name="connsiteX9" fmla="*/ 0 w 3295493"/>
              <a:gd name="connsiteY9" fmla="*/ 851722 h 1076806"/>
              <a:gd name="connsiteX10" fmla="*/ 0 w 3295493"/>
              <a:gd name="connsiteY10" fmla="*/ 120652 h 1076806"/>
              <a:gd name="connsiteX11" fmla="*/ 120652 w 3295493"/>
              <a:gd name="connsiteY11" fmla="*/ 0 h 107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5493" h="1076806">
                <a:moveTo>
                  <a:pt x="120652" y="0"/>
                </a:moveTo>
                <a:lnTo>
                  <a:pt x="3174841" y="0"/>
                </a:lnTo>
                <a:cubicBezTo>
                  <a:pt x="3241475" y="0"/>
                  <a:pt x="3295493" y="54018"/>
                  <a:pt x="3295493" y="120652"/>
                </a:cubicBezTo>
                <a:lnTo>
                  <a:pt x="3295493" y="851722"/>
                </a:lnTo>
                <a:cubicBezTo>
                  <a:pt x="3295493" y="918356"/>
                  <a:pt x="3241475" y="972374"/>
                  <a:pt x="3174841" y="972374"/>
                </a:cubicBezTo>
                <a:lnTo>
                  <a:pt x="693824" y="972374"/>
                </a:lnTo>
                <a:lnTo>
                  <a:pt x="633253" y="1076806"/>
                </a:lnTo>
                <a:lnTo>
                  <a:pt x="572683" y="972374"/>
                </a:lnTo>
                <a:lnTo>
                  <a:pt x="120652" y="972374"/>
                </a:lnTo>
                <a:cubicBezTo>
                  <a:pt x="54018" y="972374"/>
                  <a:pt x="0" y="918356"/>
                  <a:pt x="0" y="851722"/>
                </a:cubicBezTo>
                <a:lnTo>
                  <a:pt x="0" y="120652"/>
                </a:lnTo>
                <a:cubicBezTo>
                  <a:pt x="0" y="54018"/>
                  <a:pt x="54018" y="0"/>
                  <a:pt x="120652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fr-FR" sz="2000" noProof="1">
              <a:solidFill>
                <a:srgbClr val="2C6260"/>
              </a:solidFill>
              <a:latin typeface="Helvetica LT Std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6D0AE1-C573-628C-245A-5FC8131B7099}"/>
              </a:ext>
            </a:extLst>
          </p:cNvPr>
          <p:cNvSpPr txBox="1"/>
          <p:nvPr/>
        </p:nvSpPr>
        <p:spPr>
          <a:xfrm>
            <a:off x="8414632" y="1729672"/>
            <a:ext cx="2013620" cy="70788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Une équipe commerciale </a:t>
            </a:r>
            <a:b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</a:b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&amp; marketing de </a:t>
            </a:r>
            <a:b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</a:b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30 PERSONNES</a:t>
            </a:r>
            <a:endParaRPr kumimoji="0" lang="fr-FR" sz="2000" b="1" i="0" u="none" strike="noStrike" kern="1200" cap="none" spc="0" normalizeH="0" baseline="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3714BE1-9783-3889-3057-164070DA0972}"/>
              </a:ext>
            </a:extLst>
          </p:cNvPr>
          <p:cNvSpPr/>
          <p:nvPr/>
        </p:nvSpPr>
        <p:spPr>
          <a:xfrm>
            <a:off x="7763098" y="1814664"/>
            <a:ext cx="537904" cy="537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4BE41DAA-E19D-CC56-0956-48F8F910D1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24" r="24"/>
          <a:stretch/>
        </p:blipFill>
        <p:spPr>
          <a:xfrm>
            <a:off x="7876728" y="1928239"/>
            <a:ext cx="310601" cy="310750"/>
          </a:xfrm>
          <a:prstGeom prst="rect">
            <a:avLst/>
          </a:prstGeom>
        </p:spPr>
      </p:pic>
      <p:sp>
        <p:nvSpPr>
          <p:cNvPr id="74" name="5aa72b7c-b1b9-49e3-b745-e5f688c8e5fe">
            <a:extLst>
              <a:ext uri="{FF2B5EF4-FFF2-40B4-BE49-F238E27FC236}">
                <a16:creationId xmlns:a16="http://schemas.microsoft.com/office/drawing/2014/main" id="{49D97635-00FC-1EB5-F501-BB32F3AAE360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5" name="a0736777-844b-4393-85bb-c080c0e96b2d">
            <a:extLst>
              <a:ext uri="{FF2B5EF4-FFF2-40B4-BE49-F238E27FC236}">
                <a16:creationId xmlns:a16="http://schemas.microsoft.com/office/drawing/2014/main" id="{34F199AB-5841-1E6F-6EE2-C1F7F7BE56C6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12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76" name="Freeform: Shape 7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7A5BFA-8D6F-659C-CD32-B195FD90A88E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7" name="Graphic 7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4928413-530F-291C-133A-7170196C475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7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3C6DFA4A-2CDC-9B84-C2E0-622751EF1C1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  <p:sp>
        <p:nvSpPr>
          <p:cNvPr id="5" name="TextBox 20">
            <a:extLst>
              <a:ext uri="{FF2B5EF4-FFF2-40B4-BE49-F238E27FC236}">
                <a16:creationId xmlns:a16="http://schemas.microsoft.com/office/drawing/2014/main" id="{4DB0A080-1499-E249-1057-EF41FBAD7489}"/>
              </a:ext>
            </a:extLst>
          </p:cNvPr>
          <p:cNvSpPr txBox="1">
            <a:spLocks/>
          </p:cNvSpPr>
          <p:nvPr/>
        </p:nvSpPr>
        <p:spPr>
          <a:xfrm>
            <a:off x="907145" y="5998652"/>
            <a:ext cx="4501442" cy="6258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400" b="1" noProof="1">
                <a:solidFill>
                  <a:schemeClr val="bg1"/>
                </a:solidFill>
              </a:rPr>
              <a:t>N°1 sur le marché FRANCAIS (</a:t>
            </a:r>
            <a:r>
              <a:rPr lang="fr-FR" sz="1200" b="1" noProof="1">
                <a:solidFill>
                  <a:schemeClr val="bg1"/>
                </a:solidFill>
              </a:rPr>
              <a:t>en fourragères, couverts végétaux &amp; Luzerne</a:t>
            </a:r>
            <a:r>
              <a:rPr lang="fr-FR" sz="1400" b="1" noProof="1">
                <a:solidFill>
                  <a:schemeClr val="bg1"/>
                </a:solidFill>
              </a:rPr>
              <a:t>).</a:t>
            </a:r>
            <a:endParaRPr lang="fr-FR" sz="1050" b="1" noProof="1">
              <a:solidFill>
                <a:schemeClr val="bg1"/>
              </a:solidFill>
            </a:endParaRPr>
          </a:p>
          <a:p>
            <a:pPr lvl="0"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N°1 en Luzerne en EUROPE</a:t>
            </a:r>
          </a:p>
        </p:txBody>
      </p:sp>
    </p:spTree>
    <p:extLst>
      <p:ext uri="{BB962C8B-B14F-4D97-AF65-F5344CB8AC3E}">
        <p14:creationId xmlns:p14="http://schemas.microsoft.com/office/powerpoint/2010/main" val="2417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grpId="1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0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01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  <p:bldP spid="5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EB019-EF14-2EBD-A1AF-FCA6C44C7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orme libre 41">
            <a:extLst>
              <a:ext uri="{FF2B5EF4-FFF2-40B4-BE49-F238E27FC236}">
                <a16:creationId xmlns:a16="http://schemas.microsoft.com/office/drawing/2014/main" id="{58BDAF7E-7FD2-DD42-CCD2-C1EFCB8D3EFB}"/>
              </a:ext>
            </a:extLst>
          </p:cNvPr>
          <p:cNvSpPr/>
          <p:nvPr/>
        </p:nvSpPr>
        <p:spPr>
          <a:xfrm>
            <a:off x="54327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A6D9EF0-4F18-9180-C8F3-763B3D78FD28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5788939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APPORTEUR DE SOLUTIONS INNOVANTES ET BIOSOURCÉES </a:t>
            </a: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AEBBFF3-7909-00A9-4000-9FEE023F2139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039CAEF-345C-1C16-BF40-FAF40A0BE0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973610F2-BF27-4D81-65CD-22E6A02B0985}"/>
              </a:ext>
            </a:extLst>
          </p:cNvPr>
          <p:cNvGrpSpPr/>
          <p:nvPr/>
        </p:nvGrpSpPr>
        <p:grpSpPr>
          <a:xfrm>
            <a:off x="1569935" y="1687403"/>
            <a:ext cx="3179252" cy="4240861"/>
            <a:chOff x="1569935" y="1687403"/>
            <a:chExt cx="3179252" cy="424086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A85C83B-BDD2-4837-DD19-62B6817AECE7}"/>
                </a:ext>
              </a:extLst>
            </p:cNvPr>
            <p:cNvSpPr>
              <a:spLocks/>
            </p:cNvSpPr>
            <p:nvPr/>
          </p:nvSpPr>
          <p:spPr>
            <a:xfrm>
              <a:off x="1569935" y="1688050"/>
              <a:ext cx="3179252" cy="4240214"/>
            </a:xfrm>
            <a:prstGeom prst="roundRect">
              <a:avLst>
                <a:gd name="adj" fmla="val 4711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45816B7-E2F3-CD52-2177-E528EEEC3D03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"/>
            <a:stretch/>
          </p:blipFill>
          <p:spPr>
            <a:xfrm>
              <a:off x="1569935" y="1687403"/>
              <a:ext cx="3179252" cy="2535293"/>
            </a:xfrm>
            <a:prstGeom prst="round2SameRect">
              <a:avLst>
                <a:gd name="adj1" fmla="val 5432"/>
                <a:gd name="adj2" fmla="val 0"/>
              </a:avLst>
            </a:prstGeom>
          </p:spPr>
        </p:pic>
      </p:grpSp>
      <p:pic>
        <p:nvPicPr>
          <p:cNvPr id="5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5852F0CA-6A6D-E5B7-9E20-8A1B88276A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AE0FCA57-B01A-C932-6342-F23043A5E5D1}"/>
              </a:ext>
            </a:extLst>
          </p:cNvPr>
          <p:cNvGrpSpPr/>
          <p:nvPr/>
        </p:nvGrpSpPr>
        <p:grpSpPr>
          <a:xfrm>
            <a:off x="5630165" y="0"/>
            <a:ext cx="6561835" cy="6858000"/>
            <a:chOff x="5630165" y="0"/>
            <a:chExt cx="6561835" cy="6858000"/>
          </a:xfrm>
        </p:grpSpPr>
        <p:pic>
          <p:nvPicPr>
            <p:cNvPr id="37" name="Picture 36" descr="A hand holding a bunch of grapes&#10;&#10;Description automatically generated">
              <a:extLst>
                <a:ext uri="{FF2B5EF4-FFF2-40B4-BE49-F238E27FC236}">
                  <a16:creationId xmlns:a16="http://schemas.microsoft.com/office/drawing/2014/main" id="{A87C89BA-1278-C2E9-64CE-2AECD9C79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630165" y="0"/>
              <a:ext cx="6561835" cy="6858000"/>
            </a:xfrm>
            <a:custGeom>
              <a:avLst/>
              <a:gdLst>
                <a:gd name="connsiteX0" fmla="*/ 3881438 w 6561835"/>
                <a:gd name="connsiteY0" fmla="*/ 0 h 6858000"/>
                <a:gd name="connsiteX1" fmla="*/ 0 w 6561835"/>
                <a:gd name="connsiteY1" fmla="*/ 0 h 6858000"/>
                <a:gd name="connsiteX2" fmla="*/ 0 w 6561835"/>
                <a:gd name="connsiteY2" fmla="*/ 6858000 h 6858000"/>
                <a:gd name="connsiteX3" fmla="*/ 6561835 w 6561835"/>
                <a:gd name="connsiteY3" fmla="*/ 6858000 h 6858000"/>
                <a:gd name="connsiteX4" fmla="*/ 6217093 w 6561835"/>
                <a:gd name="connsiteY4" fmla="*/ 6331544 h 6858000"/>
                <a:gd name="connsiteX5" fmla="*/ 4000445 w 6561835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1835" h="6858000">
                  <a:moveTo>
                    <a:pt x="388143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561835" y="6858000"/>
                  </a:lnTo>
                  <a:lnTo>
                    <a:pt x="6217093" y="6331544"/>
                  </a:lnTo>
                  <a:cubicBezTo>
                    <a:pt x="5144752" y="4590917"/>
                    <a:pt x="4386678" y="2709559"/>
                    <a:pt x="4000445" y="732501"/>
                  </a:cubicBezTo>
                  <a:close/>
                </a:path>
              </a:pathLst>
            </a:cu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3DAD90D-CDBD-6F47-CE58-4A95A439C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93490" y="0"/>
              <a:ext cx="3849740" cy="6858000"/>
            </a:xfrm>
            <a:custGeom>
              <a:avLst/>
              <a:gdLst>
                <a:gd name="connsiteX0" fmla="*/ 7747279 w 7747279"/>
                <a:gd name="connsiteY0" fmla="*/ 0 h 6858000"/>
                <a:gd name="connsiteX1" fmla="*/ 0 w 7747279"/>
                <a:gd name="connsiteY1" fmla="*/ 0 h 6858000"/>
                <a:gd name="connsiteX2" fmla="*/ 0 w 7747279"/>
                <a:gd name="connsiteY2" fmla="*/ 6858000 h 6858000"/>
                <a:gd name="connsiteX3" fmla="*/ 7747279 w 77472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279" h="6858000">
                  <a:moveTo>
                    <a:pt x="7747279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747279" y="6858000"/>
                  </a:lnTo>
                  <a:close/>
                </a:path>
              </a:pathLst>
            </a:custGeom>
          </p:spPr>
        </p:pic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255221A-4124-851E-E6F0-783DA075FDA0}"/>
              </a:ext>
            </a:extLst>
          </p:cNvPr>
          <p:cNvSpPr>
            <a:spLocks/>
          </p:cNvSpPr>
          <p:nvPr/>
        </p:nvSpPr>
        <p:spPr>
          <a:xfrm>
            <a:off x="5543188" y="4675261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1C5D4B-3B8D-6DCA-1E45-A31B0FE1B80C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00938A-DFB2-CA48-5EBC-C6525D886B62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5D1E620-F178-B9DD-5B7B-644BC5893D5F}"/>
              </a:ext>
            </a:extLst>
          </p:cNvPr>
          <p:cNvSpPr>
            <a:spLocks/>
          </p:cNvSpPr>
          <p:nvPr/>
        </p:nvSpPr>
        <p:spPr>
          <a:xfrm>
            <a:off x="5543188" y="1687403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EA52B09-A4F4-8E43-E18B-F91F64E2E443}"/>
              </a:ext>
            </a:extLst>
          </p:cNvPr>
          <p:cNvSpPr>
            <a:spLocks/>
          </p:cNvSpPr>
          <p:nvPr/>
        </p:nvSpPr>
        <p:spPr>
          <a:xfrm>
            <a:off x="5543188" y="3181332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A38D1E-3A15-F2A2-86AC-B48392C28D29}"/>
              </a:ext>
            </a:extLst>
          </p:cNvPr>
          <p:cNvSpPr/>
          <p:nvPr/>
        </p:nvSpPr>
        <p:spPr>
          <a:xfrm>
            <a:off x="6112658" y="2098461"/>
            <a:ext cx="764226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N°1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58B524-FECE-BC60-89AB-2E0185FB9643}"/>
              </a:ext>
            </a:extLst>
          </p:cNvPr>
          <p:cNvSpPr txBox="1">
            <a:spLocks/>
          </p:cNvSpPr>
          <p:nvPr/>
        </p:nvSpPr>
        <p:spPr>
          <a:xfrm>
            <a:off x="8156911" y="1886798"/>
            <a:ext cx="221004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Des adjuvants en France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(Huile et mouillants)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1DBDB3-5B51-3958-C881-26032C322928}"/>
              </a:ext>
            </a:extLst>
          </p:cNvPr>
          <p:cNvSpPr txBox="1">
            <a:spLocks/>
          </p:cNvSpPr>
          <p:nvPr/>
        </p:nvSpPr>
        <p:spPr>
          <a:xfrm>
            <a:off x="8156911" y="2525567"/>
            <a:ext cx="2210046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Origine bio sourcée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4FE8A3E-3D6E-C84C-DDA9-5C0F6787EC26}"/>
              </a:ext>
            </a:extLst>
          </p:cNvPr>
          <p:cNvCxnSpPr>
            <a:cxnSpLocks/>
          </p:cNvCxnSpPr>
          <p:nvPr/>
        </p:nvCxnSpPr>
        <p:spPr>
          <a:xfrm>
            <a:off x="8156911" y="2421626"/>
            <a:ext cx="2086320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2DE689C-2674-A273-8164-470A93AB78E1}"/>
              </a:ext>
            </a:extLst>
          </p:cNvPr>
          <p:cNvSpPr>
            <a:spLocks/>
          </p:cNvSpPr>
          <p:nvPr/>
        </p:nvSpPr>
        <p:spPr>
          <a:xfrm>
            <a:off x="6112658" y="4993986"/>
            <a:ext cx="171213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INNOVATION VIGNE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379244-FC2C-3A92-9F2C-75A2416BD4E7}"/>
              </a:ext>
            </a:extLst>
          </p:cNvPr>
          <p:cNvSpPr txBox="1">
            <a:spLocks/>
          </p:cNvSpPr>
          <p:nvPr/>
        </p:nvSpPr>
        <p:spPr>
          <a:xfrm>
            <a:off x="8156911" y="4865498"/>
            <a:ext cx="2086319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Précurseur dans le développement des solutions de bioprotection et bionutrition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9A74DC-D417-66DC-06FC-921669F07AED}"/>
              </a:ext>
            </a:extLst>
          </p:cNvPr>
          <p:cNvSpPr txBox="1">
            <a:spLocks/>
          </p:cNvSpPr>
          <p:nvPr/>
        </p:nvSpPr>
        <p:spPr>
          <a:xfrm>
            <a:off x="8156911" y="3484668"/>
            <a:ext cx="2210046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Actifs bio sourcés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Ingrédients naturels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Solutions formulées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50BB31-0761-E0EC-09EB-D5C25890606A}"/>
              </a:ext>
            </a:extLst>
          </p:cNvPr>
          <p:cNvSpPr txBox="1">
            <a:spLocks/>
          </p:cNvSpPr>
          <p:nvPr/>
        </p:nvSpPr>
        <p:spPr>
          <a:xfrm>
            <a:off x="6112658" y="3796988"/>
            <a:ext cx="137555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d’innovation en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techno-semences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5615AB-5F98-D84B-3155-E618849FF102}"/>
              </a:ext>
            </a:extLst>
          </p:cNvPr>
          <p:cNvSpPr>
            <a:spLocks/>
          </p:cNvSpPr>
          <p:nvPr/>
        </p:nvSpPr>
        <p:spPr>
          <a:xfrm>
            <a:off x="6112658" y="3418569"/>
            <a:ext cx="137555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10 ANS </a:t>
            </a:r>
          </a:p>
        </p:txBody>
      </p:sp>
      <p:pic>
        <p:nvPicPr>
          <p:cNvPr id="27" name="Image 15">
            <a:extLst>
              <a:ext uri="{FF2B5EF4-FFF2-40B4-BE49-F238E27FC236}">
                <a16:creationId xmlns:a16="http://schemas.microsoft.com/office/drawing/2014/main" id="{52CD4980-81B0-E05F-E17C-A6A56784A7F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2" b="93807" l="9884" r="89922">
                        <a14:foregroundMark x1="14535" y1="17431" x2="14535" y2="17431"/>
                        <a14:foregroundMark x1="33333" y1="32569" x2="33333" y2="32569"/>
                        <a14:foregroundMark x1="44380" y1="26835" x2="44380" y2="26835"/>
                        <a14:foregroundMark x1="63566" y1="32339" x2="63566" y2="32339"/>
                        <a14:foregroundMark x1="75581" y1="19725" x2="75581" y2="19725"/>
                        <a14:foregroundMark x1="29264" y1="75917" x2="40504" y2="93807"/>
                        <a14:foregroundMark x1="38953" y1="48624" x2="34109" y2="51606"/>
                        <a14:foregroundMark x1="31783" y1="56193" x2="30620" y2="56651"/>
                        <a14:foregroundMark x1="34884" y1="52064" x2="33333" y2="52064"/>
                        <a14:foregroundMark x1="16860" y1="20183" x2="16860" y2="20183"/>
                        <a14:foregroundMark x1="14535" y1="18578" x2="25775" y2="27752"/>
                        <a14:foregroundMark x1="25000" y1="27523" x2="19574" y2="35092"/>
                        <a14:foregroundMark x1="43992" y1="25688" x2="56395" y2="25459"/>
                        <a14:foregroundMark x1="61434" y1="32569" x2="62791" y2="33716"/>
                        <a14:foregroundMark x1="72481" y1="22248" x2="78876" y2="24083"/>
                        <a14:backgroundMark x1="47287" y1="22706" x2="47287" y2="22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6215" y="3362054"/>
            <a:ext cx="1055148" cy="891559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1CC13A7F-0DD6-6DE0-DE6F-745A20C8F603}"/>
              </a:ext>
            </a:extLst>
          </p:cNvPr>
          <p:cNvSpPr/>
          <p:nvPr/>
        </p:nvSpPr>
        <p:spPr>
          <a:xfrm>
            <a:off x="5238026" y="2008742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AF582BC-C8B9-DC6B-0021-850FEE239C5A}"/>
              </a:ext>
            </a:extLst>
          </p:cNvPr>
          <p:cNvSpPr/>
          <p:nvPr/>
        </p:nvSpPr>
        <p:spPr>
          <a:xfrm>
            <a:off x="5238026" y="3502671"/>
            <a:ext cx="610324" cy="610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7027E092-827C-1678-3618-0CAE8BADEBA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5366923" y="3631539"/>
            <a:ext cx="352413" cy="352588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0ACB4B7A-4B6F-DA45-2FA8-B4634167A9E1}"/>
              </a:ext>
            </a:extLst>
          </p:cNvPr>
          <p:cNvSpPr/>
          <p:nvPr/>
        </p:nvSpPr>
        <p:spPr>
          <a:xfrm>
            <a:off x="5238026" y="4996600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1E106CD0-22E6-3C47-A6B3-628666B3F81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25" r="25"/>
          <a:stretch/>
        </p:blipFill>
        <p:spPr>
          <a:xfrm>
            <a:off x="5366923" y="5125468"/>
            <a:ext cx="352413" cy="352588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48DC99AB-D5ED-6D4D-5A76-E01C3BB933B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70291" y="2143710"/>
            <a:ext cx="334448" cy="3344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B8E033-32CD-1D1A-E5DF-AA655857C9B3}"/>
              </a:ext>
            </a:extLst>
          </p:cNvPr>
          <p:cNvSpPr txBox="1"/>
          <p:nvPr/>
        </p:nvSpPr>
        <p:spPr>
          <a:xfrm>
            <a:off x="2293835" y="5169950"/>
            <a:ext cx="1731453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Bio-intrants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77CECB-0646-3DC7-E630-EABAA98DC897}"/>
              </a:ext>
            </a:extLst>
          </p:cNvPr>
          <p:cNvSpPr/>
          <p:nvPr/>
        </p:nvSpPr>
        <p:spPr>
          <a:xfrm>
            <a:off x="2293835" y="4587458"/>
            <a:ext cx="1731452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6 MHA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9E45423E-EF2E-74A8-8811-52ABC91D0D9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pic>
        <p:nvPicPr>
          <p:cNvPr id="6" name="Image 12">
            <a:extLst>
              <a:ext uri="{FF2B5EF4-FFF2-40B4-BE49-F238E27FC236}">
                <a16:creationId xmlns:a16="http://schemas.microsoft.com/office/drawing/2014/main" id="{36626E69-6814-009B-7A7E-31A0901C28E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hq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970" t="7208" r="17970" b="7208"/>
          <a:stretch/>
        </p:blipFill>
        <p:spPr>
          <a:xfrm>
            <a:off x="10244345" y="4713932"/>
            <a:ext cx="870372" cy="116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0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41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41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7">
            <a:extLst>
              <a:ext uri="{FF2B5EF4-FFF2-40B4-BE49-F238E27FC236}">
                <a16:creationId xmlns:a16="http://schemas.microsoft.com/office/drawing/2014/main" id="{A50CF975-B09D-BD07-C60E-6B02836D0300}"/>
              </a:ext>
            </a:extLst>
          </p:cNvPr>
          <p:cNvSpPr/>
          <p:nvPr/>
        </p:nvSpPr>
        <p:spPr>
          <a:xfrm>
            <a:off x="454985" y="4469462"/>
            <a:ext cx="11737014" cy="411826"/>
          </a:xfrm>
          <a:custGeom>
            <a:avLst/>
            <a:gdLst>
              <a:gd name="connsiteX0" fmla="*/ 5881026 w 11737014"/>
              <a:gd name="connsiteY0" fmla="*/ 0 h 411826"/>
              <a:gd name="connsiteX1" fmla="*/ 11161648 w 11737014"/>
              <a:gd name="connsiteY1" fmla="*/ 201490 h 411826"/>
              <a:gd name="connsiteX2" fmla="*/ 11737014 w 11737014"/>
              <a:gd name="connsiteY2" fmla="*/ 250625 h 411826"/>
              <a:gd name="connsiteX3" fmla="*/ 11737014 w 11737014"/>
              <a:gd name="connsiteY3" fmla="*/ 409689 h 411826"/>
              <a:gd name="connsiteX4" fmla="*/ 11161648 w 11737014"/>
              <a:gd name="connsiteY4" fmla="*/ 360554 h 411826"/>
              <a:gd name="connsiteX5" fmla="*/ 5881026 w 11737014"/>
              <a:gd name="connsiteY5" fmla="*/ 159064 h 411826"/>
              <a:gd name="connsiteX6" fmla="*/ 600403 w 11737014"/>
              <a:gd name="connsiteY6" fmla="*/ 360554 h 411826"/>
              <a:gd name="connsiteX7" fmla="*/ 0 w 11737014"/>
              <a:gd name="connsiteY7" fmla="*/ 411826 h 411826"/>
              <a:gd name="connsiteX8" fmla="*/ 0 w 11737014"/>
              <a:gd name="connsiteY8" fmla="*/ 252762 h 411826"/>
              <a:gd name="connsiteX9" fmla="*/ 600403 w 11737014"/>
              <a:gd name="connsiteY9" fmla="*/ 201490 h 411826"/>
              <a:gd name="connsiteX10" fmla="*/ 5881026 w 11737014"/>
              <a:gd name="connsiteY10" fmla="*/ 0 h 41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4" h="411826">
                <a:moveTo>
                  <a:pt x="5881026" y="0"/>
                </a:moveTo>
                <a:cubicBezTo>
                  <a:pt x="7719904" y="0"/>
                  <a:pt x="9493501" y="70543"/>
                  <a:pt x="11161648" y="201490"/>
                </a:cubicBezTo>
                <a:lnTo>
                  <a:pt x="11737014" y="250625"/>
                </a:lnTo>
                <a:lnTo>
                  <a:pt x="11737014" y="409689"/>
                </a:lnTo>
                <a:lnTo>
                  <a:pt x="11161648" y="360554"/>
                </a:lnTo>
                <a:cubicBezTo>
                  <a:pt x="9493501" y="229607"/>
                  <a:pt x="7719904" y="159064"/>
                  <a:pt x="5881026" y="159064"/>
                </a:cubicBezTo>
                <a:cubicBezTo>
                  <a:pt x="4042148" y="159064"/>
                  <a:pt x="2268550" y="229607"/>
                  <a:pt x="600403" y="360554"/>
                </a:cubicBezTo>
                <a:lnTo>
                  <a:pt x="0" y="411826"/>
                </a:lnTo>
                <a:lnTo>
                  <a:pt x="0" y="252762"/>
                </a:lnTo>
                <a:lnTo>
                  <a:pt x="600403" y="201490"/>
                </a:lnTo>
                <a:cubicBezTo>
                  <a:pt x="2268550" y="70543"/>
                  <a:pt x="4042148" y="0"/>
                  <a:pt x="5881026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506E89-40CD-7322-B94D-98DF487E9873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EXPERTISE UNIQUE DES TECHNO-SEMENCES </a:t>
            </a: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5FB03220-41B9-7269-529E-F4604E37F9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740E4E-81A4-87BD-9FF5-710B7E3662B8}"/>
              </a:ext>
            </a:extLst>
          </p:cNvPr>
          <p:cNvSpPr>
            <a:spLocks/>
          </p:cNvSpPr>
          <p:nvPr/>
        </p:nvSpPr>
        <p:spPr>
          <a:xfrm>
            <a:off x="803098" y="1359994"/>
            <a:ext cx="10718002" cy="1489397"/>
          </a:xfrm>
          <a:prstGeom prst="roundRect">
            <a:avLst>
              <a:gd name="adj" fmla="val 901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360000" tIns="0" rIns="0" bIns="0" anchor="ctr">
            <a:noAutofit/>
          </a:bodyPr>
          <a:lstStyle/>
          <a:p>
            <a:endParaRPr lang="fr-FR" sz="16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FBF23E86-593A-EFF7-1A4D-B6D0FE2E8F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6015" y="1553206"/>
            <a:ext cx="1114425" cy="11029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627BDC-094E-CA5B-F356-BD98232994E6}"/>
              </a:ext>
            </a:extLst>
          </p:cNvPr>
          <p:cNvSpPr txBox="1"/>
          <p:nvPr/>
        </p:nvSpPr>
        <p:spPr>
          <a:xfrm>
            <a:off x="2820519" y="2188640"/>
            <a:ext cx="1472414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DÉSINFECTION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E616820-2265-1924-79E5-5859FD5DFDD7}"/>
              </a:ext>
            </a:extLst>
          </p:cNvPr>
          <p:cNvSpPr/>
          <p:nvPr/>
        </p:nvSpPr>
        <p:spPr>
          <a:xfrm>
            <a:off x="2820519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032B534E-BDD8-FD1A-D40E-44615EDC56E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846" y="1604237"/>
            <a:ext cx="1114425" cy="10009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2DC6B3E-5577-01D9-7A78-16D9702CCE05}"/>
              </a:ext>
            </a:extLst>
          </p:cNvPr>
          <p:cNvSpPr txBox="1"/>
          <p:nvPr/>
        </p:nvSpPr>
        <p:spPr>
          <a:xfrm>
            <a:off x="6021227" y="2188640"/>
            <a:ext cx="1114425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ENROBAGE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E0C7A27-6AC9-5D27-5E8F-13F57AC6C879}"/>
              </a:ext>
            </a:extLst>
          </p:cNvPr>
          <p:cNvSpPr/>
          <p:nvPr/>
        </p:nvSpPr>
        <p:spPr>
          <a:xfrm>
            <a:off x="6021227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A2E4187E-A5AE-0E90-8BD0-51B6AE02468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9566" y="1684323"/>
            <a:ext cx="1114425" cy="8407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107047C-7F8A-EFE0-2C00-AA2D1F768BE2}"/>
              </a:ext>
            </a:extLst>
          </p:cNvPr>
          <p:cNvSpPr txBox="1"/>
          <p:nvPr/>
        </p:nvSpPr>
        <p:spPr>
          <a:xfrm>
            <a:off x="8820001" y="2188640"/>
            <a:ext cx="1788182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PELLICULAGE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112BBC-B8A3-E8F2-3682-89EBA0F26AA6}"/>
              </a:ext>
            </a:extLst>
          </p:cNvPr>
          <p:cNvSpPr/>
          <p:nvPr/>
        </p:nvSpPr>
        <p:spPr>
          <a:xfrm>
            <a:off x="8820001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60AEA2-8CC3-E9AF-3E69-8CCD391563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20519" y="1820393"/>
            <a:ext cx="220689" cy="23230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D5D5EC0-84FF-A98F-8F33-B51EBC7F1C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21227" y="1820393"/>
            <a:ext cx="220689" cy="23230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772E2A4-A30B-7625-9FF2-CCACEDD865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20001" y="1820393"/>
            <a:ext cx="220689" cy="232304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AB2114E4-F5E9-3846-C24E-2AB698E8775E}"/>
              </a:ext>
            </a:extLst>
          </p:cNvPr>
          <p:cNvGrpSpPr/>
          <p:nvPr/>
        </p:nvGrpSpPr>
        <p:grpSpPr>
          <a:xfrm>
            <a:off x="454986" y="3771900"/>
            <a:ext cx="11737015" cy="3086101"/>
            <a:chOff x="454986" y="3771900"/>
            <a:chExt cx="11737015" cy="308610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85D1968-E9F2-01BE-3679-805C51A24F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6" y="4628526"/>
              <a:ext cx="11737015" cy="2229475"/>
            </a:xfrm>
            <a:custGeom>
              <a:avLst/>
              <a:gdLst>
                <a:gd name="connsiteX0" fmla="*/ 5881025 w 11737015"/>
                <a:gd name="connsiteY0" fmla="*/ 0 h 2229475"/>
                <a:gd name="connsiteX1" fmla="*/ 11161647 w 11737015"/>
                <a:gd name="connsiteY1" fmla="*/ 201490 h 2229475"/>
                <a:gd name="connsiteX2" fmla="*/ 11737013 w 11737015"/>
                <a:gd name="connsiteY2" fmla="*/ 250625 h 2229475"/>
                <a:gd name="connsiteX3" fmla="*/ 11737013 w 11737015"/>
                <a:gd name="connsiteY3" fmla="*/ 187315 h 2229475"/>
                <a:gd name="connsiteX4" fmla="*/ 11737015 w 11737015"/>
                <a:gd name="connsiteY4" fmla="*/ 187315 h 2229475"/>
                <a:gd name="connsiteX5" fmla="*/ 11737015 w 11737015"/>
                <a:gd name="connsiteY5" fmla="*/ 2229475 h 2229475"/>
                <a:gd name="connsiteX6" fmla="*/ 0 w 11737015"/>
                <a:gd name="connsiteY6" fmla="*/ 2229475 h 2229475"/>
                <a:gd name="connsiteX7" fmla="*/ 0 w 11737015"/>
                <a:gd name="connsiteY7" fmla="*/ 252762 h 2229475"/>
                <a:gd name="connsiteX8" fmla="*/ 600402 w 11737015"/>
                <a:gd name="connsiteY8" fmla="*/ 201490 h 2229475"/>
                <a:gd name="connsiteX9" fmla="*/ 5881025 w 11737015"/>
                <a:gd name="connsiteY9" fmla="*/ 0 h 222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7015" h="2229475">
                  <a:moveTo>
                    <a:pt x="5881025" y="0"/>
                  </a:moveTo>
                  <a:cubicBezTo>
                    <a:pt x="7719903" y="0"/>
                    <a:pt x="9493500" y="70543"/>
                    <a:pt x="11161647" y="201490"/>
                  </a:cubicBezTo>
                  <a:lnTo>
                    <a:pt x="11737013" y="250625"/>
                  </a:lnTo>
                  <a:lnTo>
                    <a:pt x="11737013" y="187315"/>
                  </a:lnTo>
                  <a:lnTo>
                    <a:pt x="11737015" y="187315"/>
                  </a:lnTo>
                  <a:lnTo>
                    <a:pt x="11737015" y="2229475"/>
                  </a:lnTo>
                  <a:lnTo>
                    <a:pt x="0" y="2229475"/>
                  </a:lnTo>
                  <a:lnTo>
                    <a:pt x="0" y="252762"/>
                  </a:lnTo>
                  <a:lnTo>
                    <a:pt x="600402" y="201490"/>
                  </a:lnTo>
                  <a:cubicBezTo>
                    <a:pt x="2268549" y="70543"/>
                    <a:pt x="4042147" y="0"/>
                    <a:pt x="5881025" y="0"/>
                  </a:cubicBezTo>
                  <a:close/>
                </a:path>
              </a:pathLst>
            </a:custGeom>
          </p:spPr>
        </p:pic>
        <p:pic>
          <p:nvPicPr>
            <p:cNvPr id="22" name="Picture 21" descr="A row of different colored beads&#10;&#10;Description automatically generated">
              <a:extLst>
                <a:ext uri="{FF2B5EF4-FFF2-40B4-BE49-F238E27FC236}">
                  <a16:creationId xmlns:a16="http://schemas.microsoft.com/office/drawing/2014/main" id="{F5871CD1-3085-FF44-8066-960DD8EA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6784" y="3771900"/>
              <a:ext cx="7972916" cy="1738806"/>
            </a:xfrm>
            <a:prstGeom prst="rect">
              <a:avLst/>
            </a:pr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41EE1E-095E-E61A-EE06-830394FFB6C4}"/>
              </a:ext>
            </a:extLst>
          </p:cNvPr>
          <p:cNvSpPr txBox="1">
            <a:spLocks/>
          </p:cNvSpPr>
          <p:nvPr/>
        </p:nvSpPr>
        <p:spPr>
          <a:xfrm>
            <a:off x="803098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30" name="ZoneTexte 1">
            <a:extLst>
              <a:ext uri="{FF2B5EF4-FFF2-40B4-BE49-F238E27FC236}">
                <a16:creationId xmlns:a16="http://schemas.microsoft.com/office/drawing/2014/main" id="{2A145DD8-EDEB-9291-4B89-444262B823F3}"/>
              </a:ext>
            </a:extLst>
          </p:cNvPr>
          <p:cNvSpPr txBox="1">
            <a:spLocks/>
          </p:cNvSpPr>
          <p:nvPr/>
        </p:nvSpPr>
        <p:spPr>
          <a:xfrm>
            <a:off x="1032547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EXPERTISE </a:t>
            </a:r>
            <a:b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MULTI-ESPÈCES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62A2D2E-4645-1091-5683-60983F27C282}"/>
              </a:ext>
            </a:extLst>
          </p:cNvPr>
          <p:cNvGrpSpPr/>
          <p:nvPr/>
        </p:nvGrpSpPr>
        <p:grpSpPr>
          <a:xfrm>
            <a:off x="1764931" y="3254577"/>
            <a:ext cx="595244" cy="595244"/>
            <a:chOff x="1764931" y="3254577"/>
            <a:chExt cx="595244" cy="595244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1BFA751-5FC6-CD6E-6958-9766114E9046}"/>
                </a:ext>
              </a:extLst>
            </p:cNvPr>
            <p:cNvSpPr/>
            <p:nvPr/>
          </p:nvSpPr>
          <p:spPr>
            <a:xfrm>
              <a:off x="1764931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E3E04954-12F2-E492-5DE3-D888034C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l="22" r="22"/>
            <a:stretch/>
          </p:blipFill>
          <p:spPr>
            <a:xfrm>
              <a:off x="1890639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35" name="ZoneTexte 1">
            <a:extLst>
              <a:ext uri="{FF2B5EF4-FFF2-40B4-BE49-F238E27FC236}">
                <a16:creationId xmlns:a16="http://schemas.microsoft.com/office/drawing/2014/main" id="{9910CE80-AD20-40BC-2E65-9B5B7902B281}"/>
              </a:ext>
            </a:extLst>
          </p:cNvPr>
          <p:cNvSpPr txBox="1">
            <a:spLocks/>
          </p:cNvSpPr>
          <p:nvPr/>
        </p:nvSpPr>
        <p:spPr>
          <a:xfrm>
            <a:off x="1032547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(Betterave, colza, tournesol, céréales, maïs, potagères...)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77E2AA-B118-C50E-B29A-074E049BD83D}"/>
              </a:ext>
            </a:extLst>
          </p:cNvPr>
          <p:cNvSpPr txBox="1">
            <a:spLocks/>
          </p:cNvSpPr>
          <p:nvPr/>
        </p:nvSpPr>
        <p:spPr>
          <a:xfrm>
            <a:off x="3536129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1" name="ZoneTexte 1">
            <a:extLst>
              <a:ext uri="{FF2B5EF4-FFF2-40B4-BE49-F238E27FC236}">
                <a16:creationId xmlns:a16="http://schemas.microsoft.com/office/drawing/2014/main" id="{2239F4D3-C6F2-9E31-E204-CA1DEB0F6A68}"/>
              </a:ext>
            </a:extLst>
          </p:cNvPr>
          <p:cNvSpPr txBox="1">
            <a:spLocks/>
          </p:cNvSpPr>
          <p:nvPr/>
        </p:nvSpPr>
        <p:spPr>
          <a:xfrm>
            <a:off x="3765578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LABORATOIRE AGRÉÉ :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F2F87C5-ADE9-5FC6-29EB-D6C0FD3E7F80}"/>
              </a:ext>
            </a:extLst>
          </p:cNvPr>
          <p:cNvGrpSpPr/>
          <p:nvPr/>
        </p:nvGrpSpPr>
        <p:grpSpPr>
          <a:xfrm>
            <a:off x="4497962" y="3254577"/>
            <a:ext cx="595244" cy="595244"/>
            <a:chOff x="4497962" y="3254577"/>
            <a:chExt cx="595244" cy="595244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ACC577-6BAE-0ECB-17C7-4E2F0DEE67B8}"/>
                </a:ext>
              </a:extLst>
            </p:cNvPr>
            <p:cNvSpPr/>
            <p:nvPr/>
          </p:nvSpPr>
          <p:spPr>
            <a:xfrm>
              <a:off x="4497962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ADB50911-8F2B-78DC-0573-7F5AF357F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 l="22" r="22"/>
            <a:stretch/>
          </p:blipFill>
          <p:spPr>
            <a:xfrm>
              <a:off x="4623670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43" name="ZoneTexte 1">
            <a:extLst>
              <a:ext uri="{FF2B5EF4-FFF2-40B4-BE49-F238E27FC236}">
                <a16:creationId xmlns:a16="http://schemas.microsoft.com/office/drawing/2014/main" id="{76FEBFD7-4A9A-6022-D39C-D1C7D9812851}"/>
              </a:ext>
            </a:extLst>
          </p:cNvPr>
          <p:cNvSpPr txBox="1">
            <a:spLocks/>
          </p:cNvSpPr>
          <p:nvPr/>
        </p:nvSpPr>
        <p:spPr>
          <a:xfrm>
            <a:off x="3765578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Contrôle et certification des techno-semences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089020-C537-4036-9392-097798018A0F}"/>
              </a:ext>
            </a:extLst>
          </p:cNvPr>
          <p:cNvSpPr txBox="1">
            <a:spLocks/>
          </p:cNvSpPr>
          <p:nvPr/>
        </p:nvSpPr>
        <p:spPr>
          <a:xfrm>
            <a:off x="626916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9" name="ZoneTexte 1">
            <a:extLst>
              <a:ext uri="{FF2B5EF4-FFF2-40B4-BE49-F238E27FC236}">
                <a16:creationId xmlns:a16="http://schemas.microsoft.com/office/drawing/2014/main" id="{B8C75910-22A4-71C5-099C-83C71C76217E}"/>
              </a:ext>
            </a:extLst>
          </p:cNvPr>
          <p:cNvSpPr txBox="1">
            <a:spLocks/>
          </p:cNvSpPr>
          <p:nvPr/>
        </p:nvSpPr>
        <p:spPr>
          <a:xfrm>
            <a:off x="6498609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ÉQUIPE </a:t>
            </a:r>
            <a:b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D'EXPERTS DÉDIÉS 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3337321-27D4-E83E-763A-1F439844CAB5}"/>
              </a:ext>
            </a:extLst>
          </p:cNvPr>
          <p:cNvGrpSpPr/>
          <p:nvPr/>
        </p:nvGrpSpPr>
        <p:grpSpPr>
          <a:xfrm>
            <a:off x="7230993" y="3254577"/>
            <a:ext cx="595244" cy="595244"/>
            <a:chOff x="7230993" y="3254577"/>
            <a:chExt cx="595244" cy="59524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916D362-650E-546E-250F-D08958E98CA1}"/>
                </a:ext>
              </a:extLst>
            </p:cNvPr>
            <p:cNvSpPr/>
            <p:nvPr/>
          </p:nvSpPr>
          <p:spPr>
            <a:xfrm>
              <a:off x="7230993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2FAB7CF6-609D-1457-8D6D-EB4DE5633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 l="22" r="22"/>
            <a:stretch/>
          </p:blipFill>
          <p:spPr>
            <a:xfrm>
              <a:off x="735670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1" name="ZoneTexte 1">
            <a:extLst>
              <a:ext uri="{FF2B5EF4-FFF2-40B4-BE49-F238E27FC236}">
                <a16:creationId xmlns:a16="http://schemas.microsoft.com/office/drawing/2014/main" id="{684B4D28-45BC-81E0-DB11-2F483D23C7FF}"/>
              </a:ext>
            </a:extLst>
          </p:cNvPr>
          <p:cNvSpPr txBox="1">
            <a:spLocks/>
          </p:cNvSpPr>
          <p:nvPr/>
        </p:nvSpPr>
        <p:spPr>
          <a:xfrm>
            <a:off x="6348233" y="4591710"/>
            <a:ext cx="236076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en techno-semences – </a:t>
            </a:r>
            <a:b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maîtrise de l'application </a:t>
            </a:r>
            <a:b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industrielle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0359F0A-61E2-23AB-B542-1C07E9E2613D}"/>
              </a:ext>
            </a:extLst>
          </p:cNvPr>
          <p:cNvSpPr txBox="1">
            <a:spLocks/>
          </p:cNvSpPr>
          <p:nvPr/>
        </p:nvSpPr>
        <p:spPr>
          <a:xfrm>
            <a:off x="900219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57" name="ZoneTexte 1">
            <a:extLst>
              <a:ext uri="{FF2B5EF4-FFF2-40B4-BE49-F238E27FC236}">
                <a16:creationId xmlns:a16="http://schemas.microsoft.com/office/drawing/2014/main" id="{0DA97B4B-5B3B-CDDD-4C01-8B3F1D929F7E}"/>
              </a:ext>
            </a:extLst>
          </p:cNvPr>
          <p:cNvSpPr txBox="1">
            <a:spLocks/>
          </p:cNvSpPr>
          <p:nvPr/>
        </p:nvSpPr>
        <p:spPr>
          <a:xfrm>
            <a:off x="9231639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DES ÉQUIPEMENTS PILOTES 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3DB35CB-6422-28EB-19C8-ED10F1478F7B}"/>
              </a:ext>
            </a:extLst>
          </p:cNvPr>
          <p:cNvGrpSpPr/>
          <p:nvPr/>
        </p:nvGrpSpPr>
        <p:grpSpPr>
          <a:xfrm>
            <a:off x="9964023" y="3254577"/>
            <a:ext cx="595244" cy="595244"/>
            <a:chOff x="9964023" y="3254577"/>
            <a:chExt cx="595244" cy="595244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AA579FA-47B4-66BA-454E-086294EA8D90}"/>
                </a:ext>
              </a:extLst>
            </p:cNvPr>
            <p:cNvSpPr/>
            <p:nvPr/>
          </p:nvSpPr>
          <p:spPr>
            <a:xfrm>
              <a:off x="9964023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F63B621-CE05-E728-E6D8-9C9C524E4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 l="22" r="22"/>
            <a:stretch/>
          </p:blipFill>
          <p:spPr>
            <a:xfrm>
              <a:off x="1008973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9" name="ZoneTexte 1">
            <a:extLst>
              <a:ext uri="{FF2B5EF4-FFF2-40B4-BE49-F238E27FC236}">
                <a16:creationId xmlns:a16="http://schemas.microsoft.com/office/drawing/2014/main" id="{D96C914D-4C8D-8194-1FAE-61F994AB5D2D}"/>
              </a:ext>
            </a:extLst>
          </p:cNvPr>
          <p:cNvSpPr txBox="1">
            <a:spLocks/>
          </p:cNvSpPr>
          <p:nvPr/>
        </p:nvSpPr>
        <p:spPr>
          <a:xfrm>
            <a:off x="9105751" y="4608644"/>
            <a:ext cx="2257546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et une unité industrielle high-tech dédiée de grande capacité</a:t>
            </a:r>
          </a:p>
        </p:txBody>
      </p:sp>
      <p:pic>
        <p:nvPicPr>
          <p:cNvPr id="58" name="Graphic 27">
            <a:extLst>
              <a:ext uri="{FF2B5EF4-FFF2-40B4-BE49-F238E27FC236}">
                <a16:creationId xmlns:a16="http://schemas.microsoft.com/office/drawing/2014/main" id="{31549077-0280-B931-DCF6-C268CCD98140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3" grpId="0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3" grpId="0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9343BCC-BA78-E54F-34D8-461104510D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40"/>
          <a:stretch/>
        </p:blipFill>
        <p:spPr>
          <a:xfrm>
            <a:off x="450244" y="-1713"/>
            <a:ext cx="11732878" cy="6859713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6BE75A62-3136-4310-BCB5-9D0D6004B4B5}"/>
              </a:ext>
            </a:extLst>
          </p:cNvPr>
          <p:cNvGrpSpPr/>
          <p:nvPr/>
        </p:nvGrpSpPr>
        <p:grpSpPr>
          <a:xfrm>
            <a:off x="7499281" y="0"/>
            <a:ext cx="4692719" cy="6858000"/>
            <a:chOff x="7499281" y="0"/>
            <a:chExt cx="4692719" cy="6858000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790D4DE6-FEC6-EAA6-54D9-F8ACC13F75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9281" y="0"/>
              <a:ext cx="4692719" cy="6858000"/>
            </a:xfrm>
            <a:custGeom>
              <a:avLst/>
              <a:gdLst>
                <a:gd name="connsiteX0" fmla="*/ 2734629 w 4692719"/>
                <a:gd name="connsiteY0" fmla="*/ 0 h 6858000"/>
                <a:gd name="connsiteX1" fmla="*/ 4692719 w 4692719"/>
                <a:gd name="connsiteY1" fmla="*/ 0 h 6858000"/>
                <a:gd name="connsiteX2" fmla="*/ 4692719 w 4692719"/>
                <a:gd name="connsiteY2" fmla="*/ 6858000 h 6858000"/>
                <a:gd name="connsiteX3" fmla="*/ 0 w 4692719"/>
                <a:gd name="connsiteY3" fmla="*/ 6858000 h 6858000"/>
                <a:gd name="connsiteX4" fmla="*/ 382656 w 4692719"/>
                <a:gd name="connsiteY4" fmla="*/ 6438900 h 6858000"/>
                <a:gd name="connsiteX5" fmla="*/ 1697106 w 4692719"/>
                <a:gd name="connsiteY5" fmla="*/ 3733800 h 6858000"/>
                <a:gd name="connsiteX6" fmla="*/ 2573406 w 4692719"/>
                <a:gd name="connsiteY6" fmla="*/ 127635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2719" h="6858000">
                  <a:moveTo>
                    <a:pt x="2734629" y="0"/>
                  </a:moveTo>
                  <a:lnTo>
                    <a:pt x="4692719" y="0"/>
                  </a:lnTo>
                  <a:lnTo>
                    <a:pt x="4692719" y="6858000"/>
                  </a:lnTo>
                  <a:lnTo>
                    <a:pt x="0" y="6858000"/>
                  </a:lnTo>
                  <a:lnTo>
                    <a:pt x="382656" y="6438900"/>
                  </a:lnTo>
                  <a:lnTo>
                    <a:pt x="1697106" y="3733800"/>
                  </a:lnTo>
                  <a:lnTo>
                    <a:pt x="2573406" y="1276350"/>
                  </a:lnTo>
                  <a:close/>
                </a:path>
              </a:pathLst>
            </a:custGeom>
          </p:spPr>
        </p:pic>
        <p:pic>
          <p:nvPicPr>
            <p:cNvPr id="5" name="Picture 105">
              <a:extLst>
                <a:ext uri="{FF2B5EF4-FFF2-40B4-BE49-F238E27FC236}">
                  <a16:creationId xmlns:a16="http://schemas.microsoft.com/office/drawing/2014/main" id="{8A2129C7-21E3-C5D1-91B5-02226CDEC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10459" y="188844"/>
              <a:ext cx="2419501" cy="4780722"/>
            </a:xfrm>
            <a:custGeom>
              <a:avLst/>
              <a:gdLst>
                <a:gd name="connsiteX0" fmla="*/ 0 w 3470800"/>
                <a:gd name="connsiteY0" fmla="*/ 0 h 6858000"/>
                <a:gd name="connsiteX1" fmla="*/ 3470800 w 3470800"/>
                <a:gd name="connsiteY1" fmla="*/ 0 h 6858000"/>
                <a:gd name="connsiteX2" fmla="*/ 3470800 w 3470800"/>
                <a:gd name="connsiteY2" fmla="*/ 6858000 h 6858000"/>
                <a:gd name="connsiteX3" fmla="*/ 0 w 34708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0800" h="6858000">
                  <a:moveTo>
                    <a:pt x="0" y="0"/>
                  </a:moveTo>
                  <a:lnTo>
                    <a:pt x="3470800" y="0"/>
                  </a:lnTo>
                  <a:lnTo>
                    <a:pt x="34708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4" name="Forme libre 41">
            <a:extLst>
              <a:ext uri="{FF2B5EF4-FFF2-40B4-BE49-F238E27FC236}">
                <a16:creationId xmlns:a16="http://schemas.microsoft.com/office/drawing/2014/main" id="{7D06599A-F546-453A-D34A-2362EB9721F6}"/>
              </a:ext>
            </a:extLst>
          </p:cNvPr>
          <p:cNvSpPr/>
          <p:nvPr/>
        </p:nvSpPr>
        <p:spPr>
          <a:xfrm>
            <a:off x="747924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29D00E91-DCEE-4196-C7E6-FF6129546140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5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A214E9D3-B566-C806-DE98-C2BE5ED783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52" name="Graphic 27">
            <a:extLst>
              <a:ext uri="{FF2B5EF4-FFF2-40B4-BE49-F238E27FC236}">
                <a16:creationId xmlns:a16="http://schemas.microsoft.com/office/drawing/2014/main" id="{383C7F32-9AD1-3E2F-6614-D8F6B91A947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0C2175D-A68E-D2BF-93EA-FA8C48704921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noProof="1">
                <a:solidFill>
                  <a:schemeClr val="bg1"/>
                </a:solidFill>
                <a:effectLst>
                  <a:outerShdw blurRad="114300" dist="38100" dir="2700000" algn="tl" rotWithShape="0">
                    <a:prstClr val="black">
                      <a:alpha val="51000"/>
                    </a:prstClr>
                  </a:outerShdw>
                </a:effectLst>
                <a:latin typeface="Helvetica LT Std" panose="020B0504020202020204" pitchFamily="34" charset="0"/>
              </a:rPr>
              <a:t>UNE PROXIMITE AVEC LES DISTRIBUTEURS ET LES AGRICULTEURS 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114300" dist="38100" dir="2700000" algn="tl" rotWithShape="0">
                  <a:prstClr val="black">
                    <a:alpha val="51000"/>
                  </a:prstClr>
                </a:outerShdw>
              </a:effectLst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A4E1CA3-B22C-34AC-DCCC-7077014908B9}"/>
              </a:ext>
            </a:extLst>
          </p:cNvPr>
          <p:cNvGrpSpPr/>
          <p:nvPr/>
        </p:nvGrpSpPr>
        <p:grpSpPr>
          <a:xfrm>
            <a:off x="1138589" y="1426146"/>
            <a:ext cx="6351622" cy="1253003"/>
            <a:chOff x="3128754" y="1426146"/>
            <a:chExt cx="6351622" cy="1253003"/>
          </a:xfrm>
        </p:grpSpPr>
        <p:sp>
          <p:nvSpPr>
            <p:cNvPr id="15" name="Rectangle: Rounded Corners 10">
              <a:extLst>
                <a:ext uri="{FF2B5EF4-FFF2-40B4-BE49-F238E27FC236}">
                  <a16:creationId xmlns:a16="http://schemas.microsoft.com/office/drawing/2014/main" id="{D5F54C82-AFD7-DD8A-8C97-2F067688267F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id="{5ACABBA1-95A3-F7D2-6EC4-90CA0E7E5692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6608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Développer les produits de demain 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validés agronomiquement dans nos 20 pôles experts 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446FA385-E428-0D70-A349-00AE277F8040}"/>
              </a:ext>
            </a:extLst>
          </p:cNvPr>
          <p:cNvGrpSpPr/>
          <p:nvPr/>
        </p:nvGrpSpPr>
        <p:grpSpPr>
          <a:xfrm>
            <a:off x="3128754" y="3140968"/>
            <a:ext cx="6351622" cy="1253003"/>
            <a:chOff x="3128754" y="1426146"/>
            <a:chExt cx="6351622" cy="1253003"/>
          </a:xfrm>
        </p:grpSpPr>
        <p:sp>
          <p:nvSpPr>
            <p:cNvPr id="27" name="Rectangle: Rounded Corners 10">
              <a:extLst>
                <a:ext uri="{FF2B5EF4-FFF2-40B4-BE49-F238E27FC236}">
                  <a16:creationId xmlns:a16="http://schemas.microsoft.com/office/drawing/2014/main" id="{4D6B75A5-9B04-083A-31A0-F0CBED0F646A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EB188031-1403-3A3F-BCEA-ED3B9F13A38E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6608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Construire une approche collaborative</a:t>
              </a:r>
              <a:br>
                <a:rPr lang="fr-FR" sz="2000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fr-FR" sz="2000" dirty="0">
                  <a:solidFill>
                    <a:schemeClr val="accent1"/>
                  </a:solidFill>
                  <a:latin typeface="Helvetica LT Std" panose="020B0504020202020204" pitchFamily="34" charset="0"/>
                </a:rPr>
                <a:t>avec 70 agriculteurs référents 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CA49AAB-CD59-108F-3825-9000113AFB57}"/>
              </a:ext>
            </a:extLst>
          </p:cNvPr>
          <p:cNvGrpSpPr/>
          <p:nvPr/>
        </p:nvGrpSpPr>
        <p:grpSpPr>
          <a:xfrm>
            <a:off x="4832048" y="4855790"/>
            <a:ext cx="6351622" cy="1253003"/>
            <a:chOff x="3128754" y="1426146"/>
            <a:chExt cx="6351622" cy="1253003"/>
          </a:xfrm>
        </p:grpSpPr>
        <p:sp>
          <p:nvSpPr>
            <p:cNvPr id="30" name="Rectangle: Rounded Corners 10">
              <a:extLst>
                <a:ext uri="{FF2B5EF4-FFF2-40B4-BE49-F238E27FC236}">
                  <a16:creationId xmlns:a16="http://schemas.microsoft.com/office/drawing/2014/main" id="{D8FCCBF9-85B5-3A2D-4A23-53E7A9C34FC1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id="{188D95A7-2438-17D4-E7F8-79930801F01E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6608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Proposer des outils d’aide à la décision</a:t>
              </a:r>
              <a:br>
                <a:rPr lang="fr-FR" sz="2000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(OAD) au service des agriculteurs </a:t>
              </a:r>
            </a:p>
          </p:txBody>
        </p:sp>
      </p:grpSp>
      <p:pic>
        <p:nvPicPr>
          <p:cNvPr id="7" name="Picture 105">
            <a:extLst>
              <a:ext uri="{FF2B5EF4-FFF2-40B4-BE49-F238E27FC236}">
                <a16:creationId xmlns:a16="http://schemas.microsoft.com/office/drawing/2014/main" id="{01B2A3B6-F570-686F-B7C4-C138B2023C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5452" y="188025"/>
            <a:ext cx="2419501" cy="4780722"/>
          </a:xfrm>
          <a:custGeom>
            <a:avLst/>
            <a:gdLst>
              <a:gd name="connsiteX0" fmla="*/ 0 w 3470800"/>
              <a:gd name="connsiteY0" fmla="*/ 0 h 6858000"/>
              <a:gd name="connsiteX1" fmla="*/ 3470800 w 3470800"/>
              <a:gd name="connsiteY1" fmla="*/ 0 h 6858000"/>
              <a:gd name="connsiteX2" fmla="*/ 3470800 w 3470800"/>
              <a:gd name="connsiteY2" fmla="*/ 6858000 h 6858000"/>
              <a:gd name="connsiteX3" fmla="*/ 0 w 3470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0800" h="6858000">
                <a:moveTo>
                  <a:pt x="0" y="0"/>
                </a:moveTo>
                <a:lnTo>
                  <a:pt x="3470800" y="0"/>
                </a:lnTo>
                <a:lnTo>
                  <a:pt x="34708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35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23967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>
                                          <p:cBhvr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43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Forme libre 41">
            <a:extLst>
              <a:ext uri="{FF2B5EF4-FFF2-40B4-BE49-F238E27FC236}">
                <a16:creationId xmlns:a16="http://schemas.microsoft.com/office/drawing/2014/main" id="{789A3511-2378-034B-C476-EC52D8554417}"/>
              </a:ext>
            </a:extLst>
          </p:cNvPr>
          <p:cNvSpPr/>
          <p:nvPr/>
        </p:nvSpPr>
        <p:spPr>
          <a:xfrm>
            <a:off x="77695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" name="Freeform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EF1B544-5967-CDFE-A713-2EE26B319D74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8556BDE-2C53-4656-5718-13AE045670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7D5FA32E-FA6C-A543-F934-1EAB42CCEA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08" name="Graphic 35">
            <a:extLst>
              <a:ext uri="{FF2B5EF4-FFF2-40B4-BE49-F238E27FC236}">
                <a16:creationId xmlns:a16="http://schemas.microsoft.com/office/drawing/2014/main" id="{D9C38215-9C3E-608F-4AB6-749F3609E07B}"/>
              </a:ext>
            </a:extLst>
          </p:cNvPr>
          <p:cNvSpPr/>
          <p:nvPr/>
        </p:nvSpPr>
        <p:spPr>
          <a:xfrm>
            <a:off x="454974" y="2094847"/>
            <a:ext cx="8896661" cy="2789874"/>
          </a:xfrm>
          <a:custGeom>
            <a:avLst/>
            <a:gdLst>
              <a:gd name="connsiteX0" fmla="*/ 8896661 w 8896661"/>
              <a:gd name="connsiteY0" fmla="*/ 0 h 2789874"/>
              <a:gd name="connsiteX1" fmla="*/ 7184572 w 8896661"/>
              <a:gd name="connsiteY1" fmla="*/ 191341 h 2789874"/>
              <a:gd name="connsiteX2" fmla="*/ 6328313 w 8896661"/>
              <a:gd name="connsiteY2" fmla="*/ 285903 h 2789874"/>
              <a:gd name="connsiteX3" fmla="*/ 5900099 w 8896661"/>
              <a:gd name="connsiteY3" fmla="*/ 332970 h 2789874"/>
              <a:gd name="connsiteX4" fmla="*/ 5685992 w 8896661"/>
              <a:gd name="connsiteY4" fmla="*/ 356419 h 2789874"/>
              <a:gd name="connsiteX5" fmla="*/ 5471884 w 8896661"/>
              <a:gd name="connsiteY5" fmla="*/ 379100 h 2789874"/>
              <a:gd name="connsiteX6" fmla="*/ 5046399 w 8896661"/>
              <a:gd name="connsiteY6" fmla="*/ 429835 h 2789874"/>
              <a:gd name="connsiteX7" fmla="*/ 4837748 w 8896661"/>
              <a:gd name="connsiteY7" fmla="*/ 463430 h 2789874"/>
              <a:gd name="connsiteX8" fmla="*/ 4638563 w 8896661"/>
              <a:gd name="connsiteY8" fmla="*/ 510668 h 2789874"/>
              <a:gd name="connsiteX9" fmla="*/ 4549117 w 8896661"/>
              <a:gd name="connsiteY9" fmla="*/ 544093 h 2789874"/>
              <a:gd name="connsiteX10" fmla="*/ 4479027 w 8896661"/>
              <a:gd name="connsiteY10" fmla="*/ 587750 h 2789874"/>
              <a:gd name="connsiteX11" fmla="*/ 4472632 w 8896661"/>
              <a:gd name="connsiteY11" fmla="*/ 593975 h 2789874"/>
              <a:gd name="connsiteX12" fmla="*/ 4465896 w 8896661"/>
              <a:gd name="connsiteY12" fmla="*/ 601223 h 2789874"/>
              <a:gd name="connsiteX13" fmla="*/ 4453020 w 8896661"/>
              <a:gd name="connsiteY13" fmla="*/ 616400 h 2789874"/>
              <a:gd name="connsiteX14" fmla="*/ 4431704 w 8896661"/>
              <a:gd name="connsiteY14" fmla="*/ 647438 h 2789874"/>
              <a:gd name="connsiteX15" fmla="*/ 4413883 w 8896661"/>
              <a:gd name="connsiteY15" fmla="*/ 710024 h 2789874"/>
              <a:gd name="connsiteX16" fmla="*/ 4436223 w 8896661"/>
              <a:gd name="connsiteY16" fmla="*/ 768774 h 2789874"/>
              <a:gd name="connsiteX17" fmla="*/ 4493949 w 8896661"/>
              <a:gd name="connsiteY17" fmla="*/ 821213 h 2789874"/>
              <a:gd name="connsiteX18" fmla="*/ 4661415 w 8896661"/>
              <a:gd name="connsiteY18" fmla="*/ 903582 h 2789874"/>
              <a:gd name="connsiteX19" fmla="*/ 4853864 w 8896661"/>
              <a:gd name="connsiteY19" fmla="*/ 966254 h 2789874"/>
              <a:gd name="connsiteX20" fmla="*/ 4953798 w 8896661"/>
              <a:gd name="connsiteY20" fmla="*/ 993369 h 2789874"/>
              <a:gd name="connsiteX21" fmla="*/ 5005726 w 8896661"/>
              <a:gd name="connsiteY21" fmla="*/ 1007353 h 2789874"/>
              <a:gd name="connsiteX22" fmla="*/ 5057227 w 8896661"/>
              <a:gd name="connsiteY22" fmla="*/ 1022189 h 2789874"/>
              <a:gd name="connsiteX23" fmla="*/ 5448095 w 8896661"/>
              <a:gd name="connsiteY23" fmla="*/ 1180190 h 2789874"/>
              <a:gd name="connsiteX24" fmla="*/ 5614622 w 8896661"/>
              <a:gd name="connsiteY24" fmla="*/ 1295643 h 2789874"/>
              <a:gd name="connsiteX25" fmla="*/ 5732121 w 8896661"/>
              <a:gd name="connsiteY25" fmla="*/ 1446311 h 2789874"/>
              <a:gd name="connsiteX26" fmla="*/ 5757105 w 8896661"/>
              <a:gd name="connsiteY26" fmla="*/ 1534222 h 2789874"/>
              <a:gd name="connsiteX27" fmla="*/ 5750966 w 8896661"/>
              <a:gd name="connsiteY27" fmla="*/ 1624691 h 2789874"/>
              <a:gd name="connsiteX28" fmla="*/ 5654783 w 8896661"/>
              <a:gd name="connsiteY28" fmla="*/ 1787211 h 2789874"/>
              <a:gd name="connsiteX29" fmla="*/ 5492689 w 8896661"/>
              <a:gd name="connsiteY29" fmla="*/ 1910508 h 2789874"/>
              <a:gd name="connsiteX30" fmla="*/ 5399577 w 8896661"/>
              <a:gd name="connsiteY30" fmla="*/ 1959537 h 2789874"/>
              <a:gd name="connsiteX31" fmla="*/ 5301946 w 8896661"/>
              <a:gd name="connsiteY31" fmla="*/ 2001915 h 2789874"/>
              <a:gd name="connsiteX32" fmla="*/ 5098156 w 8896661"/>
              <a:gd name="connsiteY32" fmla="*/ 2070897 h 2789874"/>
              <a:gd name="connsiteX33" fmla="*/ 4993447 w 8896661"/>
              <a:gd name="connsiteY33" fmla="*/ 2099035 h 2789874"/>
              <a:gd name="connsiteX34" fmla="*/ 4888397 w 8896661"/>
              <a:gd name="connsiteY34" fmla="*/ 2123507 h 2789874"/>
              <a:gd name="connsiteX35" fmla="*/ 4679833 w 8896661"/>
              <a:gd name="connsiteY35" fmla="*/ 2169381 h 2789874"/>
              <a:gd name="connsiteX36" fmla="*/ 4470415 w 8896661"/>
              <a:gd name="connsiteY36" fmla="*/ 2212782 h 2789874"/>
              <a:gd name="connsiteX37" fmla="*/ 4260145 w 8896661"/>
              <a:gd name="connsiteY37" fmla="*/ 2253540 h 2789874"/>
              <a:gd name="connsiteX38" fmla="*/ 4049278 w 8896661"/>
              <a:gd name="connsiteY38" fmla="*/ 2292337 h 2789874"/>
              <a:gd name="connsiteX39" fmla="*/ 2347079 w 8896661"/>
              <a:gd name="connsiteY39" fmla="*/ 2547373 h 2789874"/>
              <a:gd name="connsiteX40" fmla="*/ 629787 w 8896661"/>
              <a:gd name="connsiteY40" fmla="*/ 2734280 h 2789874"/>
              <a:gd name="connsiteX41" fmla="*/ 0 w 8896661"/>
              <a:gd name="connsiteY41" fmla="*/ 2789874 h 2789874"/>
              <a:gd name="connsiteX42" fmla="*/ 0 w 8896661"/>
              <a:gd name="connsiteY42" fmla="*/ 2617292 h 2789874"/>
              <a:gd name="connsiteX43" fmla="*/ 603695 w 8896661"/>
              <a:gd name="connsiteY43" fmla="*/ 2572356 h 2789874"/>
              <a:gd name="connsiteX44" fmla="*/ 2316553 w 8896661"/>
              <a:gd name="connsiteY44" fmla="*/ 2410092 h 2789874"/>
              <a:gd name="connsiteX45" fmla="*/ 4013210 w 8896661"/>
              <a:gd name="connsiteY45" fmla="*/ 2180295 h 2789874"/>
              <a:gd name="connsiteX46" fmla="*/ 4223139 w 8896661"/>
              <a:gd name="connsiteY46" fmla="*/ 2144824 h 2789874"/>
              <a:gd name="connsiteX47" fmla="*/ 4432386 w 8896661"/>
              <a:gd name="connsiteY47" fmla="*/ 2107221 h 2789874"/>
              <a:gd name="connsiteX48" fmla="*/ 4640609 w 8896661"/>
              <a:gd name="connsiteY48" fmla="*/ 2067230 h 2789874"/>
              <a:gd name="connsiteX49" fmla="*/ 4847725 w 8896661"/>
              <a:gd name="connsiteY49" fmla="*/ 2024682 h 2789874"/>
              <a:gd name="connsiteX50" fmla="*/ 4949449 w 8896661"/>
              <a:gd name="connsiteY50" fmla="*/ 2002342 h 2789874"/>
              <a:gd name="connsiteX51" fmla="*/ 5048445 w 8896661"/>
              <a:gd name="connsiteY51" fmla="*/ 1976932 h 2789874"/>
              <a:gd name="connsiteX52" fmla="*/ 5238506 w 8896661"/>
              <a:gd name="connsiteY52" fmla="*/ 1915113 h 2789874"/>
              <a:gd name="connsiteX53" fmla="*/ 5327782 w 8896661"/>
              <a:gd name="connsiteY53" fmla="*/ 1877680 h 2789874"/>
              <a:gd name="connsiteX54" fmla="*/ 5411174 w 8896661"/>
              <a:gd name="connsiteY54" fmla="*/ 1835132 h 2789874"/>
              <a:gd name="connsiteX55" fmla="*/ 5550416 w 8896661"/>
              <a:gd name="connsiteY55" fmla="*/ 1732555 h 2789874"/>
              <a:gd name="connsiteX56" fmla="*/ 5627924 w 8896661"/>
              <a:gd name="connsiteY56" fmla="*/ 1607978 h 2789874"/>
              <a:gd name="connsiteX57" fmla="*/ 5616072 w 8896661"/>
              <a:gd name="connsiteY57" fmla="*/ 1474108 h 2789874"/>
              <a:gd name="connsiteX58" fmla="*/ 5522278 w 8896661"/>
              <a:gd name="connsiteY58" fmla="*/ 1350470 h 2789874"/>
              <a:gd name="connsiteX59" fmla="*/ 5377152 w 8896661"/>
              <a:gd name="connsiteY59" fmla="*/ 1247211 h 2789874"/>
              <a:gd name="connsiteX60" fmla="*/ 5015276 w 8896661"/>
              <a:gd name="connsiteY60" fmla="*/ 1096116 h 2789874"/>
              <a:gd name="connsiteX61" fmla="*/ 4966417 w 8896661"/>
              <a:gd name="connsiteY61" fmla="*/ 1081450 h 2789874"/>
              <a:gd name="connsiteX62" fmla="*/ 4916962 w 8896661"/>
              <a:gd name="connsiteY62" fmla="*/ 1067637 h 2789874"/>
              <a:gd name="connsiteX63" fmla="*/ 4814470 w 8896661"/>
              <a:gd name="connsiteY63" fmla="*/ 1038731 h 2789874"/>
              <a:gd name="connsiteX64" fmla="*/ 4612812 w 8896661"/>
              <a:gd name="connsiteY64" fmla="*/ 970688 h 2789874"/>
              <a:gd name="connsiteX65" fmla="*/ 4424115 w 8896661"/>
              <a:gd name="connsiteY65" fmla="*/ 874847 h 2789874"/>
              <a:gd name="connsiteX66" fmla="*/ 4348312 w 8896661"/>
              <a:gd name="connsiteY66" fmla="*/ 803478 h 2789874"/>
              <a:gd name="connsiteX67" fmla="*/ 4324181 w 8896661"/>
              <a:gd name="connsiteY67" fmla="*/ 759053 h 2789874"/>
              <a:gd name="connsiteX68" fmla="*/ 4315313 w 8896661"/>
              <a:gd name="connsiteY68" fmla="*/ 710877 h 2789874"/>
              <a:gd name="connsiteX69" fmla="*/ 4342172 w 8896661"/>
              <a:gd name="connsiteY69" fmla="*/ 619811 h 2789874"/>
              <a:gd name="connsiteX70" fmla="*/ 4370055 w 8896661"/>
              <a:gd name="connsiteY70" fmla="*/ 580417 h 2789874"/>
              <a:gd name="connsiteX71" fmla="*/ 4386000 w 8896661"/>
              <a:gd name="connsiteY71" fmla="*/ 562170 h 2789874"/>
              <a:gd name="connsiteX72" fmla="*/ 4394612 w 8896661"/>
              <a:gd name="connsiteY72" fmla="*/ 553046 h 2789874"/>
              <a:gd name="connsiteX73" fmla="*/ 4404674 w 8896661"/>
              <a:gd name="connsiteY73" fmla="*/ 543582 h 2789874"/>
              <a:gd name="connsiteX74" fmla="*/ 4499151 w 8896661"/>
              <a:gd name="connsiteY74" fmla="*/ 485514 h 2789874"/>
              <a:gd name="connsiteX75" fmla="*/ 4602836 w 8896661"/>
              <a:gd name="connsiteY75" fmla="*/ 447826 h 2789874"/>
              <a:gd name="connsiteX76" fmla="*/ 4815834 w 8896661"/>
              <a:gd name="connsiteY76" fmla="*/ 399309 h 2789874"/>
              <a:gd name="connsiteX77" fmla="*/ 5030538 w 8896661"/>
              <a:gd name="connsiteY77" fmla="*/ 366822 h 2789874"/>
              <a:gd name="connsiteX78" fmla="*/ 5460459 w 8896661"/>
              <a:gd name="connsiteY78" fmla="*/ 319669 h 2789874"/>
              <a:gd name="connsiteX79" fmla="*/ 5675248 w 8896661"/>
              <a:gd name="connsiteY79" fmla="*/ 299034 h 2789874"/>
              <a:gd name="connsiteX80" fmla="*/ 5890037 w 8896661"/>
              <a:gd name="connsiteY80" fmla="*/ 279422 h 2789874"/>
              <a:gd name="connsiteX81" fmla="*/ 6319616 w 8896661"/>
              <a:gd name="connsiteY81" fmla="*/ 240029 h 2789874"/>
              <a:gd name="connsiteX82" fmla="*/ 7178773 w 8896661"/>
              <a:gd name="connsiteY82" fmla="*/ 160730 h 2789874"/>
              <a:gd name="connsiteX83" fmla="*/ 8896661 w 8896661"/>
              <a:gd name="connsiteY83" fmla="*/ 0 h 27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896661" h="2789874">
                <a:moveTo>
                  <a:pt x="8896661" y="0"/>
                </a:moveTo>
                <a:cubicBezTo>
                  <a:pt x="8326135" y="64462"/>
                  <a:pt x="7755354" y="128072"/>
                  <a:pt x="7184572" y="191341"/>
                </a:cubicBezTo>
                <a:lnTo>
                  <a:pt x="6328313" y="285903"/>
                </a:lnTo>
                <a:lnTo>
                  <a:pt x="5900099" y="332970"/>
                </a:lnTo>
                <a:lnTo>
                  <a:pt x="5685992" y="356419"/>
                </a:lnTo>
                <a:lnTo>
                  <a:pt x="5471884" y="379100"/>
                </a:lnTo>
                <a:cubicBezTo>
                  <a:pt x="5329317" y="394448"/>
                  <a:pt x="5187005" y="410223"/>
                  <a:pt x="5046399" y="429835"/>
                </a:cubicBezTo>
                <a:cubicBezTo>
                  <a:pt x="4976138" y="439640"/>
                  <a:pt x="4906389" y="450469"/>
                  <a:pt x="4837748" y="463430"/>
                </a:cubicBezTo>
                <a:cubicBezTo>
                  <a:pt x="4769279" y="476305"/>
                  <a:pt x="4701746" y="491227"/>
                  <a:pt x="4638563" y="510668"/>
                </a:cubicBezTo>
                <a:cubicBezTo>
                  <a:pt x="4607014" y="520389"/>
                  <a:pt x="4576659" y="531388"/>
                  <a:pt x="4549117" y="544093"/>
                </a:cubicBezTo>
                <a:cubicBezTo>
                  <a:pt x="4521661" y="556798"/>
                  <a:pt x="4496848" y="571379"/>
                  <a:pt x="4479027" y="587750"/>
                </a:cubicBezTo>
                <a:cubicBezTo>
                  <a:pt x="4476725" y="589797"/>
                  <a:pt x="4474679" y="591928"/>
                  <a:pt x="4472632" y="593975"/>
                </a:cubicBezTo>
                <a:cubicBezTo>
                  <a:pt x="4470586" y="595936"/>
                  <a:pt x="4468198" y="598835"/>
                  <a:pt x="4465896" y="601223"/>
                </a:cubicBezTo>
                <a:cubicBezTo>
                  <a:pt x="4461377" y="606253"/>
                  <a:pt x="4457028" y="611284"/>
                  <a:pt x="4453020" y="616400"/>
                </a:cubicBezTo>
                <a:cubicBezTo>
                  <a:pt x="4444835" y="626632"/>
                  <a:pt x="4437672" y="636950"/>
                  <a:pt x="4431704" y="647438"/>
                </a:cubicBezTo>
                <a:cubicBezTo>
                  <a:pt x="4419851" y="668414"/>
                  <a:pt x="4413201" y="689645"/>
                  <a:pt x="4413883" y="710024"/>
                </a:cubicBezTo>
                <a:cubicBezTo>
                  <a:pt x="4414309" y="730403"/>
                  <a:pt x="4422154" y="750100"/>
                  <a:pt x="4436223" y="768774"/>
                </a:cubicBezTo>
                <a:cubicBezTo>
                  <a:pt x="4450377" y="787533"/>
                  <a:pt x="4470415" y="805098"/>
                  <a:pt x="4493949" y="821213"/>
                </a:cubicBezTo>
                <a:cubicBezTo>
                  <a:pt x="4541188" y="853530"/>
                  <a:pt x="4600193" y="880048"/>
                  <a:pt x="4661415" y="903582"/>
                </a:cubicBezTo>
                <a:cubicBezTo>
                  <a:pt x="4723063" y="927031"/>
                  <a:pt x="4787952" y="947324"/>
                  <a:pt x="4853864" y="966254"/>
                </a:cubicBezTo>
                <a:cubicBezTo>
                  <a:pt x="4886863" y="975633"/>
                  <a:pt x="4920203" y="984672"/>
                  <a:pt x="4953798" y="993369"/>
                </a:cubicBezTo>
                <a:lnTo>
                  <a:pt x="5005726" y="1007353"/>
                </a:lnTo>
                <a:cubicBezTo>
                  <a:pt x="5022865" y="1012298"/>
                  <a:pt x="5040174" y="1016903"/>
                  <a:pt x="5057227" y="1022189"/>
                </a:cubicBezTo>
                <a:cubicBezTo>
                  <a:pt x="5193997" y="1063033"/>
                  <a:pt x="5327441" y="1113085"/>
                  <a:pt x="5448095" y="1180190"/>
                </a:cubicBezTo>
                <a:cubicBezTo>
                  <a:pt x="5508379" y="1213701"/>
                  <a:pt x="5564911" y="1251901"/>
                  <a:pt x="5614622" y="1295643"/>
                </a:cubicBezTo>
                <a:cubicBezTo>
                  <a:pt x="5663993" y="1339556"/>
                  <a:pt x="5706115" y="1389864"/>
                  <a:pt x="5732121" y="1446311"/>
                </a:cubicBezTo>
                <a:cubicBezTo>
                  <a:pt x="5744997" y="1474449"/>
                  <a:pt x="5753694" y="1504037"/>
                  <a:pt x="5757105" y="1534222"/>
                </a:cubicBezTo>
                <a:cubicBezTo>
                  <a:pt x="5760601" y="1564321"/>
                  <a:pt x="5758299" y="1594933"/>
                  <a:pt x="5750966" y="1624691"/>
                </a:cubicBezTo>
                <a:cubicBezTo>
                  <a:pt x="5736385" y="1684464"/>
                  <a:pt x="5700743" y="1739802"/>
                  <a:pt x="5654783" y="1787211"/>
                </a:cubicBezTo>
                <a:cubicBezTo>
                  <a:pt x="5608824" y="1835046"/>
                  <a:pt x="5552377" y="1875122"/>
                  <a:pt x="5492689" y="1910508"/>
                </a:cubicBezTo>
                <a:cubicBezTo>
                  <a:pt x="5462505" y="1927988"/>
                  <a:pt x="5431382" y="1944274"/>
                  <a:pt x="5399577" y="1959537"/>
                </a:cubicBezTo>
                <a:cubicBezTo>
                  <a:pt x="5367602" y="1974459"/>
                  <a:pt x="5335200" y="1988955"/>
                  <a:pt x="5301946" y="2001915"/>
                </a:cubicBezTo>
                <a:cubicBezTo>
                  <a:pt x="5235778" y="2028348"/>
                  <a:pt x="5167394" y="2050774"/>
                  <a:pt x="5098156" y="2070897"/>
                </a:cubicBezTo>
                <a:cubicBezTo>
                  <a:pt x="5063538" y="2080958"/>
                  <a:pt x="5028577" y="2090167"/>
                  <a:pt x="4993447" y="2099035"/>
                </a:cubicBezTo>
                <a:cubicBezTo>
                  <a:pt x="4958317" y="2107818"/>
                  <a:pt x="4922846" y="2115918"/>
                  <a:pt x="4888397" y="2123507"/>
                </a:cubicBezTo>
                <a:cubicBezTo>
                  <a:pt x="4818819" y="2138770"/>
                  <a:pt x="4749582" y="2154715"/>
                  <a:pt x="4679833" y="2169381"/>
                </a:cubicBezTo>
                <a:lnTo>
                  <a:pt x="4470415" y="2212782"/>
                </a:lnTo>
                <a:lnTo>
                  <a:pt x="4260145" y="2253540"/>
                </a:lnTo>
                <a:cubicBezTo>
                  <a:pt x="4189970" y="2266927"/>
                  <a:pt x="4119539" y="2279377"/>
                  <a:pt x="4049278" y="2292337"/>
                </a:cubicBezTo>
                <a:cubicBezTo>
                  <a:pt x="3485999" y="2392953"/>
                  <a:pt x="2917690" y="2475663"/>
                  <a:pt x="2347079" y="2547373"/>
                </a:cubicBezTo>
                <a:cubicBezTo>
                  <a:pt x="1776553" y="2619339"/>
                  <a:pt x="1203809" y="2680732"/>
                  <a:pt x="629787" y="2734280"/>
                </a:cubicBezTo>
                <a:cubicBezTo>
                  <a:pt x="420029" y="2753806"/>
                  <a:pt x="210100" y="2772394"/>
                  <a:pt x="0" y="2789874"/>
                </a:cubicBezTo>
                <a:lnTo>
                  <a:pt x="0" y="2617292"/>
                </a:lnTo>
                <a:cubicBezTo>
                  <a:pt x="201317" y="2603308"/>
                  <a:pt x="402549" y="2588301"/>
                  <a:pt x="603695" y="2572356"/>
                </a:cubicBezTo>
                <a:cubicBezTo>
                  <a:pt x="1176183" y="2526994"/>
                  <a:pt x="1747562" y="2473787"/>
                  <a:pt x="2316553" y="2410092"/>
                </a:cubicBezTo>
                <a:cubicBezTo>
                  <a:pt x="2885630" y="2346653"/>
                  <a:pt x="3452319" y="2272299"/>
                  <a:pt x="4013210" y="2180295"/>
                </a:cubicBezTo>
                <a:cubicBezTo>
                  <a:pt x="4083129" y="2168443"/>
                  <a:pt x="4153304" y="2157017"/>
                  <a:pt x="4223139" y="2144824"/>
                </a:cubicBezTo>
                <a:lnTo>
                  <a:pt x="4432386" y="2107221"/>
                </a:lnTo>
                <a:lnTo>
                  <a:pt x="4640609" y="2067230"/>
                </a:lnTo>
                <a:cubicBezTo>
                  <a:pt x="4709932" y="2053587"/>
                  <a:pt x="4778658" y="2038836"/>
                  <a:pt x="4847725" y="2024682"/>
                </a:cubicBezTo>
                <a:cubicBezTo>
                  <a:pt x="4882599" y="2017604"/>
                  <a:pt x="4916195" y="2010271"/>
                  <a:pt x="4949449" y="2002342"/>
                </a:cubicBezTo>
                <a:cubicBezTo>
                  <a:pt x="4982789" y="1994412"/>
                  <a:pt x="5015873" y="1986141"/>
                  <a:pt x="5048445" y="1976932"/>
                </a:cubicBezTo>
                <a:cubicBezTo>
                  <a:pt x="5113674" y="1958855"/>
                  <a:pt x="5177625" y="1938647"/>
                  <a:pt x="5238506" y="1915113"/>
                </a:cubicBezTo>
                <a:cubicBezTo>
                  <a:pt x="5269203" y="1903602"/>
                  <a:pt x="5298705" y="1890726"/>
                  <a:pt x="5327782" y="1877680"/>
                </a:cubicBezTo>
                <a:cubicBezTo>
                  <a:pt x="5356517" y="1864293"/>
                  <a:pt x="5384485" y="1850139"/>
                  <a:pt x="5411174" y="1835132"/>
                </a:cubicBezTo>
                <a:cubicBezTo>
                  <a:pt x="5464040" y="1804691"/>
                  <a:pt x="5512557" y="1770840"/>
                  <a:pt x="5550416" y="1732555"/>
                </a:cubicBezTo>
                <a:cubicBezTo>
                  <a:pt x="5588530" y="1694440"/>
                  <a:pt x="5616157" y="1652232"/>
                  <a:pt x="5627924" y="1607978"/>
                </a:cubicBezTo>
                <a:cubicBezTo>
                  <a:pt x="5640032" y="1563810"/>
                  <a:pt x="5635343" y="1517936"/>
                  <a:pt x="5616072" y="1474108"/>
                </a:cubicBezTo>
                <a:cubicBezTo>
                  <a:pt x="5596887" y="1430195"/>
                  <a:pt x="5563718" y="1388414"/>
                  <a:pt x="5522278" y="1350470"/>
                </a:cubicBezTo>
                <a:cubicBezTo>
                  <a:pt x="5480496" y="1312611"/>
                  <a:pt x="5431212" y="1278078"/>
                  <a:pt x="5377152" y="1247211"/>
                </a:cubicBezTo>
                <a:cubicBezTo>
                  <a:pt x="5269118" y="1185136"/>
                  <a:pt x="5144627" y="1136363"/>
                  <a:pt x="5015276" y="1096116"/>
                </a:cubicBezTo>
                <a:cubicBezTo>
                  <a:pt x="4999160" y="1091000"/>
                  <a:pt x="4982703" y="1086396"/>
                  <a:pt x="4966417" y="1081450"/>
                </a:cubicBezTo>
                <a:lnTo>
                  <a:pt x="4916962" y="1067637"/>
                </a:lnTo>
                <a:cubicBezTo>
                  <a:pt x="4882770" y="1058343"/>
                  <a:pt x="4848492" y="1048793"/>
                  <a:pt x="4814470" y="1038731"/>
                </a:cubicBezTo>
                <a:cubicBezTo>
                  <a:pt x="4746427" y="1018523"/>
                  <a:pt x="4678809" y="996609"/>
                  <a:pt x="4612812" y="970688"/>
                </a:cubicBezTo>
                <a:cubicBezTo>
                  <a:pt x="4546986" y="944596"/>
                  <a:pt x="4481926" y="915093"/>
                  <a:pt x="4424115" y="874847"/>
                </a:cubicBezTo>
                <a:cubicBezTo>
                  <a:pt x="4395379" y="854553"/>
                  <a:pt x="4368691" y="831190"/>
                  <a:pt x="4348312" y="803478"/>
                </a:cubicBezTo>
                <a:cubicBezTo>
                  <a:pt x="4338165" y="789664"/>
                  <a:pt x="4329894" y="774657"/>
                  <a:pt x="4324181" y="759053"/>
                </a:cubicBezTo>
                <a:cubicBezTo>
                  <a:pt x="4318383" y="743449"/>
                  <a:pt x="4315569" y="727078"/>
                  <a:pt x="4315313" y="710877"/>
                </a:cubicBezTo>
                <a:cubicBezTo>
                  <a:pt x="4314887" y="678390"/>
                  <a:pt x="4326057" y="647352"/>
                  <a:pt x="4342172" y="619811"/>
                </a:cubicBezTo>
                <a:cubicBezTo>
                  <a:pt x="4350358" y="605998"/>
                  <a:pt x="4359738" y="592866"/>
                  <a:pt x="4370055" y="580417"/>
                </a:cubicBezTo>
                <a:cubicBezTo>
                  <a:pt x="4375086" y="574108"/>
                  <a:pt x="4380458" y="568054"/>
                  <a:pt x="4386000" y="562170"/>
                </a:cubicBezTo>
                <a:cubicBezTo>
                  <a:pt x="4388899" y="559100"/>
                  <a:pt x="4391201" y="556372"/>
                  <a:pt x="4394612" y="553046"/>
                </a:cubicBezTo>
                <a:cubicBezTo>
                  <a:pt x="4397853" y="549806"/>
                  <a:pt x="4401178" y="546566"/>
                  <a:pt x="4404674" y="543582"/>
                </a:cubicBezTo>
                <a:cubicBezTo>
                  <a:pt x="4432471" y="518939"/>
                  <a:pt x="4465555" y="500692"/>
                  <a:pt x="4499151" y="485514"/>
                </a:cubicBezTo>
                <a:cubicBezTo>
                  <a:pt x="4532916" y="470422"/>
                  <a:pt x="4567791" y="458314"/>
                  <a:pt x="4602836" y="447826"/>
                </a:cubicBezTo>
                <a:cubicBezTo>
                  <a:pt x="4673096" y="427021"/>
                  <a:pt x="4744380" y="412184"/>
                  <a:pt x="4815834" y="399309"/>
                </a:cubicBezTo>
                <a:cubicBezTo>
                  <a:pt x="4887203" y="386604"/>
                  <a:pt x="4958829" y="376201"/>
                  <a:pt x="5030538" y="366822"/>
                </a:cubicBezTo>
                <a:cubicBezTo>
                  <a:pt x="5173789" y="348233"/>
                  <a:pt x="5317209" y="333738"/>
                  <a:pt x="5460459" y="319669"/>
                </a:cubicBezTo>
                <a:lnTo>
                  <a:pt x="5675248" y="299034"/>
                </a:lnTo>
                <a:lnTo>
                  <a:pt x="5890037" y="279422"/>
                </a:lnTo>
                <a:lnTo>
                  <a:pt x="6319616" y="240029"/>
                </a:lnTo>
                <a:lnTo>
                  <a:pt x="7178773" y="160730"/>
                </a:lnTo>
                <a:cubicBezTo>
                  <a:pt x="7751431" y="107693"/>
                  <a:pt x="8324089" y="54316"/>
                  <a:pt x="8896661" y="0"/>
                </a:cubicBezTo>
                <a:close/>
              </a:path>
            </a:pathLst>
          </a:custGeom>
          <a:gradFill>
            <a:gsLst>
              <a:gs pos="68000">
                <a:schemeClr val="accent5"/>
              </a:gs>
              <a:gs pos="0">
                <a:schemeClr val="accent2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13F4A00-2B2D-9868-115A-072E0593957F}"/>
              </a:ext>
            </a:extLst>
          </p:cNvPr>
          <p:cNvCxnSpPr>
            <a:cxnSpLocks/>
            <a:stCxn id="39" idx="4"/>
          </p:cNvCxnSpPr>
          <p:nvPr/>
        </p:nvCxnSpPr>
        <p:spPr>
          <a:xfrm>
            <a:off x="1650120" y="4404141"/>
            <a:ext cx="0" cy="310310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B6E0D5FA-EDF7-DA25-6E87-899B0557AB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749" y="3387399"/>
            <a:ext cx="1016742" cy="1016742"/>
          </a:xfrm>
          <a:prstGeom prst="ellipse">
            <a:avLst/>
          </a:prstGeom>
          <a:ln w="19050">
            <a:solidFill>
              <a:schemeClr val="accent4"/>
            </a:solidFill>
          </a:ln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24E1CCF-24F4-82B4-7179-1699E09B0A65}"/>
              </a:ext>
            </a:extLst>
          </p:cNvPr>
          <p:cNvCxnSpPr>
            <a:cxnSpLocks/>
            <a:stCxn id="86" idx="0"/>
          </p:cNvCxnSpPr>
          <p:nvPr/>
        </p:nvCxnSpPr>
        <p:spPr>
          <a:xfrm flipV="1">
            <a:off x="2724172" y="4584318"/>
            <a:ext cx="0" cy="298783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D6FA12A9-1FA9-D131-2009-BF9D20F88FFD}"/>
              </a:ext>
            </a:extLst>
          </p:cNvPr>
          <p:cNvGrpSpPr/>
          <p:nvPr/>
        </p:nvGrpSpPr>
        <p:grpSpPr>
          <a:xfrm>
            <a:off x="2215801" y="4883101"/>
            <a:ext cx="1016742" cy="1016742"/>
            <a:chOff x="2215801" y="4883101"/>
            <a:chExt cx="1016742" cy="10167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F4F06F-258C-CC8B-0189-D19144D1C500}"/>
                </a:ext>
              </a:extLst>
            </p:cNvPr>
            <p:cNvSpPr>
              <a:spLocks/>
            </p:cNvSpPr>
            <p:nvPr/>
          </p:nvSpPr>
          <p:spPr>
            <a:xfrm flipH="1">
              <a:off x="2215801" y="488310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87" name="Picture 86" descr="A close up of a logo&#10;&#10;Description automatically generated">
              <a:extLst>
                <a:ext uri="{FF2B5EF4-FFF2-40B4-BE49-F238E27FC236}">
                  <a16:creationId xmlns:a16="http://schemas.microsoft.com/office/drawing/2014/main" id="{A0D35EF7-D639-77C6-3D3D-BA357416B8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7933" y="5322596"/>
              <a:ext cx="864842" cy="137752"/>
            </a:xfrm>
            <a:prstGeom prst="rect">
              <a:avLst/>
            </a:prstGeom>
          </p:spPr>
        </p:pic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A5582AA-4399-04EA-2B96-787C7177C03C}"/>
              </a:ext>
            </a:extLst>
          </p:cNvPr>
          <p:cNvCxnSpPr>
            <a:cxnSpLocks/>
            <a:stCxn id="89" idx="4"/>
          </p:cNvCxnSpPr>
          <p:nvPr/>
        </p:nvCxnSpPr>
        <p:spPr>
          <a:xfrm>
            <a:off x="3798224" y="4175582"/>
            <a:ext cx="0" cy="271280"/>
          </a:xfrm>
          <a:prstGeom prst="straightConnector1">
            <a:avLst/>
          </a:prstGeom>
          <a:ln w="19050" cap="rnd">
            <a:solidFill>
              <a:schemeClr val="accent2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D6CC5E49-E960-6999-F401-F27C3B12215B}"/>
              </a:ext>
            </a:extLst>
          </p:cNvPr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8" b="-6400"/>
          <a:stretch/>
        </p:blipFill>
        <p:spPr>
          <a:xfrm>
            <a:off x="3289853" y="3158840"/>
            <a:ext cx="1016742" cy="1016742"/>
          </a:xfrm>
          <a:prstGeom prst="ellipse">
            <a:avLst/>
          </a:prstGeom>
          <a:ln w="19050">
            <a:solidFill>
              <a:schemeClr val="accent2"/>
            </a:solidFill>
          </a:ln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3E34401-4301-D190-6DDE-28887AE6A361}"/>
              </a:ext>
            </a:extLst>
          </p:cNvPr>
          <p:cNvCxnSpPr>
            <a:cxnSpLocks/>
            <a:stCxn id="94" idx="4"/>
          </p:cNvCxnSpPr>
          <p:nvPr/>
        </p:nvCxnSpPr>
        <p:spPr>
          <a:xfrm>
            <a:off x="5430851" y="2774955"/>
            <a:ext cx="0" cy="310310"/>
          </a:xfrm>
          <a:prstGeom prst="straightConnector1">
            <a:avLst/>
          </a:prstGeom>
          <a:ln w="19050" cap="rnd">
            <a:solidFill>
              <a:schemeClr val="tx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>
            <a:extLst>
              <a:ext uri="{FF2B5EF4-FFF2-40B4-BE49-F238E27FC236}">
                <a16:creationId xmlns:a16="http://schemas.microsoft.com/office/drawing/2014/main" id="{6C85CEBD-72D3-AB3C-06E2-CF31F9ACDEDA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480" y="1758213"/>
            <a:ext cx="1016742" cy="1016742"/>
          </a:xfrm>
          <a:prstGeom prst="ellipse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EEDAA59-3D41-0E67-4AE7-1DEE6BA000C1}"/>
              </a:ext>
            </a:extLst>
          </p:cNvPr>
          <p:cNvCxnSpPr>
            <a:cxnSpLocks/>
            <a:stCxn id="92" idx="0"/>
          </p:cNvCxnSpPr>
          <p:nvPr/>
        </p:nvCxnSpPr>
        <p:spPr>
          <a:xfrm flipV="1">
            <a:off x="5011256" y="4225339"/>
            <a:ext cx="0" cy="298783"/>
          </a:xfrm>
          <a:prstGeom prst="straightConnector1">
            <a:avLst/>
          </a:prstGeom>
          <a:ln w="19050" cap="rnd">
            <a:solidFill>
              <a:schemeClr val="accent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9C54BF71-498D-B3F3-378F-3BDFA8A04E11}"/>
              </a:ext>
            </a:extLst>
          </p:cNvPr>
          <p:cNvGrpSpPr/>
          <p:nvPr/>
        </p:nvGrpSpPr>
        <p:grpSpPr>
          <a:xfrm>
            <a:off x="4502885" y="4524122"/>
            <a:ext cx="1016742" cy="1016742"/>
            <a:chOff x="4502885" y="4524122"/>
            <a:chExt cx="1016742" cy="10167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BC5D781-598B-CB8C-7F73-BACC524E5453}"/>
                </a:ext>
              </a:extLst>
            </p:cNvPr>
            <p:cNvSpPr>
              <a:spLocks/>
            </p:cNvSpPr>
            <p:nvPr/>
          </p:nvSpPr>
          <p:spPr>
            <a:xfrm flipH="1">
              <a:off x="4502885" y="4524122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3" name="Picture 92" descr="A white jug with green label&#10;&#10;Description automatically generated">
              <a:extLst>
                <a:ext uri="{FF2B5EF4-FFF2-40B4-BE49-F238E27FC236}">
                  <a16:creationId xmlns:a16="http://schemas.microsoft.com/office/drawing/2014/main" id="{D422DADF-461F-B8A4-E171-8EA3F08211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1485" y="4684216"/>
              <a:ext cx="539541" cy="648955"/>
            </a:xfrm>
            <a:prstGeom prst="rect">
              <a:avLst/>
            </a:prstGeom>
          </p:spPr>
        </p:pic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A83EDBC-745C-05E7-647D-49E63BD2BE05}"/>
              </a:ext>
            </a:extLst>
          </p:cNvPr>
          <p:cNvCxnSpPr>
            <a:cxnSpLocks/>
            <a:stCxn id="99" idx="4"/>
          </p:cNvCxnSpPr>
          <p:nvPr/>
        </p:nvCxnSpPr>
        <p:spPr>
          <a:xfrm>
            <a:off x="8189132" y="1916471"/>
            <a:ext cx="0" cy="310310"/>
          </a:xfrm>
          <a:prstGeom prst="straightConnector1">
            <a:avLst/>
          </a:prstGeom>
          <a:ln w="19050" cap="rnd">
            <a:solidFill>
              <a:schemeClr val="accent6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E92DF503-066E-342F-3AE5-8193193AD0D3}"/>
              </a:ext>
            </a:extLst>
          </p:cNvPr>
          <p:cNvGrpSpPr/>
          <p:nvPr/>
        </p:nvGrpSpPr>
        <p:grpSpPr>
          <a:xfrm>
            <a:off x="7680761" y="899729"/>
            <a:ext cx="1016742" cy="1016742"/>
            <a:chOff x="7680761" y="868654"/>
            <a:chExt cx="1016742" cy="1016742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E5B2794-D6CD-C2F2-94CC-97531603AC3C}"/>
                </a:ext>
              </a:extLst>
            </p:cNvPr>
            <p:cNvSpPr>
              <a:spLocks/>
            </p:cNvSpPr>
            <p:nvPr/>
          </p:nvSpPr>
          <p:spPr>
            <a:xfrm flipH="1">
              <a:off x="7680761" y="868654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6A8D2FA5-EBCD-2F18-CB7C-4E385020A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" r="24"/>
            <a:stretch/>
          </p:blipFill>
          <p:spPr>
            <a:xfrm>
              <a:off x="7736646" y="926794"/>
              <a:ext cx="904971" cy="905400"/>
            </a:xfrm>
            <a:prstGeom prst="rect">
              <a:avLst/>
            </a:prstGeom>
          </p:spPr>
        </p:pic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ACA4C270-2A09-6A66-944D-D16E38771B79}"/>
              </a:ext>
            </a:extLst>
          </p:cNvPr>
          <p:cNvCxnSpPr>
            <a:cxnSpLocks/>
            <a:stCxn id="96" idx="0"/>
          </p:cNvCxnSpPr>
          <p:nvPr/>
        </p:nvCxnSpPr>
        <p:spPr>
          <a:xfrm flipV="1">
            <a:off x="7030594" y="2340928"/>
            <a:ext cx="0" cy="298783"/>
          </a:xfrm>
          <a:prstGeom prst="straightConnector1">
            <a:avLst/>
          </a:prstGeom>
          <a:ln w="19050" cap="rnd">
            <a:solidFill>
              <a:schemeClr val="accent3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DF5AD222-3D7C-63D4-1EF6-2037052D59FF}"/>
              </a:ext>
            </a:extLst>
          </p:cNvPr>
          <p:cNvGrpSpPr/>
          <p:nvPr/>
        </p:nvGrpSpPr>
        <p:grpSpPr>
          <a:xfrm>
            <a:off x="6522223" y="2639711"/>
            <a:ext cx="1016742" cy="1016742"/>
            <a:chOff x="6522223" y="2639711"/>
            <a:chExt cx="1016742" cy="1016742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D8B3356A-8625-7D90-5D2C-A3F918B8BB66}"/>
                </a:ext>
              </a:extLst>
            </p:cNvPr>
            <p:cNvSpPr>
              <a:spLocks/>
            </p:cNvSpPr>
            <p:nvPr/>
          </p:nvSpPr>
          <p:spPr>
            <a:xfrm flipH="1">
              <a:off x="6522223" y="263971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7" name="Picture 96" descr="A blue sign with white text&#10;&#10;Description automatically generated">
              <a:extLst>
                <a:ext uri="{FF2B5EF4-FFF2-40B4-BE49-F238E27FC236}">
                  <a16:creationId xmlns:a16="http://schemas.microsoft.com/office/drawing/2014/main" id="{803E764B-8B4B-D6A7-AF94-317CC2181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7497" y="3007616"/>
              <a:ext cx="786194" cy="280933"/>
            </a:xfrm>
            <a:prstGeom prst="roundRect">
              <a:avLst>
                <a:gd name="adj" fmla="val 12550"/>
              </a:avLst>
            </a:prstGeom>
          </p:spPr>
        </p:pic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0DF97681-EE91-8EA6-7365-5AF22322C409}"/>
              </a:ext>
            </a:extLst>
          </p:cNvPr>
          <p:cNvSpPr txBox="1"/>
          <p:nvPr/>
        </p:nvSpPr>
        <p:spPr>
          <a:xfrm>
            <a:off x="885904" y="2812011"/>
            <a:ext cx="1788061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5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6 millions Ha d’adjuvants et produits de Bio solutions</a:t>
            </a:r>
            <a:r>
              <a:rPr kumimoji="0" lang="fr-FR" sz="1050" b="1" i="0" u="none" strike="noStrike" kern="1200" cap="none" spc="0" normalizeH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</a:rPr>
              <a:t> </a:t>
            </a:r>
            <a:endParaRPr kumimoji="0" lang="fr-FR" sz="105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DF49566-00FC-5F05-F037-77A311854E16}"/>
              </a:ext>
            </a:extLst>
          </p:cNvPr>
          <p:cNvSpPr/>
          <p:nvPr/>
        </p:nvSpPr>
        <p:spPr>
          <a:xfrm>
            <a:off x="1131315" y="256579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7845369-D1CD-6206-02D4-1F18BBB7C613}"/>
              </a:ext>
            </a:extLst>
          </p:cNvPr>
          <p:cNvSpPr txBox="1"/>
          <p:nvPr/>
        </p:nvSpPr>
        <p:spPr>
          <a:xfrm>
            <a:off x="1761593" y="6290002"/>
            <a:ext cx="191752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Lancement de nos additifs naturels techno-semences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37B95A4-BA66-007B-0F26-2957D871458E}"/>
              </a:ext>
            </a:extLst>
          </p:cNvPr>
          <p:cNvSpPr/>
          <p:nvPr/>
        </p:nvSpPr>
        <p:spPr>
          <a:xfrm>
            <a:off x="2201549" y="601608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4"/>
                </a:solidFill>
                <a:latin typeface="Helvetica LT Std" panose="020B0504020202020204" pitchFamily="34" charset="0"/>
              </a:rPr>
              <a:t>02/23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6AE12A7-63C4-F8C9-073F-71AC490463C9}"/>
              </a:ext>
            </a:extLst>
          </p:cNvPr>
          <p:cNvSpPr txBox="1"/>
          <p:nvPr/>
        </p:nvSpPr>
        <p:spPr>
          <a:xfrm>
            <a:off x="3058607" y="2603784"/>
            <a:ext cx="1479234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</a:t>
            </a:r>
            <a:r>
              <a:rPr kumimoji="0" lang="fr-FR" sz="1200" b="1" i="0" u="none" strike="noStrike" kern="1200" cap="none" spc="0" normalizeH="0" baseline="3000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er</a:t>
            </a:r>
            <a: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OAD dédié</a:t>
            </a:r>
            <a:r>
              <a:rPr kumimoji="0" lang="fr-FR" sz="1200" b="1" i="0" u="none" strike="noStrike" kern="1200" cap="none" spc="0" normalizeH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à la luzerne </a:t>
            </a:r>
            <a: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6119B388-FA5C-3B3E-BC9E-7E6B88BD155B}"/>
              </a:ext>
            </a:extLst>
          </p:cNvPr>
          <p:cNvSpPr/>
          <p:nvPr/>
        </p:nvSpPr>
        <p:spPr>
          <a:xfrm>
            <a:off x="3356884" y="2329862"/>
            <a:ext cx="88268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2"/>
                </a:solidFill>
                <a:latin typeface="Helvetica LT Std" panose="020B0504020202020204" pitchFamily="34" charset="0"/>
              </a:rPr>
              <a:t>05/23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BDB07C4-82C6-1C87-E448-3BBBEEAD1C5F}"/>
              </a:ext>
            </a:extLst>
          </p:cNvPr>
          <p:cNvSpPr txBox="1"/>
          <p:nvPr/>
        </p:nvSpPr>
        <p:spPr>
          <a:xfrm>
            <a:off x="4360104" y="5940488"/>
            <a:ext cx="1302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Lancement biocontrôle BELVINE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C169DE3-742E-2C37-31E9-7F549F68F6F3}"/>
              </a:ext>
            </a:extLst>
          </p:cNvPr>
          <p:cNvSpPr/>
          <p:nvPr/>
        </p:nvSpPr>
        <p:spPr>
          <a:xfrm>
            <a:off x="4492450" y="5666566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11/23 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BC877142-FD8B-AACB-8936-10A00A8AB362}"/>
              </a:ext>
            </a:extLst>
          </p:cNvPr>
          <p:cNvSpPr txBox="1"/>
          <p:nvPr/>
        </p:nvSpPr>
        <p:spPr>
          <a:xfrm>
            <a:off x="4885215" y="1221346"/>
            <a:ext cx="1350370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Pôles Experts </a:t>
            </a:r>
            <a:b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2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+ de 300 clients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5D040187-0B60-DC78-D0A6-C7EE0E105831}"/>
              </a:ext>
            </a:extLst>
          </p:cNvPr>
          <p:cNvSpPr/>
          <p:nvPr/>
        </p:nvSpPr>
        <p:spPr>
          <a:xfrm>
            <a:off x="4922481" y="947424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12/23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69FE5FA3-1353-BC31-682B-A952947F6ABB}"/>
              </a:ext>
            </a:extLst>
          </p:cNvPr>
          <p:cNvSpPr txBox="1"/>
          <p:nvPr/>
        </p:nvSpPr>
        <p:spPr>
          <a:xfrm>
            <a:off x="6470571" y="4081710"/>
            <a:ext cx="1298967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Rachat de la société </a:t>
            </a: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VANDITER SEMO </a:t>
            </a:r>
            <a:r>
              <a:rPr kumimoji="0" lang="fr-FR" sz="11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Pays-Bas 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F81DC545-7C02-04E2-422D-93D788E3A5AB}"/>
              </a:ext>
            </a:extLst>
          </p:cNvPr>
          <p:cNvSpPr/>
          <p:nvPr/>
        </p:nvSpPr>
        <p:spPr>
          <a:xfrm>
            <a:off x="6507837" y="3807788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01/24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A4F20D58-0B47-D3E7-123C-ED7B744D2209}"/>
              </a:ext>
            </a:extLst>
          </p:cNvPr>
          <p:cNvSpPr txBox="1"/>
          <p:nvPr/>
        </p:nvSpPr>
        <p:spPr>
          <a:xfrm>
            <a:off x="6867415" y="387076"/>
            <a:ext cx="2664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</a:rPr>
              <a:t>Année record en </a:t>
            </a:r>
            <a:b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</a:rPr>
            </a:b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</a:rPr>
              <a:t>prestations </a:t>
            </a:r>
            <a:endParaRPr lang="fr-FR" sz="1100" b="1" noProof="1">
              <a:solidFill>
                <a:schemeClr val="tx2"/>
              </a:solidFill>
              <a:latin typeface="Helvetica LT Std" panose="020B05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</a:rPr>
              <a:t>1 500 000 sacs conditionnés.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B41A4B6A-7B3E-BD53-7F2A-E2D43C361784}"/>
              </a:ext>
            </a:extLst>
          </p:cNvPr>
          <p:cNvSpPr/>
          <p:nvPr/>
        </p:nvSpPr>
        <p:spPr>
          <a:xfrm>
            <a:off x="7680761" y="142799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noProof="1">
                <a:solidFill>
                  <a:schemeClr val="accent6"/>
                </a:solidFill>
                <a:latin typeface="Helvetica LT Std" panose="020B0504020202020204" pitchFamily="34" charset="0"/>
              </a:rPr>
              <a:t>02/24</a:t>
            </a: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216" name="Picture 215">
            <a:extLst>
              <a:ext uri="{FF2B5EF4-FFF2-40B4-BE49-F238E27FC236}">
                <a16:creationId xmlns:a16="http://schemas.microsoft.com/office/drawing/2014/main" id="{C68B83CA-6FAC-848C-9D1D-F17F2327333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4"/>
          <a:stretch/>
        </p:blipFill>
        <p:spPr>
          <a:xfrm>
            <a:off x="7956280" y="-26507"/>
            <a:ext cx="4225035" cy="6858000"/>
          </a:xfrm>
          <a:custGeom>
            <a:avLst/>
            <a:gdLst>
              <a:gd name="connsiteX0" fmla="*/ 2680397 w 4225035"/>
              <a:gd name="connsiteY0" fmla="*/ 0 h 6858000"/>
              <a:gd name="connsiteX1" fmla="*/ 4225035 w 4225035"/>
              <a:gd name="connsiteY1" fmla="*/ 0 h 6858000"/>
              <a:gd name="connsiteX2" fmla="*/ 4225035 w 4225035"/>
              <a:gd name="connsiteY2" fmla="*/ 6858000 h 6858000"/>
              <a:gd name="connsiteX3" fmla="*/ 0 w 4225035"/>
              <a:gd name="connsiteY3" fmla="*/ 6858000 h 6858000"/>
              <a:gd name="connsiteX4" fmla="*/ 344742 w 4225035"/>
              <a:gd name="connsiteY4" fmla="*/ 6331544 h 6858000"/>
              <a:gd name="connsiteX5" fmla="*/ 2561390 w 4225035"/>
              <a:gd name="connsiteY5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5035" h="6858000">
                <a:moveTo>
                  <a:pt x="2680397" y="0"/>
                </a:moveTo>
                <a:lnTo>
                  <a:pt x="4225035" y="0"/>
                </a:lnTo>
                <a:lnTo>
                  <a:pt x="4225035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</p:spPr>
      </p:pic>
      <p:sp>
        <p:nvSpPr>
          <p:cNvPr id="207" name="ZoneTexte 1">
            <a:extLst>
              <a:ext uri="{FF2B5EF4-FFF2-40B4-BE49-F238E27FC236}">
                <a16:creationId xmlns:a16="http://schemas.microsoft.com/office/drawing/2014/main" id="{6F3D9D8B-631A-044D-A955-088174708DA8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3436467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QUOI DE NEUF CHEZ CÉRIENCE ?</a:t>
            </a:r>
          </a:p>
        </p:txBody>
      </p:sp>
      <p:sp>
        <p:nvSpPr>
          <p:cNvPr id="2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C70711-DBD0-A646-CB3D-35CFFDB9F85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01500D-D68E-B3F3-D404-880616287892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2" name="Graphic 27">
            <a:extLst>
              <a:ext uri="{FF2B5EF4-FFF2-40B4-BE49-F238E27FC236}">
                <a16:creationId xmlns:a16="http://schemas.microsoft.com/office/drawing/2014/main" id="{096B99B7-E87A-0B6F-38D1-F6FD528AA6F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91BFB6A-2F22-A63D-44C9-1A87C43B0AA6}"/>
              </a:ext>
            </a:extLst>
          </p:cNvPr>
          <p:cNvSpPr/>
          <p:nvPr/>
        </p:nvSpPr>
        <p:spPr>
          <a:xfrm rot="21279212">
            <a:off x="403831" y="3286018"/>
            <a:ext cx="11814944" cy="686664"/>
          </a:xfrm>
          <a:custGeom>
            <a:avLst/>
            <a:gdLst>
              <a:gd name="connsiteX0" fmla="*/ 10608576 w 11814944"/>
              <a:gd name="connsiteY0" fmla="*/ 194460 h 686664"/>
              <a:gd name="connsiteX1" fmla="*/ 11746368 w 11814944"/>
              <a:gd name="connsiteY1" fmla="*/ 322358 h 686664"/>
              <a:gd name="connsiteX2" fmla="*/ 11814944 w 11814944"/>
              <a:gd name="connsiteY2" fmla="*/ 331806 h 686664"/>
              <a:gd name="connsiteX3" fmla="*/ 11796042 w 11814944"/>
              <a:gd name="connsiteY3" fmla="*/ 533783 h 686664"/>
              <a:gd name="connsiteX4" fmla="*/ 11179913 w 11814944"/>
              <a:gd name="connsiteY4" fmla="*/ 458121 h 686664"/>
              <a:gd name="connsiteX5" fmla="*/ 6407968 w 11814944"/>
              <a:gd name="connsiteY5" fmla="*/ 204071 h 686664"/>
              <a:gd name="connsiteX6" fmla="*/ 350012 w 11814944"/>
              <a:gd name="connsiteY6" fmla="*/ 627672 h 686664"/>
              <a:gd name="connsiteX7" fmla="*/ 0 w 11814944"/>
              <a:gd name="connsiteY7" fmla="*/ 686664 h 686664"/>
              <a:gd name="connsiteX8" fmla="*/ 19695 w 11814944"/>
              <a:gd name="connsiteY8" fmla="*/ 476218 h 686664"/>
              <a:gd name="connsiteX9" fmla="*/ 705691 w 11814944"/>
              <a:gd name="connsiteY9" fmla="*/ 371431 h 686664"/>
              <a:gd name="connsiteX10" fmla="*/ 6407969 w 11814944"/>
              <a:gd name="connsiteY10" fmla="*/ 0 h 686664"/>
              <a:gd name="connsiteX11" fmla="*/ 10608576 w 11814944"/>
              <a:gd name="connsiteY11" fmla="*/ 194460 h 68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14944" h="686664">
                <a:moveTo>
                  <a:pt x="10608576" y="194460"/>
                </a:moveTo>
                <a:cubicBezTo>
                  <a:pt x="10998773" y="232114"/>
                  <a:pt x="11378492" y="274858"/>
                  <a:pt x="11746368" y="322358"/>
                </a:cubicBezTo>
                <a:lnTo>
                  <a:pt x="11814944" y="331806"/>
                </a:lnTo>
                <a:lnTo>
                  <a:pt x="11796042" y="533783"/>
                </a:lnTo>
                <a:lnTo>
                  <a:pt x="11179913" y="458121"/>
                </a:lnTo>
                <a:cubicBezTo>
                  <a:pt x="9727162" y="295007"/>
                  <a:pt x="8110961" y="204071"/>
                  <a:pt x="6407968" y="204071"/>
                </a:cubicBezTo>
                <a:cubicBezTo>
                  <a:pt x="4183651" y="204071"/>
                  <a:pt x="2107396" y="359206"/>
                  <a:pt x="350012" y="627672"/>
                </a:cubicBezTo>
                <a:lnTo>
                  <a:pt x="0" y="686664"/>
                </a:lnTo>
                <a:lnTo>
                  <a:pt x="19695" y="476218"/>
                </a:lnTo>
                <a:lnTo>
                  <a:pt x="705691" y="371431"/>
                </a:lnTo>
                <a:cubicBezTo>
                  <a:pt x="2384888" y="135140"/>
                  <a:pt x="4331939" y="0"/>
                  <a:pt x="6407969" y="0"/>
                </a:cubicBezTo>
                <a:cubicBezTo>
                  <a:pt x="7890846" y="0"/>
                  <a:pt x="9307918" y="68949"/>
                  <a:pt x="10608576" y="19446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478D3-D399-00E4-9A4E-CC4A2A060D49}"/>
              </a:ext>
            </a:extLst>
          </p:cNvPr>
          <p:cNvGrpSpPr/>
          <p:nvPr/>
        </p:nvGrpSpPr>
        <p:grpSpPr>
          <a:xfrm>
            <a:off x="457179" y="-234162"/>
            <a:ext cx="11734821" cy="7092162"/>
            <a:chOff x="457179" y="-234162"/>
            <a:chExt cx="11734821" cy="709216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A1D008-47CE-A9A7-B574-10D5283D91E7}"/>
                </a:ext>
              </a:extLst>
            </p:cNvPr>
            <p:cNvGrpSpPr/>
            <p:nvPr/>
          </p:nvGrpSpPr>
          <p:grpSpPr>
            <a:xfrm>
              <a:off x="457179" y="0"/>
              <a:ext cx="11734821" cy="6858000"/>
              <a:chOff x="457179" y="0"/>
              <a:chExt cx="11734821" cy="6858000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ED8CDF6-415E-C722-E3CA-6F96F47CED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7179" y="3246110"/>
                <a:ext cx="11734821" cy="3611890"/>
              </a:xfrm>
              <a:custGeom>
                <a:avLst/>
                <a:gdLst>
                  <a:gd name="connsiteX0" fmla="*/ 10559051 w 11734821"/>
                  <a:gd name="connsiteY0" fmla="*/ 219 h 3611890"/>
                  <a:gd name="connsiteX1" fmla="*/ 11114323 w 11734821"/>
                  <a:gd name="connsiteY1" fmla="*/ 6254 h 3611890"/>
                  <a:gd name="connsiteX2" fmla="*/ 11734821 w 11734821"/>
                  <a:gd name="connsiteY2" fmla="*/ 24177 h 3611890"/>
                  <a:gd name="connsiteX3" fmla="*/ 11734821 w 11734821"/>
                  <a:gd name="connsiteY3" fmla="*/ 3611890 h 3611890"/>
                  <a:gd name="connsiteX4" fmla="*/ 0 w 11734821"/>
                  <a:gd name="connsiteY4" fmla="*/ 3611890 h 3611890"/>
                  <a:gd name="connsiteX5" fmla="*/ 0 w 11734821"/>
                  <a:gd name="connsiteY5" fmla="*/ 1097946 h 3611890"/>
                  <a:gd name="connsiteX6" fmla="*/ 4344 w 11734821"/>
                  <a:gd name="connsiteY6" fmla="*/ 1097035 h 3611890"/>
                  <a:gd name="connsiteX7" fmla="*/ 4344 w 11734821"/>
                  <a:gd name="connsiteY7" fmla="*/ 1275526 h 3611890"/>
                  <a:gd name="connsiteX8" fmla="*/ 347336 w 11734821"/>
                  <a:gd name="connsiteY8" fmla="*/ 1184177 h 3611890"/>
                  <a:gd name="connsiteX9" fmla="*/ 6339467 w 11734821"/>
                  <a:gd name="connsiteY9" fmla="*/ 197950 h 3611890"/>
                  <a:gd name="connsiteX10" fmla="*/ 10559051 w 11734821"/>
                  <a:gd name="connsiteY10" fmla="*/ 219 h 361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34821" h="3611890">
                    <a:moveTo>
                      <a:pt x="10559051" y="219"/>
                    </a:moveTo>
                    <a:cubicBezTo>
                      <a:pt x="10746478" y="855"/>
                      <a:pt x="10931619" y="2874"/>
                      <a:pt x="11114323" y="6254"/>
                    </a:cubicBezTo>
                    <a:lnTo>
                      <a:pt x="11734821" y="24177"/>
                    </a:lnTo>
                    <a:lnTo>
                      <a:pt x="11734821" y="3611890"/>
                    </a:lnTo>
                    <a:lnTo>
                      <a:pt x="0" y="3611890"/>
                    </a:lnTo>
                    <a:lnTo>
                      <a:pt x="0" y="1097946"/>
                    </a:lnTo>
                    <a:lnTo>
                      <a:pt x="4344" y="1097035"/>
                    </a:lnTo>
                    <a:lnTo>
                      <a:pt x="4344" y="1275526"/>
                    </a:lnTo>
                    <a:lnTo>
                      <a:pt x="347336" y="1184177"/>
                    </a:lnTo>
                    <a:cubicBezTo>
                      <a:pt x="2072060" y="753129"/>
                      <a:pt x="4124827" y="405207"/>
                      <a:pt x="6339467" y="197950"/>
                    </a:cubicBezTo>
                    <a:cubicBezTo>
                      <a:pt x="7823103" y="59103"/>
                      <a:pt x="9247065" y="-4231"/>
                      <a:pt x="10559051" y="219"/>
                    </a:cubicBezTo>
                    <a:close/>
                  </a:path>
                </a:pathLst>
              </a:custGeom>
            </p:spPr>
          </p:pic>
          <p:pic>
            <p:nvPicPr>
              <p:cNvPr id="18" name="Picture 17" descr="A person standing next to another person&#10;&#10;Description automatically generated">
                <a:extLst>
                  <a:ext uri="{FF2B5EF4-FFF2-40B4-BE49-F238E27FC236}">
                    <a16:creationId xmlns:a16="http://schemas.microsoft.com/office/drawing/2014/main" id="{07EFD454-CD52-61CA-F8A4-692BAC6169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84343" y="0"/>
                <a:ext cx="3207657" cy="5657864"/>
              </a:xfrm>
              <a:custGeom>
                <a:avLst/>
                <a:gdLst>
                  <a:gd name="connsiteX0" fmla="*/ 0 w 3207657"/>
                  <a:gd name="connsiteY0" fmla="*/ 0 h 5657864"/>
                  <a:gd name="connsiteX1" fmla="*/ 3207657 w 3207657"/>
                  <a:gd name="connsiteY1" fmla="*/ 0 h 5657864"/>
                  <a:gd name="connsiteX2" fmla="*/ 3207657 w 3207657"/>
                  <a:gd name="connsiteY2" fmla="*/ 5657864 h 5657864"/>
                  <a:gd name="connsiteX3" fmla="*/ 0 w 3207657"/>
                  <a:gd name="connsiteY3" fmla="*/ 5657864 h 565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657" h="5657864">
                    <a:moveTo>
                      <a:pt x="0" y="0"/>
                    </a:moveTo>
                    <a:lnTo>
                      <a:pt x="3207657" y="0"/>
                    </a:lnTo>
                    <a:lnTo>
                      <a:pt x="3207657" y="5657864"/>
                    </a:lnTo>
                    <a:lnTo>
                      <a:pt x="0" y="5657864"/>
                    </a:lnTo>
                    <a:close/>
                  </a:path>
                </a:pathLst>
              </a:custGeom>
            </p:spPr>
          </p:pic>
        </p:grpSp>
        <p:pic>
          <p:nvPicPr>
            <p:cNvPr id="19" name="Picture 18" descr="A person standing next to another person&#10;&#10;Description automatically generated">
              <a:extLst>
                <a:ext uri="{FF2B5EF4-FFF2-40B4-BE49-F238E27FC236}">
                  <a16:creationId xmlns:a16="http://schemas.microsoft.com/office/drawing/2014/main" id="{27E9DE3D-6CBC-717D-6335-EB36B27867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9950" y="-234162"/>
              <a:ext cx="3207657" cy="5657864"/>
            </a:xfrm>
            <a:custGeom>
              <a:avLst/>
              <a:gdLst>
                <a:gd name="connsiteX0" fmla="*/ 0 w 3207657"/>
                <a:gd name="connsiteY0" fmla="*/ 0 h 5657864"/>
                <a:gd name="connsiteX1" fmla="*/ 3207657 w 3207657"/>
                <a:gd name="connsiteY1" fmla="*/ 0 h 5657864"/>
                <a:gd name="connsiteX2" fmla="*/ 3207657 w 3207657"/>
                <a:gd name="connsiteY2" fmla="*/ 5657864 h 5657864"/>
                <a:gd name="connsiteX3" fmla="*/ 0 w 3207657"/>
                <a:gd name="connsiteY3" fmla="*/ 5657864 h 565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657" h="5657864">
                  <a:moveTo>
                    <a:pt x="0" y="0"/>
                  </a:moveTo>
                  <a:lnTo>
                    <a:pt x="3207657" y="0"/>
                  </a:lnTo>
                  <a:lnTo>
                    <a:pt x="3207657" y="5657864"/>
                  </a:lnTo>
                  <a:lnTo>
                    <a:pt x="0" y="5657864"/>
                  </a:lnTo>
                  <a:close/>
                </a:path>
              </a:pathLst>
            </a:custGeom>
          </p:spPr>
        </p:pic>
      </p:grpSp>
      <p:sp>
        <p:nvSpPr>
          <p:cNvPr id="10" name="Freeform: Shap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6CD079-24BC-306C-FFD4-E20B2E3B376E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1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16ABBE0-B7D9-4803-AF16-C1470120D6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7CB50947-DA8C-1453-4566-913078A34BA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5" name="Graphic 27">
            <a:extLst>
              <a:ext uri="{FF2B5EF4-FFF2-40B4-BE49-F238E27FC236}">
                <a16:creationId xmlns:a16="http://schemas.microsoft.com/office/drawing/2014/main" id="{7E2FE98D-C6CF-22FE-4C86-C908E2D27AC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19EF63-FAFE-E826-049B-F99E2439452E}"/>
              </a:ext>
            </a:extLst>
          </p:cNvPr>
          <p:cNvSpPr txBox="1">
            <a:spLocks/>
          </p:cNvSpPr>
          <p:nvPr/>
        </p:nvSpPr>
        <p:spPr>
          <a:xfrm>
            <a:off x="2278743" y="1434298"/>
            <a:ext cx="7634514" cy="3512635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E4EEF8AC-9FFB-84E7-FF50-DCCAF6CC2329}"/>
              </a:ext>
            </a:extLst>
          </p:cNvPr>
          <p:cNvSpPr txBox="1">
            <a:spLocks/>
          </p:cNvSpPr>
          <p:nvPr/>
        </p:nvSpPr>
        <p:spPr>
          <a:xfrm>
            <a:off x="2728686" y="3157575"/>
            <a:ext cx="673462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S’engage pour une agriculture durable. Nous cultivons nos richesses humaines pour créer des solutions innovantes et respectueuses des écosystèmes.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246095-5EB3-D59B-36A6-88C0529C2FE0}"/>
              </a:ext>
            </a:extLst>
          </p:cNvPr>
          <p:cNvSpPr/>
          <p:nvPr/>
        </p:nvSpPr>
        <p:spPr>
          <a:xfrm>
            <a:off x="2844800" y="4545046"/>
            <a:ext cx="6502400" cy="68136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CÉRIENCE, L’AGRONOME SEMENCIER</a:t>
            </a:r>
          </a:p>
        </p:txBody>
      </p:sp>
      <p:pic>
        <p:nvPicPr>
          <p:cNvPr id="7" name="Logo cerience">
            <a:extLst>
              <a:ext uri="{FF2B5EF4-FFF2-40B4-BE49-F238E27FC236}">
                <a16:creationId xmlns:a16="http://schemas.microsoft.com/office/drawing/2014/main" id="{FC7169FA-6926-756F-553F-39E875A597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59357" y="2073283"/>
            <a:ext cx="3273286" cy="836858"/>
          </a:xfrm>
          <a:prstGeom prst="rect">
            <a:avLst/>
          </a:prstGeom>
        </p:spPr>
      </p:pic>
      <p:sp>
        <p:nvSpPr>
          <p:cNvPr id="29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3866D2E-B7EF-AE0F-2D40-76D51063B34D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0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3A6DF36-C531-3808-5ABC-0808FAB352E8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0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98943F-D3FA-F9E8-E1E3-91E420F09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99">
            <a:extLst>
              <a:ext uri="{FF2B5EF4-FFF2-40B4-BE49-F238E27FC236}">
                <a16:creationId xmlns:a16="http://schemas.microsoft.com/office/drawing/2014/main" id="{A08B4420-4450-10CA-2E02-35E2E9E55725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7010" y="315938"/>
            <a:ext cx="6244990" cy="6556576"/>
          </a:xfrm>
          <a:custGeom>
            <a:avLst/>
            <a:gdLst>
              <a:gd name="connsiteX0" fmla="*/ 5558750 w 5558750"/>
              <a:gd name="connsiteY0" fmla="*/ 0 h 5836097"/>
              <a:gd name="connsiteX1" fmla="*/ 5558750 w 5558750"/>
              <a:gd name="connsiteY1" fmla="*/ 5836097 h 5836097"/>
              <a:gd name="connsiteX2" fmla="*/ 168513 w 5558750"/>
              <a:gd name="connsiteY2" fmla="*/ 5836097 h 5836097"/>
              <a:gd name="connsiteX3" fmla="*/ 124891 w 5558750"/>
              <a:gd name="connsiteY3" fmla="*/ 5704559 h 5836097"/>
              <a:gd name="connsiteX4" fmla="*/ 0 w 5558750"/>
              <a:gd name="connsiteY4" fmla="*/ 4743996 h 5836097"/>
              <a:gd name="connsiteX5" fmla="*/ 5518697 w 5558750"/>
              <a:gd name="connsiteY5" fmla="*/ 2362 h 583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8750" h="5836097">
                <a:moveTo>
                  <a:pt x="5558750" y="0"/>
                </a:moveTo>
                <a:lnTo>
                  <a:pt x="5558750" y="5836097"/>
                </a:lnTo>
                <a:lnTo>
                  <a:pt x="168513" y="5836097"/>
                </a:lnTo>
                <a:lnTo>
                  <a:pt x="124891" y="5704559"/>
                </a:lnTo>
                <a:cubicBezTo>
                  <a:pt x="43005" y="5394288"/>
                  <a:pt x="0" y="5073035"/>
                  <a:pt x="0" y="4743996"/>
                </a:cubicBezTo>
                <a:cubicBezTo>
                  <a:pt x="0" y="2276194"/>
                  <a:pt x="2418928" y="246441"/>
                  <a:pt x="5518697" y="2362"/>
                </a:cubicBezTo>
                <a:close/>
              </a:path>
            </a:pathLst>
          </a:custGeom>
        </p:spPr>
      </p:pic>
      <p:sp>
        <p:nvSpPr>
          <p:cNvPr id="1109" name="ZoneTexte 1">
            <a:extLst>
              <a:ext uri="{FF2B5EF4-FFF2-40B4-BE49-F238E27FC236}">
                <a16:creationId xmlns:a16="http://schemas.microsoft.com/office/drawing/2014/main" id="{4D15AA3A-19EA-76C0-F061-9EE644C24450}"/>
              </a:ext>
            </a:extLst>
          </p:cNvPr>
          <p:cNvSpPr txBox="1">
            <a:spLocks/>
          </p:cNvSpPr>
          <p:nvPr/>
        </p:nvSpPr>
        <p:spPr>
          <a:xfrm>
            <a:off x="829227" y="2472777"/>
            <a:ext cx="4905829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600" b="1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MERCI </a:t>
            </a:r>
            <a:endParaRPr kumimoji="0" lang="fr-FR" sz="54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" name="ZoneTexte 1">
            <a:extLst>
              <a:ext uri="{FF2B5EF4-FFF2-40B4-BE49-F238E27FC236}">
                <a16:creationId xmlns:a16="http://schemas.microsoft.com/office/drawing/2014/main" id="{867E941F-DC34-6AA6-10F0-6D499424E239}"/>
              </a:ext>
            </a:extLst>
          </p:cNvPr>
          <p:cNvSpPr txBox="1">
            <a:spLocks/>
          </p:cNvSpPr>
          <p:nvPr/>
        </p:nvSpPr>
        <p:spPr>
          <a:xfrm>
            <a:off x="829227" y="3536999"/>
            <a:ext cx="4905829" cy="6155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1">
                <a:ln>
                  <a:noFill/>
                </a:ln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de votre attention !</a:t>
            </a:r>
            <a:endParaRPr kumimoji="0" lang="fr-FR" sz="3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673CFDB4-31C7-C484-CA7F-8EB00BC5D57B}"/>
              </a:ext>
            </a:extLst>
          </p:cNvPr>
          <p:cNvSpPr>
            <a:spLocks/>
          </p:cNvSpPr>
          <p:nvPr/>
        </p:nvSpPr>
        <p:spPr>
          <a:xfrm>
            <a:off x="5947010" y="290945"/>
            <a:ext cx="6244990" cy="6581570"/>
          </a:xfrm>
          <a:custGeom>
            <a:avLst/>
            <a:gdLst>
              <a:gd name="connsiteX0" fmla="*/ 4766240 w 5558750"/>
              <a:gd name="connsiteY0" fmla="*/ 0 h 5858344"/>
              <a:gd name="connsiteX1" fmla="*/ 5492091 w 5558750"/>
              <a:gd name="connsiteY1" fmla="*/ 54918 h 5858344"/>
              <a:gd name="connsiteX2" fmla="*/ 5558750 w 5558750"/>
              <a:gd name="connsiteY2" fmla="*/ 67684 h 5858344"/>
              <a:gd name="connsiteX3" fmla="*/ 5558750 w 5558750"/>
              <a:gd name="connsiteY3" fmla="*/ 385060 h 5858344"/>
              <a:gd name="connsiteX4" fmla="*/ 5312522 w 5558750"/>
              <a:gd name="connsiteY4" fmla="*/ 346071 h 5858344"/>
              <a:gd name="connsiteX5" fmla="*/ 4995408 w 5558750"/>
              <a:gd name="connsiteY5" fmla="*/ 318694 h 5858344"/>
              <a:gd name="connsiteX6" fmla="*/ 4876798 w 5558750"/>
              <a:gd name="connsiteY6" fmla="*/ 315694 h 5858344"/>
              <a:gd name="connsiteX7" fmla="*/ 4874788 w 5558750"/>
              <a:gd name="connsiteY7" fmla="*/ 315382 h 5858344"/>
              <a:gd name="connsiteX8" fmla="*/ 4766240 w 5558750"/>
              <a:gd name="connsiteY8" fmla="*/ 310378 h 5858344"/>
              <a:gd name="connsiteX9" fmla="*/ 4657692 w 5558750"/>
              <a:gd name="connsiteY9" fmla="*/ 315382 h 5858344"/>
              <a:gd name="connsiteX10" fmla="*/ 4655682 w 5558750"/>
              <a:gd name="connsiteY10" fmla="*/ 315694 h 5858344"/>
              <a:gd name="connsiteX11" fmla="*/ 4537070 w 5558750"/>
              <a:gd name="connsiteY11" fmla="*/ 318694 h 5858344"/>
              <a:gd name="connsiteX12" fmla="*/ 318693 w 5558750"/>
              <a:gd name="connsiteY12" fmla="*/ 4537072 h 5858344"/>
              <a:gd name="connsiteX13" fmla="*/ 315694 w 5558750"/>
              <a:gd name="connsiteY13" fmla="*/ 4655682 h 5858344"/>
              <a:gd name="connsiteX14" fmla="*/ 315381 w 5558750"/>
              <a:gd name="connsiteY14" fmla="*/ 4657693 h 5858344"/>
              <a:gd name="connsiteX15" fmla="*/ 310377 w 5558750"/>
              <a:gd name="connsiteY15" fmla="*/ 4766241 h 5858344"/>
              <a:gd name="connsiteX16" fmla="*/ 315381 w 5558750"/>
              <a:gd name="connsiteY16" fmla="*/ 4874791 h 5858344"/>
              <a:gd name="connsiteX17" fmla="*/ 315694 w 5558750"/>
              <a:gd name="connsiteY17" fmla="*/ 4876802 h 5858344"/>
              <a:gd name="connsiteX18" fmla="*/ 318693 w 5558750"/>
              <a:gd name="connsiteY18" fmla="*/ 4995409 h 5858344"/>
              <a:gd name="connsiteX19" fmla="*/ 439695 w 5558750"/>
              <a:gd name="connsiteY19" fmla="*/ 5825712 h 5858344"/>
              <a:gd name="connsiteX20" fmla="*/ 449288 w 5558750"/>
              <a:gd name="connsiteY20" fmla="*/ 5858344 h 5858344"/>
              <a:gd name="connsiteX21" fmla="*/ 130655 w 5558750"/>
              <a:gd name="connsiteY21" fmla="*/ 5858344 h 5858344"/>
              <a:gd name="connsiteX22" fmla="*/ 96833 w 5558750"/>
              <a:gd name="connsiteY22" fmla="*/ 5726805 h 5858344"/>
              <a:gd name="connsiteX23" fmla="*/ 0 w 5558750"/>
              <a:gd name="connsiteY23" fmla="*/ 4766241 h 5858344"/>
              <a:gd name="connsiteX24" fmla="*/ 4766240 w 5558750"/>
              <a:gd name="connsiteY24" fmla="*/ 0 h 585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58750" h="5858344">
                <a:moveTo>
                  <a:pt x="4766240" y="0"/>
                </a:moveTo>
                <a:cubicBezTo>
                  <a:pt x="5013020" y="0"/>
                  <a:pt x="5255419" y="18756"/>
                  <a:pt x="5492091" y="54918"/>
                </a:cubicBezTo>
                <a:lnTo>
                  <a:pt x="5558750" y="67684"/>
                </a:lnTo>
                <a:lnTo>
                  <a:pt x="5558750" y="385060"/>
                </a:lnTo>
                <a:lnTo>
                  <a:pt x="5312522" y="346071"/>
                </a:lnTo>
                <a:cubicBezTo>
                  <a:pt x="5207895" y="333274"/>
                  <a:pt x="5102147" y="324105"/>
                  <a:pt x="4995408" y="318694"/>
                </a:cubicBezTo>
                <a:lnTo>
                  <a:pt x="4876798" y="315694"/>
                </a:lnTo>
                <a:lnTo>
                  <a:pt x="4874788" y="315382"/>
                </a:lnTo>
                <a:cubicBezTo>
                  <a:pt x="4840854" y="312067"/>
                  <a:pt x="4804691" y="310378"/>
                  <a:pt x="4766240" y="310378"/>
                </a:cubicBezTo>
                <a:cubicBezTo>
                  <a:pt x="4727789" y="310378"/>
                  <a:pt x="4691626" y="312067"/>
                  <a:pt x="4657692" y="315382"/>
                </a:cubicBezTo>
                <a:lnTo>
                  <a:pt x="4655682" y="315694"/>
                </a:lnTo>
                <a:lnTo>
                  <a:pt x="4537070" y="318694"/>
                </a:lnTo>
                <a:cubicBezTo>
                  <a:pt x="2259963" y="434121"/>
                  <a:pt x="434120" y="2259964"/>
                  <a:pt x="318693" y="4537072"/>
                </a:cubicBezTo>
                <a:lnTo>
                  <a:pt x="315694" y="4655682"/>
                </a:lnTo>
                <a:lnTo>
                  <a:pt x="315381" y="4657693"/>
                </a:lnTo>
                <a:cubicBezTo>
                  <a:pt x="312066" y="4691627"/>
                  <a:pt x="310377" y="4727790"/>
                  <a:pt x="310377" y="4766241"/>
                </a:cubicBezTo>
                <a:cubicBezTo>
                  <a:pt x="310377" y="4804694"/>
                  <a:pt x="312066" y="4840855"/>
                  <a:pt x="315381" y="4874791"/>
                </a:cubicBezTo>
                <a:lnTo>
                  <a:pt x="315694" y="4876802"/>
                </a:lnTo>
                <a:lnTo>
                  <a:pt x="318693" y="4995409"/>
                </a:lnTo>
                <a:cubicBezTo>
                  <a:pt x="333122" y="5280047"/>
                  <a:pt x="374275" y="5557635"/>
                  <a:pt x="439695" y="5825712"/>
                </a:cubicBezTo>
                <a:lnTo>
                  <a:pt x="449288" y="5858344"/>
                </a:lnTo>
                <a:lnTo>
                  <a:pt x="130655" y="5858344"/>
                </a:lnTo>
                <a:lnTo>
                  <a:pt x="96833" y="5726805"/>
                </a:lnTo>
                <a:cubicBezTo>
                  <a:pt x="33343" y="5416535"/>
                  <a:pt x="0" y="5095282"/>
                  <a:pt x="0" y="4766241"/>
                </a:cubicBezTo>
                <a:cubicBezTo>
                  <a:pt x="0" y="2133920"/>
                  <a:pt x="2133918" y="0"/>
                  <a:pt x="47662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4" name="Freeform: Shape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C6C92E-B9C3-E42B-4C20-B52F47708761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5" name="Graphic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E3337E-F2B3-9038-BC31-78CFABCD7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1">
            <a:extLst>
              <a:ext uri="{FF2B5EF4-FFF2-40B4-BE49-F238E27FC236}">
                <a16:creationId xmlns:a16="http://schemas.microsoft.com/office/drawing/2014/main" id="{8DAD1730-C335-D9F8-97AB-89957E509C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3202" y="1616933"/>
            <a:ext cx="2017068" cy="5156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736987-6C06-4C72-B817-486F36C3B589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1509" y="547957"/>
            <a:ext cx="2958788" cy="2958786"/>
          </a:xfrm>
          <a:custGeom>
            <a:avLst/>
            <a:gdLst>
              <a:gd name="connsiteX0" fmla="*/ 2300942 w 4601884"/>
              <a:gd name="connsiteY0" fmla="*/ 0 h 4601884"/>
              <a:gd name="connsiteX1" fmla="*/ 4601884 w 4601884"/>
              <a:gd name="connsiteY1" fmla="*/ 2300942 h 4601884"/>
              <a:gd name="connsiteX2" fmla="*/ 2300942 w 4601884"/>
              <a:gd name="connsiteY2" fmla="*/ 4601884 h 4601884"/>
              <a:gd name="connsiteX3" fmla="*/ 0 w 4601884"/>
              <a:gd name="connsiteY3" fmla="*/ 2300942 h 4601884"/>
              <a:gd name="connsiteX4" fmla="*/ 2300942 w 4601884"/>
              <a:gd name="connsiteY4" fmla="*/ 0 h 460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1884" h="4601884">
                <a:moveTo>
                  <a:pt x="2300942" y="0"/>
                </a:moveTo>
                <a:cubicBezTo>
                  <a:pt x="3571717" y="0"/>
                  <a:pt x="4601884" y="1030167"/>
                  <a:pt x="4601884" y="2300942"/>
                </a:cubicBezTo>
                <a:cubicBezTo>
                  <a:pt x="4601884" y="3571717"/>
                  <a:pt x="3571717" y="4601884"/>
                  <a:pt x="2300942" y="4601884"/>
                </a:cubicBezTo>
                <a:cubicBezTo>
                  <a:pt x="1030167" y="4601884"/>
                  <a:pt x="0" y="3571717"/>
                  <a:pt x="0" y="2300942"/>
                </a:cubicBezTo>
                <a:cubicBezTo>
                  <a:pt x="0" y="1030167"/>
                  <a:pt x="1030167" y="0"/>
                  <a:pt x="2300942" y="0"/>
                </a:cubicBezTo>
                <a:close/>
              </a:path>
            </a:pathLst>
          </a:custGeom>
          <a:solidFill>
            <a:schemeClr val="bg1"/>
          </a:solidFill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4D5E7C7A-3133-5FA8-6113-0CDB1408AF86}"/>
              </a:ext>
            </a:extLst>
          </p:cNvPr>
          <p:cNvSpPr>
            <a:spLocks/>
          </p:cNvSpPr>
          <p:nvPr/>
        </p:nvSpPr>
        <p:spPr>
          <a:xfrm>
            <a:off x="5762637" y="509084"/>
            <a:ext cx="3036531" cy="3036531"/>
          </a:xfrm>
          <a:prstGeom prst="donut">
            <a:avLst>
              <a:gd name="adj" fmla="val 44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3FE0FEA-3E7C-5AC3-9A84-D840D7E313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8798D12-99E8-48C0-A171-D6AAEB10E5B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ECDA333-3897-592D-9D01-34C96A6FFEE1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937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Choice>
    <mc:Fallback xmlns="" xmlns:a16="http://schemas.microsoft.com/office/drawing/2014/main" xmlns:a14="http://schemas.microsoft.com/office/drawing/2010/main" xmlns:asvg="http://schemas.microsoft.com/office/drawing/2016/SVG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7DC5B79-47CA-AACE-AFF5-BE249D8ED8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445" t="13825" r="-1" b="46523"/>
          <a:stretch/>
        </p:blipFill>
        <p:spPr>
          <a:xfrm>
            <a:off x="453813" y="1550309"/>
            <a:ext cx="11742045" cy="5325447"/>
          </a:xfrm>
          <a:custGeom>
            <a:avLst/>
            <a:gdLst>
              <a:gd name="connsiteX0" fmla="*/ 0 w 11742045"/>
              <a:gd name="connsiteY0" fmla="*/ 0 h 5325447"/>
              <a:gd name="connsiteX1" fmla="*/ 649729 w 11742045"/>
              <a:gd name="connsiteY1" fmla="*/ 0 h 5325447"/>
              <a:gd name="connsiteX2" fmla="*/ 652809 w 11742045"/>
              <a:gd name="connsiteY2" fmla="*/ 13159 h 5325447"/>
              <a:gd name="connsiteX3" fmla="*/ 679662 w 11742045"/>
              <a:gd name="connsiteY3" fmla="*/ 115271 h 5325447"/>
              <a:gd name="connsiteX4" fmla="*/ 746337 w 11742045"/>
              <a:gd name="connsiteY4" fmla="*/ 229571 h 5325447"/>
              <a:gd name="connsiteX5" fmla="*/ 813012 w 11742045"/>
              <a:gd name="connsiteY5" fmla="*/ 267671 h 5325447"/>
              <a:gd name="connsiteX6" fmla="*/ 860637 w 11742045"/>
              <a:gd name="connsiteY6" fmla="*/ 391496 h 5325447"/>
              <a:gd name="connsiteX7" fmla="*/ 879687 w 11742045"/>
              <a:gd name="connsiteY7" fmla="*/ 439121 h 5325447"/>
              <a:gd name="connsiteX8" fmla="*/ 889212 w 11742045"/>
              <a:gd name="connsiteY8" fmla="*/ 467696 h 5325447"/>
              <a:gd name="connsiteX9" fmla="*/ 917787 w 11742045"/>
              <a:gd name="connsiteY9" fmla="*/ 515321 h 5325447"/>
              <a:gd name="connsiteX10" fmla="*/ 927312 w 11742045"/>
              <a:gd name="connsiteY10" fmla="*/ 553421 h 5325447"/>
              <a:gd name="connsiteX11" fmla="*/ 955887 w 11742045"/>
              <a:gd name="connsiteY11" fmla="*/ 639146 h 5325447"/>
              <a:gd name="connsiteX12" fmla="*/ 965412 w 11742045"/>
              <a:gd name="connsiteY12" fmla="*/ 715346 h 5325447"/>
              <a:gd name="connsiteX13" fmla="*/ 1003512 w 11742045"/>
              <a:gd name="connsiteY13" fmla="*/ 772496 h 5325447"/>
              <a:gd name="connsiteX14" fmla="*/ 1060662 w 11742045"/>
              <a:gd name="connsiteY14" fmla="*/ 820121 h 5325447"/>
              <a:gd name="connsiteX15" fmla="*/ 1079712 w 11742045"/>
              <a:gd name="connsiteY15" fmla="*/ 858221 h 5325447"/>
              <a:gd name="connsiteX16" fmla="*/ 1117812 w 11742045"/>
              <a:gd name="connsiteY16" fmla="*/ 877271 h 5325447"/>
              <a:gd name="connsiteX17" fmla="*/ 1155912 w 11742045"/>
              <a:gd name="connsiteY17" fmla="*/ 915371 h 5325447"/>
              <a:gd name="connsiteX18" fmla="*/ 1184487 w 11742045"/>
              <a:gd name="connsiteY18" fmla="*/ 982046 h 5325447"/>
              <a:gd name="connsiteX19" fmla="*/ 1232112 w 11742045"/>
              <a:gd name="connsiteY19" fmla="*/ 1020146 h 5325447"/>
              <a:gd name="connsiteX20" fmla="*/ 1260687 w 11742045"/>
              <a:gd name="connsiteY20" fmla="*/ 1058246 h 5325447"/>
              <a:gd name="connsiteX21" fmla="*/ 1279737 w 11742045"/>
              <a:gd name="connsiteY21" fmla="*/ 1096346 h 5325447"/>
              <a:gd name="connsiteX22" fmla="*/ 1327362 w 11742045"/>
              <a:gd name="connsiteY22" fmla="*/ 1124921 h 5325447"/>
              <a:gd name="connsiteX23" fmla="*/ 1403562 w 11742045"/>
              <a:gd name="connsiteY23" fmla="*/ 1115396 h 5325447"/>
              <a:gd name="connsiteX24" fmla="*/ 1422612 w 11742045"/>
              <a:gd name="connsiteY24" fmla="*/ 1067771 h 5325447"/>
              <a:gd name="connsiteX25" fmla="*/ 1451187 w 11742045"/>
              <a:gd name="connsiteY25" fmla="*/ 791546 h 5325447"/>
              <a:gd name="connsiteX26" fmla="*/ 1432137 w 11742045"/>
              <a:gd name="connsiteY26" fmla="*/ 296246 h 5325447"/>
              <a:gd name="connsiteX27" fmla="*/ 1251162 w 11742045"/>
              <a:gd name="connsiteY27" fmla="*/ 971 h 5325447"/>
              <a:gd name="connsiteX28" fmla="*/ 1250053 w 11742045"/>
              <a:gd name="connsiteY28" fmla="*/ 0 h 5325447"/>
              <a:gd name="connsiteX29" fmla="*/ 11742045 w 11742045"/>
              <a:gd name="connsiteY29" fmla="*/ 0 h 5325447"/>
              <a:gd name="connsiteX30" fmla="*/ 11742045 w 11742045"/>
              <a:gd name="connsiteY30" fmla="*/ 5325447 h 5325447"/>
              <a:gd name="connsiteX31" fmla="*/ 0 w 11742045"/>
              <a:gd name="connsiteY31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42045" h="5325447">
                <a:moveTo>
                  <a:pt x="0" y="0"/>
                </a:moveTo>
                <a:lnTo>
                  <a:pt x="649729" y="0"/>
                </a:lnTo>
                <a:lnTo>
                  <a:pt x="652809" y="13159"/>
                </a:lnTo>
                <a:cubicBezTo>
                  <a:pt x="652986" y="27837"/>
                  <a:pt x="633591" y="13914"/>
                  <a:pt x="679662" y="115271"/>
                </a:cubicBezTo>
                <a:cubicBezTo>
                  <a:pt x="697914" y="155426"/>
                  <a:pt x="709637" y="205104"/>
                  <a:pt x="746337" y="229571"/>
                </a:cubicBezTo>
                <a:cubicBezTo>
                  <a:pt x="786726" y="256497"/>
                  <a:pt x="764673" y="243501"/>
                  <a:pt x="813012" y="267671"/>
                </a:cubicBezTo>
                <a:cubicBezTo>
                  <a:pt x="885019" y="387683"/>
                  <a:pt x="794725" y="226715"/>
                  <a:pt x="860637" y="391496"/>
                </a:cubicBezTo>
                <a:cubicBezTo>
                  <a:pt x="866987" y="407371"/>
                  <a:pt x="873684" y="423112"/>
                  <a:pt x="879687" y="439121"/>
                </a:cubicBezTo>
                <a:cubicBezTo>
                  <a:pt x="883212" y="448522"/>
                  <a:pt x="884722" y="458716"/>
                  <a:pt x="889212" y="467696"/>
                </a:cubicBezTo>
                <a:cubicBezTo>
                  <a:pt x="897491" y="484255"/>
                  <a:pt x="908262" y="499446"/>
                  <a:pt x="917787" y="515321"/>
                </a:cubicBezTo>
                <a:cubicBezTo>
                  <a:pt x="920962" y="528021"/>
                  <a:pt x="923172" y="541002"/>
                  <a:pt x="927312" y="553421"/>
                </a:cubicBezTo>
                <a:cubicBezTo>
                  <a:pt x="943305" y="601399"/>
                  <a:pt x="948278" y="593494"/>
                  <a:pt x="955887" y="639146"/>
                </a:cubicBezTo>
                <a:cubicBezTo>
                  <a:pt x="960095" y="664395"/>
                  <a:pt x="956803" y="691240"/>
                  <a:pt x="965412" y="715346"/>
                </a:cubicBezTo>
                <a:cubicBezTo>
                  <a:pt x="973113" y="736907"/>
                  <a:pt x="990812" y="753446"/>
                  <a:pt x="1003512" y="772496"/>
                </a:cubicBezTo>
                <a:cubicBezTo>
                  <a:pt x="1030438" y="812885"/>
                  <a:pt x="1012323" y="795951"/>
                  <a:pt x="1060662" y="820121"/>
                </a:cubicBezTo>
                <a:cubicBezTo>
                  <a:pt x="1067012" y="832821"/>
                  <a:pt x="1069672" y="848181"/>
                  <a:pt x="1079712" y="858221"/>
                </a:cubicBezTo>
                <a:cubicBezTo>
                  <a:pt x="1089752" y="868261"/>
                  <a:pt x="1106453" y="868752"/>
                  <a:pt x="1117812" y="877271"/>
                </a:cubicBezTo>
                <a:cubicBezTo>
                  <a:pt x="1132180" y="888047"/>
                  <a:pt x="1143212" y="902671"/>
                  <a:pt x="1155912" y="915371"/>
                </a:cubicBezTo>
                <a:cubicBezTo>
                  <a:pt x="1162245" y="934369"/>
                  <a:pt x="1171812" y="967560"/>
                  <a:pt x="1184487" y="982046"/>
                </a:cubicBezTo>
                <a:cubicBezTo>
                  <a:pt x="1197874" y="997346"/>
                  <a:pt x="1217737" y="1005771"/>
                  <a:pt x="1232112" y="1020146"/>
                </a:cubicBezTo>
                <a:cubicBezTo>
                  <a:pt x="1243337" y="1031371"/>
                  <a:pt x="1252273" y="1044784"/>
                  <a:pt x="1260687" y="1058246"/>
                </a:cubicBezTo>
                <a:cubicBezTo>
                  <a:pt x="1268212" y="1070287"/>
                  <a:pt x="1269697" y="1086306"/>
                  <a:pt x="1279737" y="1096346"/>
                </a:cubicBezTo>
                <a:cubicBezTo>
                  <a:pt x="1292828" y="1109437"/>
                  <a:pt x="1311487" y="1115396"/>
                  <a:pt x="1327362" y="1124921"/>
                </a:cubicBezTo>
                <a:cubicBezTo>
                  <a:pt x="1352762" y="1121746"/>
                  <a:pt x="1381612" y="1128566"/>
                  <a:pt x="1403562" y="1115396"/>
                </a:cubicBezTo>
                <a:cubicBezTo>
                  <a:pt x="1418223" y="1106599"/>
                  <a:pt x="1419682" y="1084616"/>
                  <a:pt x="1422612" y="1067771"/>
                </a:cubicBezTo>
                <a:cubicBezTo>
                  <a:pt x="1431344" y="1017559"/>
                  <a:pt x="1445110" y="858389"/>
                  <a:pt x="1451187" y="791546"/>
                </a:cubicBezTo>
                <a:cubicBezTo>
                  <a:pt x="1444837" y="626446"/>
                  <a:pt x="1447559" y="460747"/>
                  <a:pt x="1432137" y="296246"/>
                </a:cubicBezTo>
                <a:cubicBezTo>
                  <a:pt x="1422100" y="189187"/>
                  <a:pt x="1318702" y="60069"/>
                  <a:pt x="1251162" y="971"/>
                </a:cubicBezTo>
                <a:lnTo>
                  <a:pt x="1250053" y="0"/>
                </a:lnTo>
                <a:lnTo>
                  <a:pt x="11742045" y="0"/>
                </a:lnTo>
                <a:lnTo>
                  <a:pt x="11742045" y="5325447"/>
                </a:lnTo>
                <a:lnTo>
                  <a:pt x="0" y="5325447"/>
                </a:lnTo>
                <a:close/>
              </a:path>
            </a:pathLst>
          </a:custGeom>
        </p:spPr>
      </p:pic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2368870" y="466944"/>
            <a:ext cx="7909244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ACTEUR PRÊT À RELEVER LES DÉFIS DE LA TRANSFORMATION AGRICOLE </a:t>
            </a:r>
          </a:p>
        </p:txBody>
      </p:sp>
      <p:pic>
        <p:nvPicPr>
          <p:cNvPr id="3" name="Graphic 2">
            <a:hlinkClick r:id="rId4" action="ppaction://hlinksldjump"/>
            <a:extLst>
              <a:ext uri="{FF2B5EF4-FFF2-40B4-BE49-F238E27FC236}">
                <a16:creationId xmlns:a16="http://schemas.microsoft.com/office/drawing/2014/main" id="{EC553C81-573D-10E3-7167-C1111F2C3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622CD1B0-EB2B-4A5F-5187-65F6924FBFE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7926" y="1817001"/>
            <a:ext cx="1871132" cy="478378"/>
          </a:xfrm>
          <a:prstGeom prst="rect">
            <a:avLst/>
          </a:prstGeom>
        </p:spPr>
      </p:pic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C71E0EF-F078-7E53-1513-7B0315003A24}"/>
              </a:ext>
            </a:extLst>
          </p:cNvPr>
          <p:cNvSpPr>
            <a:spLocks/>
          </p:cNvSpPr>
          <p:nvPr/>
        </p:nvSpPr>
        <p:spPr>
          <a:xfrm>
            <a:off x="104742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B850B8D-1F7B-CB46-21FB-4064A8018965}"/>
              </a:ext>
            </a:extLst>
          </p:cNvPr>
          <p:cNvSpPr>
            <a:spLocks/>
          </p:cNvSpPr>
          <p:nvPr/>
        </p:nvSpPr>
        <p:spPr>
          <a:xfrm>
            <a:off x="318455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4334438-1BD3-7A6D-86A5-95CC79FD23E1}"/>
              </a:ext>
            </a:extLst>
          </p:cNvPr>
          <p:cNvSpPr>
            <a:spLocks/>
          </p:cNvSpPr>
          <p:nvPr/>
        </p:nvSpPr>
        <p:spPr>
          <a:xfrm>
            <a:off x="532169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F57B20D7-E9E8-D241-899C-E01D41DD8DEF}"/>
              </a:ext>
            </a:extLst>
          </p:cNvPr>
          <p:cNvSpPr>
            <a:spLocks/>
          </p:cNvSpPr>
          <p:nvPr/>
        </p:nvSpPr>
        <p:spPr>
          <a:xfrm>
            <a:off x="745882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33B40A8-8EA7-AFD1-E975-A9C58A5EDD76}"/>
              </a:ext>
            </a:extLst>
          </p:cNvPr>
          <p:cNvSpPr>
            <a:spLocks/>
          </p:cNvSpPr>
          <p:nvPr/>
        </p:nvSpPr>
        <p:spPr>
          <a:xfrm>
            <a:off x="9595961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E0D2ADA-BCE2-DBE5-7D28-57F27AC9478D}"/>
              </a:ext>
            </a:extLst>
          </p:cNvPr>
          <p:cNvSpPr txBox="1"/>
          <p:nvPr/>
        </p:nvSpPr>
        <p:spPr>
          <a:xfrm>
            <a:off x="5416063" y="4003238"/>
            <a:ext cx="1814860" cy="107721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producteur de semences reconnu sur le plan international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7CD76D0-7C03-D35C-495A-FAEF8651E284}"/>
              </a:ext>
            </a:extLst>
          </p:cNvPr>
          <p:cNvSpPr txBox="1"/>
          <p:nvPr/>
        </p:nvSpPr>
        <p:spPr>
          <a:xfrm>
            <a:off x="1190669" y="4003238"/>
            <a:ext cx="1717107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expertise de </a:t>
            </a:r>
            <a:b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+ de 60 ans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E39034A-444E-DE2C-27C4-7B3EE452A7D4}"/>
              </a:ext>
            </a:extLst>
          </p:cNvPr>
          <p:cNvSpPr txBox="1"/>
          <p:nvPr/>
        </p:nvSpPr>
        <p:spPr>
          <a:xfrm>
            <a:off x="332780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recherche collaborative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9113ED6-E6FD-0F65-6E30-0D7C2924023C}"/>
              </a:ext>
            </a:extLst>
          </p:cNvPr>
          <p:cNvSpPr txBox="1"/>
          <p:nvPr/>
        </p:nvSpPr>
        <p:spPr>
          <a:xfrm>
            <a:off x="760207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apporteur de solutions biosourcées innovantes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9B84330-EBF9-A1D6-2ED4-F70F642C925F}"/>
              </a:ext>
            </a:extLst>
          </p:cNvPr>
          <p:cNvSpPr txBox="1"/>
          <p:nvPr/>
        </p:nvSpPr>
        <p:spPr>
          <a:xfrm>
            <a:off x="9739208" y="4003238"/>
            <a:ext cx="1717107" cy="86177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proximité avec les </a:t>
            </a: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distributeurs et </a:t>
            </a: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agriculteurs</a:t>
            </a:r>
          </a:p>
        </p:txBody>
      </p: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EC9C7396-5116-2DBA-B964-5C4338D496EE}"/>
              </a:ext>
            </a:extLst>
          </p:cNvPr>
          <p:cNvCxnSpPr>
            <a:cxnSpLocks/>
            <a:endCxn id="71" idx="0"/>
          </p:cNvCxnSpPr>
          <p:nvPr/>
        </p:nvCxnSpPr>
        <p:spPr>
          <a:xfrm rot="10800000" flipV="1">
            <a:off x="2049223" y="2067709"/>
            <a:ext cx="3158036" cy="892085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or: Elbow 125">
            <a:extLst>
              <a:ext uri="{FF2B5EF4-FFF2-40B4-BE49-F238E27FC236}">
                <a16:creationId xmlns:a16="http://schemas.microsoft.com/office/drawing/2014/main" id="{F2AD8BAD-1320-9D85-BF9E-B98AB3F880D8}"/>
              </a:ext>
            </a:extLst>
          </p:cNvPr>
          <p:cNvCxnSpPr>
            <a:cxnSpLocks/>
            <a:endCxn id="77" idx="0"/>
          </p:cNvCxnSpPr>
          <p:nvPr/>
        </p:nvCxnSpPr>
        <p:spPr>
          <a:xfrm>
            <a:off x="7478622" y="2067712"/>
            <a:ext cx="3119140" cy="892083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882F7CB5-749C-125C-CA6D-1E56264B9D89}"/>
              </a:ext>
            </a:extLst>
          </p:cNvPr>
          <p:cNvCxnSpPr>
            <a:cxnSpLocks/>
          </p:cNvCxnSpPr>
          <p:nvPr/>
        </p:nvCxnSpPr>
        <p:spPr>
          <a:xfrm>
            <a:off x="418635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E8E0FAC3-9BE2-88BC-FBDF-C0B9E184A497}"/>
              </a:ext>
            </a:extLst>
          </p:cNvPr>
          <p:cNvCxnSpPr>
            <a:cxnSpLocks/>
          </p:cNvCxnSpPr>
          <p:nvPr/>
        </p:nvCxnSpPr>
        <p:spPr>
          <a:xfrm>
            <a:off x="6323492" y="2475123"/>
            <a:ext cx="0" cy="355859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57B0468-D2FB-6ED6-B335-BA0F47B634C6}"/>
              </a:ext>
            </a:extLst>
          </p:cNvPr>
          <p:cNvCxnSpPr>
            <a:cxnSpLocks/>
          </p:cNvCxnSpPr>
          <p:nvPr/>
        </p:nvCxnSpPr>
        <p:spPr>
          <a:xfrm>
            <a:off x="846062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>
            <a:extLst>
              <a:ext uri="{FF2B5EF4-FFF2-40B4-BE49-F238E27FC236}">
                <a16:creationId xmlns:a16="http://schemas.microsoft.com/office/drawing/2014/main" id="{7A74ED65-9EF0-167C-012C-DB15D88D77E4}"/>
              </a:ext>
            </a:extLst>
          </p:cNvPr>
          <p:cNvSpPr/>
          <p:nvPr/>
        </p:nvSpPr>
        <p:spPr>
          <a:xfrm>
            <a:off x="171460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DF7CBA60-915A-3668-E613-924773EFBCB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4" r="24"/>
          <a:stretch/>
        </p:blipFill>
        <p:spPr>
          <a:xfrm>
            <a:off x="1855940" y="3377275"/>
            <a:ext cx="386434" cy="386618"/>
          </a:xfrm>
          <a:prstGeom prst="rect">
            <a:avLst/>
          </a:prstGeom>
        </p:spPr>
      </p:pic>
      <p:sp>
        <p:nvSpPr>
          <p:cNvPr id="137" name="Oval 136">
            <a:extLst>
              <a:ext uri="{FF2B5EF4-FFF2-40B4-BE49-F238E27FC236}">
                <a16:creationId xmlns:a16="http://schemas.microsoft.com/office/drawing/2014/main" id="{A17B8FEE-A47C-DA47-64ED-6EC4A4B2B853}"/>
              </a:ext>
            </a:extLst>
          </p:cNvPr>
          <p:cNvSpPr/>
          <p:nvPr/>
        </p:nvSpPr>
        <p:spPr>
          <a:xfrm>
            <a:off x="598887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68DBC7E-A188-7CCF-111D-FD208CD2DE1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6" r="26"/>
          <a:stretch/>
        </p:blipFill>
        <p:spPr>
          <a:xfrm>
            <a:off x="6130210" y="3377275"/>
            <a:ext cx="386419" cy="386618"/>
          </a:xfrm>
          <a:prstGeom prst="rect">
            <a:avLst/>
          </a:prstGeom>
        </p:spPr>
      </p:pic>
      <p:sp>
        <p:nvSpPr>
          <p:cNvPr id="139" name="Oval 138">
            <a:extLst>
              <a:ext uri="{FF2B5EF4-FFF2-40B4-BE49-F238E27FC236}">
                <a16:creationId xmlns:a16="http://schemas.microsoft.com/office/drawing/2014/main" id="{0DA6A196-CE46-EB92-05D4-7C3B54560EDF}"/>
              </a:ext>
            </a:extLst>
          </p:cNvPr>
          <p:cNvSpPr/>
          <p:nvPr/>
        </p:nvSpPr>
        <p:spPr>
          <a:xfrm>
            <a:off x="8126012" y="3235969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0" name="Graphic 139">
            <a:extLst>
              <a:ext uri="{FF2B5EF4-FFF2-40B4-BE49-F238E27FC236}">
                <a16:creationId xmlns:a16="http://schemas.microsoft.com/office/drawing/2014/main" id="{98EB7605-75E5-DBF5-341A-40250176649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8267345" y="3377275"/>
            <a:ext cx="386427" cy="386618"/>
          </a:xfrm>
          <a:prstGeom prst="rect">
            <a:avLst/>
          </a:prstGeom>
        </p:spPr>
      </p:pic>
      <p:sp>
        <p:nvSpPr>
          <p:cNvPr id="141" name="Oval 140">
            <a:extLst>
              <a:ext uri="{FF2B5EF4-FFF2-40B4-BE49-F238E27FC236}">
                <a16:creationId xmlns:a16="http://schemas.microsoft.com/office/drawing/2014/main" id="{9C8B7D19-B957-27C6-408D-C534C62716C6}"/>
              </a:ext>
            </a:extLst>
          </p:cNvPr>
          <p:cNvSpPr/>
          <p:nvPr/>
        </p:nvSpPr>
        <p:spPr>
          <a:xfrm>
            <a:off x="10263146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88192883-0C79-DC1D-56FB-C5FB9F16975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22" r="22"/>
          <a:stretch/>
        </p:blipFill>
        <p:spPr>
          <a:xfrm>
            <a:off x="10404479" y="3377275"/>
            <a:ext cx="386449" cy="386618"/>
          </a:xfrm>
          <a:prstGeom prst="rect">
            <a:avLst/>
          </a:prstGeom>
        </p:spPr>
      </p:pic>
      <p:sp>
        <p:nvSpPr>
          <p:cNvPr id="2" name="Freeform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C97FBF-6DA2-152A-3E88-A8E074EA654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CC4B94-8C53-1A11-41D2-569DA993DBAF}"/>
              </a:ext>
            </a:extLst>
          </p:cNvPr>
          <p:cNvPicPr>
            <a:picLocks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6" name="Graphic 27">
            <a:extLst>
              <a:ext uri="{FF2B5EF4-FFF2-40B4-BE49-F238E27FC236}">
                <a16:creationId xmlns:a16="http://schemas.microsoft.com/office/drawing/2014/main" id="{540C4EE4-F9B6-C7DD-1CFD-B5399DDA010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7" name="Oval 134">
            <a:extLst>
              <a:ext uri="{FF2B5EF4-FFF2-40B4-BE49-F238E27FC236}">
                <a16:creationId xmlns:a16="http://schemas.microsoft.com/office/drawing/2014/main" id="{B6265128-462F-3168-BAE1-DD88F604672D}"/>
              </a:ext>
            </a:extLst>
          </p:cNvPr>
          <p:cNvSpPr/>
          <p:nvPr/>
        </p:nvSpPr>
        <p:spPr>
          <a:xfrm>
            <a:off x="3851742" y="3235969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9" name="Graphic 135">
            <a:extLst>
              <a:ext uri="{FF2B5EF4-FFF2-40B4-BE49-F238E27FC236}">
                <a16:creationId xmlns:a16="http://schemas.microsoft.com/office/drawing/2014/main" id="{158DD1BE-161D-8EEE-9DC5-190831EAD53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3993075" y="3377275"/>
            <a:ext cx="386423" cy="38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7" grpId="0" animBg="1"/>
          <p:bldP spid="139" grpId="0" animBg="1"/>
          <p:bldP spid="141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7" grpId="0" animBg="1"/>
          <p:bldP spid="139" grpId="0" animBg="1"/>
          <p:bldP spid="141" grpId="0" animBg="1"/>
          <p:bldP spid="7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47E13F7-B6EE-38F4-F08B-AE8701A75A78}"/>
              </a:ext>
            </a:extLst>
          </p:cNvPr>
          <p:cNvGrpSpPr/>
          <p:nvPr/>
        </p:nvGrpSpPr>
        <p:grpSpPr>
          <a:xfrm>
            <a:off x="803098" y="1619171"/>
            <a:ext cx="3351287" cy="4563918"/>
            <a:chOff x="803098" y="1619171"/>
            <a:chExt cx="3351287" cy="4563918"/>
          </a:xfrm>
        </p:grpSpPr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E672AAA0-0AD7-6D9C-EBEB-C16EAD05E900}"/>
                </a:ext>
              </a:extLst>
            </p:cNvPr>
            <p:cNvSpPr>
              <a:spLocks/>
            </p:cNvSpPr>
            <p:nvPr/>
          </p:nvSpPr>
          <p:spPr>
            <a:xfrm>
              <a:off x="803098" y="3939952"/>
              <a:ext cx="3351287" cy="2243137"/>
            </a:xfrm>
            <a:prstGeom prst="round2SameRect">
              <a:avLst>
                <a:gd name="adj1" fmla="val 0"/>
                <a:gd name="adj2" fmla="val 658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CD88B96-C4F7-3E6C-29D0-5C77CA344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3304" y="1619171"/>
              <a:ext cx="3350874" cy="2320781"/>
            </a:xfrm>
            <a:prstGeom prst="round2SameRect">
              <a:avLst>
                <a:gd name="adj1" fmla="val 5996"/>
                <a:gd name="adj2" fmla="val 0"/>
              </a:avLst>
            </a:prstGeom>
          </p:spPr>
        </p:pic>
      </p:grpSp>
      <p:sp>
        <p:nvSpPr>
          <p:cNvPr id="6" name="Forme libre 6">
            <a:extLst>
              <a:ext uri="{FF2B5EF4-FFF2-40B4-BE49-F238E27FC236}">
                <a16:creationId xmlns:a16="http://schemas.microsoft.com/office/drawing/2014/main" id="{59E86D11-AF4E-E968-922E-BBA0728462EB}"/>
              </a:ext>
            </a:extLst>
          </p:cNvPr>
          <p:cNvSpPr/>
          <p:nvPr/>
        </p:nvSpPr>
        <p:spPr>
          <a:xfrm>
            <a:off x="6210861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B7A61C-39E5-68F5-A9B6-6FDF044B1F90}"/>
              </a:ext>
            </a:extLst>
          </p:cNvPr>
          <p:cNvGrpSpPr/>
          <p:nvPr/>
        </p:nvGrpSpPr>
        <p:grpSpPr>
          <a:xfrm>
            <a:off x="6408289" y="0"/>
            <a:ext cx="5783711" cy="6858000"/>
            <a:chOff x="6408289" y="0"/>
            <a:chExt cx="5783711" cy="6858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AC86D0-DD4C-DA8E-C56C-D9E8E4F610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5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8289" y="0"/>
              <a:ext cx="5783711" cy="6858000"/>
            </a:xfrm>
            <a:custGeom>
              <a:avLst/>
              <a:gdLst>
                <a:gd name="connsiteX0" fmla="*/ 2680397 w 5783711"/>
                <a:gd name="connsiteY0" fmla="*/ 0 h 6858000"/>
                <a:gd name="connsiteX1" fmla="*/ 5783711 w 5783711"/>
                <a:gd name="connsiteY1" fmla="*/ 0 h 6858000"/>
                <a:gd name="connsiteX2" fmla="*/ 5783711 w 5783711"/>
                <a:gd name="connsiteY2" fmla="*/ 6858000 h 6858000"/>
                <a:gd name="connsiteX3" fmla="*/ 0 w 5783711"/>
                <a:gd name="connsiteY3" fmla="*/ 6858000 h 6858000"/>
                <a:gd name="connsiteX4" fmla="*/ 344742 w 5783711"/>
                <a:gd name="connsiteY4" fmla="*/ 6331544 h 6858000"/>
                <a:gd name="connsiteX5" fmla="*/ 2561390 w 5783711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83711" h="6858000">
                  <a:moveTo>
                    <a:pt x="2680397" y="0"/>
                  </a:moveTo>
                  <a:lnTo>
                    <a:pt x="5783711" y="0"/>
                  </a:lnTo>
                  <a:lnTo>
                    <a:pt x="5783711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60000">
                  <a:schemeClr val="tx1"/>
                </a:gs>
              </a:gsLst>
              <a:lin ang="5400000" scaled="1"/>
            </a:gradFill>
          </p:spPr>
        </p:pic>
        <p:pic>
          <p:nvPicPr>
            <p:cNvPr id="20" name="Image 9">
              <a:extLst>
                <a:ext uri="{FF2B5EF4-FFF2-40B4-BE49-F238E27FC236}">
                  <a16:creationId xmlns:a16="http://schemas.microsoft.com/office/drawing/2014/main" id="{E6567737-DD05-13F3-ECD3-4B94380BE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5084" y="670560"/>
              <a:ext cx="2456438" cy="4489352"/>
            </a:xfrm>
            <a:prstGeom prst="rect">
              <a:avLst/>
            </a:prstGeom>
          </p:spPr>
        </p:pic>
      </p:grpSp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CÉRIENCE,</a:t>
            </a:r>
            <a:b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FILIALE DE LA COOPÉRATIVE TERRENA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01D6F8-FCE3-ABB0-647C-26ABAF5851F8}"/>
              </a:ext>
            </a:extLst>
          </p:cNvPr>
          <p:cNvSpPr txBox="1"/>
          <p:nvPr/>
        </p:nvSpPr>
        <p:spPr>
          <a:xfrm>
            <a:off x="1333569" y="4973754"/>
            <a:ext cx="2290345" cy="8309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Coopérative agricole polyculture et polyélevage française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EF09B6-5C09-CDF8-A19A-1BABD53AF6EE}"/>
              </a:ext>
            </a:extLst>
          </p:cNvPr>
          <p:cNvSpPr/>
          <p:nvPr/>
        </p:nvSpPr>
        <p:spPr>
          <a:xfrm>
            <a:off x="1494868" y="4142757"/>
            <a:ext cx="1967747" cy="830997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</a:t>
            </a:r>
            <a:r>
              <a:rPr kumimoji="0" lang="fr-FR" sz="5400" b="1" i="0" u="none" strike="noStrike" kern="1200" cap="none" spc="0" normalizeH="0" baseline="3000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ÈRE</a:t>
            </a: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579BD63F-A35D-F16C-682B-177047871CD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0DE09B4-5C5B-9F45-64A4-C0B7499867A7}"/>
              </a:ext>
            </a:extLst>
          </p:cNvPr>
          <p:cNvSpPr txBox="1">
            <a:spLocks/>
          </p:cNvSpPr>
          <p:nvPr/>
        </p:nvSpPr>
        <p:spPr>
          <a:xfrm>
            <a:off x="4661489" y="1619172"/>
            <a:ext cx="2971694" cy="1023177"/>
          </a:xfrm>
          <a:prstGeom prst="roundRect">
            <a:avLst>
              <a:gd name="adj" fmla="val 7358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5</a:t>
            </a:r>
            <a:r>
              <a:rPr kumimoji="0" lang="fr-FR" sz="20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MILLIARDS €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Chiffre d’affaires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F6A256-4831-D8F1-A876-F12E469090C4}"/>
              </a:ext>
            </a:extLst>
          </p:cNvPr>
          <p:cNvSpPr txBox="1">
            <a:spLocks/>
          </p:cNvSpPr>
          <p:nvPr/>
        </p:nvSpPr>
        <p:spPr>
          <a:xfrm>
            <a:off x="4661489" y="2799419"/>
            <a:ext cx="2971694" cy="1023177"/>
          </a:xfrm>
          <a:prstGeom prst="roundRect">
            <a:avLst>
              <a:gd name="adj" fmla="val 11081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21 000 ADHÉRENTS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Associés coopérateurs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C0C092-BA5F-B30D-C9C2-C3A1F2FA79E9}"/>
              </a:ext>
            </a:extLst>
          </p:cNvPr>
          <p:cNvSpPr txBox="1">
            <a:spLocks/>
          </p:cNvSpPr>
          <p:nvPr/>
        </p:nvSpPr>
        <p:spPr>
          <a:xfrm>
            <a:off x="4661489" y="3979666"/>
            <a:ext cx="2971694" cy="1023177"/>
          </a:xfrm>
          <a:prstGeom prst="roundRect">
            <a:avLst>
              <a:gd name="adj" fmla="val 9220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13 500 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Salariés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332E19-A969-3DB2-0DF4-770D9C5F0482}"/>
              </a:ext>
            </a:extLst>
          </p:cNvPr>
          <p:cNvSpPr txBox="1">
            <a:spLocks/>
          </p:cNvSpPr>
          <p:nvPr/>
        </p:nvSpPr>
        <p:spPr>
          <a:xfrm>
            <a:off x="4661489" y="5159912"/>
            <a:ext cx="2971694" cy="1023177"/>
          </a:xfrm>
          <a:prstGeom prst="roundRect">
            <a:avLst>
              <a:gd name="adj" fmla="val 7358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2 MHA 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Surface agricole utile</a:t>
            </a:r>
          </a:p>
        </p:txBody>
      </p:sp>
      <p:sp>
        <p:nvSpPr>
          <p:cNvPr id="62" name="Freeform: Shape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ABBE13-67AD-1E8C-AB62-83DA8A4CA956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3" name="Graphic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150A73-31F0-2B79-B60F-D0B22B483D0E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273608C4-346C-BA71-E766-6A351986AFDF}"/>
              </a:ext>
            </a:extLst>
          </p:cNvPr>
          <p:cNvSpPr txBox="1"/>
          <p:nvPr/>
        </p:nvSpPr>
        <p:spPr>
          <a:xfrm>
            <a:off x="8825073" y="2799419"/>
            <a:ext cx="2667702" cy="73866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PROJET TERRENA 2030 :</a:t>
            </a:r>
          </a:p>
        </p:txBody>
      </p:sp>
      <p:sp>
        <p:nvSpPr>
          <p:cNvPr id="64" name="ZoneTexte 5">
            <a:extLst>
              <a:ext uri="{FF2B5EF4-FFF2-40B4-BE49-F238E27FC236}">
                <a16:creationId xmlns:a16="http://schemas.microsoft.com/office/drawing/2014/main" id="{506629EB-1910-11FB-8B0D-1C6697219C30}"/>
              </a:ext>
            </a:extLst>
          </p:cNvPr>
          <p:cNvSpPr txBox="1"/>
          <p:nvPr/>
        </p:nvSpPr>
        <p:spPr>
          <a:xfrm>
            <a:off x="8751593" y="3660780"/>
            <a:ext cx="2814662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Ensemble, construire une Agriculture à Impacts Positifs</a:t>
            </a:r>
          </a:p>
        </p:txBody>
      </p:sp>
      <p:pic>
        <p:nvPicPr>
          <p:cNvPr id="3" name="Graphic 22">
            <a:extLst>
              <a:ext uri="{FF2B5EF4-FFF2-40B4-BE49-F238E27FC236}">
                <a16:creationId xmlns:a16="http://schemas.microsoft.com/office/drawing/2014/main" id="{34EA4320-856B-AEE3-7241-4549861CA2B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893895" y="5237286"/>
            <a:ext cx="2790874" cy="129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fill="hold" grpId="1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 p14:bounceEnd="50000">
                                          <p:cBhvr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>
                                          <p:cBhvr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92DE5-B16E-54BE-CA22-A2E16DC25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: Shap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BCCF82-90BB-C6B4-9F2F-2A4D72D2953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57" name="Graphic 5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8F94530-4B45-6A41-DC20-1BE71D2DC5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0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29510E51-E67D-3999-BDA2-DAFC695A97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18" name="ZoneTexte 1">
            <a:extLst>
              <a:ext uri="{FF2B5EF4-FFF2-40B4-BE49-F238E27FC236}">
                <a16:creationId xmlns:a16="http://schemas.microsoft.com/office/drawing/2014/main" id="{427B2240-4BB6-D533-0B01-0D1F59BD9AE0}"/>
              </a:ext>
            </a:extLst>
          </p:cNvPr>
          <p:cNvSpPr txBox="1">
            <a:spLocks/>
          </p:cNvSpPr>
          <p:nvPr/>
        </p:nvSpPr>
        <p:spPr>
          <a:xfrm>
            <a:off x="481365" y="458543"/>
            <a:ext cx="5767882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defRPr/>
            </a:pPr>
            <a:r>
              <a:rPr lang="fr-FR" sz="2600" b="1" dirty="0">
                <a:latin typeface="Helvetica LT Std" panose="020B0504020202020204" pitchFamily="34" charset="0"/>
              </a:rPr>
              <a:t>CERIENCE, UN ACTEUR HISTORIQUE DU MONDE AGRICOLE</a:t>
            </a:r>
          </a:p>
        </p:txBody>
      </p:sp>
      <p:sp>
        <p:nvSpPr>
          <p:cNvPr id="6" name="Forme libre 41">
            <a:extLst>
              <a:ext uri="{FF2B5EF4-FFF2-40B4-BE49-F238E27FC236}">
                <a16:creationId xmlns:a16="http://schemas.microsoft.com/office/drawing/2014/main" id="{66C62B6D-E1B9-3B4B-BD6C-00CB9685311E}"/>
              </a:ext>
            </a:extLst>
          </p:cNvPr>
          <p:cNvSpPr/>
          <p:nvPr/>
        </p:nvSpPr>
        <p:spPr>
          <a:xfrm>
            <a:off x="413591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BBBCAB2-5DBD-B15A-4E2A-CB9A9134639F}"/>
              </a:ext>
            </a:extLst>
          </p:cNvPr>
          <p:cNvGrpSpPr/>
          <p:nvPr/>
        </p:nvGrpSpPr>
        <p:grpSpPr>
          <a:xfrm>
            <a:off x="4333344" y="-9900"/>
            <a:ext cx="7858656" cy="6867900"/>
            <a:chOff x="4333344" y="-9900"/>
            <a:chExt cx="7858656" cy="68679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D878F10-8955-C61E-B910-E6805ECE8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3344" y="0"/>
              <a:ext cx="7858656" cy="6858000"/>
            </a:xfrm>
            <a:custGeom>
              <a:avLst/>
              <a:gdLst>
                <a:gd name="connsiteX0" fmla="*/ 2680397 w 7858656"/>
                <a:gd name="connsiteY0" fmla="*/ 0 h 6858000"/>
                <a:gd name="connsiteX1" fmla="*/ 7858656 w 7858656"/>
                <a:gd name="connsiteY1" fmla="*/ 0 h 6858000"/>
                <a:gd name="connsiteX2" fmla="*/ 7858656 w 7858656"/>
                <a:gd name="connsiteY2" fmla="*/ 6858000 h 6858000"/>
                <a:gd name="connsiteX3" fmla="*/ 0 w 7858656"/>
                <a:gd name="connsiteY3" fmla="*/ 6858000 h 6858000"/>
                <a:gd name="connsiteX4" fmla="*/ 344742 w 7858656"/>
                <a:gd name="connsiteY4" fmla="*/ 6331544 h 6858000"/>
                <a:gd name="connsiteX5" fmla="*/ 2561390 w 7858656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8656" h="6858000">
                  <a:moveTo>
                    <a:pt x="2680397" y="0"/>
                  </a:moveTo>
                  <a:lnTo>
                    <a:pt x="7858656" y="0"/>
                  </a:lnTo>
                  <a:lnTo>
                    <a:pt x="7858656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EAEBC06-9B39-0091-F717-4B47E5092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" r="13"/>
            <a:stretch/>
          </p:blipFill>
          <p:spPr>
            <a:xfrm>
              <a:off x="5540433" y="-9900"/>
              <a:ext cx="3547676" cy="2058173"/>
            </a:xfrm>
            <a:prstGeom prst="rect">
              <a:avLst/>
            </a:prstGeom>
          </p:spPr>
        </p:pic>
      </p:grpSp>
      <p:sp>
        <p:nvSpPr>
          <p:cNvPr id="44" name="Freeform: Shap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E4A2DA-5B04-B699-62C4-E5A0E0661525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5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5C8AD3-1C7E-62FB-BA24-C63AAE02807F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88EB2C4-089F-78AD-B811-DD46FEF50D0B}"/>
              </a:ext>
            </a:extLst>
          </p:cNvPr>
          <p:cNvGrpSpPr/>
          <p:nvPr/>
        </p:nvGrpSpPr>
        <p:grpSpPr>
          <a:xfrm>
            <a:off x="803098" y="3424870"/>
            <a:ext cx="4887674" cy="913490"/>
            <a:chOff x="803098" y="3424870"/>
            <a:chExt cx="4887674" cy="91349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0E2F0A-0DB6-9CC5-D3B0-4B038DEAB8CE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3424870"/>
              <a:ext cx="4887674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3BF31AD-9459-4FEC-00BC-28D58AC8E130}"/>
                </a:ext>
              </a:extLst>
            </p:cNvPr>
            <p:cNvGrpSpPr/>
            <p:nvPr/>
          </p:nvGrpSpPr>
          <p:grpSpPr>
            <a:xfrm>
              <a:off x="1148847" y="3518179"/>
              <a:ext cx="4362187" cy="717717"/>
              <a:chOff x="2270460" y="3786536"/>
              <a:chExt cx="4362187" cy="71771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FC396FA-B62C-8AAC-DEF2-A31E6C851F3C}"/>
                  </a:ext>
                </a:extLst>
              </p:cNvPr>
              <p:cNvSpPr/>
              <p:nvPr/>
            </p:nvSpPr>
            <p:spPr>
              <a:xfrm>
                <a:off x="4411248" y="3847275"/>
                <a:ext cx="2221399" cy="6155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3600" b="1" i="0" u="none" strike="noStrike" kern="1200" cap="none" spc="0" normalizeH="0" baseline="0" noProof="1">
                    <a:ln>
                      <a:noFill/>
                    </a:ln>
                    <a:solidFill>
                      <a:srgbClr val="2C6260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132 M€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0E97030-3701-2370-06A8-E637897B5538}"/>
                  </a:ext>
                </a:extLst>
              </p:cNvPr>
              <p:cNvSpPr txBox="1"/>
              <p:nvPr/>
            </p:nvSpPr>
            <p:spPr>
              <a:xfrm>
                <a:off x="2270460" y="3786536"/>
                <a:ext cx="2299498" cy="71771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i="0" u="none" strike="noStrike" kern="1200" cap="none" spc="0" normalizeH="0" baseline="0" noProof="1">
                    <a:ln>
                      <a:noFill/>
                    </a:ln>
                    <a:solidFill>
                      <a:srgbClr val="2C2A29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Chiffre d’affaires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EF45809-9562-A050-92F4-F011D640DC68}"/>
              </a:ext>
            </a:extLst>
          </p:cNvPr>
          <p:cNvGrpSpPr/>
          <p:nvPr/>
        </p:nvGrpSpPr>
        <p:grpSpPr>
          <a:xfrm>
            <a:off x="803098" y="1961606"/>
            <a:ext cx="3677057" cy="913490"/>
            <a:chOff x="803098" y="1961606"/>
            <a:chExt cx="3677057" cy="9134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2DFEAF8-FFC4-10E0-6E3F-2831F7E0D993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1961606"/>
              <a:ext cx="3677057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45693CE-C04B-3BF4-2040-D10DD529C359}"/>
                </a:ext>
              </a:extLst>
            </p:cNvPr>
            <p:cNvSpPr/>
            <p:nvPr/>
          </p:nvSpPr>
          <p:spPr>
            <a:xfrm>
              <a:off x="2515641" y="2110574"/>
              <a:ext cx="1419922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93BA1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1967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A48DB59-EBD0-E54F-EF57-AF41FB8F0B64}"/>
                </a:ext>
              </a:extLst>
            </p:cNvPr>
            <p:cNvSpPr txBox="1"/>
            <p:nvPr/>
          </p:nvSpPr>
          <p:spPr>
            <a:xfrm>
              <a:off x="1357536" y="2219652"/>
              <a:ext cx="112809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Depuis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2D9B287-7898-B8C1-B094-A46610CB9AA0}"/>
              </a:ext>
            </a:extLst>
          </p:cNvPr>
          <p:cNvGrpSpPr/>
          <p:nvPr/>
        </p:nvGrpSpPr>
        <p:grpSpPr>
          <a:xfrm>
            <a:off x="803098" y="5057100"/>
            <a:ext cx="5446149" cy="913490"/>
            <a:chOff x="803098" y="5057100"/>
            <a:chExt cx="5446149" cy="9134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67278B2-E751-BB0D-BAFF-31EB668FF9D4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5057100"/>
              <a:ext cx="5446149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DCC456-8845-E1C3-3516-348352B3DC0B}"/>
                </a:ext>
              </a:extLst>
            </p:cNvPr>
            <p:cNvSpPr/>
            <p:nvPr/>
          </p:nvSpPr>
          <p:spPr>
            <a:xfrm>
              <a:off x="1169630" y="5206069"/>
              <a:ext cx="1226465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FFA300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330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726E9D7-3885-2E8B-E6A7-A420FFC3E5AF}"/>
                </a:ext>
              </a:extLst>
            </p:cNvPr>
            <p:cNvSpPr txBox="1"/>
            <p:nvPr/>
          </p:nvSpPr>
          <p:spPr>
            <a:xfrm>
              <a:off x="2367244" y="5320536"/>
              <a:ext cx="3677058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Agronomes Semenciers</a:t>
              </a:r>
            </a:p>
          </p:txBody>
        </p:sp>
      </p:grp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C5433354-D5C5-6A6A-0265-23C1943995E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66695" y="5997580"/>
            <a:ext cx="2779865" cy="71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8" grpId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8" grpId="1"/>
          <p:bldP spid="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DDEAB-690A-08A4-7240-59D141DED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B9CE7E-D3E4-A392-EBBF-E07F33488467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2A3D61-D891-8B17-0852-01EAC3F8C7D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026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971836D5-F37B-D4B9-7D4D-7A0378207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7140" y="6165742"/>
            <a:ext cx="1622555" cy="4903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0AB2C7A5-8288-C110-0446-330CFDC8A21E}"/>
              </a:ext>
            </a:extLst>
          </p:cNvPr>
          <p:cNvSpPr txBox="1"/>
          <p:nvPr/>
        </p:nvSpPr>
        <p:spPr>
          <a:xfrm>
            <a:off x="6521349" y="2596972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Chiffre d’affaires de 17 M€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3368597-EE22-2C64-B024-E47B96E5ED62}"/>
              </a:ext>
            </a:extLst>
          </p:cNvPr>
          <p:cNvSpPr txBox="1"/>
          <p:nvPr/>
        </p:nvSpPr>
        <p:spPr>
          <a:xfrm>
            <a:off x="6521349" y="3461378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</a:rPr>
              <a:t>40 </a:t>
            </a: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salariés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7D4D73F-7388-B73C-1EBE-2CFCDF871304}"/>
              </a:ext>
            </a:extLst>
          </p:cNvPr>
          <p:cNvSpPr txBox="1">
            <a:spLocks/>
          </p:cNvSpPr>
          <p:nvPr/>
        </p:nvSpPr>
        <p:spPr>
          <a:xfrm>
            <a:off x="6521349" y="4313111"/>
            <a:ext cx="4931988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Expertises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A823877-5302-7946-7439-DC8E8F0F3DD1}"/>
              </a:ext>
            </a:extLst>
          </p:cNvPr>
          <p:cNvSpPr txBox="1"/>
          <p:nvPr/>
        </p:nvSpPr>
        <p:spPr>
          <a:xfrm>
            <a:off x="6521348" y="4789857"/>
            <a:ext cx="4814309" cy="93871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177750" marR="0" lvl="0" indent="-177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A300"/>
              </a:buClr>
              <a:buSzTx/>
              <a:buFont typeface="Helvetica LT Std" panose="020B0504020202020204" pitchFamily="34" charset="0"/>
              <a:buChar char="•"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 de semences de graminées fourragères et gazons, et crucifères</a:t>
            </a:r>
          </a:p>
          <a:p>
            <a:pPr marL="177750" marR="0" lvl="0" indent="-177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A300"/>
              </a:buClr>
              <a:buSzTx/>
              <a:buFont typeface="Helvetica LT Std" panose="020B0504020202020204" pitchFamily="34" charset="0"/>
              <a:buChar char="•"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Commercialisation de semences fourragères et crucifères</a:t>
            </a:r>
          </a:p>
          <a:p>
            <a:pPr marL="177750" marR="0" lvl="0" indent="-177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A300"/>
              </a:buClr>
              <a:buSzTx/>
              <a:buFont typeface="Helvetica LT Std" panose="020B0504020202020204" pitchFamily="34" charset="0"/>
              <a:buChar char="•"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Sélection de variétés de crucifères</a:t>
            </a:r>
          </a:p>
        </p:txBody>
      </p:sp>
      <p:sp>
        <p:nvSpPr>
          <p:cNvPr id="1030" name="Oval 1029">
            <a:extLst>
              <a:ext uri="{FF2B5EF4-FFF2-40B4-BE49-F238E27FC236}">
                <a16:creationId xmlns:a16="http://schemas.microsoft.com/office/drawing/2014/main" id="{99D282E2-342C-E91E-47C2-DBE0D7B079B0}"/>
              </a:ext>
            </a:extLst>
          </p:cNvPr>
          <p:cNvSpPr/>
          <p:nvPr/>
        </p:nvSpPr>
        <p:spPr>
          <a:xfrm>
            <a:off x="5769178" y="2525658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3" name="Oval 1032">
            <a:extLst>
              <a:ext uri="{FF2B5EF4-FFF2-40B4-BE49-F238E27FC236}">
                <a16:creationId xmlns:a16="http://schemas.microsoft.com/office/drawing/2014/main" id="{C6081958-0161-2FBC-D643-361D910DA601}"/>
              </a:ext>
            </a:extLst>
          </p:cNvPr>
          <p:cNvSpPr>
            <a:spLocks/>
          </p:cNvSpPr>
          <p:nvPr/>
        </p:nvSpPr>
        <p:spPr>
          <a:xfrm>
            <a:off x="5769178" y="3393366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6" name="Oval 1035">
            <a:extLst>
              <a:ext uri="{FF2B5EF4-FFF2-40B4-BE49-F238E27FC236}">
                <a16:creationId xmlns:a16="http://schemas.microsoft.com/office/drawing/2014/main" id="{76273C52-41C5-C4BE-8788-814DA12EF708}"/>
              </a:ext>
            </a:extLst>
          </p:cNvPr>
          <p:cNvSpPr/>
          <p:nvPr/>
        </p:nvSpPr>
        <p:spPr>
          <a:xfrm>
            <a:off x="5769178" y="4261073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37" name="Graphic 1036">
            <a:extLst>
              <a:ext uri="{FF2B5EF4-FFF2-40B4-BE49-F238E27FC236}">
                <a16:creationId xmlns:a16="http://schemas.microsoft.com/office/drawing/2014/main" id="{27C1F3C0-ADA7-78D7-9E0C-378DEBF3D7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8" r="26"/>
          <a:stretch/>
        </p:blipFill>
        <p:spPr>
          <a:xfrm>
            <a:off x="5888866" y="4380711"/>
            <a:ext cx="227064" cy="22716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6FB7A94D-3B23-CD2F-3123-5F306D17A9DD}"/>
              </a:ext>
            </a:extLst>
          </p:cNvPr>
          <p:cNvSpPr/>
          <p:nvPr/>
        </p:nvSpPr>
        <p:spPr>
          <a:xfrm>
            <a:off x="5617707" y="362499"/>
            <a:ext cx="5369608" cy="95410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DEPUIS 2024, UNE FILIALE HOLLANDAISE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68011CB-C2E7-5F46-9691-657AEF4648D8}"/>
              </a:ext>
            </a:extLst>
          </p:cNvPr>
          <p:cNvSpPr txBox="1"/>
          <p:nvPr/>
        </p:nvSpPr>
        <p:spPr>
          <a:xfrm>
            <a:off x="6521349" y="1691098"/>
            <a:ext cx="4927468" cy="584775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Société créée en 1914,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basée à Scheemda au Nord des Pays Bas.</a:t>
            </a: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25" name="Oval 1024">
            <a:extLst>
              <a:ext uri="{FF2B5EF4-FFF2-40B4-BE49-F238E27FC236}">
                <a16:creationId xmlns:a16="http://schemas.microsoft.com/office/drawing/2014/main" id="{B5FD4B09-3A13-9C4D-7147-7A6B561AB4C5}"/>
              </a:ext>
            </a:extLst>
          </p:cNvPr>
          <p:cNvSpPr/>
          <p:nvPr/>
        </p:nvSpPr>
        <p:spPr>
          <a:xfrm>
            <a:off x="5769178" y="1657950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27" name="Graphic 1026">
            <a:extLst>
              <a:ext uri="{FF2B5EF4-FFF2-40B4-BE49-F238E27FC236}">
                <a16:creationId xmlns:a16="http://schemas.microsoft.com/office/drawing/2014/main" id="{AC1884D4-4C39-620B-2FB7-5E6B3186F14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8" r="18"/>
          <a:stretch/>
        </p:blipFill>
        <p:spPr>
          <a:xfrm>
            <a:off x="5888858" y="1777589"/>
            <a:ext cx="227082" cy="227162"/>
          </a:xfrm>
          <a:prstGeom prst="rect">
            <a:avLst/>
          </a:prstGeom>
        </p:spPr>
      </p:pic>
      <p:pic>
        <p:nvPicPr>
          <p:cNvPr id="36" name="Graphic 16">
            <a:extLst>
              <a:ext uri="{FF2B5EF4-FFF2-40B4-BE49-F238E27FC236}">
                <a16:creationId xmlns:a16="http://schemas.microsoft.com/office/drawing/2014/main" id="{CB8B85E6-8694-BCB1-61E4-453E90FCD7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8" r="18"/>
          <a:stretch/>
        </p:blipFill>
        <p:spPr>
          <a:xfrm>
            <a:off x="5886793" y="3507310"/>
            <a:ext cx="223532" cy="223610"/>
          </a:xfrm>
          <a:prstGeom prst="rect">
            <a:avLst/>
          </a:prstGeom>
        </p:spPr>
      </p:pic>
      <p:pic>
        <p:nvPicPr>
          <p:cNvPr id="39" name="Graphique 38">
            <a:extLst>
              <a:ext uri="{FF2B5EF4-FFF2-40B4-BE49-F238E27FC236}">
                <a16:creationId xmlns:a16="http://schemas.microsoft.com/office/drawing/2014/main" id="{419E3BF0-F192-49D8-30AC-D88A1418F8B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52924" y="2622406"/>
            <a:ext cx="291268" cy="291268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C8CEEDF-E9DE-034F-BCE7-8D13C8EADAB6}"/>
              </a:ext>
            </a:extLst>
          </p:cNvPr>
          <p:cNvSpPr/>
          <p:nvPr/>
        </p:nvSpPr>
        <p:spPr>
          <a:xfrm>
            <a:off x="4002950" y="0"/>
            <a:ext cx="1552014" cy="6858000"/>
          </a:xfrm>
          <a:custGeom>
            <a:avLst/>
            <a:gdLst>
              <a:gd name="connsiteX0" fmla="*/ 0 w 1552014"/>
              <a:gd name="connsiteY0" fmla="*/ 0 h 6858000"/>
              <a:gd name="connsiteX1" fmla="*/ 207286 w 1552014"/>
              <a:gd name="connsiteY1" fmla="*/ 0 h 6858000"/>
              <a:gd name="connsiteX2" fmla="*/ 291329 w 1552014"/>
              <a:gd name="connsiteY2" fmla="*/ 197043 h 6858000"/>
              <a:gd name="connsiteX3" fmla="*/ 1489819 w 1552014"/>
              <a:gd name="connsiteY3" fmla="*/ 6098435 h 6858000"/>
              <a:gd name="connsiteX4" fmla="*/ 1478284 w 1552014"/>
              <a:gd name="connsiteY4" fmla="*/ 6840451 h 6858000"/>
              <a:gd name="connsiteX5" fmla="*/ 1552014 w 1552014"/>
              <a:gd name="connsiteY5" fmla="*/ 6853609 h 6858000"/>
              <a:gd name="connsiteX6" fmla="*/ 1552014 w 1552014"/>
              <a:gd name="connsiteY6" fmla="*/ 6858000 h 6858000"/>
              <a:gd name="connsiteX7" fmla="*/ 1344728 w 1552014"/>
              <a:gd name="connsiteY7" fmla="*/ 6858000 h 6858000"/>
              <a:gd name="connsiteX8" fmla="*/ 1344728 w 1552014"/>
              <a:gd name="connsiteY8" fmla="*/ 6853609 h 6858000"/>
              <a:gd name="connsiteX9" fmla="*/ 1270999 w 1552014"/>
              <a:gd name="connsiteY9" fmla="*/ 6840451 h 6858000"/>
              <a:gd name="connsiteX10" fmla="*/ 1282533 w 1552014"/>
              <a:gd name="connsiteY10" fmla="*/ 6098435 h 6858000"/>
              <a:gd name="connsiteX11" fmla="*/ 84043 w 1552014"/>
              <a:gd name="connsiteY11" fmla="*/ 197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2014" h="6858000">
                <a:moveTo>
                  <a:pt x="0" y="0"/>
                </a:moveTo>
                <a:lnTo>
                  <a:pt x="207286" y="0"/>
                </a:lnTo>
                <a:lnTo>
                  <a:pt x="291329" y="197043"/>
                </a:lnTo>
                <a:cubicBezTo>
                  <a:pt x="1041185" y="2098992"/>
                  <a:pt x="1456937" y="4084272"/>
                  <a:pt x="1489819" y="6098435"/>
                </a:cubicBezTo>
                <a:lnTo>
                  <a:pt x="1478284" y="6840451"/>
                </a:lnTo>
                <a:lnTo>
                  <a:pt x="1552014" y="6853609"/>
                </a:lnTo>
                <a:lnTo>
                  <a:pt x="1552014" y="6858000"/>
                </a:lnTo>
                <a:lnTo>
                  <a:pt x="1344728" y="6858000"/>
                </a:lnTo>
                <a:lnTo>
                  <a:pt x="1344728" y="6853609"/>
                </a:lnTo>
                <a:lnTo>
                  <a:pt x="1270999" y="6840451"/>
                </a:lnTo>
                <a:lnTo>
                  <a:pt x="1282533" y="6098435"/>
                </a:lnTo>
                <a:cubicBezTo>
                  <a:pt x="1249652" y="4084272"/>
                  <a:pt x="833899" y="2098992"/>
                  <a:pt x="84043" y="1970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C031CF-332B-CC1F-52D9-5DF47A2F246D}"/>
              </a:ext>
            </a:extLst>
          </p:cNvPr>
          <p:cNvGrpSpPr/>
          <p:nvPr/>
        </p:nvGrpSpPr>
        <p:grpSpPr>
          <a:xfrm>
            <a:off x="1" y="0"/>
            <a:ext cx="5306711" cy="6858000"/>
            <a:chOff x="1" y="0"/>
            <a:chExt cx="5306711" cy="68580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DD98974-663D-3D01-4B42-763B7D46D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5306711" cy="6858000"/>
            </a:xfrm>
            <a:custGeom>
              <a:avLst/>
              <a:gdLst>
                <a:gd name="connsiteX0" fmla="*/ 456814 w 5306711"/>
                <a:gd name="connsiteY0" fmla="*/ 0 h 6858000"/>
                <a:gd name="connsiteX1" fmla="*/ 4019028 w 5306711"/>
                <a:gd name="connsiteY1" fmla="*/ 0 h 6858000"/>
                <a:gd name="connsiteX2" fmla="*/ 4103408 w 5306711"/>
                <a:gd name="connsiteY2" fmla="*/ 197834 h 6858000"/>
                <a:gd name="connsiteX3" fmla="*/ 5306711 w 5306711"/>
                <a:gd name="connsiteY3" fmla="*/ 6122927 h 6858000"/>
                <a:gd name="connsiteX4" fmla="*/ 5295286 w 5306711"/>
                <a:gd name="connsiteY4" fmla="*/ 6858000 h 6858000"/>
                <a:gd name="connsiteX5" fmla="*/ 456814 w 5306711"/>
                <a:gd name="connsiteY5" fmla="*/ 6858000 h 6858000"/>
                <a:gd name="connsiteX6" fmla="*/ 0 w 5306711"/>
                <a:gd name="connsiteY6" fmla="*/ 0 h 6858000"/>
                <a:gd name="connsiteX7" fmla="*/ 2 w 5306711"/>
                <a:gd name="connsiteY7" fmla="*/ 0 h 6858000"/>
                <a:gd name="connsiteX8" fmla="*/ 2 w 5306711"/>
                <a:gd name="connsiteY8" fmla="*/ 6858000 h 6858000"/>
                <a:gd name="connsiteX9" fmla="*/ 0 w 5306711"/>
                <a:gd name="connsiteY9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6711" h="6858000">
                  <a:moveTo>
                    <a:pt x="456814" y="0"/>
                  </a:moveTo>
                  <a:lnTo>
                    <a:pt x="4019028" y="0"/>
                  </a:lnTo>
                  <a:lnTo>
                    <a:pt x="4103408" y="197834"/>
                  </a:lnTo>
                  <a:cubicBezTo>
                    <a:pt x="4856276" y="2107422"/>
                    <a:pt x="5273698" y="4100675"/>
                    <a:pt x="5306711" y="6122927"/>
                  </a:cubicBezTo>
                  <a:lnTo>
                    <a:pt x="5295286" y="6858000"/>
                  </a:lnTo>
                  <a:lnTo>
                    <a:pt x="456814" y="6858000"/>
                  </a:lnTo>
                  <a:close/>
                  <a:moveTo>
                    <a:pt x="0" y="0"/>
                  </a:moveTo>
                  <a:lnTo>
                    <a:pt x="2" y="0"/>
                  </a:lnTo>
                  <a:lnTo>
                    <a:pt x="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6" name="Image 40">
              <a:extLst>
                <a:ext uri="{FF2B5EF4-FFF2-40B4-BE49-F238E27FC236}">
                  <a16:creationId xmlns:a16="http://schemas.microsoft.com/office/drawing/2014/main" id="{B3439E4A-E489-14F8-CD3B-5EA597B32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226" y="0"/>
              <a:ext cx="4696759" cy="6857528"/>
            </a:xfrm>
            <a:custGeom>
              <a:avLst/>
              <a:gdLst>
                <a:gd name="connsiteX0" fmla="*/ 185163 w 4696759"/>
                <a:gd name="connsiteY0" fmla="*/ 2834673 h 6857528"/>
                <a:gd name="connsiteX1" fmla="*/ 185163 w 4696759"/>
                <a:gd name="connsiteY1" fmla="*/ 3106587 h 6857528"/>
                <a:gd name="connsiteX2" fmla="*/ 1623438 w 4696759"/>
                <a:gd name="connsiteY2" fmla="*/ 3106587 h 6857528"/>
                <a:gd name="connsiteX3" fmla="*/ 1623438 w 4696759"/>
                <a:gd name="connsiteY3" fmla="*/ 2834673 h 6857528"/>
                <a:gd name="connsiteX4" fmla="*/ 0 w 4696759"/>
                <a:gd name="connsiteY4" fmla="*/ 0 h 6857528"/>
                <a:gd name="connsiteX5" fmla="*/ 4696759 w 4696759"/>
                <a:gd name="connsiteY5" fmla="*/ 0 h 6857528"/>
                <a:gd name="connsiteX6" fmla="*/ 4696759 w 4696759"/>
                <a:gd name="connsiteY6" fmla="*/ 6857528 h 6857528"/>
                <a:gd name="connsiteX7" fmla="*/ 0 w 4696759"/>
                <a:gd name="connsiteY7" fmla="*/ 6857528 h 6857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6759" h="6857528">
                  <a:moveTo>
                    <a:pt x="185163" y="2834673"/>
                  </a:moveTo>
                  <a:lnTo>
                    <a:pt x="185163" y="3106587"/>
                  </a:lnTo>
                  <a:lnTo>
                    <a:pt x="1623438" y="3106587"/>
                  </a:lnTo>
                  <a:lnTo>
                    <a:pt x="1623438" y="2834673"/>
                  </a:lnTo>
                  <a:close/>
                  <a:moveTo>
                    <a:pt x="0" y="0"/>
                  </a:moveTo>
                  <a:lnTo>
                    <a:pt x="4696759" y="0"/>
                  </a:lnTo>
                  <a:lnTo>
                    <a:pt x="4696759" y="6857528"/>
                  </a:lnTo>
                  <a:lnTo>
                    <a:pt x="0" y="6857528"/>
                  </a:lnTo>
                  <a:close/>
                </a:path>
              </a:pathLst>
            </a:custGeom>
          </p:spPr>
        </p:pic>
      </p:grpSp>
      <p:sp>
        <p:nvSpPr>
          <p:cNvPr id="23" name="5aa72b7c-b1b9-49e3-b745-e5f688c8e5fe">
            <a:extLst>
              <a:ext uri="{FF2B5EF4-FFF2-40B4-BE49-F238E27FC236}">
                <a16:creationId xmlns:a16="http://schemas.microsoft.com/office/drawing/2014/main" id="{2BEA738D-E59E-FEE4-C274-59DA3B980542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24" name="a0736777-844b-4393-85bb-c080c0e96b2d">
            <a:extLst>
              <a:ext uri="{FF2B5EF4-FFF2-40B4-BE49-F238E27FC236}">
                <a16:creationId xmlns:a16="http://schemas.microsoft.com/office/drawing/2014/main" id="{C9DDE0CC-BC4F-0D6E-10BE-40446841F00A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26507D8-E9A9-921B-496F-978C13CCBE33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732962-BBF1-46F4-F4C2-42A119DD0AD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9A210EB6-2B0A-41D6-B650-17A54EC554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Image 10">
            <a:extLst>
              <a:ext uri="{FF2B5EF4-FFF2-40B4-BE49-F238E27FC236}">
                <a16:creationId xmlns:a16="http://schemas.microsoft.com/office/drawing/2014/main" id="{278E1FC7-34C1-3AE9-0363-83ADE0D094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2" r="652"/>
          <a:stretch/>
        </p:blipFill>
        <p:spPr>
          <a:xfrm>
            <a:off x="453813" y="1532554"/>
            <a:ext cx="11742045" cy="5325447"/>
          </a:xfrm>
          <a:custGeom>
            <a:avLst/>
            <a:gdLst>
              <a:gd name="connsiteX0" fmla="*/ 0 w 11729298"/>
              <a:gd name="connsiteY0" fmla="*/ 0 h 5325447"/>
              <a:gd name="connsiteX1" fmla="*/ 11729298 w 11729298"/>
              <a:gd name="connsiteY1" fmla="*/ 0 h 5325447"/>
              <a:gd name="connsiteX2" fmla="*/ 11729298 w 11729298"/>
              <a:gd name="connsiteY2" fmla="*/ 5325447 h 5325447"/>
              <a:gd name="connsiteX3" fmla="*/ 0 w 11729298"/>
              <a:gd name="connsiteY3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298" h="5325447">
                <a:moveTo>
                  <a:pt x="0" y="0"/>
                </a:moveTo>
                <a:lnTo>
                  <a:pt x="11729298" y="0"/>
                </a:lnTo>
                <a:lnTo>
                  <a:pt x="11729298" y="5325447"/>
                </a:lnTo>
                <a:lnTo>
                  <a:pt x="0" y="5325447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60000">
                <a:schemeClr val="tx1">
                  <a:alpha val="10000"/>
                </a:schemeClr>
              </a:gs>
            </a:gsLst>
            <a:lin ang="5400000" scaled="1"/>
          </a:gradFill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NOS IMPLANTATIONS EN EUROPE </a:t>
            </a: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192" name="Groupe 191">
            <a:extLst>
              <a:ext uri="{FF2B5EF4-FFF2-40B4-BE49-F238E27FC236}">
                <a16:creationId xmlns:a16="http://schemas.microsoft.com/office/drawing/2014/main" id="{0833591B-36FC-4CD9-9FFA-A860CF48C923}"/>
              </a:ext>
            </a:extLst>
          </p:cNvPr>
          <p:cNvGrpSpPr/>
          <p:nvPr/>
        </p:nvGrpSpPr>
        <p:grpSpPr>
          <a:xfrm>
            <a:off x="935256" y="1220537"/>
            <a:ext cx="5157434" cy="4573460"/>
            <a:chOff x="935256" y="1016000"/>
            <a:chExt cx="5157434" cy="4573460"/>
          </a:xfrm>
          <a:solidFill>
            <a:schemeClr val="accent5"/>
          </a:solidFill>
        </p:grpSpPr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8B2368D1-8C66-C573-A390-2630E3AF7DD6}"/>
                </a:ext>
              </a:extLst>
            </p:cNvPr>
            <p:cNvSpPr/>
            <p:nvPr/>
          </p:nvSpPr>
          <p:spPr>
            <a:xfrm>
              <a:off x="3431744" y="1626299"/>
              <a:ext cx="997218" cy="643332"/>
            </a:xfrm>
            <a:custGeom>
              <a:avLst/>
              <a:gdLst>
                <a:gd name="connsiteX0" fmla="*/ 575977 w 635317"/>
                <a:gd name="connsiteY0" fmla="*/ 0 h 409860"/>
                <a:gd name="connsiteX1" fmla="*/ 577691 w 635317"/>
                <a:gd name="connsiteY1" fmla="*/ 37338 h 409860"/>
                <a:gd name="connsiteX2" fmla="*/ 587121 w 635317"/>
                <a:gd name="connsiteY2" fmla="*/ 56293 h 409860"/>
                <a:gd name="connsiteX3" fmla="*/ 575501 w 635317"/>
                <a:gd name="connsiteY3" fmla="*/ 70866 h 409860"/>
                <a:gd name="connsiteX4" fmla="*/ 586550 w 635317"/>
                <a:gd name="connsiteY4" fmla="*/ 82582 h 409860"/>
                <a:gd name="connsiteX5" fmla="*/ 581025 w 635317"/>
                <a:gd name="connsiteY5" fmla="*/ 90488 h 409860"/>
                <a:gd name="connsiteX6" fmla="*/ 587788 w 635317"/>
                <a:gd name="connsiteY6" fmla="*/ 93726 h 409860"/>
                <a:gd name="connsiteX7" fmla="*/ 602075 w 635317"/>
                <a:gd name="connsiteY7" fmla="*/ 82201 h 409860"/>
                <a:gd name="connsiteX8" fmla="*/ 610362 w 635317"/>
                <a:gd name="connsiteY8" fmla="*/ 89249 h 409860"/>
                <a:gd name="connsiteX9" fmla="*/ 610362 w 635317"/>
                <a:gd name="connsiteY9" fmla="*/ 102108 h 409860"/>
                <a:gd name="connsiteX10" fmla="*/ 585406 w 635317"/>
                <a:gd name="connsiteY10" fmla="*/ 111823 h 409860"/>
                <a:gd name="connsiteX11" fmla="*/ 614648 w 635317"/>
                <a:gd name="connsiteY11" fmla="*/ 134588 h 409860"/>
                <a:gd name="connsiteX12" fmla="*/ 610934 w 635317"/>
                <a:gd name="connsiteY12" fmla="*/ 168688 h 409860"/>
                <a:gd name="connsiteX13" fmla="*/ 629984 w 635317"/>
                <a:gd name="connsiteY13" fmla="*/ 176403 h 409860"/>
                <a:gd name="connsiteX14" fmla="*/ 617125 w 635317"/>
                <a:gd name="connsiteY14" fmla="*/ 197263 h 409860"/>
                <a:gd name="connsiteX15" fmla="*/ 624650 w 635317"/>
                <a:gd name="connsiteY15" fmla="*/ 215836 h 409860"/>
                <a:gd name="connsiteX16" fmla="*/ 614839 w 635317"/>
                <a:gd name="connsiteY16" fmla="*/ 214408 h 409860"/>
                <a:gd name="connsiteX17" fmla="*/ 603980 w 635317"/>
                <a:gd name="connsiteY17" fmla="*/ 229457 h 409860"/>
                <a:gd name="connsiteX18" fmla="*/ 635318 w 635317"/>
                <a:gd name="connsiteY18" fmla="*/ 249460 h 409860"/>
                <a:gd name="connsiteX19" fmla="*/ 622363 w 635317"/>
                <a:gd name="connsiteY19" fmla="*/ 291370 h 409860"/>
                <a:gd name="connsiteX20" fmla="*/ 622363 w 635317"/>
                <a:gd name="connsiteY20" fmla="*/ 291370 h 409860"/>
                <a:gd name="connsiteX21" fmla="*/ 607314 w 635317"/>
                <a:gd name="connsiteY21" fmla="*/ 278035 h 409860"/>
                <a:gd name="connsiteX22" fmla="*/ 591598 w 635317"/>
                <a:gd name="connsiteY22" fmla="*/ 295751 h 409860"/>
                <a:gd name="connsiteX23" fmla="*/ 580072 w 635317"/>
                <a:gd name="connsiteY23" fmla="*/ 288036 h 409860"/>
                <a:gd name="connsiteX24" fmla="*/ 568166 w 635317"/>
                <a:gd name="connsiteY24" fmla="*/ 291941 h 409860"/>
                <a:gd name="connsiteX25" fmla="*/ 568071 w 635317"/>
                <a:gd name="connsiteY25" fmla="*/ 281273 h 409860"/>
                <a:gd name="connsiteX26" fmla="*/ 555688 w 635317"/>
                <a:gd name="connsiteY26" fmla="*/ 285083 h 409860"/>
                <a:gd name="connsiteX27" fmla="*/ 550450 w 635317"/>
                <a:gd name="connsiteY27" fmla="*/ 297656 h 409860"/>
                <a:gd name="connsiteX28" fmla="*/ 536829 w 635317"/>
                <a:gd name="connsiteY28" fmla="*/ 295561 h 409860"/>
                <a:gd name="connsiteX29" fmla="*/ 519493 w 635317"/>
                <a:gd name="connsiteY29" fmla="*/ 306800 h 409860"/>
                <a:gd name="connsiteX30" fmla="*/ 508063 w 635317"/>
                <a:gd name="connsiteY30" fmla="*/ 290608 h 409860"/>
                <a:gd name="connsiteX31" fmla="*/ 489775 w 635317"/>
                <a:gd name="connsiteY31" fmla="*/ 298894 h 409860"/>
                <a:gd name="connsiteX32" fmla="*/ 479965 w 635317"/>
                <a:gd name="connsiteY32" fmla="*/ 320135 h 409860"/>
                <a:gd name="connsiteX33" fmla="*/ 455581 w 635317"/>
                <a:gd name="connsiteY33" fmla="*/ 329756 h 409860"/>
                <a:gd name="connsiteX34" fmla="*/ 455867 w 635317"/>
                <a:gd name="connsiteY34" fmla="*/ 338042 h 409860"/>
                <a:gd name="connsiteX35" fmla="*/ 447675 w 635317"/>
                <a:gd name="connsiteY35" fmla="*/ 335280 h 409860"/>
                <a:gd name="connsiteX36" fmla="*/ 431387 w 635317"/>
                <a:gd name="connsiteY36" fmla="*/ 357283 h 409860"/>
                <a:gd name="connsiteX37" fmla="*/ 409194 w 635317"/>
                <a:gd name="connsiteY37" fmla="*/ 352520 h 409860"/>
                <a:gd name="connsiteX38" fmla="*/ 399669 w 635317"/>
                <a:gd name="connsiteY38" fmla="*/ 359854 h 409860"/>
                <a:gd name="connsiteX39" fmla="*/ 408527 w 635317"/>
                <a:gd name="connsiteY39" fmla="*/ 371570 h 409860"/>
                <a:gd name="connsiteX40" fmla="*/ 382905 w 635317"/>
                <a:gd name="connsiteY40" fmla="*/ 356425 h 409860"/>
                <a:gd name="connsiteX41" fmla="*/ 337566 w 635317"/>
                <a:gd name="connsiteY41" fmla="*/ 346710 h 409860"/>
                <a:gd name="connsiteX42" fmla="*/ 328136 w 635317"/>
                <a:gd name="connsiteY42" fmla="*/ 347758 h 409860"/>
                <a:gd name="connsiteX43" fmla="*/ 321278 w 635317"/>
                <a:gd name="connsiteY43" fmla="*/ 367856 h 409860"/>
                <a:gd name="connsiteX44" fmla="*/ 310325 w 635317"/>
                <a:gd name="connsiteY44" fmla="*/ 360331 h 409860"/>
                <a:gd name="connsiteX45" fmla="*/ 315563 w 635317"/>
                <a:gd name="connsiteY45" fmla="*/ 352425 h 409860"/>
                <a:gd name="connsiteX46" fmla="*/ 305657 w 635317"/>
                <a:gd name="connsiteY46" fmla="*/ 354044 h 409860"/>
                <a:gd name="connsiteX47" fmla="*/ 296704 w 635317"/>
                <a:gd name="connsiteY47" fmla="*/ 338804 h 409860"/>
                <a:gd name="connsiteX48" fmla="*/ 282702 w 635317"/>
                <a:gd name="connsiteY48" fmla="*/ 339661 h 409860"/>
                <a:gd name="connsiteX49" fmla="*/ 282702 w 635317"/>
                <a:gd name="connsiteY49" fmla="*/ 339661 h 409860"/>
                <a:gd name="connsiteX50" fmla="*/ 282702 w 635317"/>
                <a:gd name="connsiteY50" fmla="*/ 339661 h 409860"/>
                <a:gd name="connsiteX51" fmla="*/ 282702 w 635317"/>
                <a:gd name="connsiteY51" fmla="*/ 339661 h 409860"/>
                <a:gd name="connsiteX52" fmla="*/ 231838 w 635317"/>
                <a:gd name="connsiteY52" fmla="*/ 363283 h 409860"/>
                <a:gd name="connsiteX53" fmla="*/ 202787 w 635317"/>
                <a:gd name="connsiteY53" fmla="*/ 364998 h 409860"/>
                <a:gd name="connsiteX54" fmla="*/ 203835 w 635317"/>
                <a:gd name="connsiteY54" fmla="*/ 357092 h 409860"/>
                <a:gd name="connsiteX55" fmla="*/ 184213 w 635317"/>
                <a:gd name="connsiteY55" fmla="*/ 353187 h 409860"/>
                <a:gd name="connsiteX56" fmla="*/ 179546 w 635317"/>
                <a:gd name="connsiteY56" fmla="*/ 358997 h 409860"/>
                <a:gd name="connsiteX57" fmla="*/ 188309 w 635317"/>
                <a:gd name="connsiteY57" fmla="*/ 368046 h 409860"/>
                <a:gd name="connsiteX58" fmla="*/ 175927 w 635317"/>
                <a:gd name="connsiteY58" fmla="*/ 381095 h 409860"/>
                <a:gd name="connsiteX59" fmla="*/ 150971 w 635317"/>
                <a:gd name="connsiteY59" fmla="*/ 388620 h 409860"/>
                <a:gd name="connsiteX60" fmla="*/ 126016 w 635317"/>
                <a:gd name="connsiteY60" fmla="*/ 409861 h 409860"/>
                <a:gd name="connsiteX61" fmla="*/ 126016 w 635317"/>
                <a:gd name="connsiteY61" fmla="*/ 409861 h 409860"/>
                <a:gd name="connsiteX62" fmla="*/ 133159 w 635317"/>
                <a:gd name="connsiteY62" fmla="*/ 398145 h 409860"/>
                <a:gd name="connsiteX63" fmla="*/ 109156 w 635317"/>
                <a:gd name="connsiteY63" fmla="*/ 407479 h 409860"/>
                <a:gd name="connsiteX64" fmla="*/ 82105 w 635317"/>
                <a:gd name="connsiteY64" fmla="*/ 387763 h 409860"/>
                <a:gd name="connsiteX65" fmla="*/ 73819 w 635317"/>
                <a:gd name="connsiteY65" fmla="*/ 397669 h 409860"/>
                <a:gd name="connsiteX66" fmla="*/ 30194 w 635317"/>
                <a:gd name="connsiteY66" fmla="*/ 394525 h 409860"/>
                <a:gd name="connsiteX67" fmla="*/ 22479 w 635317"/>
                <a:gd name="connsiteY67" fmla="*/ 372237 h 409860"/>
                <a:gd name="connsiteX68" fmla="*/ 0 w 635317"/>
                <a:gd name="connsiteY68" fmla="*/ 364998 h 409860"/>
                <a:gd name="connsiteX69" fmla="*/ 24289 w 635317"/>
                <a:gd name="connsiteY69" fmla="*/ 334708 h 409860"/>
                <a:gd name="connsiteX70" fmla="*/ 34766 w 635317"/>
                <a:gd name="connsiteY70" fmla="*/ 338995 h 409860"/>
                <a:gd name="connsiteX71" fmla="*/ 55150 w 635317"/>
                <a:gd name="connsiteY71" fmla="*/ 317468 h 409860"/>
                <a:gd name="connsiteX72" fmla="*/ 54007 w 635317"/>
                <a:gd name="connsiteY72" fmla="*/ 304990 h 409860"/>
                <a:gd name="connsiteX73" fmla="*/ 32480 w 635317"/>
                <a:gd name="connsiteY73" fmla="*/ 307657 h 409860"/>
                <a:gd name="connsiteX74" fmla="*/ 40196 w 635317"/>
                <a:gd name="connsiteY74" fmla="*/ 286417 h 409860"/>
                <a:gd name="connsiteX75" fmla="*/ 63246 w 635317"/>
                <a:gd name="connsiteY75" fmla="*/ 291274 h 409860"/>
                <a:gd name="connsiteX76" fmla="*/ 84392 w 635317"/>
                <a:gd name="connsiteY76" fmla="*/ 281940 h 409860"/>
                <a:gd name="connsiteX77" fmla="*/ 100775 w 635317"/>
                <a:gd name="connsiteY77" fmla="*/ 254127 h 409860"/>
                <a:gd name="connsiteX78" fmla="*/ 117920 w 635317"/>
                <a:gd name="connsiteY78" fmla="*/ 243173 h 409860"/>
                <a:gd name="connsiteX79" fmla="*/ 105727 w 635317"/>
                <a:gd name="connsiteY79" fmla="*/ 232791 h 409860"/>
                <a:gd name="connsiteX80" fmla="*/ 114109 w 635317"/>
                <a:gd name="connsiteY80" fmla="*/ 220218 h 409860"/>
                <a:gd name="connsiteX81" fmla="*/ 110490 w 635317"/>
                <a:gd name="connsiteY81" fmla="*/ 190786 h 409860"/>
                <a:gd name="connsiteX82" fmla="*/ 93059 w 635317"/>
                <a:gd name="connsiteY82" fmla="*/ 199358 h 409860"/>
                <a:gd name="connsiteX83" fmla="*/ 107251 w 635317"/>
                <a:gd name="connsiteY83" fmla="*/ 182975 h 409860"/>
                <a:gd name="connsiteX84" fmla="*/ 78867 w 635317"/>
                <a:gd name="connsiteY84" fmla="*/ 163259 h 409860"/>
                <a:gd name="connsiteX85" fmla="*/ 92012 w 635317"/>
                <a:gd name="connsiteY85" fmla="*/ 162115 h 409860"/>
                <a:gd name="connsiteX86" fmla="*/ 96488 w 635317"/>
                <a:gd name="connsiteY86" fmla="*/ 145828 h 409860"/>
                <a:gd name="connsiteX87" fmla="*/ 107251 w 635317"/>
                <a:gd name="connsiteY87" fmla="*/ 139827 h 409860"/>
                <a:gd name="connsiteX88" fmla="*/ 92012 w 635317"/>
                <a:gd name="connsiteY88" fmla="*/ 121348 h 409860"/>
                <a:gd name="connsiteX89" fmla="*/ 73057 w 635317"/>
                <a:gd name="connsiteY89" fmla="*/ 146018 h 409860"/>
                <a:gd name="connsiteX90" fmla="*/ 31813 w 635317"/>
                <a:gd name="connsiteY90" fmla="*/ 120015 h 409860"/>
                <a:gd name="connsiteX91" fmla="*/ 8954 w 635317"/>
                <a:gd name="connsiteY91" fmla="*/ 98012 h 409860"/>
                <a:gd name="connsiteX92" fmla="*/ 15240 w 635317"/>
                <a:gd name="connsiteY92" fmla="*/ 92202 h 409860"/>
                <a:gd name="connsiteX93" fmla="*/ 7525 w 635317"/>
                <a:gd name="connsiteY93" fmla="*/ 74104 h 409860"/>
                <a:gd name="connsiteX94" fmla="*/ 17621 w 635317"/>
                <a:gd name="connsiteY94" fmla="*/ 64675 h 409860"/>
                <a:gd name="connsiteX95" fmla="*/ 16573 w 635317"/>
                <a:gd name="connsiteY95" fmla="*/ 53816 h 409860"/>
                <a:gd name="connsiteX96" fmla="*/ 16573 w 635317"/>
                <a:gd name="connsiteY96" fmla="*/ 53816 h 409860"/>
                <a:gd name="connsiteX97" fmla="*/ 15907 w 635317"/>
                <a:gd name="connsiteY97" fmla="*/ 44196 h 409860"/>
                <a:gd name="connsiteX98" fmla="*/ 33147 w 635317"/>
                <a:gd name="connsiteY98" fmla="*/ 26194 h 409860"/>
                <a:gd name="connsiteX99" fmla="*/ 82105 w 635317"/>
                <a:gd name="connsiteY99" fmla="*/ 22003 h 409860"/>
                <a:gd name="connsiteX100" fmla="*/ 133255 w 635317"/>
                <a:gd name="connsiteY100" fmla="*/ 46101 h 409860"/>
                <a:gd name="connsiteX101" fmla="*/ 302323 w 635317"/>
                <a:gd name="connsiteY101" fmla="*/ 60579 h 409860"/>
                <a:gd name="connsiteX102" fmla="*/ 370618 w 635317"/>
                <a:gd name="connsiteY102" fmla="*/ 91249 h 409860"/>
                <a:gd name="connsiteX103" fmla="*/ 457771 w 635317"/>
                <a:gd name="connsiteY103" fmla="*/ 65532 h 409860"/>
                <a:gd name="connsiteX104" fmla="*/ 508540 w 635317"/>
                <a:gd name="connsiteY104" fmla="*/ 19240 h 409860"/>
                <a:gd name="connsiteX105" fmla="*/ 571024 w 635317"/>
                <a:gd name="connsiteY105" fmla="*/ 190 h 409860"/>
                <a:gd name="connsiteX106" fmla="*/ 571024 w 635317"/>
                <a:gd name="connsiteY106" fmla="*/ 190 h 4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35317" h="409860">
                  <a:moveTo>
                    <a:pt x="575977" y="0"/>
                  </a:moveTo>
                  <a:lnTo>
                    <a:pt x="577691" y="37338"/>
                  </a:lnTo>
                  <a:lnTo>
                    <a:pt x="587121" y="56293"/>
                  </a:lnTo>
                  <a:lnTo>
                    <a:pt x="575501" y="70866"/>
                  </a:lnTo>
                  <a:lnTo>
                    <a:pt x="586550" y="82582"/>
                  </a:lnTo>
                  <a:lnTo>
                    <a:pt x="581025" y="90488"/>
                  </a:lnTo>
                  <a:lnTo>
                    <a:pt x="587788" y="93726"/>
                  </a:lnTo>
                  <a:lnTo>
                    <a:pt x="602075" y="82201"/>
                  </a:lnTo>
                  <a:lnTo>
                    <a:pt x="610362" y="89249"/>
                  </a:lnTo>
                  <a:lnTo>
                    <a:pt x="610362" y="102108"/>
                  </a:lnTo>
                  <a:lnTo>
                    <a:pt x="585406" y="111823"/>
                  </a:lnTo>
                  <a:lnTo>
                    <a:pt x="614648" y="134588"/>
                  </a:lnTo>
                  <a:lnTo>
                    <a:pt x="610934" y="168688"/>
                  </a:lnTo>
                  <a:lnTo>
                    <a:pt x="629984" y="176403"/>
                  </a:lnTo>
                  <a:lnTo>
                    <a:pt x="617125" y="197263"/>
                  </a:lnTo>
                  <a:lnTo>
                    <a:pt x="624650" y="215836"/>
                  </a:lnTo>
                  <a:lnTo>
                    <a:pt x="614839" y="214408"/>
                  </a:lnTo>
                  <a:lnTo>
                    <a:pt x="603980" y="229457"/>
                  </a:lnTo>
                  <a:lnTo>
                    <a:pt x="635318" y="249460"/>
                  </a:lnTo>
                  <a:lnTo>
                    <a:pt x="622363" y="291370"/>
                  </a:lnTo>
                  <a:lnTo>
                    <a:pt x="622363" y="291370"/>
                  </a:lnTo>
                  <a:lnTo>
                    <a:pt x="607314" y="278035"/>
                  </a:lnTo>
                  <a:lnTo>
                    <a:pt x="591598" y="295751"/>
                  </a:lnTo>
                  <a:lnTo>
                    <a:pt x="580072" y="288036"/>
                  </a:lnTo>
                  <a:lnTo>
                    <a:pt x="568166" y="291941"/>
                  </a:lnTo>
                  <a:lnTo>
                    <a:pt x="568071" y="281273"/>
                  </a:lnTo>
                  <a:lnTo>
                    <a:pt x="555688" y="285083"/>
                  </a:lnTo>
                  <a:lnTo>
                    <a:pt x="550450" y="297656"/>
                  </a:lnTo>
                  <a:lnTo>
                    <a:pt x="536829" y="295561"/>
                  </a:lnTo>
                  <a:lnTo>
                    <a:pt x="519493" y="306800"/>
                  </a:lnTo>
                  <a:lnTo>
                    <a:pt x="508063" y="290608"/>
                  </a:lnTo>
                  <a:lnTo>
                    <a:pt x="489775" y="298894"/>
                  </a:lnTo>
                  <a:lnTo>
                    <a:pt x="479965" y="320135"/>
                  </a:lnTo>
                  <a:lnTo>
                    <a:pt x="455581" y="329756"/>
                  </a:lnTo>
                  <a:lnTo>
                    <a:pt x="455867" y="338042"/>
                  </a:lnTo>
                  <a:lnTo>
                    <a:pt x="447675" y="335280"/>
                  </a:lnTo>
                  <a:lnTo>
                    <a:pt x="431387" y="357283"/>
                  </a:lnTo>
                  <a:lnTo>
                    <a:pt x="409194" y="352520"/>
                  </a:lnTo>
                  <a:lnTo>
                    <a:pt x="399669" y="359854"/>
                  </a:lnTo>
                  <a:lnTo>
                    <a:pt x="408527" y="371570"/>
                  </a:lnTo>
                  <a:lnTo>
                    <a:pt x="382905" y="356425"/>
                  </a:lnTo>
                  <a:lnTo>
                    <a:pt x="337566" y="346710"/>
                  </a:lnTo>
                  <a:lnTo>
                    <a:pt x="328136" y="347758"/>
                  </a:lnTo>
                  <a:lnTo>
                    <a:pt x="321278" y="367856"/>
                  </a:lnTo>
                  <a:lnTo>
                    <a:pt x="310325" y="360331"/>
                  </a:lnTo>
                  <a:lnTo>
                    <a:pt x="315563" y="352425"/>
                  </a:lnTo>
                  <a:lnTo>
                    <a:pt x="305657" y="354044"/>
                  </a:lnTo>
                  <a:lnTo>
                    <a:pt x="296704" y="338804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31838" y="363283"/>
                  </a:lnTo>
                  <a:lnTo>
                    <a:pt x="202787" y="364998"/>
                  </a:lnTo>
                  <a:lnTo>
                    <a:pt x="203835" y="357092"/>
                  </a:lnTo>
                  <a:lnTo>
                    <a:pt x="184213" y="353187"/>
                  </a:lnTo>
                  <a:lnTo>
                    <a:pt x="179546" y="358997"/>
                  </a:lnTo>
                  <a:lnTo>
                    <a:pt x="188309" y="368046"/>
                  </a:lnTo>
                  <a:lnTo>
                    <a:pt x="175927" y="381095"/>
                  </a:lnTo>
                  <a:lnTo>
                    <a:pt x="150971" y="388620"/>
                  </a:lnTo>
                  <a:lnTo>
                    <a:pt x="126016" y="409861"/>
                  </a:lnTo>
                  <a:lnTo>
                    <a:pt x="126016" y="409861"/>
                  </a:lnTo>
                  <a:lnTo>
                    <a:pt x="133159" y="398145"/>
                  </a:lnTo>
                  <a:lnTo>
                    <a:pt x="109156" y="407479"/>
                  </a:lnTo>
                  <a:lnTo>
                    <a:pt x="82105" y="387763"/>
                  </a:lnTo>
                  <a:lnTo>
                    <a:pt x="73819" y="397669"/>
                  </a:lnTo>
                  <a:lnTo>
                    <a:pt x="30194" y="394525"/>
                  </a:lnTo>
                  <a:lnTo>
                    <a:pt x="22479" y="372237"/>
                  </a:lnTo>
                  <a:lnTo>
                    <a:pt x="0" y="364998"/>
                  </a:lnTo>
                  <a:lnTo>
                    <a:pt x="24289" y="334708"/>
                  </a:lnTo>
                  <a:lnTo>
                    <a:pt x="34766" y="338995"/>
                  </a:lnTo>
                  <a:lnTo>
                    <a:pt x="55150" y="317468"/>
                  </a:lnTo>
                  <a:lnTo>
                    <a:pt x="54007" y="304990"/>
                  </a:lnTo>
                  <a:lnTo>
                    <a:pt x="32480" y="307657"/>
                  </a:lnTo>
                  <a:lnTo>
                    <a:pt x="40196" y="286417"/>
                  </a:lnTo>
                  <a:lnTo>
                    <a:pt x="63246" y="291274"/>
                  </a:lnTo>
                  <a:lnTo>
                    <a:pt x="84392" y="281940"/>
                  </a:lnTo>
                  <a:lnTo>
                    <a:pt x="100775" y="254127"/>
                  </a:lnTo>
                  <a:lnTo>
                    <a:pt x="117920" y="243173"/>
                  </a:lnTo>
                  <a:lnTo>
                    <a:pt x="105727" y="232791"/>
                  </a:lnTo>
                  <a:lnTo>
                    <a:pt x="114109" y="220218"/>
                  </a:lnTo>
                  <a:lnTo>
                    <a:pt x="110490" y="190786"/>
                  </a:lnTo>
                  <a:lnTo>
                    <a:pt x="93059" y="199358"/>
                  </a:lnTo>
                  <a:lnTo>
                    <a:pt x="107251" y="182975"/>
                  </a:lnTo>
                  <a:lnTo>
                    <a:pt x="78867" y="163259"/>
                  </a:lnTo>
                  <a:lnTo>
                    <a:pt x="92012" y="162115"/>
                  </a:lnTo>
                  <a:lnTo>
                    <a:pt x="96488" y="145828"/>
                  </a:lnTo>
                  <a:lnTo>
                    <a:pt x="107251" y="139827"/>
                  </a:lnTo>
                  <a:lnTo>
                    <a:pt x="92012" y="121348"/>
                  </a:lnTo>
                  <a:lnTo>
                    <a:pt x="73057" y="146018"/>
                  </a:lnTo>
                  <a:lnTo>
                    <a:pt x="31813" y="120015"/>
                  </a:lnTo>
                  <a:lnTo>
                    <a:pt x="8954" y="98012"/>
                  </a:lnTo>
                  <a:lnTo>
                    <a:pt x="15240" y="92202"/>
                  </a:lnTo>
                  <a:lnTo>
                    <a:pt x="7525" y="74104"/>
                  </a:lnTo>
                  <a:lnTo>
                    <a:pt x="17621" y="64675"/>
                  </a:lnTo>
                  <a:lnTo>
                    <a:pt x="16573" y="53816"/>
                  </a:lnTo>
                  <a:lnTo>
                    <a:pt x="16573" y="53816"/>
                  </a:lnTo>
                  <a:lnTo>
                    <a:pt x="15907" y="44196"/>
                  </a:lnTo>
                  <a:lnTo>
                    <a:pt x="33147" y="26194"/>
                  </a:lnTo>
                  <a:lnTo>
                    <a:pt x="82105" y="22003"/>
                  </a:lnTo>
                  <a:lnTo>
                    <a:pt x="133255" y="46101"/>
                  </a:lnTo>
                  <a:lnTo>
                    <a:pt x="302323" y="60579"/>
                  </a:lnTo>
                  <a:lnTo>
                    <a:pt x="370618" y="91249"/>
                  </a:lnTo>
                  <a:lnTo>
                    <a:pt x="457771" y="65532"/>
                  </a:lnTo>
                  <a:lnTo>
                    <a:pt x="508540" y="19240"/>
                  </a:lnTo>
                  <a:lnTo>
                    <a:pt x="571024" y="190"/>
                  </a:lnTo>
                  <a:lnTo>
                    <a:pt x="571024" y="1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29F495B-0BE0-64E9-FA59-7DD95D7A8E7F}"/>
                </a:ext>
              </a:extLst>
            </p:cNvPr>
            <p:cNvSpPr/>
            <p:nvPr/>
          </p:nvSpPr>
          <p:spPr>
            <a:xfrm>
              <a:off x="3181916" y="4453798"/>
              <a:ext cx="972251" cy="1135662"/>
            </a:xfrm>
            <a:custGeom>
              <a:avLst/>
              <a:gdLst>
                <a:gd name="connsiteX0" fmla="*/ 61055 w 619410"/>
                <a:gd name="connsiteY0" fmla="*/ 184023 h 723518"/>
                <a:gd name="connsiteX1" fmla="*/ 75724 w 619410"/>
                <a:gd name="connsiteY1" fmla="*/ 189166 h 723518"/>
                <a:gd name="connsiteX2" fmla="*/ 97441 w 619410"/>
                <a:gd name="connsiteY2" fmla="*/ 214694 h 723518"/>
                <a:gd name="connsiteX3" fmla="*/ 128111 w 619410"/>
                <a:gd name="connsiteY3" fmla="*/ 220504 h 723518"/>
                <a:gd name="connsiteX4" fmla="*/ 128778 w 619410"/>
                <a:gd name="connsiteY4" fmla="*/ 251746 h 723518"/>
                <a:gd name="connsiteX5" fmla="*/ 147923 w 619410"/>
                <a:gd name="connsiteY5" fmla="*/ 275558 h 723518"/>
                <a:gd name="connsiteX6" fmla="*/ 140017 w 619410"/>
                <a:gd name="connsiteY6" fmla="*/ 297085 h 723518"/>
                <a:gd name="connsiteX7" fmla="*/ 145066 w 619410"/>
                <a:gd name="connsiteY7" fmla="*/ 308324 h 723518"/>
                <a:gd name="connsiteX8" fmla="*/ 130874 w 619410"/>
                <a:gd name="connsiteY8" fmla="*/ 324898 h 723518"/>
                <a:gd name="connsiteX9" fmla="*/ 115824 w 619410"/>
                <a:gd name="connsiteY9" fmla="*/ 278892 h 723518"/>
                <a:gd name="connsiteX10" fmla="*/ 69247 w 619410"/>
                <a:gd name="connsiteY10" fmla="*/ 237554 h 723518"/>
                <a:gd name="connsiteX11" fmla="*/ 61055 w 619410"/>
                <a:gd name="connsiteY11" fmla="*/ 184023 h 723518"/>
                <a:gd name="connsiteX12" fmla="*/ 20193 w 619410"/>
                <a:gd name="connsiteY12" fmla="*/ 64770 h 723518"/>
                <a:gd name="connsiteX13" fmla="*/ 34671 w 619410"/>
                <a:gd name="connsiteY13" fmla="*/ 78105 h 723518"/>
                <a:gd name="connsiteX14" fmla="*/ 18955 w 619410"/>
                <a:gd name="connsiteY14" fmla="*/ 77914 h 723518"/>
                <a:gd name="connsiteX15" fmla="*/ 23813 w 619410"/>
                <a:gd name="connsiteY15" fmla="*/ 95155 h 723518"/>
                <a:gd name="connsiteX16" fmla="*/ 40862 w 619410"/>
                <a:gd name="connsiteY16" fmla="*/ 81629 h 723518"/>
                <a:gd name="connsiteX17" fmla="*/ 58674 w 619410"/>
                <a:gd name="connsiteY17" fmla="*/ 80391 h 723518"/>
                <a:gd name="connsiteX18" fmla="*/ 48196 w 619410"/>
                <a:gd name="connsiteY18" fmla="*/ 92678 h 723518"/>
                <a:gd name="connsiteX19" fmla="*/ 81534 w 619410"/>
                <a:gd name="connsiteY19" fmla="*/ 94297 h 723518"/>
                <a:gd name="connsiteX20" fmla="*/ 106490 w 619410"/>
                <a:gd name="connsiteY20" fmla="*/ 104775 h 723518"/>
                <a:gd name="connsiteX21" fmla="*/ 114014 w 619410"/>
                <a:gd name="connsiteY21" fmla="*/ 120777 h 723518"/>
                <a:gd name="connsiteX22" fmla="*/ 122682 w 619410"/>
                <a:gd name="connsiteY22" fmla="*/ 118967 h 723518"/>
                <a:gd name="connsiteX23" fmla="*/ 99822 w 619410"/>
                <a:gd name="connsiteY23" fmla="*/ 130302 h 723518"/>
                <a:gd name="connsiteX24" fmla="*/ 39529 w 619410"/>
                <a:gd name="connsiteY24" fmla="*/ 96583 h 723518"/>
                <a:gd name="connsiteX25" fmla="*/ 11144 w 619410"/>
                <a:gd name="connsiteY25" fmla="*/ 96679 h 723518"/>
                <a:gd name="connsiteX26" fmla="*/ 0 w 619410"/>
                <a:gd name="connsiteY26" fmla="*/ 72962 h 723518"/>
                <a:gd name="connsiteX27" fmla="*/ 20193 w 619410"/>
                <a:gd name="connsiteY27" fmla="*/ 64770 h 723518"/>
                <a:gd name="connsiteX28" fmla="*/ 176117 w 619410"/>
                <a:gd name="connsiteY28" fmla="*/ 31051 h 723518"/>
                <a:gd name="connsiteX29" fmla="*/ 192310 w 619410"/>
                <a:gd name="connsiteY29" fmla="*/ 30671 h 723518"/>
                <a:gd name="connsiteX30" fmla="*/ 200692 w 619410"/>
                <a:gd name="connsiteY30" fmla="*/ 12097 h 723518"/>
                <a:gd name="connsiteX31" fmla="*/ 231934 w 619410"/>
                <a:gd name="connsiteY31" fmla="*/ 11144 h 723518"/>
                <a:gd name="connsiteX32" fmla="*/ 249650 w 619410"/>
                <a:gd name="connsiteY32" fmla="*/ 0 h 723518"/>
                <a:gd name="connsiteX33" fmla="*/ 237173 w 619410"/>
                <a:gd name="connsiteY33" fmla="*/ 28004 h 723518"/>
                <a:gd name="connsiteX34" fmla="*/ 248317 w 619410"/>
                <a:gd name="connsiteY34" fmla="*/ 34480 h 723518"/>
                <a:gd name="connsiteX35" fmla="*/ 266510 w 619410"/>
                <a:gd name="connsiteY35" fmla="*/ 25337 h 723518"/>
                <a:gd name="connsiteX36" fmla="*/ 281273 w 619410"/>
                <a:gd name="connsiteY36" fmla="*/ 30575 h 723518"/>
                <a:gd name="connsiteX37" fmla="*/ 284988 w 619410"/>
                <a:gd name="connsiteY37" fmla="*/ 17621 h 723518"/>
                <a:gd name="connsiteX38" fmla="*/ 300419 w 619410"/>
                <a:gd name="connsiteY38" fmla="*/ 16288 h 723518"/>
                <a:gd name="connsiteX39" fmla="*/ 299657 w 619410"/>
                <a:gd name="connsiteY39" fmla="*/ 26003 h 723518"/>
                <a:gd name="connsiteX40" fmla="*/ 320992 w 619410"/>
                <a:gd name="connsiteY40" fmla="*/ 38005 h 723518"/>
                <a:gd name="connsiteX41" fmla="*/ 320992 w 619410"/>
                <a:gd name="connsiteY41" fmla="*/ 38005 h 723518"/>
                <a:gd name="connsiteX42" fmla="*/ 326517 w 619410"/>
                <a:gd name="connsiteY42" fmla="*/ 58674 h 723518"/>
                <a:gd name="connsiteX43" fmla="*/ 319659 w 619410"/>
                <a:gd name="connsiteY43" fmla="*/ 71533 h 723518"/>
                <a:gd name="connsiteX44" fmla="*/ 344805 w 619410"/>
                <a:gd name="connsiteY44" fmla="*/ 87344 h 723518"/>
                <a:gd name="connsiteX45" fmla="*/ 343853 w 619410"/>
                <a:gd name="connsiteY45" fmla="*/ 108680 h 723518"/>
                <a:gd name="connsiteX46" fmla="*/ 352901 w 619410"/>
                <a:gd name="connsiteY46" fmla="*/ 106108 h 723518"/>
                <a:gd name="connsiteX47" fmla="*/ 359378 w 619410"/>
                <a:gd name="connsiteY47" fmla="*/ 116491 h 723518"/>
                <a:gd name="connsiteX48" fmla="*/ 378142 w 619410"/>
                <a:gd name="connsiteY48" fmla="*/ 121539 h 723518"/>
                <a:gd name="connsiteX49" fmla="*/ 366141 w 619410"/>
                <a:gd name="connsiteY49" fmla="*/ 125730 h 723518"/>
                <a:gd name="connsiteX50" fmla="*/ 372523 w 619410"/>
                <a:gd name="connsiteY50" fmla="*/ 133636 h 723518"/>
                <a:gd name="connsiteX51" fmla="*/ 398907 w 619410"/>
                <a:gd name="connsiteY51" fmla="*/ 128492 h 723518"/>
                <a:gd name="connsiteX52" fmla="*/ 414623 w 619410"/>
                <a:gd name="connsiteY52" fmla="*/ 137160 h 723518"/>
                <a:gd name="connsiteX53" fmla="*/ 417481 w 619410"/>
                <a:gd name="connsiteY53" fmla="*/ 151447 h 723518"/>
                <a:gd name="connsiteX54" fmla="*/ 443008 w 619410"/>
                <a:gd name="connsiteY54" fmla="*/ 156972 h 723518"/>
                <a:gd name="connsiteX55" fmla="*/ 451104 w 619410"/>
                <a:gd name="connsiteY55" fmla="*/ 146971 h 723518"/>
                <a:gd name="connsiteX56" fmla="*/ 450628 w 619410"/>
                <a:gd name="connsiteY56" fmla="*/ 158877 h 723518"/>
                <a:gd name="connsiteX57" fmla="*/ 458724 w 619410"/>
                <a:gd name="connsiteY57" fmla="*/ 164116 h 723518"/>
                <a:gd name="connsiteX58" fmla="*/ 470440 w 619410"/>
                <a:gd name="connsiteY58" fmla="*/ 158496 h 723518"/>
                <a:gd name="connsiteX59" fmla="*/ 473678 w 619410"/>
                <a:gd name="connsiteY59" fmla="*/ 168973 h 723518"/>
                <a:gd name="connsiteX60" fmla="*/ 502730 w 619410"/>
                <a:gd name="connsiteY60" fmla="*/ 162211 h 723518"/>
                <a:gd name="connsiteX61" fmla="*/ 515303 w 619410"/>
                <a:gd name="connsiteY61" fmla="*/ 182213 h 723518"/>
                <a:gd name="connsiteX62" fmla="*/ 533495 w 619410"/>
                <a:gd name="connsiteY62" fmla="*/ 186880 h 723518"/>
                <a:gd name="connsiteX63" fmla="*/ 541401 w 619410"/>
                <a:gd name="connsiteY63" fmla="*/ 181165 h 723518"/>
                <a:gd name="connsiteX64" fmla="*/ 543306 w 619410"/>
                <a:gd name="connsiteY64" fmla="*/ 196691 h 723518"/>
                <a:gd name="connsiteX65" fmla="*/ 554641 w 619410"/>
                <a:gd name="connsiteY65" fmla="*/ 190405 h 723518"/>
                <a:gd name="connsiteX66" fmla="*/ 552831 w 619410"/>
                <a:gd name="connsiteY66" fmla="*/ 205645 h 723518"/>
                <a:gd name="connsiteX67" fmla="*/ 562642 w 619410"/>
                <a:gd name="connsiteY67" fmla="*/ 211741 h 723518"/>
                <a:gd name="connsiteX68" fmla="*/ 563309 w 619410"/>
                <a:gd name="connsiteY68" fmla="*/ 223552 h 723518"/>
                <a:gd name="connsiteX69" fmla="*/ 576834 w 619410"/>
                <a:gd name="connsiteY69" fmla="*/ 228695 h 723518"/>
                <a:gd name="connsiteX70" fmla="*/ 576834 w 619410"/>
                <a:gd name="connsiteY70" fmla="*/ 228695 h 723518"/>
                <a:gd name="connsiteX71" fmla="*/ 583311 w 619410"/>
                <a:gd name="connsiteY71" fmla="*/ 239458 h 723518"/>
                <a:gd name="connsiteX72" fmla="*/ 579025 w 619410"/>
                <a:gd name="connsiteY72" fmla="*/ 251936 h 723518"/>
                <a:gd name="connsiteX73" fmla="*/ 558260 w 619410"/>
                <a:gd name="connsiteY73" fmla="*/ 253174 h 723518"/>
                <a:gd name="connsiteX74" fmla="*/ 565404 w 619410"/>
                <a:gd name="connsiteY74" fmla="*/ 261747 h 723518"/>
                <a:gd name="connsiteX75" fmla="*/ 560165 w 619410"/>
                <a:gd name="connsiteY75" fmla="*/ 271558 h 723518"/>
                <a:gd name="connsiteX76" fmla="*/ 573310 w 619410"/>
                <a:gd name="connsiteY76" fmla="*/ 284131 h 723518"/>
                <a:gd name="connsiteX77" fmla="*/ 560451 w 619410"/>
                <a:gd name="connsiteY77" fmla="*/ 303276 h 723518"/>
                <a:gd name="connsiteX78" fmla="*/ 556260 w 619410"/>
                <a:gd name="connsiteY78" fmla="*/ 336042 h 723518"/>
                <a:gd name="connsiteX79" fmla="*/ 553593 w 619410"/>
                <a:gd name="connsiteY79" fmla="*/ 328803 h 723518"/>
                <a:gd name="connsiteX80" fmla="*/ 530352 w 619410"/>
                <a:gd name="connsiteY80" fmla="*/ 338138 h 723518"/>
                <a:gd name="connsiteX81" fmla="*/ 524351 w 619410"/>
                <a:gd name="connsiteY81" fmla="*/ 322707 h 723518"/>
                <a:gd name="connsiteX82" fmla="*/ 503968 w 619410"/>
                <a:gd name="connsiteY82" fmla="*/ 320516 h 723518"/>
                <a:gd name="connsiteX83" fmla="*/ 496253 w 619410"/>
                <a:gd name="connsiteY83" fmla="*/ 332041 h 723518"/>
                <a:gd name="connsiteX84" fmla="*/ 458724 w 619410"/>
                <a:gd name="connsiteY84" fmla="*/ 331946 h 723518"/>
                <a:gd name="connsiteX85" fmla="*/ 456343 w 619410"/>
                <a:gd name="connsiteY85" fmla="*/ 342329 h 723518"/>
                <a:gd name="connsiteX86" fmla="*/ 440055 w 619410"/>
                <a:gd name="connsiteY86" fmla="*/ 343567 h 723518"/>
                <a:gd name="connsiteX87" fmla="*/ 435292 w 619410"/>
                <a:gd name="connsiteY87" fmla="*/ 356140 h 723518"/>
                <a:gd name="connsiteX88" fmla="*/ 459105 w 619410"/>
                <a:gd name="connsiteY88" fmla="*/ 360902 h 723518"/>
                <a:gd name="connsiteX89" fmla="*/ 451675 w 619410"/>
                <a:gd name="connsiteY89" fmla="*/ 366998 h 723518"/>
                <a:gd name="connsiteX90" fmla="*/ 450628 w 619410"/>
                <a:gd name="connsiteY90" fmla="*/ 389096 h 723518"/>
                <a:gd name="connsiteX91" fmla="*/ 466439 w 619410"/>
                <a:gd name="connsiteY91" fmla="*/ 406337 h 723518"/>
                <a:gd name="connsiteX92" fmla="*/ 456248 w 619410"/>
                <a:gd name="connsiteY92" fmla="*/ 406146 h 723518"/>
                <a:gd name="connsiteX93" fmla="*/ 447199 w 619410"/>
                <a:gd name="connsiteY93" fmla="*/ 423291 h 723518"/>
                <a:gd name="connsiteX94" fmla="*/ 464439 w 619410"/>
                <a:gd name="connsiteY94" fmla="*/ 422243 h 723518"/>
                <a:gd name="connsiteX95" fmla="*/ 495300 w 619410"/>
                <a:gd name="connsiteY95" fmla="*/ 450151 h 723518"/>
                <a:gd name="connsiteX96" fmla="*/ 500634 w 619410"/>
                <a:gd name="connsiteY96" fmla="*/ 457390 h 723518"/>
                <a:gd name="connsiteX97" fmla="*/ 490347 w 619410"/>
                <a:gd name="connsiteY97" fmla="*/ 473869 h 723518"/>
                <a:gd name="connsiteX98" fmla="*/ 517684 w 619410"/>
                <a:gd name="connsiteY98" fmla="*/ 481489 h 723518"/>
                <a:gd name="connsiteX99" fmla="*/ 511588 w 619410"/>
                <a:gd name="connsiteY99" fmla="*/ 488918 h 723518"/>
                <a:gd name="connsiteX100" fmla="*/ 522065 w 619410"/>
                <a:gd name="connsiteY100" fmla="*/ 492157 h 723518"/>
                <a:gd name="connsiteX101" fmla="*/ 504349 w 619410"/>
                <a:gd name="connsiteY101" fmla="*/ 518065 h 723518"/>
                <a:gd name="connsiteX102" fmla="*/ 512064 w 619410"/>
                <a:gd name="connsiteY102" fmla="*/ 518541 h 723518"/>
                <a:gd name="connsiteX103" fmla="*/ 524732 w 619410"/>
                <a:gd name="connsiteY103" fmla="*/ 543497 h 723518"/>
                <a:gd name="connsiteX104" fmla="*/ 494729 w 619410"/>
                <a:gd name="connsiteY104" fmla="*/ 558070 h 723518"/>
                <a:gd name="connsiteX105" fmla="*/ 506825 w 619410"/>
                <a:gd name="connsiteY105" fmla="*/ 574262 h 723518"/>
                <a:gd name="connsiteX106" fmla="*/ 520732 w 619410"/>
                <a:gd name="connsiteY106" fmla="*/ 571500 h 723518"/>
                <a:gd name="connsiteX107" fmla="*/ 518732 w 619410"/>
                <a:gd name="connsiteY107" fmla="*/ 582263 h 723518"/>
                <a:gd name="connsiteX108" fmla="*/ 507778 w 619410"/>
                <a:gd name="connsiteY108" fmla="*/ 578548 h 723518"/>
                <a:gd name="connsiteX109" fmla="*/ 505111 w 619410"/>
                <a:gd name="connsiteY109" fmla="*/ 600647 h 723518"/>
                <a:gd name="connsiteX110" fmla="*/ 515779 w 619410"/>
                <a:gd name="connsiteY110" fmla="*/ 606742 h 723518"/>
                <a:gd name="connsiteX111" fmla="*/ 530638 w 619410"/>
                <a:gd name="connsiteY111" fmla="*/ 593217 h 723518"/>
                <a:gd name="connsiteX112" fmla="*/ 540163 w 619410"/>
                <a:gd name="connsiteY112" fmla="*/ 602837 h 723518"/>
                <a:gd name="connsiteX113" fmla="*/ 554831 w 619410"/>
                <a:gd name="connsiteY113" fmla="*/ 602456 h 723518"/>
                <a:gd name="connsiteX114" fmla="*/ 560356 w 619410"/>
                <a:gd name="connsiteY114" fmla="*/ 612743 h 723518"/>
                <a:gd name="connsiteX115" fmla="*/ 573881 w 619410"/>
                <a:gd name="connsiteY115" fmla="*/ 611219 h 723518"/>
                <a:gd name="connsiteX116" fmla="*/ 571881 w 619410"/>
                <a:gd name="connsiteY116" fmla="*/ 634651 h 723518"/>
                <a:gd name="connsiteX117" fmla="*/ 601694 w 619410"/>
                <a:gd name="connsiteY117" fmla="*/ 635222 h 723518"/>
                <a:gd name="connsiteX118" fmla="*/ 618935 w 619410"/>
                <a:gd name="connsiteY118" fmla="*/ 645986 h 723518"/>
                <a:gd name="connsiteX119" fmla="*/ 619411 w 619410"/>
                <a:gd name="connsiteY119" fmla="*/ 666559 h 723518"/>
                <a:gd name="connsiteX120" fmla="*/ 619411 w 619410"/>
                <a:gd name="connsiteY120" fmla="*/ 666559 h 723518"/>
                <a:gd name="connsiteX121" fmla="*/ 610934 w 619410"/>
                <a:gd name="connsiteY121" fmla="*/ 678751 h 723518"/>
                <a:gd name="connsiteX122" fmla="*/ 610934 w 619410"/>
                <a:gd name="connsiteY122" fmla="*/ 678751 h 723518"/>
                <a:gd name="connsiteX123" fmla="*/ 617220 w 619410"/>
                <a:gd name="connsiteY123" fmla="*/ 684657 h 723518"/>
                <a:gd name="connsiteX124" fmla="*/ 617220 w 619410"/>
                <a:gd name="connsiteY124" fmla="*/ 684657 h 723518"/>
                <a:gd name="connsiteX125" fmla="*/ 603218 w 619410"/>
                <a:gd name="connsiteY125" fmla="*/ 695420 h 723518"/>
                <a:gd name="connsiteX126" fmla="*/ 602075 w 619410"/>
                <a:gd name="connsiteY126" fmla="*/ 716756 h 723518"/>
                <a:gd name="connsiteX127" fmla="*/ 602075 w 619410"/>
                <a:gd name="connsiteY127" fmla="*/ 716756 h 723518"/>
                <a:gd name="connsiteX128" fmla="*/ 580073 w 619410"/>
                <a:gd name="connsiteY128" fmla="*/ 705803 h 723518"/>
                <a:gd name="connsiteX129" fmla="*/ 560927 w 619410"/>
                <a:gd name="connsiteY129" fmla="*/ 723519 h 723518"/>
                <a:gd name="connsiteX130" fmla="*/ 542258 w 619410"/>
                <a:gd name="connsiteY130" fmla="*/ 720852 h 723518"/>
                <a:gd name="connsiteX131" fmla="*/ 515398 w 619410"/>
                <a:gd name="connsiteY131" fmla="*/ 709422 h 723518"/>
                <a:gd name="connsiteX132" fmla="*/ 506921 w 619410"/>
                <a:gd name="connsiteY132" fmla="*/ 693896 h 723518"/>
                <a:gd name="connsiteX133" fmla="*/ 495967 w 619410"/>
                <a:gd name="connsiteY133" fmla="*/ 690467 h 723518"/>
                <a:gd name="connsiteX134" fmla="*/ 493490 w 619410"/>
                <a:gd name="connsiteY134" fmla="*/ 696563 h 723518"/>
                <a:gd name="connsiteX135" fmla="*/ 479012 w 619410"/>
                <a:gd name="connsiteY135" fmla="*/ 679037 h 723518"/>
                <a:gd name="connsiteX136" fmla="*/ 465963 w 619410"/>
                <a:gd name="connsiteY136" fmla="*/ 693611 h 723518"/>
                <a:gd name="connsiteX137" fmla="*/ 451104 w 619410"/>
                <a:gd name="connsiteY137" fmla="*/ 657511 h 723518"/>
                <a:gd name="connsiteX138" fmla="*/ 456914 w 619410"/>
                <a:gd name="connsiteY138" fmla="*/ 639699 h 723518"/>
                <a:gd name="connsiteX139" fmla="*/ 449104 w 619410"/>
                <a:gd name="connsiteY139" fmla="*/ 635127 h 723518"/>
                <a:gd name="connsiteX140" fmla="*/ 450437 w 619410"/>
                <a:gd name="connsiteY140" fmla="*/ 619030 h 723518"/>
                <a:gd name="connsiteX141" fmla="*/ 430625 w 619410"/>
                <a:gd name="connsiteY141" fmla="*/ 609505 h 723518"/>
                <a:gd name="connsiteX142" fmla="*/ 394049 w 619410"/>
                <a:gd name="connsiteY142" fmla="*/ 608076 h 723518"/>
                <a:gd name="connsiteX143" fmla="*/ 385191 w 619410"/>
                <a:gd name="connsiteY143" fmla="*/ 579977 h 723518"/>
                <a:gd name="connsiteX144" fmla="*/ 381953 w 619410"/>
                <a:gd name="connsiteY144" fmla="*/ 594455 h 723518"/>
                <a:gd name="connsiteX145" fmla="*/ 334613 w 619410"/>
                <a:gd name="connsiteY145" fmla="*/ 590455 h 723518"/>
                <a:gd name="connsiteX146" fmla="*/ 334613 w 619410"/>
                <a:gd name="connsiteY146" fmla="*/ 590455 h 723518"/>
                <a:gd name="connsiteX147" fmla="*/ 321183 w 619410"/>
                <a:gd name="connsiteY147" fmla="*/ 541687 h 723518"/>
                <a:gd name="connsiteX148" fmla="*/ 293370 w 619410"/>
                <a:gd name="connsiteY148" fmla="*/ 498253 h 723518"/>
                <a:gd name="connsiteX149" fmla="*/ 255842 w 619410"/>
                <a:gd name="connsiteY149" fmla="*/ 466154 h 723518"/>
                <a:gd name="connsiteX150" fmla="*/ 237363 w 619410"/>
                <a:gd name="connsiteY150" fmla="*/ 461867 h 723518"/>
                <a:gd name="connsiteX151" fmla="*/ 212789 w 619410"/>
                <a:gd name="connsiteY151" fmla="*/ 424910 h 723518"/>
                <a:gd name="connsiteX152" fmla="*/ 206026 w 619410"/>
                <a:gd name="connsiteY152" fmla="*/ 428054 h 723518"/>
                <a:gd name="connsiteX153" fmla="*/ 176689 w 619410"/>
                <a:gd name="connsiteY153" fmla="*/ 411385 h 723518"/>
                <a:gd name="connsiteX154" fmla="*/ 140875 w 619410"/>
                <a:gd name="connsiteY154" fmla="*/ 383286 h 723518"/>
                <a:gd name="connsiteX155" fmla="*/ 128873 w 619410"/>
                <a:gd name="connsiteY155" fmla="*/ 385667 h 723518"/>
                <a:gd name="connsiteX156" fmla="*/ 128302 w 619410"/>
                <a:gd name="connsiteY156" fmla="*/ 332899 h 723518"/>
                <a:gd name="connsiteX157" fmla="*/ 169259 w 619410"/>
                <a:gd name="connsiteY157" fmla="*/ 323374 h 723518"/>
                <a:gd name="connsiteX158" fmla="*/ 153162 w 619410"/>
                <a:gd name="connsiteY158" fmla="*/ 292894 h 723518"/>
                <a:gd name="connsiteX159" fmla="*/ 174308 w 619410"/>
                <a:gd name="connsiteY159" fmla="*/ 293275 h 723518"/>
                <a:gd name="connsiteX160" fmla="*/ 181832 w 619410"/>
                <a:gd name="connsiteY160" fmla="*/ 285274 h 723518"/>
                <a:gd name="connsiteX161" fmla="*/ 192691 w 619410"/>
                <a:gd name="connsiteY161" fmla="*/ 253651 h 723518"/>
                <a:gd name="connsiteX162" fmla="*/ 182404 w 619410"/>
                <a:gd name="connsiteY162" fmla="*/ 242983 h 723518"/>
                <a:gd name="connsiteX163" fmla="*/ 191834 w 619410"/>
                <a:gd name="connsiteY163" fmla="*/ 234887 h 723518"/>
                <a:gd name="connsiteX164" fmla="*/ 179832 w 619410"/>
                <a:gd name="connsiteY164" fmla="*/ 214789 h 723518"/>
                <a:gd name="connsiteX165" fmla="*/ 201454 w 619410"/>
                <a:gd name="connsiteY165" fmla="*/ 210407 h 723518"/>
                <a:gd name="connsiteX166" fmla="*/ 182118 w 619410"/>
                <a:gd name="connsiteY166" fmla="*/ 158020 h 723518"/>
                <a:gd name="connsiteX167" fmla="*/ 165640 w 619410"/>
                <a:gd name="connsiteY167" fmla="*/ 151447 h 723518"/>
                <a:gd name="connsiteX168" fmla="*/ 171260 w 619410"/>
                <a:gd name="connsiteY168" fmla="*/ 139827 h 723518"/>
                <a:gd name="connsiteX169" fmla="*/ 153448 w 619410"/>
                <a:gd name="connsiteY169" fmla="*/ 133636 h 723518"/>
                <a:gd name="connsiteX170" fmla="*/ 159449 w 619410"/>
                <a:gd name="connsiteY170" fmla="*/ 123539 h 723518"/>
                <a:gd name="connsiteX171" fmla="*/ 131254 w 619410"/>
                <a:gd name="connsiteY171" fmla="*/ 124396 h 723518"/>
                <a:gd name="connsiteX172" fmla="*/ 142685 w 619410"/>
                <a:gd name="connsiteY172" fmla="*/ 91535 h 723518"/>
                <a:gd name="connsiteX173" fmla="*/ 179832 w 619410"/>
                <a:gd name="connsiteY173" fmla="*/ 60579 h 723518"/>
                <a:gd name="connsiteX174" fmla="*/ 176117 w 619410"/>
                <a:gd name="connsiteY174" fmla="*/ 31051 h 72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619410" h="723518">
                  <a:moveTo>
                    <a:pt x="61055" y="184023"/>
                  </a:moveTo>
                  <a:lnTo>
                    <a:pt x="75724" y="189166"/>
                  </a:lnTo>
                  <a:lnTo>
                    <a:pt x="97441" y="214694"/>
                  </a:lnTo>
                  <a:lnTo>
                    <a:pt x="128111" y="220504"/>
                  </a:lnTo>
                  <a:lnTo>
                    <a:pt x="128778" y="251746"/>
                  </a:lnTo>
                  <a:lnTo>
                    <a:pt x="147923" y="275558"/>
                  </a:lnTo>
                  <a:lnTo>
                    <a:pt x="140017" y="297085"/>
                  </a:lnTo>
                  <a:lnTo>
                    <a:pt x="145066" y="308324"/>
                  </a:lnTo>
                  <a:lnTo>
                    <a:pt x="130874" y="324898"/>
                  </a:lnTo>
                  <a:lnTo>
                    <a:pt x="115824" y="278892"/>
                  </a:lnTo>
                  <a:lnTo>
                    <a:pt x="69247" y="237554"/>
                  </a:lnTo>
                  <a:lnTo>
                    <a:pt x="61055" y="184023"/>
                  </a:lnTo>
                  <a:close/>
                  <a:moveTo>
                    <a:pt x="20193" y="64770"/>
                  </a:moveTo>
                  <a:lnTo>
                    <a:pt x="34671" y="78105"/>
                  </a:lnTo>
                  <a:lnTo>
                    <a:pt x="18955" y="77914"/>
                  </a:lnTo>
                  <a:lnTo>
                    <a:pt x="23813" y="95155"/>
                  </a:lnTo>
                  <a:lnTo>
                    <a:pt x="40862" y="81629"/>
                  </a:lnTo>
                  <a:lnTo>
                    <a:pt x="58674" y="80391"/>
                  </a:lnTo>
                  <a:lnTo>
                    <a:pt x="48196" y="92678"/>
                  </a:lnTo>
                  <a:lnTo>
                    <a:pt x="81534" y="94297"/>
                  </a:lnTo>
                  <a:lnTo>
                    <a:pt x="106490" y="104775"/>
                  </a:lnTo>
                  <a:lnTo>
                    <a:pt x="114014" y="120777"/>
                  </a:lnTo>
                  <a:lnTo>
                    <a:pt x="122682" y="118967"/>
                  </a:lnTo>
                  <a:lnTo>
                    <a:pt x="99822" y="130302"/>
                  </a:lnTo>
                  <a:lnTo>
                    <a:pt x="39529" y="96583"/>
                  </a:lnTo>
                  <a:lnTo>
                    <a:pt x="11144" y="96679"/>
                  </a:lnTo>
                  <a:lnTo>
                    <a:pt x="0" y="72962"/>
                  </a:lnTo>
                  <a:lnTo>
                    <a:pt x="20193" y="64770"/>
                  </a:lnTo>
                  <a:close/>
                  <a:moveTo>
                    <a:pt x="176117" y="31051"/>
                  </a:moveTo>
                  <a:lnTo>
                    <a:pt x="192310" y="30671"/>
                  </a:lnTo>
                  <a:lnTo>
                    <a:pt x="200692" y="12097"/>
                  </a:lnTo>
                  <a:lnTo>
                    <a:pt x="231934" y="11144"/>
                  </a:lnTo>
                  <a:lnTo>
                    <a:pt x="249650" y="0"/>
                  </a:lnTo>
                  <a:lnTo>
                    <a:pt x="237173" y="28004"/>
                  </a:lnTo>
                  <a:lnTo>
                    <a:pt x="248317" y="34480"/>
                  </a:lnTo>
                  <a:lnTo>
                    <a:pt x="266510" y="25337"/>
                  </a:lnTo>
                  <a:lnTo>
                    <a:pt x="281273" y="30575"/>
                  </a:lnTo>
                  <a:lnTo>
                    <a:pt x="284988" y="17621"/>
                  </a:lnTo>
                  <a:lnTo>
                    <a:pt x="300419" y="16288"/>
                  </a:lnTo>
                  <a:lnTo>
                    <a:pt x="299657" y="26003"/>
                  </a:lnTo>
                  <a:lnTo>
                    <a:pt x="320992" y="38005"/>
                  </a:lnTo>
                  <a:lnTo>
                    <a:pt x="320992" y="38005"/>
                  </a:lnTo>
                  <a:lnTo>
                    <a:pt x="326517" y="58674"/>
                  </a:lnTo>
                  <a:lnTo>
                    <a:pt x="319659" y="71533"/>
                  </a:lnTo>
                  <a:lnTo>
                    <a:pt x="344805" y="87344"/>
                  </a:lnTo>
                  <a:lnTo>
                    <a:pt x="343853" y="108680"/>
                  </a:lnTo>
                  <a:lnTo>
                    <a:pt x="352901" y="106108"/>
                  </a:lnTo>
                  <a:lnTo>
                    <a:pt x="359378" y="116491"/>
                  </a:lnTo>
                  <a:lnTo>
                    <a:pt x="378142" y="121539"/>
                  </a:lnTo>
                  <a:lnTo>
                    <a:pt x="366141" y="125730"/>
                  </a:lnTo>
                  <a:lnTo>
                    <a:pt x="372523" y="133636"/>
                  </a:lnTo>
                  <a:lnTo>
                    <a:pt x="398907" y="128492"/>
                  </a:lnTo>
                  <a:lnTo>
                    <a:pt x="414623" y="137160"/>
                  </a:lnTo>
                  <a:lnTo>
                    <a:pt x="417481" y="151447"/>
                  </a:lnTo>
                  <a:lnTo>
                    <a:pt x="443008" y="156972"/>
                  </a:lnTo>
                  <a:lnTo>
                    <a:pt x="451104" y="146971"/>
                  </a:lnTo>
                  <a:lnTo>
                    <a:pt x="450628" y="158877"/>
                  </a:lnTo>
                  <a:lnTo>
                    <a:pt x="458724" y="164116"/>
                  </a:lnTo>
                  <a:lnTo>
                    <a:pt x="470440" y="158496"/>
                  </a:lnTo>
                  <a:lnTo>
                    <a:pt x="473678" y="168973"/>
                  </a:lnTo>
                  <a:lnTo>
                    <a:pt x="502730" y="162211"/>
                  </a:lnTo>
                  <a:lnTo>
                    <a:pt x="515303" y="182213"/>
                  </a:lnTo>
                  <a:lnTo>
                    <a:pt x="533495" y="186880"/>
                  </a:lnTo>
                  <a:lnTo>
                    <a:pt x="541401" y="181165"/>
                  </a:lnTo>
                  <a:lnTo>
                    <a:pt x="543306" y="196691"/>
                  </a:lnTo>
                  <a:lnTo>
                    <a:pt x="554641" y="190405"/>
                  </a:lnTo>
                  <a:lnTo>
                    <a:pt x="552831" y="205645"/>
                  </a:lnTo>
                  <a:lnTo>
                    <a:pt x="562642" y="211741"/>
                  </a:lnTo>
                  <a:lnTo>
                    <a:pt x="563309" y="223552"/>
                  </a:lnTo>
                  <a:lnTo>
                    <a:pt x="576834" y="228695"/>
                  </a:lnTo>
                  <a:lnTo>
                    <a:pt x="576834" y="228695"/>
                  </a:lnTo>
                  <a:lnTo>
                    <a:pt x="583311" y="239458"/>
                  </a:lnTo>
                  <a:lnTo>
                    <a:pt x="579025" y="251936"/>
                  </a:lnTo>
                  <a:lnTo>
                    <a:pt x="558260" y="253174"/>
                  </a:lnTo>
                  <a:lnTo>
                    <a:pt x="565404" y="261747"/>
                  </a:lnTo>
                  <a:lnTo>
                    <a:pt x="560165" y="271558"/>
                  </a:lnTo>
                  <a:lnTo>
                    <a:pt x="573310" y="284131"/>
                  </a:lnTo>
                  <a:lnTo>
                    <a:pt x="560451" y="303276"/>
                  </a:lnTo>
                  <a:lnTo>
                    <a:pt x="556260" y="336042"/>
                  </a:lnTo>
                  <a:lnTo>
                    <a:pt x="553593" y="328803"/>
                  </a:lnTo>
                  <a:lnTo>
                    <a:pt x="530352" y="338138"/>
                  </a:lnTo>
                  <a:lnTo>
                    <a:pt x="524351" y="322707"/>
                  </a:lnTo>
                  <a:lnTo>
                    <a:pt x="503968" y="320516"/>
                  </a:lnTo>
                  <a:lnTo>
                    <a:pt x="496253" y="332041"/>
                  </a:lnTo>
                  <a:lnTo>
                    <a:pt x="458724" y="331946"/>
                  </a:lnTo>
                  <a:lnTo>
                    <a:pt x="456343" y="342329"/>
                  </a:lnTo>
                  <a:lnTo>
                    <a:pt x="440055" y="343567"/>
                  </a:lnTo>
                  <a:lnTo>
                    <a:pt x="435292" y="356140"/>
                  </a:lnTo>
                  <a:lnTo>
                    <a:pt x="459105" y="360902"/>
                  </a:lnTo>
                  <a:lnTo>
                    <a:pt x="451675" y="366998"/>
                  </a:lnTo>
                  <a:lnTo>
                    <a:pt x="450628" y="389096"/>
                  </a:lnTo>
                  <a:lnTo>
                    <a:pt x="466439" y="406337"/>
                  </a:lnTo>
                  <a:lnTo>
                    <a:pt x="456248" y="406146"/>
                  </a:lnTo>
                  <a:lnTo>
                    <a:pt x="447199" y="423291"/>
                  </a:lnTo>
                  <a:lnTo>
                    <a:pt x="464439" y="422243"/>
                  </a:lnTo>
                  <a:lnTo>
                    <a:pt x="495300" y="450151"/>
                  </a:lnTo>
                  <a:lnTo>
                    <a:pt x="500634" y="457390"/>
                  </a:lnTo>
                  <a:lnTo>
                    <a:pt x="490347" y="473869"/>
                  </a:lnTo>
                  <a:lnTo>
                    <a:pt x="517684" y="481489"/>
                  </a:lnTo>
                  <a:lnTo>
                    <a:pt x="511588" y="488918"/>
                  </a:lnTo>
                  <a:lnTo>
                    <a:pt x="522065" y="492157"/>
                  </a:lnTo>
                  <a:lnTo>
                    <a:pt x="504349" y="518065"/>
                  </a:lnTo>
                  <a:lnTo>
                    <a:pt x="512064" y="518541"/>
                  </a:lnTo>
                  <a:lnTo>
                    <a:pt x="524732" y="543497"/>
                  </a:lnTo>
                  <a:lnTo>
                    <a:pt x="494729" y="558070"/>
                  </a:lnTo>
                  <a:lnTo>
                    <a:pt x="506825" y="574262"/>
                  </a:lnTo>
                  <a:lnTo>
                    <a:pt x="520732" y="571500"/>
                  </a:lnTo>
                  <a:lnTo>
                    <a:pt x="518732" y="582263"/>
                  </a:lnTo>
                  <a:lnTo>
                    <a:pt x="507778" y="578548"/>
                  </a:lnTo>
                  <a:lnTo>
                    <a:pt x="505111" y="600647"/>
                  </a:lnTo>
                  <a:lnTo>
                    <a:pt x="515779" y="606742"/>
                  </a:lnTo>
                  <a:lnTo>
                    <a:pt x="530638" y="593217"/>
                  </a:lnTo>
                  <a:lnTo>
                    <a:pt x="540163" y="602837"/>
                  </a:lnTo>
                  <a:lnTo>
                    <a:pt x="554831" y="602456"/>
                  </a:lnTo>
                  <a:lnTo>
                    <a:pt x="560356" y="612743"/>
                  </a:lnTo>
                  <a:lnTo>
                    <a:pt x="573881" y="611219"/>
                  </a:lnTo>
                  <a:lnTo>
                    <a:pt x="571881" y="634651"/>
                  </a:lnTo>
                  <a:lnTo>
                    <a:pt x="601694" y="635222"/>
                  </a:lnTo>
                  <a:lnTo>
                    <a:pt x="618935" y="645986"/>
                  </a:lnTo>
                  <a:lnTo>
                    <a:pt x="619411" y="666559"/>
                  </a:lnTo>
                  <a:lnTo>
                    <a:pt x="619411" y="666559"/>
                  </a:lnTo>
                  <a:lnTo>
                    <a:pt x="610934" y="678751"/>
                  </a:lnTo>
                  <a:lnTo>
                    <a:pt x="610934" y="678751"/>
                  </a:lnTo>
                  <a:lnTo>
                    <a:pt x="617220" y="684657"/>
                  </a:lnTo>
                  <a:lnTo>
                    <a:pt x="617220" y="684657"/>
                  </a:lnTo>
                  <a:lnTo>
                    <a:pt x="603218" y="695420"/>
                  </a:lnTo>
                  <a:lnTo>
                    <a:pt x="602075" y="716756"/>
                  </a:lnTo>
                  <a:lnTo>
                    <a:pt x="602075" y="716756"/>
                  </a:lnTo>
                  <a:lnTo>
                    <a:pt x="580073" y="705803"/>
                  </a:lnTo>
                  <a:lnTo>
                    <a:pt x="560927" y="723519"/>
                  </a:lnTo>
                  <a:lnTo>
                    <a:pt x="542258" y="720852"/>
                  </a:lnTo>
                  <a:lnTo>
                    <a:pt x="515398" y="709422"/>
                  </a:lnTo>
                  <a:lnTo>
                    <a:pt x="506921" y="693896"/>
                  </a:lnTo>
                  <a:lnTo>
                    <a:pt x="495967" y="690467"/>
                  </a:lnTo>
                  <a:lnTo>
                    <a:pt x="493490" y="696563"/>
                  </a:lnTo>
                  <a:lnTo>
                    <a:pt x="479012" y="679037"/>
                  </a:lnTo>
                  <a:lnTo>
                    <a:pt x="465963" y="693611"/>
                  </a:lnTo>
                  <a:lnTo>
                    <a:pt x="451104" y="657511"/>
                  </a:lnTo>
                  <a:lnTo>
                    <a:pt x="456914" y="639699"/>
                  </a:lnTo>
                  <a:lnTo>
                    <a:pt x="449104" y="635127"/>
                  </a:lnTo>
                  <a:lnTo>
                    <a:pt x="450437" y="619030"/>
                  </a:lnTo>
                  <a:lnTo>
                    <a:pt x="430625" y="609505"/>
                  </a:lnTo>
                  <a:lnTo>
                    <a:pt x="394049" y="608076"/>
                  </a:lnTo>
                  <a:lnTo>
                    <a:pt x="385191" y="579977"/>
                  </a:lnTo>
                  <a:lnTo>
                    <a:pt x="381953" y="594455"/>
                  </a:lnTo>
                  <a:lnTo>
                    <a:pt x="334613" y="590455"/>
                  </a:lnTo>
                  <a:lnTo>
                    <a:pt x="334613" y="590455"/>
                  </a:lnTo>
                  <a:lnTo>
                    <a:pt x="321183" y="541687"/>
                  </a:lnTo>
                  <a:lnTo>
                    <a:pt x="293370" y="498253"/>
                  </a:lnTo>
                  <a:lnTo>
                    <a:pt x="255842" y="466154"/>
                  </a:lnTo>
                  <a:lnTo>
                    <a:pt x="237363" y="461867"/>
                  </a:lnTo>
                  <a:lnTo>
                    <a:pt x="212789" y="424910"/>
                  </a:lnTo>
                  <a:lnTo>
                    <a:pt x="206026" y="428054"/>
                  </a:lnTo>
                  <a:lnTo>
                    <a:pt x="176689" y="411385"/>
                  </a:lnTo>
                  <a:lnTo>
                    <a:pt x="140875" y="383286"/>
                  </a:lnTo>
                  <a:lnTo>
                    <a:pt x="128873" y="385667"/>
                  </a:lnTo>
                  <a:lnTo>
                    <a:pt x="128302" y="332899"/>
                  </a:lnTo>
                  <a:lnTo>
                    <a:pt x="169259" y="323374"/>
                  </a:lnTo>
                  <a:lnTo>
                    <a:pt x="153162" y="292894"/>
                  </a:lnTo>
                  <a:lnTo>
                    <a:pt x="174308" y="293275"/>
                  </a:lnTo>
                  <a:lnTo>
                    <a:pt x="181832" y="285274"/>
                  </a:lnTo>
                  <a:lnTo>
                    <a:pt x="192691" y="253651"/>
                  </a:lnTo>
                  <a:lnTo>
                    <a:pt x="182404" y="242983"/>
                  </a:lnTo>
                  <a:lnTo>
                    <a:pt x="191834" y="234887"/>
                  </a:lnTo>
                  <a:lnTo>
                    <a:pt x="179832" y="214789"/>
                  </a:lnTo>
                  <a:lnTo>
                    <a:pt x="201454" y="210407"/>
                  </a:lnTo>
                  <a:lnTo>
                    <a:pt x="182118" y="158020"/>
                  </a:lnTo>
                  <a:lnTo>
                    <a:pt x="165640" y="151447"/>
                  </a:lnTo>
                  <a:lnTo>
                    <a:pt x="171260" y="139827"/>
                  </a:lnTo>
                  <a:lnTo>
                    <a:pt x="153448" y="133636"/>
                  </a:lnTo>
                  <a:lnTo>
                    <a:pt x="159449" y="123539"/>
                  </a:lnTo>
                  <a:lnTo>
                    <a:pt x="131254" y="124396"/>
                  </a:lnTo>
                  <a:lnTo>
                    <a:pt x="142685" y="91535"/>
                  </a:lnTo>
                  <a:lnTo>
                    <a:pt x="179832" y="60579"/>
                  </a:lnTo>
                  <a:lnTo>
                    <a:pt x="176117" y="3105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0FD96737-4D72-18F9-4A4B-3992D02E51AD}"/>
                </a:ext>
              </a:extLst>
            </p:cNvPr>
            <p:cNvSpPr/>
            <p:nvPr/>
          </p:nvSpPr>
          <p:spPr>
            <a:xfrm>
              <a:off x="1880299" y="2160791"/>
              <a:ext cx="1085874" cy="779534"/>
            </a:xfrm>
            <a:custGeom>
              <a:avLst/>
              <a:gdLst>
                <a:gd name="connsiteX0" fmla="*/ 263938 w 691799"/>
                <a:gd name="connsiteY0" fmla="*/ 2191 h 496633"/>
                <a:gd name="connsiteX1" fmla="*/ 256032 w 691799"/>
                <a:gd name="connsiteY1" fmla="*/ 18479 h 496633"/>
                <a:gd name="connsiteX2" fmla="*/ 255270 w 691799"/>
                <a:gd name="connsiteY2" fmla="*/ 5810 h 496633"/>
                <a:gd name="connsiteX3" fmla="*/ 263938 w 691799"/>
                <a:gd name="connsiteY3" fmla="*/ 2191 h 496633"/>
                <a:gd name="connsiteX4" fmla="*/ 171641 w 691799"/>
                <a:gd name="connsiteY4" fmla="*/ 0 h 496633"/>
                <a:gd name="connsiteX5" fmla="*/ 174974 w 691799"/>
                <a:gd name="connsiteY5" fmla="*/ 19241 h 496633"/>
                <a:gd name="connsiteX6" fmla="*/ 225552 w 691799"/>
                <a:gd name="connsiteY6" fmla="*/ 1048 h 496633"/>
                <a:gd name="connsiteX7" fmla="*/ 221170 w 691799"/>
                <a:gd name="connsiteY7" fmla="*/ 22479 h 496633"/>
                <a:gd name="connsiteX8" fmla="*/ 232696 w 691799"/>
                <a:gd name="connsiteY8" fmla="*/ 20765 h 496633"/>
                <a:gd name="connsiteX9" fmla="*/ 226695 w 691799"/>
                <a:gd name="connsiteY9" fmla="*/ 28766 h 496633"/>
                <a:gd name="connsiteX10" fmla="*/ 255841 w 691799"/>
                <a:gd name="connsiteY10" fmla="*/ 26956 h 496633"/>
                <a:gd name="connsiteX11" fmla="*/ 258889 w 691799"/>
                <a:gd name="connsiteY11" fmla="*/ 40958 h 496633"/>
                <a:gd name="connsiteX12" fmla="*/ 242316 w 691799"/>
                <a:gd name="connsiteY12" fmla="*/ 49721 h 496633"/>
                <a:gd name="connsiteX13" fmla="*/ 268795 w 691799"/>
                <a:gd name="connsiteY13" fmla="*/ 63437 h 496633"/>
                <a:gd name="connsiteX14" fmla="*/ 279845 w 691799"/>
                <a:gd name="connsiteY14" fmla="*/ 57626 h 496633"/>
                <a:gd name="connsiteX15" fmla="*/ 287083 w 691799"/>
                <a:gd name="connsiteY15" fmla="*/ 66008 h 496633"/>
                <a:gd name="connsiteX16" fmla="*/ 282226 w 691799"/>
                <a:gd name="connsiteY16" fmla="*/ 88106 h 496633"/>
                <a:gd name="connsiteX17" fmla="*/ 332899 w 691799"/>
                <a:gd name="connsiteY17" fmla="*/ 131159 h 496633"/>
                <a:gd name="connsiteX18" fmla="*/ 330994 w 691799"/>
                <a:gd name="connsiteY18" fmla="*/ 163068 h 496633"/>
                <a:gd name="connsiteX19" fmla="*/ 373760 w 691799"/>
                <a:gd name="connsiteY19" fmla="*/ 186595 h 496633"/>
                <a:gd name="connsiteX20" fmla="*/ 372998 w 691799"/>
                <a:gd name="connsiteY20" fmla="*/ 208312 h 496633"/>
                <a:gd name="connsiteX21" fmla="*/ 385000 w 691799"/>
                <a:gd name="connsiteY21" fmla="*/ 220885 h 496633"/>
                <a:gd name="connsiteX22" fmla="*/ 386333 w 691799"/>
                <a:gd name="connsiteY22" fmla="*/ 200501 h 496633"/>
                <a:gd name="connsiteX23" fmla="*/ 406431 w 691799"/>
                <a:gd name="connsiteY23" fmla="*/ 204216 h 496633"/>
                <a:gd name="connsiteX24" fmla="*/ 437006 w 691799"/>
                <a:gd name="connsiteY24" fmla="*/ 160401 h 496633"/>
                <a:gd name="connsiteX25" fmla="*/ 469010 w 691799"/>
                <a:gd name="connsiteY25" fmla="*/ 146780 h 496633"/>
                <a:gd name="connsiteX26" fmla="*/ 463105 w 691799"/>
                <a:gd name="connsiteY26" fmla="*/ 133350 h 496633"/>
                <a:gd name="connsiteX27" fmla="*/ 483393 w 691799"/>
                <a:gd name="connsiteY27" fmla="*/ 128778 h 496633"/>
                <a:gd name="connsiteX28" fmla="*/ 490918 w 691799"/>
                <a:gd name="connsiteY28" fmla="*/ 140875 h 496633"/>
                <a:gd name="connsiteX29" fmla="*/ 530351 w 691799"/>
                <a:gd name="connsiteY29" fmla="*/ 107347 h 496633"/>
                <a:gd name="connsiteX30" fmla="*/ 542924 w 691799"/>
                <a:gd name="connsiteY30" fmla="*/ 122396 h 496633"/>
                <a:gd name="connsiteX31" fmla="*/ 523017 w 691799"/>
                <a:gd name="connsiteY31" fmla="*/ 148209 h 496633"/>
                <a:gd name="connsiteX32" fmla="*/ 532161 w 691799"/>
                <a:gd name="connsiteY32" fmla="*/ 154210 h 496633"/>
                <a:gd name="connsiteX33" fmla="*/ 560069 w 691799"/>
                <a:gd name="connsiteY33" fmla="*/ 133731 h 496633"/>
                <a:gd name="connsiteX34" fmla="*/ 555211 w 691799"/>
                <a:gd name="connsiteY34" fmla="*/ 138779 h 496633"/>
                <a:gd name="connsiteX35" fmla="*/ 573023 w 691799"/>
                <a:gd name="connsiteY35" fmla="*/ 167926 h 496633"/>
                <a:gd name="connsiteX36" fmla="*/ 570070 w 691799"/>
                <a:gd name="connsiteY36" fmla="*/ 180689 h 496633"/>
                <a:gd name="connsiteX37" fmla="*/ 578643 w 691799"/>
                <a:gd name="connsiteY37" fmla="*/ 153734 h 496633"/>
                <a:gd name="connsiteX38" fmla="*/ 585310 w 691799"/>
                <a:gd name="connsiteY38" fmla="*/ 174403 h 496633"/>
                <a:gd name="connsiteX39" fmla="*/ 596645 w 691799"/>
                <a:gd name="connsiteY39" fmla="*/ 149447 h 496633"/>
                <a:gd name="connsiteX40" fmla="*/ 606551 w 691799"/>
                <a:gd name="connsiteY40" fmla="*/ 160306 h 496633"/>
                <a:gd name="connsiteX41" fmla="*/ 606551 w 691799"/>
                <a:gd name="connsiteY41" fmla="*/ 160306 h 496633"/>
                <a:gd name="connsiteX42" fmla="*/ 619124 w 691799"/>
                <a:gd name="connsiteY42" fmla="*/ 178022 h 496633"/>
                <a:gd name="connsiteX43" fmla="*/ 637793 w 691799"/>
                <a:gd name="connsiteY43" fmla="*/ 181261 h 496633"/>
                <a:gd name="connsiteX44" fmla="*/ 638460 w 691799"/>
                <a:gd name="connsiteY44" fmla="*/ 194691 h 496633"/>
                <a:gd name="connsiteX45" fmla="*/ 653128 w 691799"/>
                <a:gd name="connsiteY45" fmla="*/ 179832 h 496633"/>
                <a:gd name="connsiteX46" fmla="*/ 653128 w 691799"/>
                <a:gd name="connsiteY46" fmla="*/ 179832 h 496633"/>
                <a:gd name="connsiteX47" fmla="*/ 667035 w 691799"/>
                <a:gd name="connsiteY47" fmla="*/ 193643 h 496633"/>
                <a:gd name="connsiteX48" fmla="*/ 662653 w 691799"/>
                <a:gd name="connsiteY48" fmla="*/ 220218 h 496633"/>
                <a:gd name="connsiteX49" fmla="*/ 675512 w 691799"/>
                <a:gd name="connsiteY49" fmla="*/ 196977 h 496633"/>
                <a:gd name="connsiteX50" fmla="*/ 675512 w 691799"/>
                <a:gd name="connsiteY50" fmla="*/ 196977 h 496633"/>
                <a:gd name="connsiteX51" fmla="*/ 683894 w 691799"/>
                <a:gd name="connsiteY51" fmla="*/ 189929 h 496633"/>
                <a:gd name="connsiteX52" fmla="*/ 689038 w 691799"/>
                <a:gd name="connsiteY52" fmla="*/ 198311 h 496633"/>
                <a:gd name="connsiteX53" fmla="*/ 691800 w 691799"/>
                <a:gd name="connsiteY53" fmla="*/ 230410 h 496633"/>
                <a:gd name="connsiteX54" fmla="*/ 675226 w 691799"/>
                <a:gd name="connsiteY54" fmla="*/ 253556 h 496633"/>
                <a:gd name="connsiteX55" fmla="*/ 684561 w 691799"/>
                <a:gd name="connsiteY55" fmla="*/ 310134 h 496633"/>
                <a:gd name="connsiteX56" fmla="*/ 668749 w 691799"/>
                <a:gd name="connsiteY56" fmla="*/ 312896 h 496633"/>
                <a:gd name="connsiteX57" fmla="*/ 672940 w 691799"/>
                <a:gd name="connsiteY57" fmla="*/ 342995 h 496633"/>
                <a:gd name="connsiteX58" fmla="*/ 666273 w 691799"/>
                <a:gd name="connsiteY58" fmla="*/ 337280 h 496633"/>
                <a:gd name="connsiteX59" fmla="*/ 647032 w 691799"/>
                <a:gd name="connsiteY59" fmla="*/ 349472 h 496633"/>
                <a:gd name="connsiteX60" fmla="*/ 634840 w 691799"/>
                <a:gd name="connsiteY60" fmla="*/ 339662 h 496633"/>
                <a:gd name="connsiteX61" fmla="*/ 612171 w 691799"/>
                <a:gd name="connsiteY61" fmla="*/ 353378 h 496633"/>
                <a:gd name="connsiteX62" fmla="*/ 618648 w 691799"/>
                <a:gd name="connsiteY62" fmla="*/ 358521 h 496633"/>
                <a:gd name="connsiteX63" fmla="*/ 614076 w 691799"/>
                <a:gd name="connsiteY63" fmla="*/ 366998 h 496633"/>
                <a:gd name="connsiteX64" fmla="*/ 596169 w 691799"/>
                <a:gd name="connsiteY64" fmla="*/ 361188 h 496633"/>
                <a:gd name="connsiteX65" fmla="*/ 583596 w 691799"/>
                <a:gd name="connsiteY65" fmla="*/ 368141 h 496633"/>
                <a:gd name="connsiteX66" fmla="*/ 583977 w 691799"/>
                <a:gd name="connsiteY66" fmla="*/ 391192 h 496633"/>
                <a:gd name="connsiteX67" fmla="*/ 565975 w 691799"/>
                <a:gd name="connsiteY67" fmla="*/ 390811 h 496633"/>
                <a:gd name="connsiteX68" fmla="*/ 563212 w 691799"/>
                <a:gd name="connsiteY68" fmla="*/ 430435 h 496633"/>
                <a:gd name="connsiteX69" fmla="*/ 549306 w 691799"/>
                <a:gd name="connsiteY69" fmla="*/ 426339 h 496633"/>
                <a:gd name="connsiteX70" fmla="*/ 542924 w 691799"/>
                <a:gd name="connsiteY70" fmla="*/ 436055 h 496633"/>
                <a:gd name="connsiteX71" fmla="*/ 542924 w 691799"/>
                <a:gd name="connsiteY71" fmla="*/ 436055 h 496633"/>
                <a:gd name="connsiteX72" fmla="*/ 518445 w 691799"/>
                <a:gd name="connsiteY72" fmla="*/ 441103 h 496633"/>
                <a:gd name="connsiteX73" fmla="*/ 515111 w 691799"/>
                <a:gd name="connsiteY73" fmla="*/ 449866 h 496633"/>
                <a:gd name="connsiteX74" fmla="*/ 488727 w 691799"/>
                <a:gd name="connsiteY74" fmla="*/ 412909 h 496633"/>
                <a:gd name="connsiteX75" fmla="*/ 444817 w 691799"/>
                <a:gd name="connsiteY75" fmla="*/ 422529 h 496633"/>
                <a:gd name="connsiteX76" fmla="*/ 453199 w 691799"/>
                <a:gd name="connsiteY76" fmla="*/ 436817 h 496633"/>
                <a:gd name="connsiteX77" fmla="*/ 439768 w 691799"/>
                <a:gd name="connsiteY77" fmla="*/ 470535 h 496633"/>
                <a:gd name="connsiteX78" fmla="*/ 397001 w 691799"/>
                <a:gd name="connsiteY78" fmla="*/ 496634 h 496633"/>
                <a:gd name="connsiteX79" fmla="*/ 390429 w 691799"/>
                <a:gd name="connsiteY79" fmla="*/ 478346 h 496633"/>
                <a:gd name="connsiteX80" fmla="*/ 399573 w 691799"/>
                <a:gd name="connsiteY80" fmla="*/ 457771 h 496633"/>
                <a:gd name="connsiteX81" fmla="*/ 395477 w 691799"/>
                <a:gd name="connsiteY81" fmla="*/ 438436 h 496633"/>
                <a:gd name="connsiteX82" fmla="*/ 378332 w 691799"/>
                <a:gd name="connsiteY82" fmla="*/ 449009 h 496633"/>
                <a:gd name="connsiteX83" fmla="*/ 358234 w 691799"/>
                <a:gd name="connsiteY83" fmla="*/ 446818 h 496633"/>
                <a:gd name="connsiteX84" fmla="*/ 350614 w 691799"/>
                <a:gd name="connsiteY84" fmla="*/ 464249 h 496633"/>
                <a:gd name="connsiteX85" fmla="*/ 338518 w 691799"/>
                <a:gd name="connsiteY85" fmla="*/ 430054 h 496633"/>
                <a:gd name="connsiteX86" fmla="*/ 320135 w 691799"/>
                <a:gd name="connsiteY86" fmla="*/ 431864 h 496633"/>
                <a:gd name="connsiteX87" fmla="*/ 304229 w 691799"/>
                <a:gd name="connsiteY87" fmla="*/ 418243 h 496633"/>
                <a:gd name="connsiteX88" fmla="*/ 283940 w 691799"/>
                <a:gd name="connsiteY88" fmla="*/ 414433 h 496633"/>
                <a:gd name="connsiteX89" fmla="*/ 261271 w 691799"/>
                <a:gd name="connsiteY89" fmla="*/ 420910 h 496633"/>
                <a:gd name="connsiteX90" fmla="*/ 255175 w 691799"/>
                <a:gd name="connsiteY90" fmla="*/ 398717 h 496633"/>
                <a:gd name="connsiteX91" fmla="*/ 246412 w 691799"/>
                <a:gd name="connsiteY91" fmla="*/ 395192 h 496633"/>
                <a:gd name="connsiteX92" fmla="*/ 215646 w 691799"/>
                <a:gd name="connsiteY92" fmla="*/ 393383 h 496633"/>
                <a:gd name="connsiteX93" fmla="*/ 205168 w 691799"/>
                <a:gd name="connsiteY93" fmla="*/ 419005 h 496633"/>
                <a:gd name="connsiteX94" fmla="*/ 184690 w 691799"/>
                <a:gd name="connsiteY94" fmla="*/ 418624 h 496633"/>
                <a:gd name="connsiteX95" fmla="*/ 176022 w 691799"/>
                <a:gd name="connsiteY95" fmla="*/ 431959 h 496633"/>
                <a:gd name="connsiteX96" fmla="*/ 165164 w 691799"/>
                <a:gd name="connsiteY96" fmla="*/ 426625 h 496633"/>
                <a:gd name="connsiteX97" fmla="*/ 152972 w 691799"/>
                <a:gd name="connsiteY97" fmla="*/ 433292 h 496633"/>
                <a:gd name="connsiteX98" fmla="*/ 146018 w 691799"/>
                <a:gd name="connsiteY98" fmla="*/ 424815 h 496633"/>
                <a:gd name="connsiteX99" fmla="*/ 132016 w 691799"/>
                <a:gd name="connsiteY99" fmla="*/ 427101 h 496633"/>
                <a:gd name="connsiteX100" fmla="*/ 127730 w 691799"/>
                <a:gd name="connsiteY100" fmla="*/ 414909 h 496633"/>
                <a:gd name="connsiteX101" fmla="*/ 95536 w 691799"/>
                <a:gd name="connsiteY101" fmla="*/ 429673 h 496633"/>
                <a:gd name="connsiteX102" fmla="*/ 87249 w 691799"/>
                <a:gd name="connsiteY102" fmla="*/ 421481 h 496633"/>
                <a:gd name="connsiteX103" fmla="*/ 94774 w 691799"/>
                <a:gd name="connsiteY103" fmla="*/ 413480 h 496633"/>
                <a:gd name="connsiteX104" fmla="*/ 84487 w 691799"/>
                <a:gd name="connsiteY104" fmla="*/ 404813 h 496633"/>
                <a:gd name="connsiteX105" fmla="*/ 74771 w 691799"/>
                <a:gd name="connsiteY105" fmla="*/ 411480 h 496633"/>
                <a:gd name="connsiteX106" fmla="*/ 37052 w 691799"/>
                <a:gd name="connsiteY106" fmla="*/ 405575 h 496633"/>
                <a:gd name="connsiteX107" fmla="*/ 37052 w 691799"/>
                <a:gd name="connsiteY107" fmla="*/ 405575 h 496633"/>
                <a:gd name="connsiteX108" fmla="*/ 55245 w 691799"/>
                <a:gd name="connsiteY108" fmla="*/ 403098 h 496633"/>
                <a:gd name="connsiteX109" fmla="*/ 40100 w 691799"/>
                <a:gd name="connsiteY109" fmla="*/ 383096 h 496633"/>
                <a:gd name="connsiteX110" fmla="*/ 55435 w 691799"/>
                <a:gd name="connsiteY110" fmla="*/ 349187 h 496633"/>
                <a:gd name="connsiteX111" fmla="*/ 41815 w 691799"/>
                <a:gd name="connsiteY111" fmla="*/ 340043 h 496633"/>
                <a:gd name="connsiteX112" fmla="*/ 55626 w 691799"/>
                <a:gd name="connsiteY112" fmla="*/ 328136 h 496633"/>
                <a:gd name="connsiteX113" fmla="*/ 42386 w 691799"/>
                <a:gd name="connsiteY113" fmla="*/ 328994 h 496633"/>
                <a:gd name="connsiteX114" fmla="*/ 40957 w 691799"/>
                <a:gd name="connsiteY114" fmla="*/ 291751 h 496633"/>
                <a:gd name="connsiteX115" fmla="*/ 21241 w 691799"/>
                <a:gd name="connsiteY115" fmla="*/ 285655 h 496633"/>
                <a:gd name="connsiteX116" fmla="*/ 22574 w 691799"/>
                <a:gd name="connsiteY116" fmla="*/ 266795 h 496633"/>
                <a:gd name="connsiteX117" fmla="*/ 42767 w 691799"/>
                <a:gd name="connsiteY117" fmla="*/ 251174 h 496633"/>
                <a:gd name="connsiteX118" fmla="*/ 20764 w 691799"/>
                <a:gd name="connsiteY118" fmla="*/ 232600 h 496633"/>
                <a:gd name="connsiteX119" fmla="*/ 21526 w 691799"/>
                <a:gd name="connsiteY119" fmla="*/ 221837 h 496633"/>
                <a:gd name="connsiteX120" fmla="*/ 47530 w 691799"/>
                <a:gd name="connsiteY120" fmla="*/ 197072 h 496633"/>
                <a:gd name="connsiteX121" fmla="*/ 34480 w 691799"/>
                <a:gd name="connsiteY121" fmla="*/ 184785 h 496633"/>
                <a:gd name="connsiteX122" fmla="*/ 25146 w 691799"/>
                <a:gd name="connsiteY122" fmla="*/ 186881 h 496633"/>
                <a:gd name="connsiteX123" fmla="*/ 27718 w 691799"/>
                <a:gd name="connsiteY123" fmla="*/ 170688 h 496633"/>
                <a:gd name="connsiteX124" fmla="*/ 7049 w 691799"/>
                <a:gd name="connsiteY124" fmla="*/ 162973 h 496633"/>
                <a:gd name="connsiteX125" fmla="*/ 0 w 691799"/>
                <a:gd name="connsiteY125" fmla="*/ 125158 h 496633"/>
                <a:gd name="connsiteX126" fmla="*/ 0 w 691799"/>
                <a:gd name="connsiteY126" fmla="*/ 125158 h 496633"/>
                <a:gd name="connsiteX127" fmla="*/ 14002 w 691799"/>
                <a:gd name="connsiteY127" fmla="*/ 108775 h 496633"/>
                <a:gd name="connsiteX128" fmla="*/ 22384 w 691799"/>
                <a:gd name="connsiteY128" fmla="*/ 119063 h 496633"/>
                <a:gd name="connsiteX129" fmla="*/ 35909 w 691799"/>
                <a:gd name="connsiteY129" fmla="*/ 110776 h 496633"/>
                <a:gd name="connsiteX130" fmla="*/ 29718 w 691799"/>
                <a:gd name="connsiteY130" fmla="*/ 85820 h 496633"/>
                <a:gd name="connsiteX131" fmla="*/ 43529 w 691799"/>
                <a:gd name="connsiteY131" fmla="*/ 72962 h 496633"/>
                <a:gd name="connsiteX132" fmla="*/ 29432 w 691799"/>
                <a:gd name="connsiteY132" fmla="*/ 66199 h 496633"/>
                <a:gd name="connsiteX133" fmla="*/ 29432 w 691799"/>
                <a:gd name="connsiteY133" fmla="*/ 46482 h 496633"/>
                <a:gd name="connsiteX134" fmla="*/ 36385 w 691799"/>
                <a:gd name="connsiteY134" fmla="*/ 43339 h 496633"/>
                <a:gd name="connsiteX135" fmla="*/ 28480 w 691799"/>
                <a:gd name="connsiteY135" fmla="*/ 43720 h 496633"/>
                <a:gd name="connsiteX136" fmla="*/ 31528 w 691799"/>
                <a:gd name="connsiteY136" fmla="*/ 36576 h 496633"/>
                <a:gd name="connsiteX137" fmla="*/ 41339 w 691799"/>
                <a:gd name="connsiteY137" fmla="*/ 45339 h 496633"/>
                <a:gd name="connsiteX138" fmla="*/ 49054 w 691799"/>
                <a:gd name="connsiteY138" fmla="*/ 39148 h 496633"/>
                <a:gd name="connsiteX139" fmla="*/ 46672 w 691799"/>
                <a:gd name="connsiteY139" fmla="*/ 26670 h 496633"/>
                <a:gd name="connsiteX140" fmla="*/ 61246 w 691799"/>
                <a:gd name="connsiteY140" fmla="*/ 16764 h 496633"/>
                <a:gd name="connsiteX141" fmla="*/ 60579 w 691799"/>
                <a:gd name="connsiteY141" fmla="*/ 25432 h 496633"/>
                <a:gd name="connsiteX142" fmla="*/ 69818 w 691799"/>
                <a:gd name="connsiteY142" fmla="*/ 17907 h 496633"/>
                <a:gd name="connsiteX143" fmla="*/ 79153 w 691799"/>
                <a:gd name="connsiteY143" fmla="*/ 30956 h 496633"/>
                <a:gd name="connsiteX144" fmla="*/ 91440 w 691799"/>
                <a:gd name="connsiteY144" fmla="*/ 27813 h 496633"/>
                <a:gd name="connsiteX145" fmla="*/ 86392 w 691799"/>
                <a:gd name="connsiteY145" fmla="*/ 41434 h 496633"/>
                <a:gd name="connsiteX146" fmla="*/ 103251 w 691799"/>
                <a:gd name="connsiteY146" fmla="*/ 40196 h 496633"/>
                <a:gd name="connsiteX147" fmla="*/ 106775 w 691799"/>
                <a:gd name="connsiteY147" fmla="*/ 30956 h 496633"/>
                <a:gd name="connsiteX148" fmla="*/ 134112 w 691799"/>
                <a:gd name="connsiteY148" fmla="*/ 17431 h 496633"/>
                <a:gd name="connsiteX149" fmla="*/ 156591 w 691799"/>
                <a:gd name="connsiteY149" fmla="*/ 19812 h 496633"/>
                <a:gd name="connsiteX150" fmla="*/ 171641 w 691799"/>
                <a:gd name="connsiteY150" fmla="*/ 0 h 49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91799" h="496633">
                  <a:moveTo>
                    <a:pt x="263938" y="2191"/>
                  </a:moveTo>
                  <a:lnTo>
                    <a:pt x="256032" y="18479"/>
                  </a:lnTo>
                  <a:lnTo>
                    <a:pt x="255270" y="5810"/>
                  </a:lnTo>
                  <a:lnTo>
                    <a:pt x="263938" y="2191"/>
                  </a:lnTo>
                  <a:close/>
                  <a:moveTo>
                    <a:pt x="171641" y="0"/>
                  </a:moveTo>
                  <a:lnTo>
                    <a:pt x="174974" y="19241"/>
                  </a:lnTo>
                  <a:lnTo>
                    <a:pt x="225552" y="1048"/>
                  </a:lnTo>
                  <a:lnTo>
                    <a:pt x="221170" y="22479"/>
                  </a:lnTo>
                  <a:lnTo>
                    <a:pt x="232696" y="20765"/>
                  </a:lnTo>
                  <a:lnTo>
                    <a:pt x="226695" y="28766"/>
                  </a:lnTo>
                  <a:lnTo>
                    <a:pt x="255841" y="26956"/>
                  </a:lnTo>
                  <a:lnTo>
                    <a:pt x="258889" y="40958"/>
                  </a:lnTo>
                  <a:lnTo>
                    <a:pt x="242316" y="49721"/>
                  </a:lnTo>
                  <a:lnTo>
                    <a:pt x="268795" y="63437"/>
                  </a:lnTo>
                  <a:lnTo>
                    <a:pt x="279845" y="57626"/>
                  </a:lnTo>
                  <a:lnTo>
                    <a:pt x="287083" y="66008"/>
                  </a:lnTo>
                  <a:lnTo>
                    <a:pt x="282226" y="88106"/>
                  </a:lnTo>
                  <a:lnTo>
                    <a:pt x="332899" y="131159"/>
                  </a:lnTo>
                  <a:lnTo>
                    <a:pt x="330994" y="163068"/>
                  </a:lnTo>
                  <a:lnTo>
                    <a:pt x="373760" y="186595"/>
                  </a:lnTo>
                  <a:lnTo>
                    <a:pt x="372998" y="208312"/>
                  </a:lnTo>
                  <a:lnTo>
                    <a:pt x="385000" y="220885"/>
                  </a:lnTo>
                  <a:lnTo>
                    <a:pt x="386333" y="200501"/>
                  </a:lnTo>
                  <a:lnTo>
                    <a:pt x="406431" y="204216"/>
                  </a:lnTo>
                  <a:lnTo>
                    <a:pt x="437006" y="160401"/>
                  </a:lnTo>
                  <a:lnTo>
                    <a:pt x="469010" y="146780"/>
                  </a:lnTo>
                  <a:lnTo>
                    <a:pt x="463105" y="133350"/>
                  </a:lnTo>
                  <a:lnTo>
                    <a:pt x="483393" y="128778"/>
                  </a:lnTo>
                  <a:lnTo>
                    <a:pt x="490918" y="140875"/>
                  </a:lnTo>
                  <a:lnTo>
                    <a:pt x="530351" y="107347"/>
                  </a:lnTo>
                  <a:lnTo>
                    <a:pt x="542924" y="122396"/>
                  </a:lnTo>
                  <a:lnTo>
                    <a:pt x="523017" y="148209"/>
                  </a:lnTo>
                  <a:lnTo>
                    <a:pt x="532161" y="154210"/>
                  </a:lnTo>
                  <a:lnTo>
                    <a:pt x="560069" y="133731"/>
                  </a:lnTo>
                  <a:lnTo>
                    <a:pt x="555211" y="138779"/>
                  </a:lnTo>
                  <a:lnTo>
                    <a:pt x="573023" y="167926"/>
                  </a:lnTo>
                  <a:lnTo>
                    <a:pt x="570070" y="180689"/>
                  </a:lnTo>
                  <a:lnTo>
                    <a:pt x="578643" y="153734"/>
                  </a:lnTo>
                  <a:lnTo>
                    <a:pt x="585310" y="174403"/>
                  </a:lnTo>
                  <a:lnTo>
                    <a:pt x="596645" y="149447"/>
                  </a:lnTo>
                  <a:lnTo>
                    <a:pt x="606551" y="160306"/>
                  </a:lnTo>
                  <a:lnTo>
                    <a:pt x="606551" y="160306"/>
                  </a:lnTo>
                  <a:lnTo>
                    <a:pt x="619124" y="178022"/>
                  </a:lnTo>
                  <a:lnTo>
                    <a:pt x="637793" y="181261"/>
                  </a:lnTo>
                  <a:lnTo>
                    <a:pt x="638460" y="194691"/>
                  </a:lnTo>
                  <a:lnTo>
                    <a:pt x="653128" y="179832"/>
                  </a:lnTo>
                  <a:lnTo>
                    <a:pt x="653128" y="179832"/>
                  </a:lnTo>
                  <a:lnTo>
                    <a:pt x="667035" y="193643"/>
                  </a:lnTo>
                  <a:lnTo>
                    <a:pt x="662653" y="220218"/>
                  </a:lnTo>
                  <a:lnTo>
                    <a:pt x="675512" y="196977"/>
                  </a:lnTo>
                  <a:lnTo>
                    <a:pt x="675512" y="196977"/>
                  </a:lnTo>
                  <a:lnTo>
                    <a:pt x="683894" y="189929"/>
                  </a:lnTo>
                  <a:lnTo>
                    <a:pt x="689038" y="198311"/>
                  </a:lnTo>
                  <a:lnTo>
                    <a:pt x="691800" y="230410"/>
                  </a:lnTo>
                  <a:lnTo>
                    <a:pt x="675226" y="253556"/>
                  </a:lnTo>
                  <a:lnTo>
                    <a:pt x="684561" y="310134"/>
                  </a:lnTo>
                  <a:lnTo>
                    <a:pt x="668749" y="312896"/>
                  </a:lnTo>
                  <a:lnTo>
                    <a:pt x="672940" y="342995"/>
                  </a:lnTo>
                  <a:lnTo>
                    <a:pt x="666273" y="337280"/>
                  </a:lnTo>
                  <a:lnTo>
                    <a:pt x="647032" y="349472"/>
                  </a:lnTo>
                  <a:lnTo>
                    <a:pt x="634840" y="339662"/>
                  </a:lnTo>
                  <a:lnTo>
                    <a:pt x="612171" y="353378"/>
                  </a:lnTo>
                  <a:lnTo>
                    <a:pt x="618648" y="358521"/>
                  </a:lnTo>
                  <a:lnTo>
                    <a:pt x="614076" y="366998"/>
                  </a:lnTo>
                  <a:lnTo>
                    <a:pt x="596169" y="361188"/>
                  </a:lnTo>
                  <a:lnTo>
                    <a:pt x="583596" y="368141"/>
                  </a:lnTo>
                  <a:lnTo>
                    <a:pt x="583977" y="391192"/>
                  </a:lnTo>
                  <a:lnTo>
                    <a:pt x="565975" y="390811"/>
                  </a:lnTo>
                  <a:lnTo>
                    <a:pt x="563212" y="430435"/>
                  </a:lnTo>
                  <a:lnTo>
                    <a:pt x="549306" y="426339"/>
                  </a:lnTo>
                  <a:lnTo>
                    <a:pt x="542924" y="436055"/>
                  </a:lnTo>
                  <a:lnTo>
                    <a:pt x="542924" y="436055"/>
                  </a:lnTo>
                  <a:lnTo>
                    <a:pt x="518445" y="441103"/>
                  </a:lnTo>
                  <a:lnTo>
                    <a:pt x="515111" y="449866"/>
                  </a:lnTo>
                  <a:lnTo>
                    <a:pt x="488727" y="412909"/>
                  </a:lnTo>
                  <a:lnTo>
                    <a:pt x="444817" y="422529"/>
                  </a:lnTo>
                  <a:lnTo>
                    <a:pt x="453199" y="436817"/>
                  </a:lnTo>
                  <a:lnTo>
                    <a:pt x="439768" y="470535"/>
                  </a:lnTo>
                  <a:lnTo>
                    <a:pt x="397001" y="496634"/>
                  </a:lnTo>
                  <a:lnTo>
                    <a:pt x="390429" y="478346"/>
                  </a:lnTo>
                  <a:lnTo>
                    <a:pt x="399573" y="457771"/>
                  </a:lnTo>
                  <a:lnTo>
                    <a:pt x="395477" y="438436"/>
                  </a:lnTo>
                  <a:lnTo>
                    <a:pt x="378332" y="449009"/>
                  </a:lnTo>
                  <a:lnTo>
                    <a:pt x="358234" y="446818"/>
                  </a:lnTo>
                  <a:lnTo>
                    <a:pt x="350614" y="464249"/>
                  </a:lnTo>
                  <a:lnTo>
                    <a:pt x="338518" y="430054"/>
                  </a:lnTo>
                  <a:lnTo>
                    <a:pt x="320135" y="431864"/>
                  </a:lnTo>
                  <a:lnTo>
                    <a:pt x="304229" y="418243"/>
                  </a:lnTo>
                  <a:lnTo>
                    <a:pt x="283940" y="414433"/>
                  </a:lnTo>
                  <a:lnTo>
                    <a:pt x="261271" y="420910"/>
                  </a:lnTo>
                  <a:lnTo>
                    <a:pt x="255175" y="398717"/>
                  </a:lnTo>
                  <a:lnTo>
                    <a:pt x="246412" y="395192"/>
                  </a:lnTo>
                  <a:lnTo>
                    <a:pt x="215646" y="393383"/>
                  </a:lnTo>
                  <a:lnTo>
                    <a:pt x="205168" y="419005"/>
                  </a:lnTo>
                  <a:lnTo>
                    <a:pt x="184690" y="418624"/>
                  </a:lnTo>
                  <a:lnTo>
                    <a:pt x="176022" y="431959"/>
                  </a:lnTo>
                  <a:lnTo>
                    <a:pt x="165164" y="426625"/>
                  </a:lnTo>
                  <a:lnTo>
                    <a:pt x="152972" y="433292"/>
                  </a:lnTo>
                  <a:lnTo>
                    <a:pt x="146018" y="424815"/>
                  </a:lnTo>
                  <a:lnTo>
                    <a:pt x="132016" y="427101"/>
                  </a:lnTo>
                  <a:lnTo>
                    <a:pt x="127730" y="414909"/>
                  </a:lnTo>
                  <a:lnTo>
                    <a:pt x="95536" y="429673"/>
                  </a:lnTo>
                  <a:lnTo>
                    <a:pt x="87249" y="421481"/>
                  </a:lnTo>
                  <a:lnTo>
                    <a:pt x="94774" y="413480"/>
                  </a:lnTo>
                  <a:lnTo>
                    <a:pt x="84487" y="404813"/>
                  </a:lnTo>
                  <a:lnTo>
                    <a:pt x="74771" y="411480"/>
                  </a:lnTo>
                  <a:lnTo>
                    <a:pt x="37052" y="405575"/>
                  </a:lnTo>
                  <a:lnTo>
                    <a:pt x="37052" y="405575"/>
                  </a:lnTo>
                  <a:lnTo>
                    <a:pt x="55245" y="403098"/>
                  </a:lnTo>
                  <a:lnTo>
                    <a:pt x="40100" y="383096"/>
                  </a:lnTo>
                  <a:lnTo>
                    <a:pt x="55435" y="349187"/>
                  </a:lnTo>
                  <a:lnTo>
                    <a:pt x="41815" y="340043"/>
                  </a:lnTo>
                  <a:lnTo>
                    <a:pt x="55626" y="328136"/>
                  </a:lnTo>
                  <a:lnTo>
                    <a:pt x="42386" y="328994"/>
                  </a:lnTo>
                  <a:lnTo>
                    <a:pt x="40957" y="291751"/>
                  </a:lnTo>
                  <a:lnTo>
                    <a:pt x="21241" y="285655"/>
                  </a:lnTo>
                  <a:lnTo>
                    <a:pt x="22574" y="266795"/>
                  </a:lnTo>
                  <a:lnTo>
                    <a:pt x="42767" y="251174"/>
                  </a:lnTo>
                  <a:lnTo>
                    <a:pt x="20764" y="232600"/>
                  </a:lnTo>
                  <a:lnTo>
                    <a:pt x="21526" y="221837"/>
                  </a:lnTo>
                  <a:lnTo>
                    <a:pt x="47530" y="197072"/>
                  </a:lnTo>
                  <a:lnTo>
                    <a:pt x="34480" y="184785"/>
                  </a:lnTo>
                  <a:lnTo>
                    <a:pt x="25146" y="186881"/>
                  </a:lnTo>
                  <a:lnTo>
                    <a:pt x="27718" y="170688"/>
                  </a:lnTo>
                  <a:lnTo>
                    <a:pt x="7049" y="162973"/>
                  </a:lnTo>
                  <a:lnTo>
                    <a:pt x="0" y="125158"/>
                  </a:lnTo>
                  <a:lnTo>
                    <a:pt x="0" y="125158"/>
                  </a:lnTo>
                  <a:lnTo>
                    <a:pt x="14002" y="108775"/>
                  </a:lnTo>
                  <a:lnTo>
                    <a:pt x="22384" y="119063"/>
                  </a:lnTo>
                  <a:lnTo>
                    <a:pt x="35909" y="110776"/>
                  </a:lnTo>
                  <a:lnTo>
                    <a:pt x="29718" y="85820"/>
                  </a:lnTo>
                  <a:lnTo>
                    <a:pt x="43529" y="72962"/>
                  </a:lnTo>
                  <a:lnTo>
                    <a:pt x="29432" y="66199"/>
                  </a:lnTo>
                  <a:lnTo>
                    <a:pt x="29432" y="46482"/>
                  </a:lnTo>
                  <a:lnTo>
                    <a:pt x="36385" y="43339"/>
                  </a:lnTo>
                  <a:lnTo>
                    <a:pt x="28480" y="43720"/>
                  </a:lnTo>
                  <a:lnTo>
                    <a:pt x="31528" y="36576"/>
                  </a:lnTo>
                  <a:lnTo>
                    <a:pt x="41339" y="45339"/>
                  </a:lnTo>
                  <a:lnTo>
                    <a:pt x="49054" y="39148"/>
                  </a:lnTo>
                  <a:lnTo>
                    <a:pt x="46672" y="26670"/>
                  </a:lnTo>
                  <a:lnTo>
                    <a:pt x="61246" y="16764"/>
                  </a:lnTo>
                  <a:lnTo>
                    <a:pt x="60579" y="25432"/>
                  </a:lnTo>
                  <a:lnTo>
                    <a:pt x="69818" y="17907"/>
                  </a:lnTo>
                  <a:lnTo>
                    <a:pt x="79153" y="30956"/>
                  </a:lnTo>
                  <a:lnTo>
                    <a:pt x="91440" y="27813"/>
                  </a:lnTo>
                  <a:lnTo>
                    <a:pt x="86392" y="41434"/>
                  </a:lnTo>
                  <a:lnTo>
                    <a:pt x="103251" y="40196"/>
                  </a:lnTo>
                  <a:lnTo>
                    <a:pt x="106775" y="30956"/>
                  </a:lnTo>
                  <a:lnTo>
                    <a:pt x="134112" y="17431"/>
                  </a:lnTo>
                  <a:lnTo>
                    <a:pt x="156591" y="19812"/>
                  </a:lnTo>
                  <a:lnTo>
                    <a:pt x="171641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B1F58E00-EDDD-947D-1650-22EB56D4786D}"/>
                </a:ext>
              </a:extLst>
            </p:cNvPr>
            <p:cNvSpPr/>
            <p:nvPr/>
          </p:nvSpPr>
          <p:spPr>
            <a:xfrm>
              <a:off x="4335070" y="1576512"/>
              <a:ext cx="935921" cy="770715"/>
            </a:xfrm>
            <a:custGeom>
              <a:avLst/>
              <a:gdLst>
                <a:gd name="connsiteX0" fmla="*/ 476 w 596264"/>
                <a:gd name="connsiteY0" fmla="*/ 31718 h 491013"/>
                <a:gd name="connsiteX1" fmla="*/ 34671 w 596264"/>
                <a:gd name="connsiteY1" fmla="*/ 24670 h 491013"/>
                <a:gd name="connsiteX2" fmla="*/ 80582 w 596264"/>
                <a:gd name="connsiteY2" fmla="*/ 0 h 491013"/>
                <a:gd name="connsiteX3" fmla="*/ 114586 w 596264"/>
                <a:gd name="connsiteY3" fmla="*/ 32575 h 491013"/>
                <a:gd name="connsiteX4" fmla="*/ 136684 w 596264"/>
                <a:gd name="connsiteY4" fmla="*/ 24860 h 491013"/>
                <a:gd name="connsiteX5" fmla="*/ 131350 w 596264"/>
                <a:gd name="connsiteY5" fmla="*/ 38576 h 491013"/>
                <a:gd name="connsiteX6" fmla="*/ 140684 w 596264"/>
                <a:gd name="connsiteY6" fmla="*/ 38576 h 491013"/>
                <a:gd name="connsiteX7" fmla="*/ 144589 w 596264"/>
                <a:gd name="connsiteY7" fmla="*/ 50292 h 491013"/>
                <a:gd name="connsiteX8" fmla="*/ 185642 w 596264"/>
                <a:gd name="connsiteY8" fmla="*/ 40100 h 491013"/>
                <a:gd name="connsiteX9" fmla="*/ 193358 w 596264"/>
                <a:gd name="connsiteY9" fmla="*/ 45529 h 491013"/>
                <a:gd name="connsiteX10" fmla="*/ 199834 w 596264"/>
                <a:gd name="connsiteY10" fmla="*/ 34861 h 491013"/>
                <a:gd name="connsiteX11" fmla="*/ 207359 w 596264"/>
                <a:gd name="connsiteY11" fmla="*/ 53626 h 491013"/>
                <a:gd name="connsiteX12" fmla="*/ 229838 w 596264"/>
                <a:gd name="connsiteY12" fmla="*/ 53531 h 491013"/>
                <a:gd name="connsiteX13" fmla="*/ 230410 w 596264"/>
                <a:gd name="connsiteY13" fmla="*/ 68390 h 491013"/>
                <a:gd name="connsiteX14" fmla="*/ 245745 w 596264"/>
                <a:gd name="connsiteY14" fmla="*/ 60579 h 491013"/>
                <a:gd name="connsiteX15" fmla="*/ 246412 w 596264"/>
                <a:gd name="connsiteY15" fmla="*/ 88678 h 491013"/>
                <a:gd name="connsiteX16" fmla="*/ 222980 w 596264"/>
                <a:gd name="connsiteY16" fmla="*/ 83629 h 491013"/>
                <a:gd name="connsiteX17" fmla="*/ 216884 w 596264"/>
                <a:gd name="connsiteY17" fmla="*/ 97441 h 491013"/>
                <a:gd name="connsiteX18" fmla="*/ 238316 w 596264"/>
                <a:gd name="connsiteY18" fmla="*/ 102298 h 491013"/>
                <a:gd name="connsiteX19" fmla="*/ 239744 w 596264"/>
                <a:gd name="connsiteY19" fmla="*/ 113348 h 491013"/>
                <a:gd name="connsiteX20" fmla="*/ 254508 w 596264"/>
                <a:gd name="connsiteY20" fmla="*/ 98488 h 491013"/>
                <a:gd name="connsiteX21" fmla="*/ 263938 w 596264"/>
                <a:gd name="connsiteY21" fmla="*/ 114967 h 491013"/>
                <a:gd name="connsiteX22" fmla="*/ 260795 w 596264"/>
                <a:gd name="connsiteY22" fmla="*/ 129540 h 491013"/>
                <a:gd name="connsiteX23" fmla="*/ 267462 w 596264"/>
                <a:gd name="connsiteY23" fmla="*/ 123730 h 491013"/>
                <a:gd name="connsiteX24" fmla="*/ 280987 w 596264"/>
                <a:gd name="connsiteY24" fmla="*/ 141732 h 491013"/>
                <a:gd name="connsiteX25" fmla="*/ 303276 w 596264"/>
                <a:gd name="connsiteY25" fmla="*/ 137160 h 491013"/>
                <a:gd name="connsiteX26" fmla="*/ 297466 w 596264"/>
                <a:gd name="connsiteY26" fmla="*/ 112967 h 491013"/>
                <a:gd name="connsiteX27" fmla="*/ 332042 w 596264"/>
                <a:gd name="connsiteY27" fmla="*/ 106299 h 491013"/>
                <a:gd name="connsiteX28" fmla="*/ 341376 w 596264"/>
                <a:gd name="connsiteY28" fmla="*/ 86868 h 491013"/>
                <a:gd name="connsiteX29" fmla="*/ 358997 w 596264"/>
                <a:gd name="connsiteY29" fmla="*/ 90297 h 491013"/>
                <a:gd name="connsiteX30" fmla="*/ 357378 w 596264"/>
                <a:gd name="connsiteY30" fmla="*/ 78867 h 491013"/>
                <a:gd name="connsiteX31" fmla="*/ 386715 w 596264"/>
                <a:gd name="connsiteY31" fmla="*/ 84201 h 491013"/>
                <a:gd name="connsiteX32" fmla="*/ 401098 w 596264"/>
                <a:gd name="connsiteY32" fmla="*/ 34004 h 491013"/>
                <a:gd name="connsiteX33" fmla="*/ 411766 w 596264"/>
                <a:gd name="connsiteY33" fmla="*/ 34481 h 491013"/>
                <a:gd name="connsiteX34" fmla="*/ 414814 w 596264"/>
                <a:gd name="connsiteY34" fmla="*/ 22288 h 491013"/>
                <a:gd name="connsiteX35" fmla="*/ 431483 w 596264"/>
                <a:gd name="connsiteY35" fmla="*/ 13430 h 491013"/>
                <a:gd name="connsiteX36" fmla="*/ 430530 w 596264"/>
                <a:gd name="connsiteY36" fmla="*/ 22098 h 491013"/>
                <a:gd name="connsiteX37" fmla="*/ 467297 w 596264"/>
                <a:gd name="connsiteY37" fmla="*/ 20383 h 491013"/>
                <a:gd name="connsiteX38" fmla="*/ 491109 w 596264"/>
                <a:gd name="connsiteY38" fmla="*/ 33528 h 491013"/>
                <a:gd name="connsiteX39" fmla="*/ 505968 w 596264"/>
                <a:gd name="connsiteY39" fmla="*/ 27908 h 491013"/>
                <a:gd name="connsiteX40" fmla="*/ 517589 w 596264"/>
                <a:gd name="connsiteY40" fmla="*/ 44577 h 491013"/>
                <a:gd name="connsiteX41" fmla="*/ 537591 w 596264"/>
                <a:gd name="connsiteY41" fmla="*/ 52197 h 491013"/>
                <a:gd name="connsiteX42" fmla="*/ 547307 w 596264"/>
                <a:gd name="connsiteY42" fmla="*/ 47720 h 491013"/>
                <a:gd name="connsiteX43" fmla="*/ 552831 w 596264"/>
                <a:gd name="connsiteY43" fmla="*/ 54959 h 491013"/>
                <a:gd name="connsiteX44" fmla="*/ 560737 w 596264"/>
                <a:gd name="connsiteY44" fmla="*/ 47244 h 491013"/>
                <a:gd name="connsiteX45" fmla="*/ 560737 w 596264"/>
                <a:gd name="connsiteY45" fmla="*/ 47244 h 491013"/>
                <a:gd name="connsiteX46" fmla="*/ 570928 w 596264"/>
                <a:gd name="connsiteY46" fmla="*/ 48292 h 491013"/>
                <a:gd name="connsiteX47" fmla="*/ 563690 w 596264"/>
                <a:gd name="connsiteY47" fmla="*/ 55721 h 491013"/>
                <a:gd name="connsiteX48" fmla="*/ 579310 w 596264"/>
                <a:gd name="connsiteY48" fmla="*/ 72295 h 491013"/>
                <a:gd name="connsiteX49" fmla="*/ 583787 w 596264"/>
                <a:gd name="connsiteY49" fmla="*/ 117443 h 491013"/>
                <a:gd name="connsiteX50" fmla="*/ 593789 w 596264"/>
                <a:gd name="connsiteY50" fmla="*/ 118491 h 491013"/>
                <a:gd name="connsiteX51" fmla="*/ 596265 w 596264"/>
                <a:gd name="connsiteY51" fmla="*/ 127825 h 491013"/>
                <a:gd name="connsiteX52" fmla="*/ 590359 w 596264"/>
                <a:gd name="connsiteY52" fmla="*/ 145066 h 491013"/>
                <a:gd name="connsiteX53" fmla="*/ 578072 w 596264"/>
                <a:gd name="connsiteY53" fmla="*/ 129159 h 491013"/>
                <a:gd name="connsiteX54" fmla="*/ 558832 w 596264"/>
                <a:gd name="connsiteY54" fmla="*/ 133826 h 491013"/>
                <a:gd name="connsiteX55" fmla="*/ 556546 w 596264"/>
                <a:gd name="connsiteY55" fmla="*/ 153734 h 491013"/>
                <a:gd name="connsiteX56" fmla="*/ 556546 w 596264"/>
                <a:gd name="connsiteY56" fmla="*/ 153734 h 491013"/>
                <a:gd name="connsiteX57" fmla="*/ 544830 w 596264"/>
                <a:gd name="connsiteY57" fmla="*/ 166021 h 491013"/>
                <a:gd name="connsiteX58" fmla="*/ 538258 w 596264"/>
                <a:gd name="connsiteY58" fmla="*/ 214027 h 491013"/>
                <a:gd name="connsiteX59" fmla="*/ 518922 w 596264"/>
                <a:gd name="connsiteY59" fmla="*/ 246602 h 491013"/>
                <a:gd name="connsiteX60" fmla="*/ 518922 w 596264"/>
                <a:gd name="connsiteY60" fmla="*/ 246602 h 491013"/>
                <a:gd name="connsiteX61" fmla="*/ 485013 w 596264"/>
                <a:gd name="connsiteY61" fmla="*/ 252222 h 491013"/>
                <a:gd name="connsiteX62" fmla="*/ 479965 w 596264"/>
                <a:gd name="connsiteY62" fmla="*/ 241649 h 491013"/>
                <a:gd name="connsiteX63" fmla="*/ 471583 w 596264"/>
                <a:gd name="connsiteY63" fmla="*/ 262604 h 491013"/>
                <a:gd name="connsiteX64" fmla="*/ 461391 w 596264"/>
                <a:gd name="connsiteY64" fmla="*/ 254603 h 491013"/>
                <a:gd name="connsiteX65" fmla="*/ 455676 w 596264"/>
                <a:gd name="connsiteY65" fmla="*/ 260890 h 491013"/>
                <a:gd name="connsiteX66" fmla="*/ 467677 w 596264"/>
                <a:gd name="connsiteY66" fmla="*/ 284607 h 491013"/>
                <a:gd name="connsiteX67" fmla="*/ 464439 w 596264"/>
                <a:gd name="connsiteY67" fmla="*/ 307562 h 491013"/>
                <a:gd name="connsiteX68" fmla="*/ 483680 w 596264"/>
                <a:gd name="connsiteY68" fmla="*/ 305943 h 491013"/>
                <a:gd name="connsiteX69" fmla="*/ 473202 w 596264"/>
                <a:gd name="connsiteY69" fmla="*/ 312801 h 491013"/>
                <a:gd name="connsiteX70" fmla="*/ 476631 w 596264"/>
                <a:gd name="connsiteY70" fmla="*/ 328898 h 491013"/>
                <a:gd name="connsiteX71" fmla="*/ 476631 w 596264"/>
                <a:gd name="connsiteY71" fmla="*/ 328898 h 491013"/>
                <a:gd name="connsiteX72" fmla="*/ 476631 w 596264"/>
                <a:gd name="connsiteY72" fmla="*/ 328898 h 491013"/>
                <a:gd name="connsiteX73" fmla="*/ 476631 w 596264"/>
                <a:gd name="connsiteY73" fmla="*/ 328898 h 491013"/>
                <a:gd name="connsiteX74" fmla="*/ 455581 w 596264"/>
                <a:gd name="connsiteY74" fmla="*/ 338899 h 491013"/>
                <a:gd name="connsiteX75" fmla="*/ 464820 w 596264"/>
                <a:gd name="connsiteY75" fmla="*/ 354902 h 491013"/>
                <a:gd name="connsiteX76" fmla="*/ 460439 w 596264"/>
                <a:gd name="connsiteY76" fmla="*/ 369856 h 491013"/>
                <a:gd name="connsiteX77" fmla="*/ 421576 w 596264"/>
                <a:gd name="connsiteY77" fmla="*/ 392335 h 491013"/>
                <a:gd name="connsiteX78" fmla="*/ 425672 w 596264"/>
                <a:gd name="connsiteY78" fmla="*/ 424244 h 491013"/>
                <a:gd name="connsiteX79" fmla="*/ 408623 w 596264"/>
                <a:gd name="connsiteY79" fmla="*/ 437007 h 491013"/>
                <a:gd name="connsiteX80" fmla="*/ 380143 w 596264"/>
                <a:gd name="connsiteY80" fmla="*/ 438436 h 491013"/>
                <a:gd name="connsiteX81" fmla="*/ 374809 w 596264"/>
                <a:gd name="connsiteY81" fmla="*/ 430816 h 491013"/>
                <a:gd name="connsiteX82" fmla="*/ 366427 w 596264"/>
                <a:gd name="connsiteY82" fmla="*/ 438055 h 491013"/>
                <a:gd name="connsiteX83" fmla="*/ 326517 w 596264"/>
                <a:gd name="connsiteY83" fmla="*/ 419290 h 491013"/>
                <a:gd name="connsiteX84" fmla="*/ 323850 w 596264"/>
                <a:gd name="connsiteY84" fmla="*/ 445103 h 491013"/>
                <a:gd name="connsiteX85" fmla="*/ 303467 w 596264"/>
                <a:gd name="connsiteY85" fmla="*/ 437864 h 491013"/>
                <a:gd name="connsiteX86" fmla="*/ 284226 w 596264"/>
                <a:gd name="connsiteY86" fmla="*/ 457486 h 491013"/>
                <a:gd name="connsiteX87" fmla="*/ 284226 w 596264"/>
                <a:gd name="connsiteY87" fmla="*/ 457486 h 491013"/>
                <a:gd name="connsiteX88" fmla="*/ 272986 w 596264"/>
                <a:gd name="connsiteY88" fmla="*/ 457486 h 491013"/>
                <a:gd name="connsiteX89" fmla="*/ 272986 w 596264"/>
                <a:gd name="connsiteY89" fmla="*/ 457486 h 491013"/>
                <a:gd name="connsiteX90" fmla="*/ 247650 w 596264"/>
                <a:gd name="connsiteY90" fmla="*/ 467297 h 491013"/>
                <a:gd name="connsiteX91" fmla="*/ 229553 w 596264"/>
                <a:gd name="connsiteY91" fmla="*/ 463486 h 491013"/>
                <a:gd name="connsiteX92" fmla="*/ 224504 w 596264"/>
                <a:gd name="connsiteY92" fmla="*/ 480060 h 491013"/>
                <a:gd name="connsiteX93" fmla="*/ 205454 w 596264"/>
                <a:gd name="connsiteY93" fmla="*/ 490633 h 491013"/>
                <a:gd name="connsiteX94" fmla="*/ 205454 w 596264"/>
                <a:gd name="connsiteY94" fmla="*/ 490633 h 491013"/>
                <a:gd name="connsiteX95" fmla="*/ 187738 w 596264"/>
                <a:gd name="connsiteY95" fmla="*/ 491014 h 491013"/>
                <a:gd name="connsiteX96" fmla="*/ 187071 w 596264"/>
                <a:gd name="connsiteY96" fmla="*/ 475583 h 491013"/>
                <a:gd name="connsiteX97" fmla="*/ 170593 w 596264"/>
                <a:gd name="connsiteY97" fmla="*/ 468630 h 491013"/>
                <a:gd name="connsiteX98" fmla="*/ 188785 w 596264"/>
                <a:gd name="connsiteY98" fmla="*/ 450247 h 491013"/>
                <a:gd name="connsiteX99" fmla="*/ 182499 w 596264"/>
                <a:gd name="connsiteY99" fmla="*/ 432435 h 491013"/>
                <a:gd name="connsiteX100" fmla="*/ 124206 w 596264"/>
                <a:gd name="connsiteY100" fmla="*/ 393668 h 491013"/>
                <a:gd name="connsiteX101" fmla="*/ 134874 w 596264"/>
                <a:gd name="connsiteY101" fmla="*/ 380238 h 491013"/>
                <a:gd name="connsiteX102" fmla="*/ 124492 w 596264"/>
                <a:gd name="connsiteY102" fmla="*/ 380048 h 491013"/>
                <a:gd name="connsiteX103" fmla="*/ 126587 w 596264"/>
                <a:gd name="connsiteY103" fmla="*/ 366332 h 491013"/>
                <a:gd name="connsiteX104" fmla="*/ 116300 w 596264"/>
                <a:gd name="connsiteY104" fmla="*/ 369761 h 491013"/>
                <a:gd name="connsiteX105" fmla="*/ 112776 w 596264"/>
                <a:gd name="connsiteY105" fmla="*/ 357187 h 491013"/>
                <a:gd name="connsiteX106" fmla="*/ 100965 w 596264"/>
                <a:gd name="connsiteY106" fmla="*/ 368332 h 491013"/>
                <a:gd name="connsiteX107" fmla="*/ 50197 w 596264"/>
                <a:gd name="connsiteY107" fmla="*/ 360998 h 491013"/>
                <a:gd name="connsiteX108" fmla="*/ 34957 w 596264"/>
                <a:gd name="connsiteY108" fmla="*/ 345662 h 491013"/>
                <a:gd name="connsiteX109" fmla="*/ 46863 w 596264"/>
                <a:gd name="connsiteY109" fmla="*/ 323088 h 491013"/>
                <a:gd name="connsiteX110" fmla="*/ 46863 w 596264"/>
                <a:gd name="connsiteY110" fmla="*/ 323088 h 491013"/>
                <a:gd name="connsiteX111" fmla="*/ 59817 w 596264"/>
                <a:gd name="connsiteY111" fmla="*/ 281178 h 491013"/>
                <a:gd name="connsiteX112" fmla="*/ 28480 w 596264"/>
                <a:gd name="connsiteY112" fmla="*/ 261176 h 491013"/>
                <a:gd name="connsiteX113" fmla="*/ 39338 w 596264"/>
                <a:gd name="connsiteY113" fmla="*/ 246126 h 491013"/>
                <a:gd name="connsiteX114" fmla="*/ 49149 w 596264"/>
                <a:gd name="connsiteY114" fmla="*/ 247555 h 491013"/>
                <a:gd name="connsiteX115" fmla="*/ 41624 w 596264"/>
                <a:gd name="connsiteY115" fmla="*/ 228981 h 491013"/>
                <a:gd name="connsiteX116" fmla="*/ 54483 w 596264"/>
                <a:gd name="connsiteY116" fmla="*/ 208121 h 491013"/>
                <a:gd name="connsiteX117" fmla="*/ 35433 w 596264"/>
                <a:gd name="connsiteY117" fmla="*/ 200406 h 491013"/>
                <a:gd name="connsiteX118" fmla="*/ 39148 w 596264"/>
                <a:gd name="connsiteY118" fmla="*/ 166306 h 491013"/>
                <a:gd name="connsiteX119" fmla="*/ 9906 w 596264"/>
                <a:gd name="connsiteY119" fmla="*/ 143542 h 491013"/>
                <a:gd name="connsiteX120" fmla="*/ 34862 w 596264"/>
                <a:gd name="connsiteY120" fmla="*/ 133826 h 491013"/>
                <a:gd name="connsiteX121" fmla="*/ 34862 w 596264"/>
                <a:gd name="connsiteY121" fmla="*/ 120967 h 491013"/>
                <a:gd name="connsiteX122" fmla="*/ 26575 w 596264"/>
                <a:gd name="connsiteY122" fmla="*/ 113919 h 491013"/>
                <a:gd name="connsiteX123" fmla="*/ 12287 w 596264"/>
                <a:gd name="connsiteY123" fmla="*/ 125444 h 491013"/>
                <a:gd name="connsiteX124" fmla="*/ 5525 w 596264"/>
                <a:gd name="connsiteY124" fmla="*/ 122206 h 491013"/>
                <a:gd name="connsiteX125" fmla="*/ 11049 w 596264"/>
                <a:gd name="connsiteY125" fmla="*/ 114300 h 491013"/>
                <a:gd name="connsiteX126" fmla="*/ 0 w 596264"/>
                <a:gd name="connsiteY126" fmla="*/ 102584 h 491013"/>
                <a:gd name="connsiteX127" fmla="*/ 11621 w 596264"/>
                <a:gd name="connsiteY127" fmla="*/ 88011 h 491013"/>
                <a:gd name="connsiteX128" fmla="*/ 2191 w 596264"/>
                <a:gd name="connsiteY128" fmla="*/ 69056 h 49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6264" h="491013">
                  <a:moveTo>
                    <a:pt x="476" y="31718"/>
                  </a:moveTo>
                  <a:lnTo>
                    <a:pt x="34671" y="24670"/>
                  </a:lnTo>
                  <a:lnTo>
                    <a:pt x="80582" y="0"/>
                  </a:lnTo>
                  <a:lnTo>
                    <a:pt x="114586" y="32575"/>
                  </a:lnTo>
                  <a:lnTo>
                    <a:pt x="136684" y="24860"/>
                  </a:lnTo>
                  <a:lnTo>
                    <a:pt x="131350" y="38576"/>
                  </a:lnTo>
                  <a:lnTo>
                    <a:pt x="140684" y="38576"/>
                  </a:lnTo>
                  <a:lnTo>
                    <a:pt x="144589" y="50292"/>
                  </a:lnTo>
                  <a:lnTo>
                    <a:pt x="185642" y="40100"/>
                  </a:lnTo>
                  <a:lnTo>
                    <a:pt x="193358" y="45529"/>
                  </a:lnTo>
                  <a:lnTo>
                    <a:pt x="199834" y="34861"/>
                  </a:lnTo>
                  <a:lnTo>
                    <a:pt x="207359" y="53626"/>
                  </a:lnTo>
                  <a:lnTo>
                    <a:pt x="229838" y="53531"/>
                  </a:lnTo>
                  <a:lnTo>
                    <a:pt x="230410" y="68390"/>
                  </a:lnTo>
                  <a:lnTo>
                    <a:pt x="245745" y="60579"/>
                  </a:lnTo>
                  <a:lnTo>
                    <a:pt x="246412" y="88678"/>
                  </a:lnTo>
                  <a:lnTo>
                    <a:pt x="222980" y="83629"/>
                  </a:lnTo>
                  <a:lnTo>
                    <a:pt x="216884" y="97441"/>
                  </a:lnTo>
                  <a:lnTo>
                    <a:pt x="238316" y="102298"/>
                  </a:lnTo>
                  <a:lnTo>
                    <a:pt x="239744" y="113348"/>
                  </a:lnTo>
                  <a:lnTo>
                    <a:pt x="254508" y="98488"/>
                  </a:lnTo>
                  <a:lnTo>
                    <a:pt x="263938" y="114967"/>
                  </a:lnTo>
                  <a:lnTo>
                    <a:pt x="260795" y="129540"/>
                  </a:lnTo>
                  <a:lnTo>
                    <a:pt x="267462" y="123730"/>
                  </a:lnTo>
                  <a:lnTo>
                    <a:pt x="280987" y="141732"/>
                  </a:lnTo>
                  <a:lnTo>
                    <a:pt x="303276" y="137160"/>
                  </a:lnTo>
                  <a:lnTo>
                    <a:pt x="297466" y="112967"/>
                  </a:lnTo>
                  <a:lnTo>
                    <a:pt x="332042" y="106299"/>
                  </a:lnTo>
                  <a:lnTo>
                    <a:pt x="341376" y="86868"/>
                  </a:lnTo>
                  <a:lnTo>
                    <a:pt x="358997" y="90297"/>
                  </a:lnTo>
                  <a:lnTo>
                    <a:pt x="357378" y="78867"/>
                  </a:lnTo>
                  <a:lnTo>
                    <a:pt x="386715" y="84201"/>
                  </a:lnTo>
                  <a:lnTo>
                    <a:pt x="401098" y="34004"/>
                  </a:lnTo>
                  <a:lnTo>
                    <a:pt x="411766" y="34481"/>
                  </a:lnTo>
                  <a:lnTo>
                    <a:pt x="414814" y="22288"/>
                  </a:lnTo>
                  <a:lnTo>
                    <a:pt x="431483" y="13430"/>
                  </a:lnTo>
                  <a:lnTo>
                    <a:pt x="430530" y="22098"/>
                  </a:lnTo>
                  <a:lnTo>
                    <a:pt x="467297" y="20383"/>
                  </a:lnTo>
                  <a:lnTo>
                    <a:pt x="491109" y="33528"/>
                  </a:lnTo>
                  <a:lnTo>
                    <a:pt x="505968" y="27908"/>
                  </a:lnTo>
                  <a:lnTo>
                    <a:pt x="517589" y="44577"/>
                  </a:lnTo>
                  <a:lnTo>
                    <a:pt x="537591" y="52197"/>
                  </a:lnTo>
                  <a:lnTo>
                    <a:pt x="547307" y="47720"/>
                  </a:lnTo>
                  <a:lnTo>
                    <a:pt x="552831" y="54959"/>
                  </a:lnTo>
                  <a:lnTo>
                    <a:pt x="560737" y="47244"/>
                  </a:lnTo>
                  <a:lnTo>
                    <a:pt x="560737" y="47244"/>
                  </a:lnTo>
                  <a:lnTo>
                    <a:pt x="570928" y="48292"/>
                  </a:lnTo>
                  <a:lnTo>
                    <a:pt x="563690" y="55721"/>
                  </a:lnTo>
                  <a:lnTo>
                    <a:pt x="579310" y="72295"/>
                  </a:lnTo>
                  <a:lnTo>
                    <a:pt x="583787" y="117443"/>
                  </a:lnTo>
                  <a:lnTo>
                    <a:pt x="593789" y="118491"/>
                  </a:lnTo>
                  <a:lnTo>
                    <a:pt x="596265" y="127825"/>
                  </a:lnTo>
                  <a:lnTo>
                    <a:pt x="590359" y="145066"/>
                  </a:lnTo>
                  <a:lnTo>
                    <a:pt x="578072" y="129159"/>
                  </a:lnTo>
                  <a:lnTo>
                    <a:pt x="558832" y="133826"/>
                  </a:lnTo>
                  <a:lnTo>
                    <a:pt x="556546" y="153734"/>
                  </a:lnTo>
                  <a:lnTo>
                    <a:pt x="556546" y="153734"/>
                  </a:lnTo>
                  <a:lnTo>
                    <a:pt x="544830" y="166021"/>
                  </a:lnTo>
                  <a:lnTo>
                    <a:pt x="538258" y="214027"/>
                  </a:lnTo>
                  <a:lnTo>
                    <a:pt x="518922" y="246602"/>
                  </a:lnTo>
                  <a:lnTo>
                    <a:pt x="518922" y="246602"/>
                  </a:lnTo>
                  <a:lnTo>
                    <a:pt x="485013" y="252222"/>
                  </a:lnTo>
                  <a:lnTo>
                    <a:pt x="479965" y="241649"/>
                  </a:lnTo>
                  <a:lnTo>
                    <a:pt x="471583" y="262604"/>
                  </a:lnTo>
                  <a:lnTo>
                    <a:pt x="461391" y="254603"/>
                  </a:lnTo>
                  <a:lnTo>
                    <a:pt x="455676" y="260890"/>
                  </a:lnTo>
                  <a:lnTo>
                    <a:pt x="467677" y="284607"/>
                  </a:lnTo>
                  <a:lnTo>
                    <a:pt x="464439" y="307562"/>
                  </a:lnTo>
                  <a:lnTo>
                    <a:pt x="483680" y="305943"/>
                  </a:lnTo>
                  <a:lnTo>
                    <a:pt x="473202" y="312801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55581" y="338899"/>
                  </a:lnTo>
                  <a:lnTo>
                    <a:pt x="464820" y="354902"/>
                  </a:lnTo>
                  <a:lnTo>
                    <a:pt x="460439" y="369856"/>
                  </a:lnTo>
                  <a:lnTo>
                    <a:pt x="421576" y="392335"/>
                  </a:lnTo>
                  <a:lnTo>
                    <a:pt x="425672" y="424244"/>
                  </a:lnTo>
                  <a:lnTo>
                    <a:pt x="408623" y="437007"/>
                  </a:lnTo>
                  <a:lnTo>
                    <a:pt x="380143" y="438436"/>
                  </a:lnTo>
                  <a:lnTo>
                    <a:pt x="374809" y="430816"/>
                  </a:lnTo>
                  <a:lnTo>
                    <a:pt x="366427" y="438055"/>
                  </a:lnTo>
                  <a:lnTo>
                    <a:pt x="326517" y="419290"/>
                  </a:lnTo>
                  <a:lnTo>
                    <a:pt x="323850" y="445103"/>
                  </a:lnTo>
                  <a:lnTo>
                    <a:pt x="303467" y="437864"/>
                  </a:lnTo>
                  <a:lnTo>
                    <a:pt x="284226" y="457486"/>
                  </a:lnTo>
                  <a:lnTo>
                    <a:pt x="284226" y="457486"/>
                  </a:lnTo>
                  <a:lnTo>
                    <a:pt x="272986" y="457486"/>
                  </a:lnTo>
                  <a:lnTo>
                    <a:pt x="272986" y="457486"/>
                  </a:lnTo>
                  <a:lnTo>
                    <a:pt x="247650" y="467297"/>
                  </a:lnTo>
                  <a:lnTo>
                    <a:pt x="229553" y="463486"/>
                  </a:lnTo>
                  <a:lnTo>
                    <a:pt x="224504" y="480060"/>
                  </a:lnTo>
                  <a:lnTo>
                    <a:pt x="205454" y="490633"/>
                  </a:lnTo>
                  <a:lnTo>
                    <a:pt x="205454" y="490633"/>
                  </a:lnTo>
                  <a:lnTo>
                    <a:pt x="187738" y="491014"/>
                  </a:lnTo>
                  <a:lnTo>
                    <a:pt x="187071" y="475583"/>
                  </a:lnTo>
                  <a:lnTo>
                    <a:pt x="170593" y="468630"/>
                  </a:lnTo>
                  <a:lnTo>
                    <a:pt x="188785" y="450247"/>
                  </a:lnTo>
                  <a:lnTo>
                    <a:pt x="182499" y="432435"/>
                  </a:lnTo>
                  <a:lnTo>
                    <a:pt x="124206" y="393668"/>
                  </a:lnTo>
                  <a:lnTo>
                    <a:pt x="134874" y="380238"/>
                  </a:lnTo>
                  <a:lnTo>
                    <a:pt x="124492" y="380048"/>
                  </a:lnTo>
                  <a:lnTo>
                    <a:pt x="126587" y="366332"/>
                  </a:lnTo>
                  <a:lnTo>
                    <a:pt x="116300" y="369761"/>
                  </a:lnTo>
                  <a:lnTo>
                    <a:pt x="112776" y="357187"/>
                  </a:lnTo>
                  <a:lnTo>
                    <a:pt x="100965" y="368332"/>
                  </a:lnTo>
                  <a:lnTo>
                    <a:pt x="50197" y="360998"/>
                  </a:lnTo>
                  <a:lnTo>
                    <a:pt x="34957" y="345662"/>
                  </a:lnTo>
                  <a:lnTo>
                    <a:pt x="46863" y="323088"/>
                  </a:lnTo>
                  <a:lnTo>
                    <a:pt x="46863" y="323088"/>
                  </a:lnTo>
                  <a:lnTo>
                    <a:pt x="59817" y="281178"/>
                  </a:lnTo>
                  <a:lnTo>
                    <a:pt x="28480" y="261176"/>
                  </a:lnTo>
                  <a:lnTo>
                    <a:pt x="39338" y="246126"/>
                  </a:lnTo>
                  <a:lnTo>
                    <a:pt x="49149" y="247555"/>
                  </a:lnTo>
                  <a:lnTo>
                    <a:pt x="41624" y="228981"/>
                  </a:lnTo>
                  <a:lnTo>
                    <a:pt x="54483" y="208121"/>
                  </a:lnTo>
                  <a:lnTo>
                    <a:pt x="35433" y="200406"/>
                  </a:lnTo>
                  <a:lnTo>
                    <a:pt x="39148" y="166306"/>
                  </a:lnTo>
                  <a:lnTo>
                    <a:pt x="9906" y="143542"/>
                  </a:lnTo>
                  <a:lnTo>
                    <a:pt x="34862" y="133826"/>
                  </a:lnTo>
                  <a:lnTo>
                    <a:pt x="34862" y="120967"/>
                  </a:lnTo>
                  <a:lnTo>
                    <a:pt x="26575" y="113919"/>
                  </a:lnTo>
                  <a:lnTo>
                    <a:pt x="12287" y="125444"/>
                  </a:lnTo>
                  <a:lnTo>
                    <a:pt x="5525" y="122206"/>
                  </a:lnTo>
                  <a:lnTo>
                    <a:pt x="11049" y="114300"/>
                  </a:lnTo>
                  <a:lnTo>
                    <a:pt x="0" y="102584"/>
                  </a:lnTo>
                  <a:lnTo>
                    <a:pt x="11621" y="88011"/>
                  </a:lnTo>
                  <a:lnTo>
                    <a:pt x="2191" y="6905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9CA44ED4-74F2-DD69-C21B-C3E9AB8B7013}"/>
                </a:ext>
              </a:extLst>
            </p:cNvPr>
            <p:cNvSpPr/>
            <p:nvPr/>
          </p:nvSpPr>
          <p:spPr>
            <a:xfrm>
              <a:off x="4620034" y="2092763"/>
              <a:ext cx="768622" cy="919923"/>
            </a:xfrm>
            <a:custGeom>
              <a:avLst/>
              <a:gdLst>
                <a:gd name="connsiteX0" fmla="*/ 295084 w 489680"/>
                <a:gd name="connsiteY0" fmla="*/ 0 h 586073"/>
                <a:gd name="connsiteX1" fmla="*/ 319564 w 489680"/>
                <a:gd name="connsiteY1" fmla="*/ 30004 h 586073"/>
                <a:gd name="connsiteX2" fmla="*/ 312706 w 489680"/>
                <a:gd name="connsiteY2" fmla="*/ 42100 h 586073"/>
                <a:gd name="connsiteX3" fmla="*/ 328041 w 489680"/>
                <a:gd name="connsiteY3" fmla="*/ 48292 h 586073"/>
                <a:gd name="connsiteX4" fmla="*/ 324993 w 489680"/>
                <a:gd name="connsiteY4" fmla="*/ 57436 h 586073"/>
                <a:gd name="connsiteX5" fmla="*/ 333470 w 489680"/>
                <a:gd name="connsiteY5" fmla="*/ 60579 h 586073"/>
                <a:gd name="connsiteX6" fmla="*/ 325946 w 489680"/>
                <a:gd name="connsiteY6" fmla="*/ 65722 h 586073"/>
                <a:gd name="connsiteX7" fmla="*/ 326803 w 489680"/>
                <a:gd name="connsiteY7" fmla="*/ 107537 h 586073"/>
                <a:gd name="connsiteX8" fmla="*/ 344710 w 489680"/>
                <a:gd name="connsiteY8" fmla="*/ 116110 h 586073"/>
                <a:gd name="connsiteX9" fmla="*/ 324993 w 489680"/>
                <a:gd name="connsiteY9" fmla="*/ 142399 h 586073"/>
                <a:gd name="connsiteX10" fmla="*/ 338900 w 489680"/>
                <a:gd name="connsiteY10" fmla="*/ 150781 h 586073"/>
                <a:gd name="connsiteX11" fmla="*/ 335756 w 489680"/>
                <a:gd name="connsiteY11" fmla="*/ 166783 h 586073"/>
                <a:gd name="connsiteX12" fmla="*/ 350806 w 489680"/>
                <a:gd name="connsiteY12" fmla="*/ 174022 h 586073"/>
                <a:gd name="connsiteX13" fmla="*/ 360140 w 489680"/>
                <a:gd name="connsiteY13" fmla="*/ 195358 h 586073"/>
                <a:gd name="connsiteX14" fmla="*/ 379476 w 489680"/>
                <a:gd name="connsiteY14" fmla="*/ 195167 h 586073"/>
                <a:gd name="connsiteX15" fmla="*/ 377095 w 489680"/>
                <a:gd name="connsiteY15" fmla="*/ 217456 h 586073"/>
                <a:gd name="connsiteX16" fmla="*/ 396145 w 489680"/>
                <a:gd name="connsiteY16" fmla="*/ 219075 h 586073"/>
                <a:gd name="connsiteX17" fmla="*/ 407956 w 489680"/>
                <a:gd name="connsiteY17" fmla="*/ 231457 h 586073"/>
                <a:gd name="connsiteX18" fmla="*/ 403479 w 489680"/>
                <a:gd name="connsiteY18" fmla="*/ 255460 h 586073"/>
                <a:gd name="connsiteX19" fmla="*/ 413671 w 489680"/>
                <a:gd name="connsiteY19" fmla="*/ 283178 h 586073"/>
                <a:gd name="connsiteX20" fmla="*/ 427196 w 489680"/>
                <a:gd name="connsiteY20" fmla="*/ 282892 h 586073"/>
                <a:gd name="connsiteX21" fmla="*/ 430244 w 489680"/>
                <a:gd name="connsiteY21" fmla="*/ 295084 h 586073"/>
                <a:gd name="connsiteX22" fmla="*/ 440626 w 489680"/>
                <a:gd name="connsiteY22" fmla="*/ 298799 h 586073"/>
                <a:gd name="connsiteX23" fmla="*/ 455390 w 489680"/>
                <a:gd name="connsiteY23" fmla="*/ 298990 h 586073"/>
                <a:gd name="connsiteX24" fmla="*/ 461296 w 489680"/>
                <a:gd name="connsiteY24" fmla="*/ 288322 h 586073"/>
                <a:gd name="connsiteX25" fmla="*/ 461296 w 489680"/>
                <a:gd name="connsiteY25" fmla="*/ 288322 h 586073"/>
                <a:gd name="connsiteX26" fmla="*/ 469297 w 489680"/>
                <a:gd name="connsiteY26" fmla="*/ 298228 h 586073"/>
                <a:gd name="connsiteX27" fmla="*/ 463582 w 489680"/>
                <a:gd name="connsiteY27" fmla="*/ 319183 h 586073"/>
                <a:gd name="connsiteX28" fmla="*/ 483203 w 489680"/>
                <a:gd name="connsiteY28" fmla="*/ 321850 h 586073"/>
                <a:gd name="connsiteX29" fmla="*/ 484060 w 489680"/>
                <a:gd name="connsiteY29" fmla="*/ 371380 h 586073"/>
                <a:gd name="connsiteX30" fmla="*/ 475393 w 489680"/>
                <a:gd name="connsiteY30" fmla="*/ 375856 h 586073"/>
                <a:gd name="connsiteX31" fmla="*/ 489680 w 489680"/>
                <a:gd name="connsiteY31" fmla="*/ 389763 h 586073"/>
                <a:gd name="connsiteX32" fmla="*/ 489680 w 489680"/>
                <a:gd name="connsiteY32" fmla="*/ 389763 h 586073"/>
                <a:gd name="connsiteX33" fmla="*/ 477012 w 489680"/>
                <a:gd name="connsiteY33" fmla="*/ 413861 h 586073"/>
                <a:gd name="connsiteX34" fmla="*/ 483870 w 489680"/>
                <a:gd name="connsiteY34" fmla="*/ 438912 h 586073"/>
                <a:gd name="connsiteX35" fmla="*/ 480727 w 489680"/>
                <a:gd name="connsiteY35" fmla="*/ 446056 h 586073"/>
                <a:gd name="connsiteX36" fmla="*/ 478250 w 489680"/>
                <a:gd name="connsiteY36" fmla="*/ 439769 h 586073"/>
                <a:gd name="connsiteX37" fmla="*/ 471964 w 489680"/>
                <a:gd name="connsiteY37" fmla="*/ 443960 h 586073"/>
                <a:gd name="connsiteX38" fmla="*/ 481013 w 489680"/>
                <a:gd name="connsiteY38" fmla="*/ 456724 h 586073"/>
                <a:gd name="connsiteX39" fmla="*/ 461772 w 489680"/>
                <a:gd name="connsiteY39" fmla="*/ 456438 h 586073"/>
                <a:gd name="connsiteX40" fmla="*/ 453961 w 489680"/>
                <a:gd name="connsiteY40" fmla="*/ 464630 h 586073"/>
                <a:gd name="connsiteX41" fmla="*/ 460153 w 489680"/>
                <a:gd name="connsiteY41" fmla="*/ 472726 h 586073"/>
                <a:gd name="connsiteX42" fmla="*/ 445770 w 489680"/>
                <a:gd name="connsiteY42" fmla="*/ 501301 h 586073"/>
                <a:gd name="connsiteX43" fmla="*/ 424434 w 489680"/>
                <a:gd name="connsiteY43" fmla="*/ 512350 h 586073"/>
                <a:gd name="connsiteX44" fmla="*/ 413861 w 489680"/>
                <a:gd name="connsiteY44" fmla="*/ 505873 h 586073"/>
                <a:gd name="connsiteX45" fmla="*/ 412051 w 489680"/>
                <a:gd name="connsiteY45" fmla="*/ 513683 h 586073"/>
                <a:gd name="connsiteX46" fmla="*/ 391192 w 489680"/>
                <a:gd name="connsiteY46" fmla="*/ 521589 h 586073"/>
                <a:gd name="connsiteX47" fmla="*/ 368999 w 489680"/>
                <a:gd name="connsiteY47" fmla="*/ 513302 h 586073"/>
                <a:gd name="connsiteX48" fmla="*/ 361759 w 489680"/>
                <a:gd name="connsiteY48" fmla="*/ 521970 h 586073"/>
                <a:gd name="connsiteX49" fmla="*/ 357473 w 489680"/>
                <a:gd name="connsiteY49" fmla="*/ 513874 h 586073"/>
                <a:gd name="connsiteX50" fmla="*/ 343757 w 489680"/>
                <a:gd name="connsiteY50" fmla="*/ 517779 h 586073"/>
                <a:gd name="connsiteX51" fmla="*/ 342138 w 489680"/>
                <a:gd name="connsiteY51" fmla="*/ 534162 h 586073"/>
                <a:gd name="connsiteX52" fmla="*/ 333851 w 489680"/>
                <a:gd name="connsiteY52" fmla="*/ 533305 h 586073"/>
                <a:gd name="connsiteX53" fmla="*/ 331946 w 489680"/>
                <a:gd name="connsiteY53" fmla="*/ 541115 h 586073"/>
                <a:gd name="connsiteX54" fmla="*/ 312610 w 489680"/>
                <a:gd name="connsiteY54" fmla="*/ 533209 h 586073"/>
                <a:gd name="connsiteX55" fmla="*/ 313658 w 489680"/>
                <a:gd name="connsiteY55" fmla="*/ 541591 h 586073"/>
                <a:gd name="connsiteX56" fmla="*/ 299275 w 489680"/>
                <a:gd name="connsiteY56" fmla="*/ 543211 h 586073"/>
                <a:gd name="connsiteX57" fmla="*/ 302895 w 489680"/>
                <a:gd name="connsiteY57" fmla="*/ 569690 h 586073"/>
                <a:gd name="connsiteX58" fmla="*/ 302895 w 489680"/>
                <a:gd name="connsiteY58" fmla="*/ 569690 h 586073"/>
                <a:gd name="connsiteX59" fmla="*/ 274796 w 489680"/>
                <a:gd name="connsiteY59" fmla="*/ 555117 h 586073"/>
                <a:gd name="connsiteX60" fmla="*/ 269653 w 489680"/>
                <a:gd name="connsiteY60" fmla="*/ 573119 h 586073"/>
                <a:gd name="connsiteX61" fmla="*/ 249936 w 489680"/>
                <a:gd name="connsiteY61" fmla="*/ 570071 h 586073"/>
                <a:gd name="connsiteX62" fmla="*/ 243173 w 489680"/>
                <a:gd name="connsiteY62" fmla="*/ 586073 h 586073"/>
                <a:gd name="connsiteX63" fmla="*/ 201835 w 489680"/>
                <a:gd name="connsiteY63" fmla="*/ 581787 h 586073"/>
                <a:gd name="connsiteX64" fmla="*/ 194405 w 489680"/>
                <a:gd name="connsiteY64" fmla="*/ 571595 h 586073"/>
                <a:gd name="connsiteX65" fmla="*/ 174593 w 489680"/>
                <a:gd name="connsiteY65" fmla="*/ 578072 h 586073"/>
                <a:gd name="connsiteX66" fmla="*/ 162306 w 489680"/>
                <a:gd name="connsiteY66" fmla="*/ 542544 h 586073"/>
                <a:gd name="connsiteX67" fmla="*/ 145828 w 489680"/>
                <a:gd name="connsiteY67" fmla="*/ 538543 h 586073"/>
                <a:gd name="connsiteX68" fmla="*/ 141542 w 489680"/>
                <a:gd name="connsiteY68" fmla="*/ 510921 h 586073"/>
                <a:gd name="connsiteX69" fmla="*/ 126492 w 489680"/>
                <a:gd name="connsiteY69" fmla="*/ 515112 h 586073"/>
                <a:gd name="connsiteX70" fmla="*/ 122301 w 489680"/>
                <a:gd name="connsiteY70" fmla="*/ 507778 h 586073"/>
                <a:gd name="connsiteX71" fmla="*/ 94107 w 489680"/>
                <a:gd name="connsiteY71" fmla="*/ 505587 h 586073"/>
                <a:gd name="connsiteX72" fmla="*/ 115443 w 489680"/>
                <a:gd name="connsiteY72" fmla="*/ 489299 h 586073"/>
                <a:gd name="connsiteX73" fmla="*/ 112967 w 489680"/>
                <a:gd name="connsiteY73" fmla="*/ 481013 h 586073"/>
                <a:gd name="connsiteX74" fmla="*/ 97726 w 489680"/>
                <a:gd name="connsiteY74" fmla="*/ 482251 h 586073"/>
                <a:gd name="connsiteX75" fmla="*/ 76962 w 489680"/>
                <a:gd name="connsiteY75" fmla="*/ 501015 h 586073"/>
                <a:gd name="connsiteX76" fmla="*/ 74009 w 489680"/>
                <a:gd name="connsiteY76" fmla="*/ 492538 h 586073"/>
                <a:gd name="connsiteX77" fmla="*/ 33909 w 489680"/>
                <a:gd name="connsiteY77" fmla="*/ 497967 h 586073"/>
                <a:gd name="connsiteX78" fmla="*/ 33909 w 489680"/>
                <a:gd name="connsiteY78" fmla="*/ 497967 h 586073"/>
                <a:gd name="connsiteX79" fmla="*/ 37814 w 489680"/>
                <a:gd name="connsiteY79" fmla="*/ 480536 h 586073"/>
                <a:gd name="connsiteX80" fmla="*/ 63437 w 489680"/>
                <a:gd name="connsiteY80" fmla="*/ 477298 h 586073"/>
                <a:gd name="connsiteX81" fmla="*/ 16764 w 489680"/>
                <a:gd name="connsiteY81" fmla="*/ 444532 h 586073"/>
                <a:gd name="connsiteX82" fmla="*/ 16764 w 489680"/>
                <a:gd name="connsiteY82" fmla="*/ 444532 h 586073"/>
                <a:gd name="connsiteX83" fmla="*/ 29623 w 489680"/>
                <a:gd name="connsiteY83" fmla="*/ 433102 h 586073"/>
                <a:gd name="connsiteX84" fmla="*/ 12954 w 489680"/>
                <a:gd name="connsiteY84" fmla="*/ 405098 h 586073"/>
                <a:gd name="connsiteX85" fmla="*/ 20098 w 489680"/>
                <a:gd name="connsiteY85" fmla="*/ 388430 h 586073"/>
                <a:gd name="connsiteX86" fmla="*/ 0 w 489680"/>
                <a:gd name="connsiteY86" fmla="*/ 382143 h 586073"/>
                <a:gd name="connsiteX87" fmla="*/ 5810 w 489680"/>
                <a:gd name="connsiteY87" fmla="*/ 368617 h 586073"/>
                <a:gd name="connsiteX88" fmla="*/ 12763 w 489680"/>
                <a:gd name="connsiteY88" fmla="*/ 357473 h 586073"/>
                <a:gd name="connsiteX89" fmla="*/ 62770 w 489680"/>
                <a:gd name="connsiteY89" fmla="*/ 338709 h 586073"/>
                <a:gd name="connsiteX90" fmla="*/ 87249 w 489680"/>
                <a:gd name="connsiteY90" fmla="*/ 298513 h 586073"/>
                <a:gd name="connsiteX91" fmla="*/ 73057 w 489680"/>
                <a:gd name="connsiteY91" fmla="*/ 289084 h 586073"/>
                <a:gd name="connsiteX92" fmla="*/ 71438 w 489680"/>
                <a:gd name="connsiteY92" fmla="*/ 276987 h 586073"/>
                <a:gd name="connsiteX93" fmla="*/ 79153 w 489680"/>
                <a:gd name="connsiteY93" fmla="*/ 273558 h 586073"/>
                <a:gd name="connsiteX94" fmla="*/ 73914 w 489680"/>
                <a:gd name="connsiteY94" fmla="*/ 262985 h 586073"/>
                <a:gd name="connsiteX95" fmla="*/ 83534 w 489680"/>
                <a:gd name="connsiteY95" fmla="*/ 248984 h 586073"/>
                <a:gd name="connsiteX96" fmla="*/ 66866 w 489680"/>
                <a:gd name="connsiteY96" fmla="*/ 241078 h 586073"/>
                <a:gd name="connsiteX97" fmla="*/ 72866 w 489680"/>
                <a:gd name="connsiteY97" fmla="*/ 233553 h 586073"/>
                <a:gd name="connsiteX98" fmla="*/ 67532 w 489680"/>
                <a:gd name="connsiteY98" fmla="*/ 227171 h 586073"/>
                <a:gd name="connsiteX99" fmla="*/ 38100 w 489680"/>
                <a:gd name="connsiteY99" fmla="*/ 213931 h 586073"/>
                <a:gd name="connsiteX100" fmla="*/ 36386 w 489680"/>
                <a:gd name="connsiteY100" fmla="*/ 197739 h 586073"/>
                <a:gd name="connsiteX101" fmla="*/ 25241 w 489680"/>
                <a:gd name="connsiteY101" fmla="*/ 196310 h 586073"/>
                <a:gd name="connsiteX102" fmla="*/ 30385 w 489680"/>
                <a:gd name="connsiteY102" fmla="*/ 183356 h 586073"/>
                <a:gd name="connsiteX103" fmla="*/ 23908 w 489680"/>
                <a:gd name="connsiteY103" fmla="*/ 161734 h 586073"/>
                <a:gd name="connsiteX104" fmla="*/ 23908 w 489680"/>
                <a:gd name="connsiteY104" fmla="*/ 161734 h 586073"/>
                <a:gd name="connsiteX105" fmla="*/ 42958 w 489680"/>
                <a:gd name="connsiteY105" fmla="*/ 151162 h 586073"/>
                <a:gd name="connsiteX106" fmla="*/ 48006 w 489680"/>
                <a:gd name="connsiteY106" fmla="*/ 134588 h 586073"/>
                <a:gd name="connsiteX107" fmla="*/ 66104 w 489680"/>
                <a:gd name="connsiteY107" fmla="*/ 138398 h 586073"/>
                <a:gd name="connsiteX108" fmla="*/ 91440 w 489680"/>
                <a:gd name="connsiteY108" fmla="*/ 128588 h 586073"/>
                <a:gd name="connsiteX109" fmla="*/ 91440 w 489680"/>
                <a:gd name="connsiteY109" fmla="*/ 128588 h 586073"/>
                <a:gd name="connsiteX110" fmla="*/ 102680 w 489680"/>
                <a:gd name="connsiteY110" fmla="*/ 128588 h 586073"/>
                <a:gd name="connsiteX111" fmla="*/ 102680 w 489680"/>
                <a:gd name="connsiteY111" fmla="*/ 128588 h 586073"/>
                <a:gd name="connsiteX112" fmla="*/ 121920 w 489680"/>
                <a:gd name="connsiteY112" fmla="*/ 108966 h 586073"/>
                <a:gd name="connsiteX113" fmla="*/ 142303 w 489680"/>
                <a:gd name="connsiteY113" fmla="*/ 116205 h 586073"/>
                <a:gd name="connsiteX114" fmla="*/ 144971 w 489680"/>
                <a:gd name="connsiteY114" fmla="*/ 90392 h 586073"/>
                <a:gd name="connsiteX115" fmla="*/ 184880 w 489680"/>
                <a:gd name="connsiteY115" fmla="*/ 109156 h 586073"/>
                <a:gd name="connsiteX116" fmla="*/ 193262 w 489680"/>
                <a:gd name="connsiteY116" fmla="*/ 101917 h 586073"/>
                <a:gd name="connsiteX117" fmla="*/ 198596 w 489680"/>
                <a:gd name="connsiteY117" fmla="*/ 109538 h 586073"/>
                <a:gd name="connsiteX118" fmla="*/ 227076 w 489680"/>
                <a:gd name="connsiteY118" fmla="*/ 108109 h 586073"/>
                <a:gd name="connsiteX119" fmla="*/ 244126 w 489680"/>
                <a:gd name="connsiteY119" fmla="*/ 95345 h 586073"/>
                <a:gd name="connsiteX120" fmla="*/ 240030 w 489680"/>
                <a:gd name="connsiteY120" fmla="*/ 63436 h 586073"/>
                <a:gd name="connsiteX121" fmla="*/ 278892 w 489680"/>
                <a:gd name="connsiteY121" fmla="*/ 40957 h 586073"/>
                <a:gd name="connsiteX122" fmla="*/ 283274 w 489680"/>
                <a:gd name="connsiteY122" fmla="*/ 26003 h 586073"/>
                <a:gd name="connsiteX123" fmla="*/ 274034 w 489680"/>
                <a:gd name="connsiteY123" fmla="*/ 10001 h 58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9680" h="586073">
                  <a:moveTo>
                    <a:pt x="295084" y="0"/>
                  </a:moveTo>
                  <a:lnTo>
                    <a:pt x="319564" y="30004"/>
                  </a:lnTo>
                  <a:lnTo>
                    <a:pt x="312706" y="42100"/>
                  </a:lnTo>
                  <a:lnTo>
                    <a:pt x="328041" y="48292"/>
                  </a:lnTo>
                  <a:lnTo>
                    <a:pt x="324993" y="57436"/>
                  </a:lnTo>
                  <a:lnTo>
                    <a:pt x="333470" y="60579"/>
                  </a:lnTo>
                  <a:lnTo>
                    <a:pt x="325946" y="65722"/>
                  </a:lnTo>
                  <a:lnTo>
                    <a:pt x="326803" y="107537"/>
                  </a:lnTo>
                  <a:lnTo>
                    <a:pt x="344710" y="116110"/>
                  </a:lnTo>
                  <a:lnTo>
                    <a:pt x="324993" y="142399"/>
                  </a:lnTo>
                  <a:lnTo>
                    <a:pt x="338900" y="150781"/>
                  </a:lnTo>
                  <a:lnTo>
                    <a:pt x="335756" y="166783"/>
                  </a:lnTo>
                  <a:lnTo>
                    <a:pt x="350806" y="174022"/>
                  </a:lnTo>
                  <a:lnTo>
                    <a:pt x="360140" y="195358"/>
                  </a:lnTo>
                  <a:lnTo>
                    <a:pt x="379476" y="195167"/>
                  </a:lnTo>
                  <a:lnTo>
                    <a:pt x="377095" y="217456"/>
                  </a:lnTo>
                  <a:lnTo>
                    <a:pt x="396145" y="219075"/>
                  </a:lnTo>
                  <a:lnTo>
                    <a:pt x="407956" y="231457"/>
                  </a:lnTo>
                  <a:lnTo>
                    <a:pt x="403479" y="255460"/>
                  </a:lnTo>
                  <a:lnTo>
                    <a:pt x="413671" y="283178"/>
                  </a:lnTo>
                  <a:lnTo>
                    <a:pt x="427196" y="282892"/>
                  </a:lnTo>
                  <a:lnTo>
                    <a:pt x="430244" y="295084"/>
                  </a:lnTo>
                  <a:lnTo>
                    <a:pt x="440626" y="298799"/>
                  </a:lnTo>
                  <a:lnTo>
                    <a:pt x="455390" y="298990"/>
                  </a:lnTo>
                  <a:lnTo>
                    <a:pt x="461296" y="288322"/>
                  </a:lnTo>
                  <a:lnTo>
                    <a:pt x="461296" y="288322"/>
                  </a:lnTo>
                  <a:lnTo>
                    <a:pt x="469297" y="298228"/>
                  </a:lnTo>
                  <a:lnTo>
                    <a:pt x="463582" y="319183"/>
                  </a:lnTo>
                  <a:lnTo>
                    <a:pt x="483203" y="321850"/>
                  </a:lnTo>
                  <a:lnTo>
                    <a:pt x="484060" y="371380"/>
                  </a:lnTo>
                  <a:lnTo>
                    <a:pt x="475393" y="375856"/>
                  </a:lnTo>
                  <a:lnTo>
                    <a:pt x="489680" y="389763"/>
                  </a:lnTo>
                  <a:lnTo>
                    <a:pt x="489680" y="389763"/>
                  </a:lnTo>
                  <a:lnTo>
                    <a:pt x="477012" y="413861"/>
                  </a:lnTo>
                  <a:lnTo>
                    <a:pt x="483870" y="438912"/>
                  </a:lnTo>
                  <a:lnTo>
                    <a:pt x="480727" y="446056"/>
                  </a:lnTo>
                  <a:lnTo>
                    <a:pt x="478250" y="439769"/>
                  </a:lnTo>
                  <a:lnTo>
                    <a:pt x="471964" y="443960"/>
                  </a:lnTo>
                  <a:lnTo>
                    <a:pt x="481013" y="456724"/>
                  </a:lnTo>
                  <a:lnTo>
                    <a:pt x="461772" y="456438"/>
                  </a:lnTo>
                  <a:lnTo>
                    <a:pt x="453961" y="464630"/>
                  </a:lnTo>
                  <a:lnTo>
                    <a:pt x="460153" y="472726"/>
                  </a:lnTo>
                  <a:lnTo>
                    <a:pt x="445770" y="501301"/>
                  </a:lnTo>
                  <a:lnTo>
                    <a:pt x="424434" y="512350"/>
                  </a:lnTo>
                  <a:lnTo>
                    <a:pt x="413861" y="505873"/>
                  </a:lnTo>
                  <a:lnTo>
                    <a:pt x="412051" y="513683"/>
                  </a:lnTo>
                  <a:lnTo>
                    <a:pt x="391192" y="521589"/>
                  </a:lnTo>
                  <a:lnTo>
                    <a:pt x="368999" y="513302"/>
                  </a:lnTo>
                  <a:lnTo>
                    <a:pt x="361759" y="521970"/>
                  </a:lnTo>
                  <a:lnTo>
                    <a:pt x="357473" y="513874"/>
                  </a:lnTo>
                  <a:lnTo>
                    <a:pt x="343757" y="517779"/>
                  </a:lnTo>
                  <a:lnTo>
                    <a:pt x="342138" y="534162"/>
                  </a:lnTo>
                  <a:lnTo>
                    <a:pt x="333851" y="533305"/>
                  </a:lnTo>
                  <a:lnTo>
                    <a:pt x="331946" y="541115"/>
                  </a:lnTo>
                  <a:lnTo>
                    <a:pt x="312610" y="533209"/>
                  </a:lnTo>
                  <a:lnTo>
                    <a:pt x="313658" y="541591"/>
                  </a:lnTo>
                  <a:lnTo>
                    <a:pt x="299275" y="543211"/>
                  </a:lnTo>
                  <a:lnTo>
                    <a:pt x="302895" y="569690"/>
                  </a:lnTo>
                  <a:lnTo>
                    <a:pt x="302895" y="569690"/>
                  </a:lnTo>
                  <a:lnTo>
                    <a:pt x="274796" y="555117"/>
                  </a:lnTo>
                  <a:lnTo>
                    <a:pt x="269653" y="573119"/>
                  </a:lnTo>
                  <a:lnTo>
                    <a:pt x="249936" y="570071"/>
                  </a:lnTo>
                  <a:lnTo>
                    <a:pt x="243173" y="586073"/>
                  </a:lnTo>
                  <a:lnTo>
                    <a:pt x="201835" y="581787"/>
                  </a:lnTo>
                  <a:lnTo>
                    <a:pt x="194405" y="571595"/>
                  </a:lnTo>
                  <a:lnTo>
                    <a:pt x="174593" y="578072"/>
                  </a:lnTo>
                  <a:lnTo>
                    <a:pt x="162306" y="542544"/>
                  </a:lnTo>
                  <a:lnTo>
                    <a:pt x="145828" y="538543"/>
                  </a:lnTo>
                  <a:lnTo>
                    <a:pt x="141542" y="510921"/>
                  </a:lnTo>
                  <a:lnTo>
                    <a:pt x="126492" y="515112"/>
                  </a:lnTo>
                  <a:lnTo>
                    <a:pt x="122301" y="507778"/>
                  </a:lnTo>
                  <a:lnTo>
                    <a:pt x="94107" y="505587"/>
                  </a:lnTo>
                  <a:lnTo>
                    <a:pt x="115443" y="489299"/>
                  </a:lnTo>
                  <a:lnTo>
                    <a:pt x="112967" y="481013"/>
                  </a:lnTo>
                  <a:lnTo>
                    <a:pt x="97726" y="482251"/>
                  </a:lnTo>
                  <a:lnTo>
                    <a:pt x="76962" y="501015"/>
                  </a:lnTo>
                  <a:lnTo>
                    <a:pt x="74009" y="492538"/>
                  </a:lnTo>
                  <a:lnTo>
                    <a:pt x="33909" y="497967"/>
                  </a:lnTo>
                  <a:lnTo>
                    <a:pt x="33909" y="497967"/>
                  </a:lnTo>
                  <a:lnTo>
                    <a:pt x="37814" y="480536"/>
                  </a:lnTo>
                  <a:lnTo>
                    <a:pt x="63437" y="477298"/>
                  </a:lnTo>
                  <a:lnTo>
                    <a:pt x="16764" y="444532"/>
                  </a:lnTo>
                  <a:lnTo>
                    <a:pt x="16764" y="444532"/>
                  </a:lnTo>
                  <a:lnTo>
                    <a:pt x="29623" y="433102"/>
                  </a:lnTo>
                  <a:lnTo>
                    <a:pt x="12954" y="405098"/>
                  </a:lnTo>
                  <a:lnTo>
                    <a:pt x="20098" y="388430"/>
                  </a:lnTo>
                  <a:lnTo>
                    <a:pt x="0" y="382143"/>
                  </a:lnTo>
                  <a:lnTo>
                    <a:pt x="5810" y="368617"/>
                  </a:lnTo>
                  <a:lnTo>
                    <a:pt x="12763" y="357473"/>
                  </a:lnTo>
                  <a:lnTo>
                    <a:pt x="62770" y="338709"/>
                  </a:lnTo>
                  <a:lnTo>
                    <a:pt x="87249" y="298513"/>
                  </a:lnTo>
                  <a:lnTo>
                    <a:pt x="73057" y="289084"/>
                  </a:lnTo>
                  <a:lnTo>
                    <a:pt x="71438" y="276987"/>
                  </a:lnTo>
                  <a:lnTo>
                    <a:pt x="79153" y="273558"/>
                  </a:lnTo>
                  <a:lnTo>
                    <a:pt x="73914" y="262985"/>
                  </a:lnTo>
                  <a:lnTo>
                    <a:pt x="83534" y="248984"/>
                  </a:lnTo>
                  <a:lnTo>
                    <a:pt x="66866" y="241078"/>
                  </a:lnTo>
                  <a:lnTo>
                    <a:pt x="72866" y="233553"/>
                  </a:lnTo>
                  <a:lnTo>
                    <a:pt x="67532" y="227171"/>
                  </a:lnTo>
                  <a:lnTo>
                    <a:pt x="38100" y="213931"/>
                  </a:lnTo>
                  <a:lnTo>
                    <a:pt x="36386" y="197739"/>
                  </a:lnTo>
                  <a:lnTo>
                    <a:pt x="25241" y="196310"/>
                  </a:lnTo>
                  <a:lnTo>
                    <a:pt x="30385" y="183356"/>
                  </a:lnTo>
                  <a:lnTo>
                    <a:pt x="23908" y="161734"/>
                  </a:lnTo>
                  <a:lnTo>
                    <a:pt x="23908" y="161734"/>
                  </a:lnTo>
                  <a:lnTo>
                    <a:pt x="42958" y="151162"/>
                  </a:lnTo>
                  <a:lnTo>
                    <a:pt x="48006" y="134588"/>
                  </a:lnTo>
                  <a:lnTo>
                    <a:pt x="66104" y="138398"/>
                  </a:lnTo>
                  <a:lnTo>
                    <a:pt x="91440" y="128588"/>
                  </a:lnTo>
                  <a:lnTo>
                    <a:pt x="91440" y="128588"/>
                  </a:lnTo>
                  <a:lnTo>
                    <a:pt x="102680" y="128588"/>
                  </a:lnTo>
                  <a:lnTo>
                    <a:pt x="102680" y="128588"/>
                  </a:lnTo>
                  <a:lnTo>
                    <a:pt x="121920" y="108966"/>
                  </a:lnTo>
                  <a:lnTo>
                    <a:pt x="142303" y="116205"/>
                  </a:lnTo>
                  <a:lnTo>
                    <a:pt x="144971" y="90392"/>
                  </a:lnTo>
                  <a:lnTo>
                    <a:pt x="184880" y="109156"/>
                  </a:lnTo>
                  <a:lnTo>
                    <a:pt x="193262" y="101917"/>
                  </a:lnTo>
                  <a:lnTo>
                    <a:pt x="198596" y="109538"/>
                  </a:lnTo>
                  <a:lnTo>
                    <a:pt x="227076" y="108109"/>
                  </a:lnTo>
                  <a:lnTo>
                    <a:pt x="244126" y="95345"/>
                  </a:lnTo>
                  <a:lnTo>
                    <a:pt x="240030" y="63436"/>
                  </a:lnTo>
                  <a:lnTo>
                    <a:pt x="278892" y="40957"/>
                  </a:lnTo>
                  <a:lnTo>
                    <a:pt x="283274" y="26003"/>
                  </a:lnTo>
                  <a:lnTo>
                    <a:pt x="274034" y="1000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5864F330-57F6-F083-42A6-ABD8A2BE247B}"/>
                </a:ext>
              </a:extLst>
            </p:cNvPr>
            <p:cNvSpPr/>
            <p:nvPr/>
          </p:nvSpPr>
          <p:spPr>
            <a:xfrm>
              <a:off x="935256" y="2267838"/>
              <a:ext cx="1113836" cy="921418"/>
            </a:xfrm>
            <a:custGeom>
              <a:avLst/>
              <a:gdLst>
                <a:gd name="connsiteX0" fmla="*/ 26289 w 709612"/>
                <a:gd name="connsiteY0" fmla="*/ 173831 h 587025"/>
                <a:gd name="connsiteX1" fmla="*/ 41243 w 709612"/>
                <a:gd name="connsiteY1" fmla="*/ 188024 h 587025"/>
                <a:gd name="connsiteX2" fmla="*/ 14954 w 709612"/>
                <a:gd name="connsiteY2" fmla="*/ 201454 h 587025"/>
                <a:gd name="connsiteX3" fmla="*/ 8096 w 709612"/>
                <a:gd name="connsiteY3" fmla="*/ 200406 h 587025"/>
                <a:gd name="connsiteX4" fmla="*/ 16478 w 709612"/>
                <a:gd name="connsiteY4" fmla="*/ 189929 h 587025"/>
                <a:gd name="connsiteX5" fmla="*/ 0 w 709612"/>
                <a:gd name="connsiteY5" fmla="*/ 194405 h 587025"/>
                <a:gd name="connsiteX6" fmla="*/ 26289 w 709612"/>
                <a:gd name="connsiteY6" fmla="*/ 173831 h 587025"/>
                <a:gd name="connsiteX7" fmla="*/ 473964 w 709612"/>
                <a:gd name="connsiteY7" fmla="*/ 17431 h 587025"/>
                <a:gd name="connsiteX8" fmla="*/ 481203 w 709612"/>
                <a:gd name="connsiteY8" fmla="*/ 18955 h 587025"/>
                <a:gd name="connsiteX9" fmla="*/ 479298 w 709612"/>
                <a:gd name="connsiteY9" fmla="*/ 45339 h 587025"/>
                <a:gd name="connsiteX10" fmla="*/ 489966 w 709612"/>
                <a:gd name="connsiteY10" fmla="*/ 53245 h 587025"/>
                <a:gd name="connsiteX11" fmla="*/ 497491 w 709612"/>
                <a:gd name="connsiteY11" fmla="*/ 49340 h 587025"/>
                <a:gd name="connsiteX12" fmla="*/ 496538 w 709612"/>
                <a:gd name="connsiteY12" fmla="*/ 32957 h 587025"/>
                <a:gd name="connsiteX13" fmla="*/ 502158 w 709612"/>
                <a:gd name="connsiteY13" fmla="*/ 50101 h 587025"/>
                <a:gd name="connsiteX14" fmla="*/ 524256 w 709612"/>
                <a:gd name="connsiteY14" fmla="*/ 47720 h 587025"/>
                <a:gd name="connsiteX15" fmla="*/ 527780 w 709612"/>
                <a:gd name="connsiteY15" fmla="*/ 55817 h 587025"/>
                <a:gd name="connsiteX16" fmla="*/ 524256 w 709612"/>
                <a:gd name="connsiteY16" fmla="*/ 38481 h 587025"/>
                <a:gd name="connsiteX17" fmla="*/ 533591 w 709612"/>
                <a:gd name="connsiteY17" fmla="*/ 23527 h 587025"/>
                <a:gd name="connsiteX18" fmla="*/ 537877 w 709612"/>
                <a:gd name="connsiteY18" fmla="*/ 31718 h 587025"/>
                <a:gd name="connsiteX19" fmla="*/ 536925 w 709612"/>
                <a:gd name="connsiteY19" fmla="*/ 20669 h 587025"/>
                <a:gd name="connsiteX20" fmla="*/ 551783 w 709612"/>
                <a:gd name="connsiteY20" fmla="*/ 31909 h 587025"/>
                <a:gd name="connsiteX21" fmla="*/ 576739 w 709612"/>
                <a:gd name="connsiteY21" fmla="*/ 28766 h 587025"/>
                <a:gd name="connsiteX22" fmla="*/ 585978 w 709612"/>
                <a:gd name="connsiteY22" fmla="*/ 38767 h 587025"/>
                <a:gd name="connsiteX23" fmla="*/ 607695 w 709612"/>
                <a:gd name="connsiteY23" fmla="*/ 34671 h 587025"/>
                <a:gd name="connsiteX24" fmla="*/ 601885 w 709612"/>
                <a:gd name="connsiteY24" fmla="*/ 56864 h 587025"/>
                <a:gd name="connsiteX25" fmla="*/ 601885 w 709612"/>
                <a:gd name="connsiteY25" fmla="*/ 56864 h 587025"/>
                <a:gd name="connsiteX26" fmla="*/ 608933 w 709612"/>
                <a:gd name="connsiteY26" fmla="*/ 94679 h 587025"/>
                <a:gd name="connsiteX27" fmla="*/ 629603 w 709612"/>
                <a:gd name="connsiteY27" fmla="*/ 102394 h 587025"/>
                <a:gd name="connsiteX28" fmla="*/ 627031 w 709612"/>
                <a:gd name="connsiteY28" fmla="*/ 118586 h 587025"/>
                <a:gd name="connsiteX29" fmla="*/ 636366 w 709612"/>
                <a:gd name="connsiteY29" fmla="*/ 116491 h 587025"/>
                <a:gd name="connsiteX30" fmla="*/ 649415 w 709612"/>
                <a:gd name="connsiteY30" fmla="*/ 128778 h 587025"/>
                <a:gd name="connsiteX31" fmla="*/ 623412 w 709612"/>
                <a:gd name="connsiteY31" fmla="*/ 153543 h 587025"/>
                <a:gd name="connsiteX32" fmla="*/ 622650 w 709612"/>
                <a:gd name="connsiteY32" fmla="*/ 164306 h 587025"/>
                <a:gd name="connsiteX33" fmla="*/ 644652 w 709612"/>
                <a:gd name="connsiteY33" fmla="*/ 182880 h 587025"/>
                <a:gd name="connsiteX34" fmla="*/ 624459 w 709612"/>
                <a:gd name="connsiteY34" fmla="*/ 198501 h 587025"/>
                <a:gd name="connsiteX35" fmla="*/ 623316 w 709612"/>
                <a:gd name="connsiteY35" fmla="*/ 217456 h 587025"/>
                <a:gd name="connsiteX36" fmla="*/ 642938 w 709612"/>
                <a:gd name="connsiteY36" fmla="*/ 223457 h 587025"/>
                <a:gd name="connsiteX37" fmla="*/ 644367 w 709612"/>
                <a:gd name="connsiteY37" fmla="*/ 260699 h 587025"/>
                <a:gd name="connsiteX38" fmla="*/ 657606 w 709612"/>
                <a:gd name="connsiteY38" fmla="*/ 259842 h 587025"/>
                <a:gd name="connsiteX39" fmla="*/ 643795 w 709612"/>
                <a:gd name="connsiteY39" fmla="*/ 271748 h 587025"/>
                <a:gd name="connsiteX40" fmla="*/ 657416 w 709612"/>
                <a:gd name="connsiteY40" fmla="*/ 280892 h 587025"/>
                <a:gd name="connsiteX41" fmla="*/ 642081 w 709612"/>
                <a:gd name="connsiteY41" fmla="*/ 314801 h 587025"/>
                <a:gd name="connsiteX42" fmla="*/ 657225 w 709612"/>
                <a:gd name="connsiteY42" fmla="*/ 334804 h 587025"/>
                <a:gd name="connsiteX43" fmla="*/ 639033 w 709612"/>
                <a:gd name="connsiteY43" fmla="*/ 337280 h 587025"/>
                <a:gd name="connsiteX44" fmla="*/ 639033 w 709612"/>
                <a:gd name="connsiteY44" fmla="*/ 337280 h 587025"/>
                <a:gd name="connsiteX45" fmla="*/ 579882 w 709612"/>
                <a:gd name="connsiteY45" fmla="*/ 363665 h 587025"/>
                <a:gd name="connsiteX46" fmla="*/ 571977 w 709612"/>
                <a:gd name="connsiteY46" fmla="*/ 381857 h 587025"/>
                <a:gd name="connsiteX47" fmla="*/ 572643 w 709612"/>
                <a:gd name="connsiteY47" fmla="*/ 391001 h 587025"/>
                <a:gd name="connsiteX48" fmla="*/ 587407 w 709612"/>
                <a:gd name="connsiteY48" fmla="*/ 392144 h 587025"/>
                <a:gd name="connsiteX49" fmla="*/ 582168 w 709612"/>
                <a:gd name="connsiteY49" fmla="*/ 407956 h 587025"/>
                <a:gd name="connsiteX50" fmla="*/ 595979 w 709612"/>
                <a:gd name="connsiteY50" fmla="*/ 412718 h 587025"/>
                <a:gd name="connsiteX51" fmla="*/ 609696 w 709612"/>
                <a:gd name="connsiteY51" fmla="*/ 456724 h 587025"/>
                <a:gd name="connsiteX52" fmla="*/ 652367 w 709612"/>
                <a:gd name="connsiteY52" fmla="*/ 454342 h 587025"/>
                <a:gd name="connsiteX53" fmla="*/ 668465 w 709612"/>
                <a:gd name="connsiteY53" fmla="*/ 462439 h 587025"/>
                <a:gd name="connsiteX54" fmla="*/ 677609 w 709612"/>
                <a:gd name="connsiteY54" fmla="*/ 479774 h 587025"/>
                <a:gd name="connsiteX55" fmla="*/ 697611 w 709612"/>
                <a:gd name="connsiteY55" fmla="*/ 463105 h 587025"/>
                <a:gd name="connsiteX56" fmla="*/ 707517 w 709612"/>
                <a:gd name="connsiteY56" fmla="*/ 472535 h 587025"/>
                <a:gd name="connsiteX57" fmla="*/ 709613 w 709612"/>
                <a:gd name="connsiteY57" fmla="*/ 491395 h 587025"/>
                <a:gd name="connsiteX58" fmla="*/ 696754 w 709612"/>
                <a:gd name="connsiteY58" fmla="*/ 503682 h 587025"/>
                <a:gd name="connsiteX59" fmla="*/ 704850 w 709612"/>
                <a:gd name="connsiteY59" fmla="*/ 528447 h 587025"/>
                <a:gd name="connsiteX60" fmla="*/ 685229 w 709612"/>
                <a:gd name="connsiteY60" fmla="*/ 528066 h 587025"/>
                <a:gd name="connsiteX61" fmla="*/ 681800 w 709612"/>
                <a:gd name="connsiteY61" fmla="*/ 543973 h 587025"/>
                <a:gd name="connsiteX62" fmla="*/ 668655 w 709612"/>
                <a:gd name="connsiteY62" fmla="*/ 551593 h 587025"/>
                <a:gd name="connsiteX63" fmla="*/ 653796 w 709612"/>
                <a:gd name="connsiteY63" fmla="*/ 538734 h 587025"/>
                <a:gd name="connsiteX64" fmla="*/ 651415 w 709612"/>
                <a:gd name="connsiteY64" fmla="*/ 587026 h 587025"/>
                <a:gd name="connsiteX65" fmla="*/ 651415 w 709612"/>
                <a:gd name="connsiteY65" fmla="*/ 587026 h 587025"/>
                <a:gd name="connsiteX66" fmla="*/ 592646 w 709612"/>
                <a:gd name="connsiteY66" fmla="*/ 578834 h 587025"/>
                <a:gd name="connsiteX67" fmla="*/ 575025 w 709612"/>
                <a:gd name="connsiteY67" fmla="*/ 562356 h 587025"/>
                <a:gd name="connsiteX68" fmla="*/ 561404 w 709612"/>
                <a:gd name="connsiteY68" fmla="*/ 570929 h 587025"/>
                <a:gd name="connsiteX69" fmla="*/ 524732 w 709612"/>
                <a:gd name="connsiteY69" fmla="*/ 570738 h 587025"/>
                <a:gd name="connsiteX70" fmla="*/ 499205 w 709612"/>
                <a:gd name="connsiteY70" fmla="*/ 532067 h 587025"/>
                <a:gd name="connsiteX71" fmla="*/ 503778 w 709612"/>
                <a:gd name="connsiteY71" fmla="*/ 527495 h 587025"/>
                <a:gd name="connsiteX72" fmla="*/ 484918 w 709612"/>
                <a:gd name="connsiteY72" fmla="*/ 509588 h 587025"/>
                <a:gd name="connsiteX73" fmla="*/ 471583 w 709612"/>
                <a:gd name="connsiteY73" fmla="*/ 516255 h 587025"/>
                <a:gd name="connsiteX74" fmla="*/ 477298 w 709612"/>
                <a:gd name="connsiteY74" fmla="*/ 533209 h 587025"/>
                <a:gd name="connsiteX75" fmla="*/ 451199 w 709612"/>
                <a:gd name="connsiteY75" fmla="*/ 539020 h 587025"/>
                <a:gd name="connsiteX76" fmla="*/ 425482 w 709612"/>
                <a:gd name="connsiteY76" fmla="*/ 523208 h 587025"/>
                <a:gd name="connsiteX77" fmla="*/ 409385 w 709612"/>
                <a:gd name="connsiteY77" fmla="*/ 531876 h 587025"/>
                <a:gd name="connsiteX78" fmla="*/ 391668 w 709612"/>
                <a:gd name="connsiteY78" fmla="*/ 567309 h 587025"/>
                <a:gd name="connsiteX79" fmla="*/ 322040 w 709612"/>
                <a:gd name="connsiteY79" fmla="*/ 567404 h 587025"/>
                <a:gd name="connsiteX80" fmla="*/ 316897 w 709612"/>
                <a:gd name="connsiteY80" fmla="*/ 553117 h 587025"/>
                <a:gd name="connsiteX81" fmla="*/ 328613 w 709612"/>
                <a:gd name="connsiteY81" fmla="*/ 548354 h 587025"/>
                <a:gd name="connsiteX82" fmla="*/ 329756 w 709612"/>
                <a:gd name="connsiteY82" fmla="*/ 534829 h 587025"/>
                <a:gd name="connsiteX83" fmla="*/ 300895 w 709612"/>
                <a:gd name="connsiteY83" fmla="*/ 469678 h 587025"/>
                <a:gd name="connsiteX84" fmla="*/ 263366 w 709612"/>
                <a:gd name="connsiteY84" fmla="*/ 443960 h 587025"/>
                <a:gd name="connsiteX85" fmla="*/ 250412 w 709612"/>
                <a:gd name="connsiteY85" fmla="*/ 440722 h 587025"/>
                <a:gd name="connsiteX86" fmla="*/ 244031 w 709612"/>
                <a:gd name="connsiteY86" fmla="*/ 447675 h 587025"/>
                <a:gd name="connsiteX87" fmla="*/ 217456 w 709612"/>
                <a:gd name="connsiteY87" fmla="*/ 430721 h 587025"/>
                <a:gd name="connsiteX88" fmla="*/ 191834 w 709612"/>
                <a:gd name="connsiteY88" fmla="*/ 432340 h 587025"/>
                <a:gd name="connsiteX89" fmla="*/ 176213 w 709612"/>
                <a:gd name="connsiteY89" fmla="*/ 424625 h 587025"/>
                <a:gd name="connsiteX90" fmla="*/ 188119 w 709612"/>
                <a:gd name="connsiteY90" fmla="*/ 421958 h 587025"/>
                <a:gd name="connsiteX91" fmla="*/ 185071 w 709612"/>
                <a:gd name="connsiteY91" fmla="*/ 409575 h 587025"/>
                <a:gd name="connsiteX92" fmla="*/ 249174 w 709612"/>
                <a:gd name="connsiteY92" fmla="*/ 402717 h 587025"/>
                <a:gd name="connsiteX93" fmla="*/ 255746 w 709612"/>
                <a:gd name="connsiteY93" fmla="*/ 394430 h 587025"/>
                <a:gd name="connsiteX94" fmla="*/ 275368 w 709612"/>
                <a:gd name="connsiteY94" fmla="*/ 396430 h 587025"/>
                <a:gd name="connsiteX95" fmla="*/ 302895 w 709612"/>
                <a:gd name="connsiteY95" fmla="*/ 384524 h 587025"/>
                <a:gd name="connsiteX96" fmla="*/ 324231 w 709612"/>
                <a:gd name="connsiteY96" fmla="*/ 383096 h 587025"/>
                <a:gd name="connsiteX97" fmla="*/ 346901 w 709612"/>
                <a:gd name="connsiteY97" fmla="*/ 395002 h 587025"/>
                <a:gd name="connsiteX98" fmla="*/ 353187 w 709612"/>
                <a:gd name="connsiteY98" fmla="*/ 388239 h 587025"/>
                <a:gd name="connsiteX99" fmla="*/ 359569 w 709612"/>
                <a:gd name="connsiteY99" fmla="*/ 356616 h 587025"/>
                <a:gd name="connsiteX100" fmla="*/ 350615 w 709612"/>
                <a:gd name="connsiteY100" fmla="*/ 353568 h 587025"/>
                <a:gd name="connsiteX101" fmla="*/ 342805 w 709612"/>
                <a:gd name="connsiteY101" fmla="*/ 327184 h 587025"/>
                <a:gd name="connsiteX102" fmla="*/ 274415 w 709612"/>
                <a:gd name="connsiteY102" fmla="*/ 308229 h 587025"/>
                <a:gd name="connsiteX103" fmla="*/ 254127 w 709612"/>
                <a:gd name="connsiteY103" fmla="*/ 347472 h 587025"/>
                <a:gd name="connsiteX104" fmla="*/ 246698 w 709612"/>
                <a:gd name="connsiteY104" fmla="*/ 347091 h 587025"/>
                <a:gd name="connsiteX105" fmla="*/ 249269 w 709612"/>
                <a:gd name="connsiteY105" fmla="*/ 323755 h 587025"/>
                <a:gd name="connsiteX106" fmla="*/ 241364 w 709612"/>
                <a:gd name="connsiteY106" fmla="*/ 309182 h 587025"/>
                <a:gd name="connsiteX107" fmla="*/ 252794 w 709612"/>
                <a:gd name="connsiteY107" fmla="*/ 300514 h 587025"/>
                <a:gd name="connsiteX108" fmla="*/ 222695 w 709612"/>
                <a:gd name="connsiteY108" fmla="*/ 291655 h 587025"/>
                <a:gd name="connsiteX109" fmla="*/ 219170 w 709612"/>
                <a:gd name="connsiteY109" fmla="*/ 282416 h 587025"/>
                <a:gd name="connsiteX110" fmla="*/ 242316 w 709612"/>
                <a:gd name="connsiteY110" fmla="*/ 280892 h 587025"/>
                <a:gd name="connsiteX111" fmla="*/ 241649 w 709612"/>
                <a:gd name="connsiteY111" fmla="*/ 252127 h 587025"/>
                <a:gd name="connsiteX112" fmla="*/ 257175 w 709612"/>
                <a:gd name="connsiteY112" fmla="*/ 246031 h 587025"/>
                <a:gd name="connsiteX113" fmla="*/ 247460 w 709612"/>
                <a:gd name="connsiteY113" fmla="*/ 268605 h 587025"/>
                <a:gd name="connsiteX114" fmla="*/ 255556 w 709612"/>
                <a:gd name="connsiteY114" fmla="*/ 279654 h 587025"/>
                <a:gd name="connsiteX115" fmla="*/ 262223 w 709612"/>
                <a:gd name="connsiteY115" fmla="*/ 272796 h 587025"/>
                <a:gd name="connsiteX116" fmla="*/ 268510 w 709612"/>
                <a:gd name="connsiteY116" fmla="*/ 281559 h 587025"/>
                <a:gd name="connsiteX117" fmla="*/ 301657 w 709612"/>
                <a:gd name="connsiteY117" fmla="*/ 273653 h 587025"/>
                <a:gd name="connsiteX118" fmla="*/ 309753 w 709612"/>
                <a:gd name="connsiteY118" fmla="*/ 285179 h 587025"/>
                <a:gd name="connsiteX119" fmla="*/ 345758 w 709612"/>
                <a:gd name="connsiteY119" fmla="*/ 271463 h 587025"/>
                <a:gd name="connsiteX120" fmla="*/ 359855 w 709612"/>
                <a:gd name="connsiteY120" fmla="*/ 272510 h 587025"/>
                <a:gd name="connsiteX121" fmla="*/ 364046 w 709612"/>
                <a:gd name="connsiteY121" fmla="*/ 282035 h 587025"/>
                <a:gd name="connsiteX122" fmla="*/ 379476 w 709612"/>
                <a:gd name="connsiteY122" fmla="*/ 262128 h 587025"/>
                <a:gd name="connsiteX123" fmla="*/ 368713 w 709612"/>
                <a:gd name="connsiteY123" fmla="*/ 268796 h 587025"/>
                <a:gd name="connsiteX124" fmla="*/ 333756 w 709612"/>
                <a:gd name="connsiteY124" fmla="*/ 261366 h 587025"/>
                <a:gd name="connsiteX125" fmla="*/ 347567 w 709612"/>
                <a:gd name="connsiteY125" fmla="*/ 251174 h 587025"/>
                <a:gd name="connsiteX126" fmla="*/ 337090 w 709612"/>
                <a:gd name="connsiteY126" fmla="*/ 237554 h 587025"/>
                <a:gd name="connsiteX127" fmla="*/ 321945 w 709612"/>
                <a:gd name="connsiteY127" fmla="*/ 243554 h 587025"/>
                <a:gd name="connsiteX128" fmla="*/ 319278 w 709612"/>
                <a:gd name="connsiteY128" fmla="*/ 254032 h 587025"/>
                <a:gd name="connsiteX129" fmla="*/ 302419 w 709612"/>
                <a:gd name="connsiteY129" fmla="*/ 255556 h 587025"/>
                <a:gd name="connsiteX130" fmla="*/ 306134 w 709612"/>
                <a:gd name="connsiteY130" fmla="*/ 246983 h 587025"/>
                <a:gd name="connsiteX131" fmla="*/ 286131 w 709612"/>
                <a:gd name="connsiteY131" fmla="*/ 254413 h 587025"/>
                <a:gd name="connsiteX132" fmla="*/ 309086 w 709612"/>
                <a:gd name="connsiteY132" fmla="*/ 220790 h 587025"/>
                <a:gd name="connsiteX133" fmla="*/ 299752 w 709612"/>
                <a:gd name="connsiteY133" fmla="*/ 213360 h 587025"/>
                <a:gd name="connsiteX134" fmla="*/ 294704 w 709612"/>
                <a:gd name="connsiteY134" fmla="*/ 221837 h 587025"/>
                <a:gd name="connsiteX135" fmla="*/ 275939 w 709612"/>
                <a:gd name="connsiteY135" fmla="*/ 221361 h 587025"/>
                <a:gd name="connsiteX136" fmla="*/ 227076 w 709612"/>
                <a:gd name="connsiteY136" fmla="*/ 247459 h 587025"/>
                <a:gd name="connsiteX137" fmla="*/ 197930 w 709612"/>
                <a:gd name="connsiteY137" fmla="*/ 237363 h 587025"/>
                <a:gd name="connsiteX138" fmla="*/ 187452 w 709612"/>
                <a:gd name="connsiteY138" fmla="*/ 251555 h 587025"/>
                <a:gd name="connsiteX139" fmla="*/ 161639 w 709612"/>
                <a:gd name="connsiteY139" fmla="*/ 252794 h 587025"/>
                <a:gd name="connsiteX140" fmla="*/ 155639 w 709612"/>
                <a:gd name="connsiteY140" fmla="*/ 230791 h 587025"/>
                <a:gd name="connsiteX141" fmla="*/ 166116 w 709612"/>
                <a:gd name="connsiteY141" fmla="*/ 223647 h 587025"/>
                <a:gd name="connsiteX142" fmla="*/ 152781 w 709612"/>
                <a:gd name="connsiteY142" fmla="*/ 202883 h 587025"/>
                <a:gd name="connsiteX143" fmla="*/ 166307 w 709612"/>
                <a:gd name="connsiteY143" fmla="*/ 170879 h 587025"/>
                <a:gd name="connsiteX144" fmla="*/ 160211 w 709612"/>
                <a:gd name="connsiteY144" fmla="*/ 142684 h 587025"/>
                <a:gd name="connsiteX145" fmla="*/ 170021 w 709612"/>
                <a:gd name="connsiteY145" fmla="*/ 125540 h 587025"/>
                <a:gd name="connsiteX146" fmla="*/ 185833 w 709612"/>
                <a:gd name="connsiteY146" fmla="*/ 119444 h 587025"/>
                <a:gd name="connsiteX147" fmla="*/ 188976 w 709612"/>
                <a:gd name="connsiteY147" fmla="*/ 109823 h 587025"/>
                <a:gd name="connsiteX148" fmla="*/ 225838 w 709612"/>
                <a:gd name="connsiteY148" fmla="*/ 105918 h 587025"/>
                <a:gd name="connsiteX149" fmla="*/ 228410 w 709612"/>
                <a:gd name="connsiteY149" fmla="*/ 90392 h 587025"/>
                <a:gd name="connsiteX150" fmla="*/ 244316 w 709612"/>
                <a:gd name="connsiteY150" fmla="*/ 93154 h 587025"/>
                <a:gd name="connsiteX151" fmla="*/ 242221 w 709612"/>
                <a:gd name="connsiteY151" fmla="*/ 79724 h 587025"/>
                <a:gd name="connsiteX152" fmla="*/ 253079 w 709612"/>
                <a:gd name="connsiteY152" fmla="*/ 77533 h 587025"/>
                <a:gd name="connsiteX153" fmla="*/ 252889 w 709612"/>
                <a:gd name="connsiteY153" fmla="*/ 69818 h 587025"/>
                <a:gd name="connsiteX154" fmla="*/ 278511 w 709612"/>
                <a:gd name="connsiteY154" fmla="*/ 77724 h 587025"/>
                <a:gd name="connsiteX155" fmla="*/ 293180 w 709612"/>
                <a:gd name="connsiteY155" fmla="*/ 67151 h 587025"/>
                <a:gd name="connsiteX156" fmla="*/ 306610 w 709612"/>
                <a:gd name="connsiteY156" fmla="*/ 68866 h 587025"/>
                <a:gd name="connsiteX157" fmla="*/ 294704 w 709612"/>
                <a:gd name="connsiteY157" fmla="*/ 59341 h 587025"/>
                <a:gd name="connsiteX158" fmla="*/ 330804 w 709612"/>
                <a:gd name="connsiteY158" fmla="*/ 45815 h 587025"/>
                <a:gd name="connsiteX159" fmla="*/ 350234 w 709612"/>
                <a:gd name="connsiteY159" fmla="*/ 53340 h 587025"/>
                <a:gd name="connsiteX160" fmla="*/ 343948 w 709612"/>
                <a:gd name="connsiteY160" fmla="*/ 67056 h 587025"/>
                <a:gd name="connsiteX161" fmla="*/ 350330 w 709612"/>
                <a:gd name="connsiteY161" fmla="*/ 71819 h 587025"/>
                <a:gd name="connsiteX162" fmla="*/ 358902 w 709612"/>
                <a:gd name="connsiteY162" fmla="*/ 62484 h 587025"/>
                <a:gd name="connsiteX163" fmla="*/ 388715 w 709612"/>
                <a:gd name="connsiteY163" fmla="*/ 60579 h 587025"/>
                <a:gd name="connsiteX164" fmla="*/ 379286 w 709612"/>
                <a:gd name="connsiteY164" fmla="*/ 56959 h 587025"/>
                <a:gd name="connsiteX165" fmla="*/ 393573 w 709612"/>
                <a:gd name="connsiteY165" fmla="*/ 40100 h 587025"/>
                <a:gd name="connsiteX166" fmla="*/ 427768 w 709612"/>
                <a:gd name="connsiteY166" fmla="*/ 35052 h 587025"/>
                <a:gd name="connsiteX167" fmla="*/ 443865 w 709612"/>
                <a:gd name="connsiteY167" fmla="*/ 46482 h 587025"/>
                <a:gd name="connsiteX168" fmla="*/ 446246 w 709612"/>
                <a:gd name="connsiteY168" fmla="*/ 28766 h 587025"/>
                <a:gd name="connsiteX169" fmla="*/ 473964 w 709612"/>
                <a:gd name="connsiteY169" fmla="*/ 17431 h 587025"/>
                <a:gd name="connsiteX170" fmla="*/ 459486 w 709612"/>
                <a:gd name="connsiteY170" fmla="*/ 0 h 587025"/>
                <a:gd name="connsiteX171" fmla="*/ 471392 w 709612"/>
                <a:gd name="connsiteY171" fmla="*/ 8763 h 587025"/>
                <a:gd name="connsiteX172" fmla="*/ 452914 w 709612"/>
                <a:gd name="connsiteY172" fmla="*/ 7429 h 587025"/>
                <a:gd name="connsiteX173" fmla="*/ 459486 w 709612"/>
                <a:gd name="connsiteY173" fmla="*/ 0 h 58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09612" h="587025">
                  <a:moveTo>
                    <a:pt x="26289" y="173831"/>
                  </a:moveTo>
                  <a:lnTo>
                    <a:pt x="41243" y="188024"/>
                  </a:lnTo>
                  <a:lnTo>
                    <a:pt x="14954" y="201454"/>
                  </a:lnTo>
                  <a:lnTo>
                    <a:pt x="8096" y="200406"/>
                  </a:lnTo>
                  <a:lnTo>
                    <a:pt x="16478" y="189929"/>
                  </a:lnTo>
                  <a:lnTo>
                    <a:pt x="0" y="194405"/>
                  </a:lnTo>
                  <a:lnTo>
                    <a:pt x="26289" y="173831"/>
                  </a:lnTo>
                  <a:close/>
                  <a:moveTo>
                    <a:pt x="473964" y="17431"/>
                  </a:moveTo>
                  <a:lnTo>
                    <a:pt x="481203" y="18955"/>
                  </a:lnTo>
                  <a:lnTo>
                    <a:pt x="479298" y="45339"/>
                  </a:lnTo>
                  <a:lnTo>
                    <a:pt x="489966" y="53245"/>
                  </a:lnTo>
                  <a:lnTo>
                    <a:pt x="497491" y="49340"/>
                  </a:lnTo>
                  <a:lnTo>
                    <a:pt x="496538" y="32957"/>
                  </a:lnTo>
                  <a:lnTo>
                    <a:pt x="502158" y="50101"/>
                  </a:lnTo>
                  <a:lnTo>
                    <a:pt x="524256" y="47720"/>
                  </a:lnTo>
                  <a:lnTo>
                    <a:pt x="527780" y="55817"/>
                  </a:lnTo>
                  <a:lnTo>
                    <a:pt x="524256" y="38481"/>
                  </a:lnTo>
                  <a:lnTo>
                    <a:pt x="533591" y="23527"/>
                  </a:lnTo>
                  <a:lnTo>
                    <a:pt x="537877" y="31718"/>
                  </a:lnTo>
                  <a:lnTo>
                    <a:pt x="536925" y="20669"/>
                  </a:lnTo>
                  <a:lnTo>
                    <a:pt x="551783" y="31909"/>
                  </a:lnTo>
                  <a:lnTo>
                    <a:pt x="576739" y="28766"/>
                  </a:lnTo>
                  <a:lnTo>
                    <a:pt x="585978" y="38767"/>
                  </a:lnTo>
                  <a:lnTo>
                    <a:pt x="607695" y="34671"/>
                  </a:lnTo>
                  <a:lnTo>
                    <a:pt x="601885" y="56864"/>
                  </a:lnTo>
                  <a:lnTo>
                    <a:pt x="601885" y="56864"/>
                  </a:lnTo>
                  <a:lnTo>
                    <a:pt x="608933" y="94679"/>
                  </a:lnTo>
                  <a:lnTo>
                    <a:pt x="629603" y="102394"/>
                  </a:lnTo>
                  <a:lnTo>
                    <a:pt x="627031" y="118586"/>
                  </a:lnTo>
                  <a:lnTo>
                    <a:pt x="636366" y="116491"/>
                  </a:lnTo>
                  <a:lnTo>
                    <a:pt x="649415" y="128778"/>
                  </a:lnTo>
                  <a:lnTo>
                    <a:pt x="623412" y="153543"/>
                  </a:lnTo>
                  <a:lnTo>
                    <a:pt x="622650" y="164306"/>
                  </a:lnTo>
                  <a:lnTo>
                    <a:pt x="644652" y="182880"/>
                  </a:lnTo>
                  <a:lnTo>
                    <a:pt x="624459" y="198501"/>
                  </a:lnTo>
                  <a:lnTo>
                    <a:pt x="623316" y="217456"/>
                  </a:lnTo>
                  <a:lnTo>
                    <a:pt x="642938" y="223457"/>
                  </a:lnTo>
                  <a:lnTo>
                    <a:pt x="644367" y="260699"/>
                  </a:lnTo>
                  <a:lnTo>
                    <a:pt x="657606" y="259842"/>
                  </a:lnTo>
                  <a:lnTo>
                    <a:pt x="643795" y="271748"/>
                  </a:lnTo>
                  <a:lnTo>
                    <a:pt x="657416" y="280892"/>
                  </a:lnTo>
                  <a:lnTo>
                    <a:pt x="642081" y="314801"/>
                  </a:lnTo>
                  <a:lnTo>
                    <a:pt x="657225" y="334804"/>
                  </a:lnTo>
                  <a:lnTo>
                    <a:pt x="639033" y="337280"/>
                  </a:lnTo>
                  <a:lnTo>
                    <a:pt x="639033" y="337280"/>
                  </a:lnTo>
                  <a:lnTo>
                    <a:pt x="579882" y="363665"/>
                  </a:lnTo>
                  <a:lnTo>
                    <a:pt x="571977" y="381857"/>
                  </a:lnTo>
                  <a:lnTo>
                    <a:pt x="572643" y="391001"/>
                  </a:lnTo>
                  <a:lnTo>
                    <a:pt x="587407" y="392144"/>
                  </a:lnTo>
                  <a:lnTo>
                    <a:pt x="582168" y="407956"/>
                  </a:lnTo>
                  <a:lnTo>
                    <a:pt x="595979" y="412718"/>
                  </a:lnTo>
                  <a:lnTo>
                    <a:pt x="609696" y="456724"/>
                  </a:lnTo>
                  <a:lnTo>
                    <a:pt x="652367" y="454342"/>
                  </a:lnTo>
                  <a:lnTo>
                    <a:pt x="668465" y="462439"/>
                  </a:lnTo>
                  <a:lnTo>
                    <a:pt x="677609" y="479774"/>
                  </a:lnTo>
                  <a:lnTo>
                    <a:pt x="697611" y="463105"/>
                  </a:lnTo>
                  <a:lnTo>
                    <a:pt x="707517" y="472535"/>
                  </a:lnTo>
                  <a:lnTo>
                    <a:pt x="709613" y="491395"/>
                  </a:lnTo>
                  <a:lnTo>
                    <a:pt x="696754" y="503682"/>
                  </a:lnTo>
                  <a:lnTo>
                    <a:pt x="704850" y="528447"/>
                  </a:lnTo>
                  <a:lnTo>
                    <a:pt x="685229" y="528066"/>
                  </a:lnTo>
                  <a:lnTo>
                    <a:pt x="681800" y="543973"/>
                  </a:lnTo>
                  <a:lnTo>
                    <a:pt x="668655" y="551593"/>
                  </a:lnTo>
                  <a:lnTo>
                    <a:pt x="653796" y="538734"/>
                  </a:lnTo>
                  <a:lnTo>
                    <a:pt x="651415" y="587026"/>
                  </a:lnTo>
                  <a:lnTo>
                    <a:pt x="651415" y="587026"/>
                  </a:lnTo>
                  <a:lnTo>
                    <a:pt x="592646" y="578834"/>
                  </a:lnTo>
                  <a:lnTo>
                    <a:pt x="575025" y="562356"/>
                  </a:lnTo>
                  <a:lnTo>
                    <a:pt x="561404" y="570929"/>
                  </a:lnTo>
                  <a:lnTo>
                    <a:pt x="524732" y="570738"/>
                  </a:lnTo>
                  <a:lnTo>
                    <a:pt x="499205" y="532067"/>
                  </a:lnTo>
                  <a:lnTo>
                    <a:pt x="503778" y="527495"/>
                  </a:lnTo>
                  <a:lnTo>
                    <a:pt x="484918" y="509588"/>
                  </a:lnTo>
                  <a:lnTo>
                    <a:pt x="471583" y="516255"/>
                  </a:lnTo>
                  <a:lnTo>
                    <a:pt x="477298" y="533209"/>
                  </a:lnTo>
                  <a:lnTo>
                    <a:pt x="451199" y="539020"/>
                  </a:lnTo>
                  <a:lnTo>
                    <a:pt x="425482" y="523208"/>
                  </a:lnTo>
                  <a:lnTo>
                    <a:pt x="409385" y="531876"/>
                  </a:lnTo>
                  <a:lnTo>
                    <a:pt x="391668" y="567309"/>
                  </a:lnTo>
                  <a:lnTo>
                    <a:pt x="322040" y="567404"/>
                  </a:lnTo>
                  <a:lnTo>
                    <a:pt x="316897" y="553117"/>
                  </a:lnTo>
                  <a:lnTo>
                    <a:pt x="328613" y="548354"/>
                  </a:lnTo>
                  <a:lnTo>
                    <a:pt x="329756" y="534829"/>
                  </a:lnTo>
                  <a:lnTo>
                    <a:pt x="300895" y="469678"/>
                  </a:lnTo>
                  <a:lnTo>
                    <a:pt x="263366" y="443960"/>
                  </a:lnTo>
                  <a:lnTo>
                    <a:pt x="250412" y="440722"/>
                  </a:lnTo>
                  <a:lnTo>
                    <a:pt x="244031" y="447675"/>
                  </a:lnTo>
                  <a:lnTo>
                    <a:pt x="217456" y="430721"/>
                  </a:lnTo>
                  <a:lnTo>
                    <a:pt x="191834" y="432340"/>
                  </a:lnTo>
                  <a:lnTo>
                    <a:pt x="176213" y="424625"/>
                  </a:lnTo>
                  <a:lnTo>
                    <a:pt x="188119" y="421958"/>
                  </a:lnTo>
                  <a:lnTo>
                    <a:pt x="185071" y="409575"/>
                  </a:lnTo>
                  <a:lnTo>
                    <a:pt x="249174" y="402717"/>
                  </a:lnTo>
                  <a:lnTo>
                    <a:pt x="255746" y="394430"/>
                  </a:lnTo>
                  <a:lnTo>
                    <a:pt x="275368" y="396430"/>
                  </a:lnTo>
                  <a:lnTo>
                    <a:pt x="302895" y="384524"/>
                  </a:lnTo>
                  <a:lnTo>
                    <a:pt x="324231" y="383096"/>
                  </a:lnTo>
                  <a:lnTo>
                    <a:pt x="346901" y="395002"/>
                  </a:lnTo>
                  <a:lnTo>
                    <a:pt x="353187" y="388239"/>
                  </a:lnTo>
                  <a:lnTo>
                    <a:pt x="359569" y="356616"/>
                  </a:lnTo>
                  <a:lnTo>
                    <a:pt x="350615" y="353568"/>
                  </a:lnTo>
                  <a:lnTo>
                    <a:pt x="342805" y="327184"/>
                  </a:lnTo>
                  <a:lnTo>
                    <a:pt x="274415" y="308229"/>
                  </a:lnTo>
                  <a:lnTo>
                    <a:pt x="254127" y="347472"/>
                  </a:lnTo>
                  <a:lnTo>
                    <a:pt x="246698" y="347091"/>
                  </a:lnTo>
                  <a:lnTo>
                    <a:pt x="249269" y="323755"/>
                  </a:lnTo>
                  <a:lnTo>
                    <a:pt x="241364" y="309182"/>
                  </a:lnTo>
                  <a:lnTo>
                    <a:pt x="252794" y="300514"/>
                  </a:lnTo>
                  <a:lnTo>
                    <a:pt x="222695" y="291655"/>
                  </a:lnTo>
                  <a:lnTo>
                    <a:pt x="219170" y="282416"/>
                  </a:lnTo>
                  <a:lnTo>
                    <a:pt x="242316" y="280892"/>
                  </a:lnTo>
                  <a:lnTo>
                    <a:pt x="241649" y="252127"/>
                  </a:lnTo>
                  <a:lnTo>
                    <a:pt x="257175" y="246031"/>
                  </a:lnTo>
                  <a:lnTo>
                    <a:pt x="247460" y="268605"/>
                  </a:lnTo>
                  <a:lnTo>
                    <a:pt x="255556" y="279654"/>
                  </a:lnTo>
                  <a:lnTo>
                    <a:pt x="262223" y="272796"/>
                  </a:lnTo>
                  <a:lnTo>
                    <a:pt x="268510" y="281559"/>
                  </a:lnTo>
                  <a:lnTo>
                    <a:pt x="301657" y="273653"/>
                  </a:lnTo>
                  <a:lnTo>
                    <a:pt x="309753" y="285179"/>
                  </a:lnTo>
                  <a:lnTo>
                    <a:pt x="345758" y="271463"/>
                  </a:lnTo>
                  <a:lnTo>
                    <a:pt x="359855" y="272510"/>
                  </a:lnTo>
                  <a:lnTo>
                    <a:pt x="364046" y="282035"/>
                  </a:lnTo>
                  <a:lnTo>
                    <a:pt x="379476" y="262128"/>
                  </a:lnTo>
                  <a:lnTo>
                    <a:pt x="368713" y="268796"/>
                  </a:lnTo>
                  <a:lnTo>
                    <a:pt x="333756" y="261366"/>
                  </a:lnTo>
                  <a:lnTo>
                    <a:pt x="347567" y="251174"/>
                  </a:lnTo>
                  <a:lnTo>
                    <a:pt x="337090" y="237554"/>
                  </a:lnTo>
                  <a:lnTo>
                    <a:pt x="321945" y="243554"/>
                  </a:lnTo>
                  <a:lnTo>
                    <a:pt x="319278" y="254032"/>
                  </a:lnTo>
                  <a:lnTo>
                    <a:pt x="302419" y="255556"/>
                  </a:lnTo>
                  <a:lnTo>
                    <a:pt x="306134" y="246983"/>
                  </a:lnTo>
                  <a:lnTo>
                    <a:pt x="286131" y="254413"/>
                  </a:lnTo>
                  <a:lnTo>
                    <a:pt x="309086" y="220790"/>
                  </a:lnTo>
                  <a:lnTo>
                    <a:pt x="299752" y="213360"/>
                  </a:lnTo>
                  <a:lnTo>
                    <a:pt x="294704" y="221837"/>
                  </a:lnTo>
                  <a:lnTo>
                    <a:pt x="275939" y="221361"/>
                  </a:lnTo>
                  <a:lnTo>
                    <a:pt x="227076" y="247459"/>
                  </a:lnTo>
                  <a:lnTo>
                    <a:pt x="197930" y="237363"/>
                  </a:lnTo>
                  <a:lnTo>
                    <a:pt x="187452" y="251555"/>
                  </a:lnTo>
                  <a:lnTo>
                    <a:pt x="161639" y="252794"/>
                  </a:lnTo>
                  <a:lnTo>
                    <a:pt x="155639" y="230791"/>
                  </a:lnTo>
                  <a:lnTo>
                    <a:pt x="166116" y="223647"/>
                  </a:lnTo>
                  <a:lnTo>
                    <a:pt x="152781" y="202883"/>
                  </a:lnTo>
                  <a:lnTo>
                    <a:pt x="166307" y="170879"/>
                  </a:lnTo>
                  <a:lnTo>
                    <a:pt x="160211" y="142684"/>
                  </a:lnTo>
                  <a:lnTo>
                    <a:pt x="170021" y="125540"/>
                  </a:lnTo>
                  <a:lnTo>
                    <a:pt x="185833" y="119444"/>
                  </a:lnTo>
                  <a:lnTo>
                    <a:pt x="188976" y="109823"/>
                  </a:lnTo>
                  <a:lnTo>
                    <a:pt x="225838" y="105918"/>
                  </a:lnTo>
                  <a:lnTo>
                    <a:pt x="228410" y="90392"/>
                  </a:lnTo>
                  <a:lnTo>
                    <a:pt x="244316" y="93154"/>
                  </a:lnTo>
                  <a:lnTo>
                    <a:pt x="242221" y="79724"/>
                  </a:lnTo>
                  <a:lnTo>
                    <a:pt x="253079" y="77533"/>
                  </a:lnTo>
                  <a:lnTo>
                    <a:pt x="252889" y="69818"/>
                  </a:lnTo>
                  <a:lnTo>
                    <a:pt x="278511" y="77724"/>
                  </a:lnTo>
                  <a:lnTo>
                    <a:pt x="293180" y="67151"/>
                  </a:lnTo>
                  <a:lnTo>
                    <a:pt x="306610" y="68866"/>
                  </a:lnTo>
                  <a:lnTo>
                    <a:pt x="294704" y="59341"/>
                  </a:lnTo>
                  <a:lnTo>
                    <a:pt x="330804" y="45815"/>
                  </a:lnTo>
                  <a:lnTo>
                    <a:pt x="350234" y="53340"/>
                  </a:lnTo>
                  <a:lnTo>
                    <a:pt x="343948" y="67056"/>
                  </a:lnTo>
                  <a:lnTo>
                    <a:pt x="350330" y="71819"/>
                  </a:lnTo>
                  <a:lnTo>
                    <a:pt x="358902" y="62484"/>
                  </a:lnTo>
                  <a:lnTo>
                    <a:pt x="388715" y="60579"/>
                  </a:lnTo>
                  <a:lnTo>
                    <a:pt x="379286" y="56959"/>
                  </a:lnTo>
                  <a:lnTo>
                    <a:pt x="393573" y="40100"/>
                  </a:lnTo>
                  <a:lnTo>
                    <a:pt x="427768" y="35052"/>
                  </a:lnTo>
                  <a:lnTo>
                    <a:pt x="443865" y="46482"/>
                  </a:lnTo>
                  <a:lnTo>
                    <a:pt x="446246" y="28766"/>
                  </a:lnTo>
                  <a:lnTo>
                    <a:pt x="473964" y="17431"/>
                  </a:lnTo>
                  <a:close/>
                  <a:moveTo>
                    <a:pt x="459486" y="0"/>
                  </a:moveTo>
                  <a:lnTo>
                    <a:pt x="471392" y="8763"/>
                  </a:lnTo>
                  <a:lnTo>
                    <a:pt x="452914" y="7429"/>
                  </a:lnTo>
                  <a:lnTo>
                    <a:pt x="459486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4968729-2BB0-B7A6-4E7B-18214F498463}"/>
                </a:ext>
              </a:extLst>
            </p:cNvPr>
            <p:cNvSpPr/>
            <p:nvPr/>
          </p:nvSpPr>
          <p:spPr>
            <a:xfrm>
              <a:off x="2730550" y="2312991"/>
              <a:ext cx="789552" cy="997519"/>
            </a:xfrm>
            <a:custGeom>
              <a:avLst/>
              <a:gdLst>
                <a:gd name="connsiteX0" fmla="*/ 69913 w 503015"/>
                <a:gd name="connsiteY0" fmla="*/ 37338 h 635508"/>
                <a:gd name="connsiteX1" fmla="*/ 76105 w 503015"/>
                <a:gd name="connsiteY1" fmla="*/ 43625 h 635508"/>
                <a:gd name="connsiteX2" fmla="*/ 95536 w 503015"/>
                <a:gd name="connsiteY2" fmla="*/ 40100 h 635508"/>
                <a:gd name="connsiteX3" fmla="*/ 92488 w 503015"/>
                <a:gd name="connsiteY3" fmla="*/ 47720 h 635508"/>
                <a:gd name="connsiteX4" fmla="*/ 101156 w 503015"/>
                <a:gd name="connsiteY4" fmla="*/ 47149 h 635508"/>
                <a:gd name="connsiteX5" fmla="*/ 101918 w 503015"/>
                <a:gd name="connsiteY5" fmla="*/ 60960 h 635508"/>
                <a:gd name="connsiteX6" fmla="*/ 115348 w 503015"/>
                <a:gd name="connsiteY6" fmla="*/ 73152 h 635508"/>
                <a:gd name="connsiteX7" fmla="*/ 111157 w 503015"/>
                <a:gd name="connsiteY7" fmla="*/ 82867 h 635508"/>
                <a:gd name="connsiteX8" fmla="*/ 111157 w 503015"/>
                <a:gd name="connsiteY8" fmla="*/ 82867 h 635508"/>
                <a:gd name="connsiteX9" fmla="*/ 96488 w 503015"/>
                <a:gd name="connsiteY9" fmla="*/ 97726 h 635508"/>
                <a:gd name="connsiteX10" fmla="*/ 95822 w 503015"/>
                <a:gd name="connsiteY10" fmla="*/ 84296 h 635508"/>
                <a:gd name="connsiteX11" fmla="*/ 77152 w 503015"/>
                <a:gd name="connsiteY11" fmla="*/ 81058 h 635508"/>
                <a:gd name="connsiteX12" fmla="*/ 64579 w 503015"/>
                <a:gd name="connsiteY12" fmla="*/ 63341 h 635508"/>
                <a:gd name="connsiteX13" fmla="*/ 64579 w 503015"/>
                <a:gd name="connsiteY13" fmla="*/ 63341 h 635508"/>
                <a:gd name="connsiteX14" fmla="*/ 54007 w 503015"/>
                <a:gd name="connsiteY14" fmla="*/ 43339 h 635508"/>
                <a:gd name="connsiteX15" fmla="*/ 69913 w 503015"/>
                <a:gd name="connsiteY15" fmla="*/ 37338 h 635508"/>
                <a:gd name="connsiteX16" fmla="*/ 175927 w 503015"/>
                <a:gd name="connsiteY16" fmla="*/ 0 h 635508"/>
                <a:gd name="connsiteX17" fmla="*/ 179261 w 503015"/>
                <a:gd name="connsiteY17" fmla="*/ 15812 h 635508"/>
                <a:gd name="connsiteX18" fmla="*/ 164782 w 503015"/>
                <a:gd name="connsiteY18" fmla="*/ 35814 h 635508"/>
                <a:gd name="connsiteX19" fmla="*/ 178975 w 503015"/>
                <a:gd name="connsiteY19" fmla="*/ 55245 h 635508"/>
                <a:gd name="connsiteX20" fmla="*/ 232601 w 503015"/>
                <a:gd name="connsiteY20" fmla="*/ 58483 h 635508"/>
                <a:gd name="connsiteX21" fmla="*/ 283369 w 503015"/>
                <a:gd name="connsiteY21" fmla="*/ 42672 h 635508"/>
                <a:gd name="connsiteX22" fmla="*/ 283369 w 503015"/>
                <a:gd name="connsiteY22" fmla="*/ 42672 h 635508"/>
                <a:gd name="connsiteX23" fmla="*/ 316325 w 503015"/>
                <a:gd name="connsiteY23" fmla="*/ 129254 h 635508"/>
                <a:gd name="connsiteX24" fmla="*/ 331375 w 503015"/>
                <a:gd name="connsiteY24" fmla="*/ 130397 h 635508"/>
                <a:gd name="connsiteX25" fmla="*/ 342900 w 503015"/>
                <a:gd name="connsiteY25" fmla="*/ 146018 h 635508"/>
                <a:gd name="connsiteX26" fmla="*/ 369570 w 503015"/>
                <a:gd name="connsiteY26" fmla="*/ 141256 h 635508"/>
                <a:gd name="connsiteX27" fmla="*/ 379571 w 503015"/>
                <a:gd name="connsiteY27" fmla="*/ 123444 h 635508"/>
                <a:gd name="connsiteX28" fmla="*/ 399098 w 503015"/>
                <a:gd name="connsiteY28" fmla="*/ 117158 h 635508"/>
                <a:gd name="connsiteX29" fmla="*/ 409099 w 503015"/>
                <a:gd name="connsiteY29" fmla="*/ 96679 h 635508"/>
                <a:gd name="connsiteX30" fmla="*/ 481774 w 503015"/>
                <a:gd name="connsiteY30" fmla="*/ 117919 h 635508"/>
                <a:gd name="connsiteX31" fmla="*/ 481774 w 503015"/>
                <a:gd name="connsiteY31" fmla="*/ 117919 h 635508"/>
                <a:gd name="connsiteX32" fmla="*/ 477393 w 503015"/>
                <a:gd name="connsiteY32" fmla="*/ 173641 h 635508"/>
                <a:gd name="connsiteX33" fmla="*/ 491585 w 503015"/>
                <a:gd name="connsiteY33" fmla="*/ 224600 h 635508"/>
                <a:gd name="connsiteX34" fmla="*/ 469202 w 503015"/>
                <a:gd name="connsiteY34" fmla="*/ 263557 h 635508"/>
                <a:gd name="connsiteX35" fmla="*/ 489490 w 503015"/>
                <a:gd name="connsiteY35" fmla="*/ 365474 h 635508"/>
                <a:gd name="connsiteX36" fmla="*/ 501110 w 503015"/>
                <a:gd name="connsiteY36" fmla="*/ 378428 h 635508"/>
                <a:gd name="connsiteX37" fmla="*/ 496348 w 503015"/>
                <a:gd name="connsiteY37" fmla="*/ 400145 h 635508"/>
                <a:gd name="connsiteX38" fmla="*/ 503015 w 503015"/>
                <a:gd name="connsiteY38" fmla="*/ 417100 h 635508"/>
                <a:gd name="connsiteX39" fmla="*/ 489871 w 503015"/>
                <a:gd name="connsiteY39" fmla="*/ 428244 h 635508"/>
                <a:gd name="connsiteX40" fmla="*/ 460534 w 503015"/>
                <a:gd name="connsiteY40" fmla="*/ 426910 h 635508"/>
                <a:gd name="connsiteX41" fmla="*/ 459867 w 503015"/>
                <a:gd name="connsiteY41" fmla="*/ 435959 h 635508"/>
                <a:gd name="connsiteX42" fmla="*/ 448247 w 503015"/>
                <a:gd name="connsiteY42" fmla="*/ 439674 h 635508"/>
                <a:gd name="connsiteX43" fmla="*/ 439769 w 503015"/>
                <a:gd name="connsiteY43" fmla="*/ 478917 h 635508"/>
                <a:gd name="connsiteX44" fmla="*/ 431959 w 503015"/>
                <a:gd name="connsiteY44" fmla="*/ 483489 h 635508"/>
                <a:gd name="connsiteX45" fmla="*/ 435483 w 503015"/>
                <a:gd name="connsiteY45" fmla="*/ 496824 h 635508"/>
                <a:gd name="connsiteX46" fmla="*/ 421862 w 503015"/>
                <a:gd name="connsiteY46" fmla="*/ 506254 h 635508"/>
                <a:gd name="connsiteX47" fmla="*/ 422529 w 503015"/>
                <a:gd name="connsiteY47" fmla="*/ 524827 h 635508"/>
                <a:gd name="connsiteX48" fmla="*/ 415385 w 503015"/>
                <a:gd name="connsiteY48" fmla="*/ 530828 h 635508"/>
                <a:gd name="connsiteX49" fmla="*/ 415385 w 503015"/>
                <a:gd name="connsiteY49" fmla="*/ 530828 h 635508"/>
                <a:gd name="connsiteX50" fmla="*/ 411956 w 503015"/>
                <a:gd name="connsiteY50" fmla="*/ 550355 h 635508"/>
                <a:gd name="connsiteX51" fmla="*/ 411956 w 503015"/>
                <a:gd name="connsiteY51" fmla="*/ 550355 h 635508"/>
                <a:gd name="connsiteX52" fmla="*/ 365855 w 503015"/>
                <a:gd name="connsiteY52" fmla="*/ 537115 h 635508"/>
                <a:gd name="connsiteX53" fmla="*/ 356044 w 503015"/>
                <a:gd name="connsiteY53" fmla="*/ 520065 h 635508"/>
                <a:gd name="connsiteX54" fmla="*/ 320231 w 503015"/>
                <a:gd name="connsiteY54" fmla="*/ 515874 h 635508"/>
                <a:gd name="connsiteX55" fmla="*/ 322516 w 503015"/>
                <a:gd name="connsiteY55" fmla="*/ 534829 h 635508"/>
                <a:gd name="connsiteX56" fmla="*/ 263557 w 503015"/>
                <a:gd name="connsiteY56" fmla="*/ 557975 h 635508"/>
                <a:gd name="connsiteX57" fmla="*/ 249365 w 503015"/>
                <a:gd name="connsiteY57" fmla="*/ 589312 h 635508"/>
                <a:gd name="connsiteX58" fmla="*/ 235172 w 503015"/>
                <a:gd name="connsiteY58" fmla="*/ 587693 h 635508"/>
                <a:gd name="connsiteX59" fmla="*/ 224219 w 503015"/>
                <a:gd name="connsiteY59" fmla="*/ 596551 h 635508"/>
                <a:gd name="connsiteX60" fmla="*/ 169450 w 503015"/>
                <a:gd name="connsiteY60" fmla="*/ 590169 h 635508"/>
                <a:gd name="connsiteX61" fmla="*/ 131921 w 503015"/>
                <a:gd name="connsiteY61" fmla="*/ 611981 h 635508"/>
                <a:gd name="connsiteX62" fmla="*/ 124682 w 503015"/>
                <a:gd name="connsiteY62" fmla="*/ 598837 h 635508"/>
                <a:gd name="connsiteX63" fmla="*/ 75248 w 503015"/>
                <a:gd name="connsiteY63" fmla="*/ 635508 h 635508"/>
                <a:gd name="connsiteX64" fmla="*/ 75248 w 503015"/>
                <a:gd name="connsiteY64" fmla="*/ 635508 h 635508"/>
                <a:gd name="connsiteX65" fmla="*/ 62960 w 503015"/>
                <a:gd name="connsiteY65" fmla="*/ 581692 h 635508"/>
                <a:gd name="connsiteX66" fmla="*/ 70199 w 503015"/>
                <a:gd name="connsiteY66" fmla="*/ 578263 h 635508"/>
                <a:gd name="connsiteX67" fmla="*/ 70199 w 503015"/>
                <a:gd name="connsiteY67" fmla="*/ 578263 h 635508"/>
                <a:gd name="connsiteX68" fmla="*/ 71819 w 503015"/>
                <a:gd name="connsiteY68" fmla="*/ 573500 h 635508"/>
                <a:gd name="connsiteX69" fmla="*/ 71819 w 503015"/>
                <a:gd name="connsiteY69" fmla="*/ 573500 h 635508"/>
                <a:gd name="connsiteX70" fmla="*/ 91345 w 503015"/>
                <a:gd name="connsiteY70" fmla="*/ 572452 h 635508"/>
                <a:gd name="connsiteX71" fmla="*/ 89916 w 503015"/>
                <a:gd name="connsiteY71" fmla="*/ 564928 h 635508"/>
                <a:gd name="connsiteX72" fmla="*/ 63817 w 503015"/>
                <a:gd name="connsiteY72" fmla="*/ 553688 h 635508"/>
                <a:gd name="connsiteX73" fmla="*/ 63817 w 503015"/>
                <a:gd name="connsiteY73" fmla="*/ 553688 h 635508"/>
                <a:gd name="connsiteX74" fmla="*/ 69818 w 503015"/>
                <a:gd name="connsiteY74" fmla="*/ 553688 h 635508"/>
                <a:gd name="connsiteX75" fmla="*/ 69818 w 503015"/>
                <a:gd name="connsiteY75" fmla="*/ 553688 h 635508"/>
                <a:gd name="connsiteX76" fmla="*/ 100298 w 503015"/>
                <a:gd name="connsiteY76" fmla="*/ 516826 h 635508"/>
                <a:gd name="connsiteX77" fmla="*/ 92964 w 503015"/>
                <a:gd name="connsiteY77" fmla="*/ 495967 h 635508"/>
                <a:gd name="connsiteX78" fmla="*/ 79534 w 503015"/>
                <a:gd name="connsiteY78" fmla="*/ 511207 h 635508"/>
                <a:gd name="connsiteX79" fmla="*/ 70675 w 503015"/>
                <a:gd name="connsiteY79" fmla="*/ 508063 h 635508"/>
                <a:gd name="connsiteX80" fmla="*/ 76200 w 503015"/>
                <a:gd name="connsiteY80" fmla="*/ 500348 h 635508"/>
                <a:gd name="connsiteX81" fmla="*/ 68675 w 503015"/>
                <a:gd name="connsiteY81" fmla="*/ 483203 h 635508"/>
                <a:gd name="connsiteX82" fmla="*/ 83248 w 503015"/>
                <a:gd name="connsiteY82" fmla="*/ 466249 h 635508"/>
                <a:gd name="connsiteX83" fmla="*/ 57055 w 503015"/>
                <a:gd name="connsiteY83" fmla="*/ 428434 h 635508"/>
                <a:gd name="connsiteX84" fmla="*/ 45434 w 503015"/>
                <a:gd name="connsiteY84" fmla="*/ 431101 h 635508"/>
                <a:gd name="connsiteX85" fmla="*/ 20288 w 503015"/>
                <a:gd name="connsiteY85" fmla="*/ 419195 h 635508"/>
                <a:gd name="connsiteX86" fmla="*/ 0 w 503015"/>
                <a:gd name="connsiteY86" fmla="*/ 424243 h 635508"/>
                <a:gd name="connsiteX87" fmla="*/ 10001 w 503015"/>
                <a:gd name="connsiteY87" fmla="*/ 395573 h 635508"/>
                <a:gd name="connsiteX88" fmla="*/ 17812 w 503015"/>
                <a:gd name="connsiteY88" fmla="*/ 387667 h 635508"/>
                <a:gd name="connsiteX89" fmla="*/ 39433 w 503015"/>
                <a:gd name="connsiteY89" fmla="*/ 387858 h 635508"/>
                <a:gd name="connsiteX90" fmla="*/ 47530 w 503015"/>
                <a:gd name="connsiteY90" fmla="*/ 374142 h 635508"/>
                <a:gd name="connsiteX91" fmla="*/ 27051 w 503015"/>
                <a:gd name="connsiteY91" fmla="*/ 370999 h 635508"/>
                <a:gd name="connsiteX92" fmla="*/ 13049 w 503015"/>
                <a:gd name="connsiteY92" fmla="*/ 381571 h 635508"/>
                <a:gd name="connsiteX93" fmla="*/ 13716 w 503015"/>
                <a:gd name="connsiteY93" fmla="*/ 355568 h 635508"/>
                <a:gd name="connsiteX94" fmla="*/ 571 w 503015"/>
                <a:gd name="connsiteY94" fmla="*/ 339471 h 635508"/>
                <a:gd name="connsiteX95" fmla="*/ 571 w 503015"/>
                <a:gd name="connsiteY95" fmla="*/ 339471 h 635508"/>
                <a:gd name="connsiteX96" fmla="*/ 6953 w 503015"/>
                <a:gd name="connsiteY96" fmla="*/ 329755 h 635508"/>
                <a:gd name="connsiteX97" fmla="*/ 20860 w 503015"/>
                <a:gd name="connsiteY97" fmla="*/ 333851 h 635508"/>
                <a:gd name="connsiteX98" fmla="*/ 23622 w 503015"/>
                <a:gd name="connsiteY98" fmla="*/ 294227 h 635508"/>
                <a:gd name="connsiteX99" fmla="*/ 41624 w 503015"/>
                <a:gd name="connsiteY99" fmla="*/ 294608 h 635508"/>
                <a:gd name="connsiteX100" fmla="*/ 41243 w 503015"/>
                <a:gd name="connsiteY100" fmla="*/ 271558 h 635508"/>
                <a:gd name="connsiteX101" fmla="*/ 53816 w 503015"/>
                <a:gd name="connsiteY101" fmla="*/ 264605 h 635508"/>
                <a:gd name="connsiteX102" fmla="*/ 71723 w 503015"/>
                <a:gd name="connsiteY102" fmla="*/ 270415 h 635508"/>
                <a:gd name="connsiteX103" fmla="*/ 76295 w 503015"/>
                <a:gd name="connsiteY103" fmla="*/ 261938 h 635508"/>
                <a:gd name="connsiteX104" fmla="*/ 69818 w 503015"/>
                <a:gd name="connsiteY104" fmla="*/ 256794 h 635508"/>
                <a:gd name="connsiteX105" fmla="*/ 92488 w 503015"/>
                <a:gd name="connsiteY105" fmla="*/ 243078 h 635508"/>
                <a:gd name="connsiteX106" fmla="*/ 104680 w 503015"/>
                <a:gd name="connsiteY106" fmla="*/ 252889 h 635508"/>
                <a:gd name="connsiteX107" fmla="*/ 123920 w 503015"/>
                <a:gd name="connsiteY107" fmla="*/ 240697 h 635508"/>
                <a:gd name="connsiteX108" fmla="*/ 130588 w 503015"/>
                <a:gd name="connsiteY108" fmla="*/ 246412 h 635508"/>
                <a:gd name="connsiteX109" fmla="*/ 126397 w 503015"/>
                <a:gd name="connsiteY109" fmla="*/ 216313 h 635508"/>
                <a:gd name="connsiteX110" fmla="*/ 142208 w 503015"/>
                <a:gd name="connsiteY110" fmla="*/ 213550 h 635508"/>
                <a:gd name="connsiteX111" fmla="*/ 132874 w 503015"/>
                <a:gd name="connsiteY111" fmla="*/ 156972 h 635508"/>
                <a:gd name="connsiteX112" fmla="*/ 149447 w 503015"/>
                <a:gd name="connsiteY112" fmla="*/ 133826 h 635508"/>
                <a:gd name="connsiteX113" fmla="*/ 146685 w 503015"/>
                <a:gd name="connsiteY113" fmla="*/ 101727 h 635508"/>
                <a:gd name="connsiteX114" fmla="*/ 141541 w 503015"/>
                <a:gd name="connsiteY114" fmla="*/ 93345 h 635508"/>
                <a:gd name="connsiteX115" fmla="*/ 133160 w 503015"/>
                <a:gd name="connsiteY115" fmla="*/ 100393 h 635508"/>
                <a:gd name="connsiteX116" fmla="*/ 133160 w 503015"/>
                <a:gd name="connsiteY116" fmla="*/ 100393 h 635508"/>
                <a:gd name="connsiteX117" fmla="*/ 127635 w 503015"/>
                <a:gd name="connsiteY117" fmla="*/ 101727 h 635508"/>
                <a:gd name="connsiteX118" fmla="*/ 119158 w 503015"/>
                <a:gd name="connsiteY118" fmla="*/ 73247 h 635508"/>
                <a:gd name="connsiteX119" fmla="*/ 132302 w 503015"/>
                <a:gd name="connsiteY119" fmla="*/ 76295 h 635508"/>
                <a:gd name="connsiteX120" fmla="*/ 108966 w 503015"/>
                <a:gd name="connsiteY120" fmla="*/ 61627 h 635508"/>
                <a:gd name="connsiteX121" fmla="*/ 113157 w 503015"/>
                <a:gd name="connsiteY121" fmla="*/ 54864 h 635508"/>
                <a:gd name="connsiteX122" fmla="*/ 100870 w 503015"/>
                <a:gd name="connsiteY122" fmla="*/ 43339 h 635508"/>
                <a:gd name="connsiteX123" fmla="*/ 101822 w 503015"/>
                <a:gd name="connsiteY123" fmla="*/ 33338 h 635508"/>
                <a:gd name="connsiteX124" fmla="*/ 117824 w 503015"/>
                <a:gd name="connsiteY124" fmla="*/ 25241 h 635508"/>
                <a:gd name="connsiteX125" fmla="*/ 118777 w 503015"/>
                <a:gd name="connsiteY125" fmla="*/ 13144 h 635508"/>
                <a:gd name="connsiteX126" fmla="*/ 135065 w 503015"/>
                <a:gd name="connsiteY126" fmla="*/ 14383 h 635508"/>
                <a:gd name="connsiteX127" fmla="*/ 130016 w 503015"/>
                <a:gd name="connsiteY127" fmla="*/ 10477 h 635508"/>
                <a:gd name="connsiteX128" fmla="*/ 139636 w 503015"/>
                <a:gd name="connsiteY128" fmla="*/ 2667 h 635508"/>
                <a:gd name="connsiteX129" fmla="*/ 151352 w 503015"/>
                <a:gd name="connsiteY129" fmla="*/ 10096 h 635508"/>
                <a:gd name="connsiteX130" fmla="*/ 175927 w 503015"/>
                <a:gd name="connsiteY130" fmla="*/ 0 h 63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03015" h="635508">
                  <a:moveTo>
                    <a:pt x="69913" y="37338"/>
                  </a:moveTo>
                  <a:lnTo>
                    <a:pt x="76105" y="43625"/>
                  </a:lnTo>
                  <a:lnTo>
                    <a:pt x="95536" y="40100"/>
                  </a:lnTo>
                  <a:lnTo>
                    <a:pt x="92488" y="47720"/>
                  </a:lnTo>
                  <a:lnTo>
                    <a:pt x="101156" y="47149"/>
                  </a:lnTo>
                  <a:lnTo>
                    <a:pt x="101918" y="60960"/>
                  </a:lnTo>
                  <a:lnTo>
                    <a:pt x="115348" y="73152"/>
                  </a:lnTo>
                  <a:lnTo>
                    <a:pt x="111157" y="82867"/>
                  </a:lnTo>
                  <a:lnTo>
                    <a:pt x="111157" y="82867"/>
                  </a:lnTo>
                  <a:lnTo>
                    <a:pt x="96488" y="97726"/>
                  </a:lnTo>
                  <a:lnTo>
                    <a:pt x="95822" y="84296"/>
                  </a:lnTo>
                  <a:lnTo>
                    <a:pt x="77152" y="81058"/>
                  </a:lnTo>
                  <a:lnTo>
                    <a:pt x="64579" y="63341"/>
                  </a:lnTo>
                  <a:lnTo>
                    <a:pt x="64579" y="63341"/>
                  </a:lnTo>
                  <a:lnTo>
                    <a:pt x="54007" y="43339"/>
                  </a:lnTo>
                  <a:lnTo>
                    <a:pt x="69913" y="37338"/>
                  </a:lnTo>
                  <a:close/>
                  <a:moveTo>
                    <a:pt x="175927" y="0"/>
                  </a:moveTo>
                  <a:lnTo>
                    <a:pt x="179261" y="15812"/>
                  </a:lnTo>
                  <a:lnTo>
                    <a:pt x="164782" y="35814"/>
                  </a:lnTo>
                  <a:lnTo>
                    <a:pt x="178975" y="55245"/>
                  </a:lnTo>
                  <a:lnTo>
                    <a:pt x="232601" y="58483"/>
                  </a:lnTo>
                  <a:lnTo>
                    <a:pt x="283369" y="42672"/>
                  </a:lnTo>
                  <a:lnTo>
                    <a:pt x="283369" y="42672"/>
                  </a:lnTo>
                  <a:lnTo>
                    <a:pt x="316325" y="129254"/>
                  </a:lnTo>
                  <a:lnTo>
                    <a:pt x="331375" y="130397"/>
                  </a:lnTo>
                  <a:lnTo>
                    <a:pt x="342900" y="146018"/>
                  </a:lnTo>
                  <a:lnTo>
                    <a:pt x="369570" y="141256"/>
                  </a:lnTo>
                  <a:lnTo>
                    <a:pt x="379571" y="123444"/>
                  </a:lnTo>
                  <a:lnTo>
                    <a:pt x="399098" y="117158"/>
                  </a:lnTo>
                  <a:lnTo>
                    <a:pt x="409099" y="96679"/>
                  </a:lnTo>
                  <a:lnTo>
                    <a:pt x="481774" y="117919"/>
                  </a:lnTo>
                  <a:lnTo>
                    <a:pt x="481774" y="117919"/>
                  </a:lnTo>
                  <a:lnTo>
                    <a:pt x="477393" y="173641"/>
                  </a:lnTo>
                  <a:lnTo>
                    <a:pt x="491585" y="224600"/>
                  </a:lnTo>
                  <a:lnTo>
                    <a:pt x="469202" y="263557"/>
                  </a:lnTo>
                  <a:lnTo>
                    <a:pt x="489490" y="365474"/>
                  </a:lnTo>
                  <a:lnTo>
                    <a:pt x="501110" y="378428"/>
                  </a:lnTo>
                  <a:lnTo>
                    <a:pt x="496348" y="400145"/>
                  </a:lnTo>
                  <a:lnTo>
                    <a:pt x="503015" y="417100"/>
                  </a:lnTo>
                  <a:lnTo>
                    <a:pt x="489871" y="428244"/>
                  </a:lnTo>
                  <a:lnTo>
                    <a:pt x="460534" y="426910"/>
                  </a:lnTo>
                  <a:lnTo>
                    <a:pt x="459867" y="435959"/>
                  </a:lnTo>
                  <a:lnTo>
                    <a:pt x="448247" y="439674"/>
                  </a:lnTo>
                  <a:lnTo>
                    <a:pt x="439769" y="478917"/>
                  </a:lnTo>
                  <a:lnTo>
                    <a:pt x="431959" y="483489"/>
                  </a:lnTo>
                  <a:lnTo>
                    <a:pt x="435483" y="496824"/>
                  </a:lnTo>
                  <a:lnTo>
                    <a:pt x="421862" y="506254"/>
                  </a:lnTo>
                  <a:lnTo>
                    <a:pt x="422529" y="524827"/>
                  </a:lnTo>
                  <a:lnTo>
                    <a:pt x="415385" y="530828"/>
                  </a:lnTo>
                  <a:lnTo>
                    <a:pt x="415385" y="530828"/>
                  </a:lnTo>
                  <a:lnTo>
                    <a:pt x="411956" y="550355"/>
                  </a:lnTo>
                  <a:lnTo>
                    <a:pt x="411956" y="550355"/>
                  </a:lnTo>
                  <a:lnTo>
                    <a:pt x="365855" y="537115"/>
                  </a:lnTo>
                  <a:lnTo>
                    <a:pt x="356044" y="520065"/>
                  </a:lnTo>
                  <a:lnTo>
                    <a:pt x="320231" y="515874"/>
                  </a:lnTo>
                  <a:lnTo>
                    <a:pt x="322516" y="534829"/>
                  </a:lnTo>
                  <a:lnTo>
                    <a:pt x="263557" y="557975"/>
                  </a:lnTo>
                  <a:lnTo>
                    <a:pt x="249365" y="589312"/>
                  </a:lnTo>
                  <a:lnTo>
                    <a:pt x="235172" y="587693"/>
                  </a:lnTo>
                  <a:lnTo>
                    <a:pt x="224219" y="596551"/>
                  </a:lnTo>
                  <a:lnTo>
                    <a:pt x="169450" y="590169"/>
                  </a:lnTo>
                  <a:lnTo>
                    <a:pt x="131921" y="611981"/>
                  </a:lnTo>
                  <a:lnTo>
                    <a:pt x="124682" y="598837"/>
                  </a:lnTo>
                  <a:lnTo>
                    <a:pt x="75248" y="635508"/>
                  </a:lnTo>
                  <a:lnTo>
                    <a:pt x="75248" y="635508"/>
                  </a:lnTo>
                  <a:lnTo>
                    <a:pt x="62960" y="581692"/>
                  </a:lnTo>
                  <a:lnTo>
                    <a:pt x="70199" y="578263"/>
                  </a:lnTo>
                  <a:lnTo>
                    <a:pt x="70199" y="578263"/>
                  </a:lnTo>
                  <a:lnTo>
                    <a:pt x="71819" y="573500"/>
                  </a:lnTo>
                  <a:lnTo>
                    <a:pt x="71819" y="573500"/>
                  </a:lnTo>
                  <a:lnTo>
                    <a:pt x="91345" y="572452"/>
                  </a:lnTo>
                  <a:lnTo>
                    <a:pt x="89916" y="564928"/>
                  </a:lnTo>
                  <a:lnTo>
                    <a:pt x="63817" y="553688"/>
                  </a:lnTo>
                  <a:lnTo>
                    <a:pt x="63817" y="553688"/>
                  </a:lnTo>
                  <a:lnTo>
                    <a:pt x="69818" y="553688"/>
                  </a:lnTo>
                  <a:lnTo>
                    <a:pt x="69818" y="553688"/>
                  </a:lnTo>
                  <a:lnTo>
                    <a:pt x="100298" y="516826"/>
                  </a:lnTo>
                  <a:lnTo>
                    <a:pt x="92964" y="495967"/>
                  </a:lnTo>
                  <a:lnTo>
                    <a:pt x="79534" y="511207"/>
                  </a:lnTo>
                  <a:lnTo>
                    <a:pt x="70675" y="508063"/>
                  </a:lnTo>
                  <a:lnTo>
                    <a:pt x="76200" y="500348"/>
                  </a:lnTo>
                  <a:lnTo>
                    <a:pt x="68675" y="483203"/>
                  </a:lnTo>
                  <a:lnTo>
                    <a:pt x="83248" y="466249"/>
                  </a:lnTo>
                  <a:lnTo>
                    <a:pt x="57055" y="428434"/>
                  </a:lnTo>
                  <a:lnTo>
                    <a:pt x="45434" y="431101"/>
                  </a:lnTo>
                  <a:lnTo>
                    <a:pt x="20288" y="419195"/>
                  </a:lnTo>
                  <a:lnTo>
                    <a:pt x="0" y="424243"/>
                  </a:lnTo>
                  <a:lnTo>
                    <a:pt x="10001" y="395573"/>
                  </a:lnTo>
                  <a:lnTo>
                    <a:pt x="17812" y="387667"/>
                  </a:lnTo>
                  <a:lnTo>
                    <a:pt x="39433" y="387858"/>
                  </a:lnTo>
                  <a:lnTo>
                    <a:pt x="47530" y="374142"/>
                  </a:lnTo>
                  <a:lnTo>
                    <a:pt x="27051" y="370999"/>
                  </a:lnTo>
                  <a:lnTo>
                    <a:pt x="13049" y="381571"/>
                  </a:lnTo>
                  <a:lnTo>
                    <a:pt x="13716" y="355568"/>
                  </a:lnTo>
                  <a:lnTo>
                    <a:pt x="571" y="339471"/>
                  </a:lnTo>
                  <a:lnTo>
                    <a:pt x="571" y="339471"/>
                  </a:lnTo>
                  <a:lnTo>
                    <a:pt x="6953" y="329755"/>
                  </a:lnTo>
                  <a:lnTo>
                    <a:pt x="20860" y="333851"/>
                  </a:lnTo>
                  <a:lnTo>
                    <a:pt x="23622" y="294227"/>
                  </a:lnTo>
                  <a:lnTo>
                    <a:pt x="41624" y="294608"/>
                  </a:lnTo>
                  <a:lnTo>
                    <a:pt x="41243" y="271558"/>
                  </a:lnTo>
                  <a:lnTo>
                    <a:pt x="53816" y="264605"/>
                  </a:lnTo>
                  <a:lnTo>
                    <a:pt x="71723" y="270415"/>
                  </a:lnTo>
                  <a:lnTo>
                    <a:pt x="76295" y="261938"/>
                  </a:lnTo>
                  <a:lnTo>
                    <a:pt x="69818" y="256794"/>
                  </a:lnTo>
                  <a:lnTo>
                    <a:pt x="92488" y="243078"/>
                  </a:lnTo>
                  <a:lnTo>
                    <a:pt x="104680" y="252889"/>
                  </a:lnTo>
                  <a:lnTo>
                    <a:pt x="123920" y="240697"/>
                  </a:lnTo>
                  <a:lnTo>
                    <a:pt x="130588" y="246412"/>
                  </a:lnTo>
                  <a:lnTo>
                    <a:pt x="126397" y="216313"/>
                  </a:lnTo>
                  <a:lnTo>
                    <a:pt x="142208" y="213550"/>
                  </a:lnTo>
                  <a:lnTo>
                    <a:pt x="132874" y="156972"/>
                  </a:lnTo>
                  <a:lnTo>
                    <a:pt x="149447" y="133826"/>
                  </a:lnTo>
                  <a:lnTo>
                    <a:pt x="146685" y="101727"/>
                  </a:lnTo>
                  <a:lnTo>
                    <a:pt x="141541" y="93345"/>
                  </a:lnTo>
                  <a:lnTo>
                    <a:pt x="133160" y="100393"/>
                  </a:lnTo>
                  <a:lnTo>
                    <a:pt x="133160" y="100393"/>
                  </a:lnTo>
                  <a:lnTo>
                    <a:pt x="127635" y="101727"/>
                  </a:lnTo>
                  <a:lnTo>
                    <a:pt x="119158" y="73247"/>
                  </a:lnTo>
                  <a:lnTo>
                    <a:pt x="132302" y="76295"/>
                  </a:lnTo>
                  <a:lnTo>
                    <a:pt x="108966" y="61627"/>
                  </a:lnTo>
                  <a:lnTo>
                    <a:pt x="113157" y="54864"/>
                  </a:lnTo>
                  <a:lnTo>
                    <a:pt x="100870" y="43339"/>
                  </a:lnTo>
                  <a:lnTo>
                    <a:pt x="101822" y="33338"/>
                  </a:lnTo>
                  <a:lnTo>
                    <a:pt x="117824" y="25241"/>
                  </a:lnTo>
                  <a:lnTo>
                    <a:pt x="118777" y="13144"/>
                  </a:lnTo>
                  <a:lnTo>
                    <a:pt x="135065" y="14383"/>
                  </a:lnTo>
                  <a:lnTo>
                    <a:pt x="130016" y="10477"/>
                  </a:lnTo>
                  <a:lnTo>
                    <a:pt x="139636" y="2667"/>
                  </a:lnTo>
                  <a:lnTo>
                    <a:pt x="151352" y="10096"/>
                  </a:lnTo>
                  <a:lnTo>
                    <a:pt x="175927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007FD820-FF84-C1BA-9833-759748CFE63A}"/>
                </a:ext>
              </a:extLst>
            </p:cNvPr>
            <p:cNvSpPr/>
            <p:nvPr/>
          </p:nvSpPr>
          <p:spPr>
            <a:xfrm>
              <a:off x="4184368" y="3237697"/>
              <a:ext cx="813323" cy="886286"/>
            </a:xfrm>
            <a:custGeom>
              <a:avLst/>
              <a:gdLst>
                <a:gd name="connsiteX0" fmla="*/ 222695 w 518159"/>
                <a:gd name="connsiteY0" fmla="*/ 8668 h 564642"/>
                <a:gd name="connsiteX1" fmla="*/ 231743 w 518159"/>
                <a:gd name="connsiteY1" fmla="*/ 0 h 564642"/>
                <a:gd name="connsiteX2" fmla="*/ 235172 w 518159"/>
                <a:gd name="connsiteY2" fmla="*/ 14954 h 564642"/>
                <a:gd name="connsiteX3" fmla="*/ 245269 w 518159"/>
                <a:gd name="connsiteY3" fmla="*/ 5906 h 564642"/>
                <a:gd name="connsiteX4" fmla="*/ 259842 w 518159"/>
                <a:gd name="connsiteY4" fmla="*/ 16574 h 564642"/>
                <a:gd name="connsiteX5" fmla="*/ 271177 w 518159"/>
                <a:gd name="connsiteY5" fmla="*/ 8382 h 564642"/>
                <a:gd name="connsiteX6" fmla="*/ 307181 w 518159"/>
                <a:gd name="connsiteY6" fmla="*/ 19717 h 564642"/>
                <a:gd name="connsiteX7" fmla="*/ 321850 w 518159"/>
                <a:gd name="connsiteY7" fmla="*/ 11525 h 564642"/>
                <a:gd name="connsiteX8" fmla="*/ 312515 w 518159"/>
                <a:gd name="connsiteY8" fmla="*/ 38291 h 564642"/>
                <a:gd name="connsiteX9" fmla="*/ 319850 w 518159"/>
                <a:gd name="connsiteY9" fmla="*/ 65056 h 564642"/>
                <a:gd name="connsiteX10" fmla="*/ 334613 w 518159"/>
                <a:gd name="connsiteY10" fmla="*/ 62008 h 564642"/>
                <a:gd name="connsiteX11" fmla="*/ 342614 w 518159"/>
                <a:gd name="connsiteY11" fmla="*/ 45625 h 564642"/>
                <a:gd name="connsiteX12" fmla="*/ 370904 w 518159"/>
                <a:gd name="connsiteY12" fmla="*/ 52769 h 564642"/>
                <a:gd name="connsiteX13" fmla="*/ 373189 w 518159"/>
                <a:gd name="connsiteY13" fmla="*/ 73724 h 564642"/>
                <a:gd name="connsiteX14" fmla="*/ 387477 w 518159"/>
                <a:gd name="connsiteY14" fmla="*/ 59627 h 564642"/>
                <a:gd name="connsiteX15" fmla="*/ 399288 w 518159"/>
                <a:gd name="connsiteY15" fmla="*/ 83534 h 564642"/>
                <a:gd name="connsiteX16" fmla="*/ 404908 w 518159"/>
                <a:gd name="connsiteY16" fmla="*/ 80391 h 564642"/>
                <a:gd name="connsiteX17" fmla="*/ 392049 w 518159"/>
                <a:gd name="connsiteY17" fmla="*/ 104108 h 564642"/>
                <a:gd name="connsiteX18" fmla="*/ 401860 w 518159"/>
                <a:gd name="connsiteY18" fmla="*/ 109157 h 564642"/>
                <a:gd name="connsiteX19" fmla="*/ 408622 w 518159"/>
                <a:gd name="connsiteY19" fmla="*/ 144590 h 564642"/>
                <a:gd name="connsiteX20" fmla="*/ 418814 w 518159"/>
                <a:gd name="connsiteY20" fmla="*/ 142589 h 564642"/>
                <a:gd name="connsiteX21" fmla="*/ 427196 w 518159"/>
                <a:gd name="connsiteY21" fmla="*/ 152495 h 564642"/>
                <a:gd name="connsiteX22" fmla="*/ 419195 w 518159"/>
                <a:gd name="connsiteY22" fmla="*/ 164783 h 564642"/>
                <a:gd name="connsiteX23" fmla="*/ 407670 w 518159"/>
                <a:gd name="connsiteY23" fmla="*/ 163544 h 564642"/>
                <a:gd name="connsiteX24" fmla="*/ 422815 w 518159"/>
                <a:gd name="connsiteY24" fmla="*/ 186119 h 564642"/>
                <a:gd name="connsiteX25" fmla="*/ 415290 w 518159"/>
                <a:gd name="connsiteY25" fmla="*/ 198882 h 564642"/>
                <a:gd name="connsiteX26" fmla="*/ 422529 w 518159"/>
                <a:gd name="connsiteY26" fmla="*/ 208407 h 564642"/>
                <a:gd name="connsiteX27" fmla="*/ 412623 w 518159"/>
                <a:gd name="connsiteY27" fmla="*/ 222695 h 564642"/>
                <a:gd name="connsiteX28" fmla="*/ 415671 w 518159"/>
                <a:gd name="connsiteY28" fmla="*/ 235934 h 564642"/>
                <a:gd name="connsiteX29" fmla="*/ 438721 w 518159"/>
                <a:gd name="connsiteY29" fmla="*/ 254794 h 564642"/>
                <a:gd name="connsiteX30" fmla="*/ 443674 w 518159"/>
                <a:gd name="connsiteY30" fmla="*/ 246126 h 564642"/>
                <a:gd name="connsiteX31" fmla="*/ 470630 w 518159"/>
                <a:gd name="connsiteY31" fmla="*/ 246793 h 564642"/>
                <a:gd name="connsiteX32" fmla="*/ 503682 w 518159"/>
                <a:gd name="connsiteY32" fmla="*/ 305943 h 564642"/>
                <a:gd name="connsiteX33" fmla="*/ 503682 w 518159"/>
                <a:gd name="connsiteY33" fmla="*/ 305943 h 564642"/>
                <a:gd name="connsiteX34" fmla="*/ 518160 w 518159"/>
                <a:gd name="connsiteY34" fmla="*/ 345281 h 564642"/>
                <a:gd name="connsiteX35" fmla="*/ 497681 w 518159"/>
                <a:gd name="connsiteY35" fmla="*/ 354235 h 564642"/>
                <a:gd name="connsiteX36" fmla="*/ 497110 w 518159"/>
                <a:gd name="connsiteY36" fmla="*/ 371189 h 564642"/>
                <a:gd name="connsiteX37" fmla="*/ 489490 w 518159"/>
                <a:gd name="connsiteY37" fmla="*/ 371189 h 564642"/>
                <a:gd name="connsiteX38" fmla="*/ 474631 w 518159"/>
                <a:gd name="connsiteY38" fmla="*/ 400336 h 564642"/>
                <a:gd name="connsiteX39" fmla="*/ 465868 w 518159"/>
                <a:gd name="connsiteY39" fmla="*/ 405384 h 564642"/>
                <a:gd name="connsiteX40" fmla="*/ 440817 w 518159"/>
                <a:gd name="connsiteY40" fmla="*/ 389954 h 564642"/>
                <a:gd name="connsiteX41" fmla="*/ 414719 w 518159"/>
                <a:gd name="connsiteY41" fmla="*/ 397383 h 564642"/>
                <a:gd name="connsiteX42" fmla="*/ 396049 w 518159"/>
                <a:gd name="connsiteY42" fmla="*/ 415671 h 564642"/>
                <a:gd name="connsiteX43" fmla="*/ 399764 w 518159"/>
                <a:gd name="connsiteY43" fmla="*/ 439007 h 564642"/>
                <a:gd name="connsiteX44" fmla="*/ 388525 w 518159"/>
                <a:gd name="connsiteY44" fmla="*/ 448247 h 564642"/>
                <a:gd name="connsiteX45" fmla="*/ 378143 w 518159"/>
                <a:gd name="connsiteY45" fmla="*/ 520160 h 564642"/>
                <a:gd name="connsiteX46" fmla="*/ 368237 w 518159"/>
                <a:gd name="connsiteY46" fmla="*/ 526256 h 564642"/>
                <a:gd name="connsiteX47" fmla="*/ 378714 w 518159"/>
                <a:gd name="connsiteY47" fmla="*/ 552545 h 564642"/>
                <a:gd name="connsiteX48" fmla="*/ 367665 w 518159"/>
                <a:gd name="connsiteY48" fmla="*/ 549307 h 564642"/>
                <a:gd name="connsiteX49" fmla="*/ 357759 w 518159"/>
                <a:gd name="connsiteY49" fmla="*/ 564642 h 564642"/>
                <a:gd name="connsiteX50" fmla="*/ 345186 w 518159"/>
                <a:gd name="connsiteY50" fmla="*/ 553307 h 564642"/>
                <a:gd name="connsiteX51" fmla="*/ 322040 w 518159"/>
                <a:gd name="connsiteY51" fmla="*/ 558546 h 564642"/>
                <a:gd name="connsiteX52" fmla="*/ 322040 w 518159"/>
                <a:gd name="connsiteY52" fmla="*/ 558546 h 564642"/>
                <a:gd name="connsiteX53" fmla="*/ 301276 w 518159"/>
                <a:gd name="connsiteY53" fmla="*/ 534924 h 564642"/>
                <a:gd name="connsiteX54" fmla="*/ 293846 w 518159"/>
                <a:gd name="connsiteY54" fmla="*/ 500063 h 564642"/>
                <a:gd name="connsiteX55" fmla="*/ 276511 w 518159"/>
                <a:gd name="connsiteY55" fmla="*/ 494348 h 564642"/>
                <a:gd name="connsiteX56" fmla="*/ 257556 w 518159"/>
                <a:gd name="connsiteY56" fmla="*/ 469201 h 564642"/>
                <a:gd name="connsiteX57" fmla="*/ 252508 w 518159"/>
                <a:gd name="connsiteY57" fmla="*/ 428434 h 564642"/>
                <a:gd name="connsiteX58" fmla="*/ 229743 w 518159"/>
                <a:gd name="connsiteY58" fmla="*/ 421386 h 564642"/>
                <a:gd name="connsiteX59" fmla="*/ 223266 w 518159"/>
                <a:gd name="connsiteY59" fmla="*/ 408908 h 564642"/>
                <a:gd name="connsiteX60" fmla="*/ 203549 w 518159"/>
                <a:gd name="connsiteY60" fmla="*/ 409766 h 564642"/>
                <a:gd name="connsiteX61" fmla="*/ 215646 w 518159"/>
                <a:gd name="connsiteY61" fmla="*/ 438055 h 564642"/>
                <a:gd name="connsiteX62" fmla="*/ 178975 w 518159"/>
                <a:gd name="connsiteY62" fmla="*/ 437102 h 564642"/>
                <a:gd name="connsiteX63" fmla="*/ 152495 w 518159"/>
                <a:gd name="connsiteY63" fmla="*/ 454057 h 564642"/>
                <a:gd name="connsiteX64" fmla="*/ 123539 w 518159"/>
                <a:gd name="connsiteY64" fmla="*/ 442532 h 564642"/>
                <a:gd name="connsiteX65" fmla="*/ 107061 w 518159"/>
                <a:gd name="connsiteY65" fmla="*/ 453390 h 564642"/>
                <a:gd name="connsiteX66" fmla="*/ 94297 w 518159"/>
                <a:gd name="connsiteY66" fmla="*/ 418719 h 564642"/>
                <a:gd name="connsiteX67" fmla="*/ 102775 w 518159"/>
                <a:gd name="connsiteY67" fmla="*/ 414147 h 564642"/>
                <a:gd name="connsiteX68" fmla="*/ 98965 w 518159"/>
                <a:gd name="connsiteY68" fmla="*/ 383572 h 564642"/>
                <a:gd name="connsiteX69" fmla="*/ 85249 w 518159"/>
                <a:gd name="connsiteY69" fmla="*/ 388525 h 564642"/>
                <a:gd name="connsiteX70" fmla="*/ 84772 w 518159"/>
                <a:gd name="connsiteY70" fmla="*/ 374142 h 564642"/>
                <a:gd name="connsiteX71" fmla="*/ 76105 w 518159"/>
                <a:gd name="connsiteY71" fmla="*/ 371761 h 564642"/>
                <a:gd name="connsiteX72" fmla="*/ 63437 w 518159"/>
                <a:gd name="connsiteY72" fmla="*/ 381953 h 564642"/>
                <a:gd name="connsiteX73" fmla="*/ 49721 w 518159"/>
                <a:gd name="connsiteY73" fmla="*/ 379000 h 564642"/>
                <a:gd name="connsiteX74" fmla="*/ 58293 w 518159"/>
                <a:gd name="connsiteY74" fmla="*/ 360140 h 564642"/>
                <a:gd name="connsiteX75" fmla="*/ 51054 w 518159"/>
                <a:gd name="connsiteY75" fmla="*/ 346424 h 564642"/>
                <a:gd name="connsiteX76" fmla="*/ 43244 w 518159"/>
                <a:gd name="connsiteY76" fmla="*/ 354616 h 564642"/>
                <a:gd name="connsiteX77" fmla="*/ 32480 w 518159"/>
                <a:gd name="connsiteY77" fmla="*/ 350996 h 564642"/>
                <a:gd name="connsiteX78" fmla="*/ 34576 w 518159"/>
                <a:gd name="connsiteY78" fmla="*/ 340709 h 564642"/>
                <a:gd name="connsiteX79" fmla="*/ 10858 w 518159"/>
                <a:gd name="connsiteY79" fmla="*/ 344138 h 564642"/>
                <a:gd name="connsiteX80" fmla="*/ 10478 w 518159"/>
                <a:gd name="connsiteY80" fmla="*/ 328613 h 564642"/>
                <a:gd name="connsiteX81" fmla="*/ 476 w 518159"/>
                <a:gd name="connsiteY81" fmla="*/ 318135 h 564642"/>
                <a:gd name="connsiteX82" fmla="*/ 476 w 518159"/>
                <a:gd name="connsiteY82" fmla="*/ 318135 h 564642"/>
                <a:gd name="connsiteX83" fmla="*/ 5715 w 518159"/>
                <a:gd name="connsiteY83" fmla="*/ 303562 h 564642"/>
                <a:gd name="connsiteX84" fmla="*/ 0 w 518159"/>
                <a:gd name="connsiteY84" fmla="*/ 299847 h 564642"/>
                <a:gd name="connsiteX85" fmla="*/ 10287 w 518159"/>
                <a:gd name="connsiteY85" fmla="*/ 287084 h 564642"/>
                <a:gd name="connsiteX86" fmla="*/ 9525 w 518159"/>
                <a:gd name="connsiteY86" fmla="*/ 249936 h 564642"/>
                <a:gd name="connsiteX87" fmla="*/ 36957 w 518159"/>
                <a:gd name="connsiteY87" fmla="*/ 212027 h 564642"/>
                <a:gd name="connsiteX88" fmla="*/ 34100 w 518159"/>
                <a:gd name="connsiteY88" fmla="*/ 203454 h 564642"/>
                <a:gd name="connsiteX89" fmla="*/ 51054 w 518159"/>
                <a:gd name="connsiteY89" fmla="*/ 191738 h 564642"/>
                <a:gd name="connsiteX90" fmla="*/ 39433 w 518159"/>
                <a:gd name="connsiteY90" fmla="*/ 181451 h 564642"/>
                <a:gd name="connsiteX91" fmla="*/ 66580 w 518159"/>
                <a:gd name="connsiteY91" fmla="*/ 122682 h 564642"/>
                <a:gd name="connsiteX92" fmla="*/ 68390 w 518159"/>
                <a:gd name="connsiteY92" fmla="*/ 106871 h 564642"/>
                <a:gd name="connsiteX93" fmla="*/ 55721 w 518159"/>
                <a:gd name="connsiteY93" fmla="*/ 99917 h 564642"/>
                <a:gd name="connsiteX94" fmla="*/ 71152 w 518159"/>
                <a:gd name="connsiteY94" fmla="*/ 67818 h 564642"/>
                <a:gd name="connsiteX95" fmla="*/ 71152 w 518159"/>
                <a:gd name="connsiteY95" fmla="*/ 67818 h 564642"/>
                <a:gd name="connsiteX96" fmla="*/ 69342 w 518159"/>
                <a:gd name="connsiteY96" fmla="*/ 59150 h 564642"/>
                <a:gd name="connsiteX97" fmla="*/ 69342 w 518159"/>
                <a:gd name="connsiteY97" fmla="*/ 59150 h 564642"/>
                <a:gd name="connsiteX98" fmla="*/ 81629 w 518159"/>
                <a:gd name="connsiteY98" fmla="*/ 57912 h 564642"/>
                <a:gd name="connsiteX99" fmla="*/ 128778 w 518159"/>
                <a:gd name="connsiteY99" fmla="*/ 82868 h 564642"/>
                <a:gd name="connsiteX100" fmla="*/ 138494 w 518159"/>
                <a:gd name="connsiteY100" fmla="*/ 76962 h 564642"/>
                <a:gd name="connsiteX101" fmla="*/ 123254 w 518159"/>
                <a:gd name="connsiteY101" fmla="*/ 52959 h 564642"/>
                <a:gd name="connsiteX102" fmla="*/ 130683 w 518159"/>
                <a:gd name="connsiteY102" fmla="*/ 38957 h 564642"/>
                <a:gd name="connsiteX103" fmla="*/ 146875 w 518159"/>
                <a:gd name="connsiteY103" fmla="*/ 54864 h 564642"/>
                <a:gd name="connsiteX104" fmla="*/ 156782 w 518159"/>
                <a:gd name="connsiteY104" fmla="*/ 53245 h 564642"/>
                <a:gd name="connsiteX105" fmla="*/ 162592 w 518159"/>
                <a:gd name="connsiteY105" fmla="*/ 38195 h 564642"/>
                <a:gd name="connsiteX106" fmla="*/ 183547 w 518159"/>
                <a:gd name="connsiteY106" fmla="*/ 31433 h 564642"/>
                <a:gd name="connsiteX107" fmla="*/ 183547 w 518159"/>
                <a:gd name="connsiteY107" fmla="*/ 31433 h 564642"/>
                <a:gd name="connsiteX108" fmla="*/ 191834 w 518159"/>
                <a:gd name="connsiteY108" fmla="*/ 31147 h 564642"/>
                <a:gd name="connsiteX109" fmla="*/ 191834 w 518159"/>
                <a:gd name="connsiteY109" fmla="*/ 31147 h 564642"/>
                <a:gd name="connsiteX110" fmla="*/ 214789 w 518159"/>
                <a:gd name="connsiteY110" fmla="*/ 22384 h 56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18159" h="564642">
                  <a:moveTo>
                    <a:pt x="222695" y="8668"/>
                  </a:moveTo>
                  <a:lnTo>
                    <a:pt x="231743" y="0"/>
                  </a:lnTo>
                  <a:lnTo>
                    <a:pt x="235172" y="14954"/>
                  </a:lnTo>
                  <a:lnTo>
                    <a:pt x="245269" y="5906"/>
                  </a:lnTo>
                  <a:lnTo>
                    <a:pt x="259842" y="16574"/>
                  </a:lnTo>
                  <a:lnTo>
                    <a:pt x="271177" y="8382"/>
                  </a:lnTo>
                  <a:lnTo>
                    <a:pt x="307181" y="19717"/>
                  </a:lnTo>
                  <a:lnTo>
                    <a:pt x="321850" y="11525"/>
                  </a:lnTo>
                  <a:lnTo>
                    <a:pt x="312515" y="38291"/>
                  </a:lnTo>
                  <a:lnTo>
                    <a:pt x="319850" y="65056"/>
                  </a:lnTo>
                  <a:lnTo>
                    <a:pt x="334613" y="62008"/>
                  </a:lnTo>
                  <a:lnTo>
                    <a:pt x="342614" y="45625"/>
                  </a:lnTo>
                  <a:lnTo>
                    <a:pt x="370904" y="52769"/>
                  </a:lnTo>
                  <a:lnTo>
                    <a:pt x="373189" y="73724"/>
                  </a:lnTo>
                  <a:lnTo>
                    <a:pt x="387477" y="59627"/>
                  </a:lnTo>
                  <a:lnTo>
                    <a:pt x="399288" y="83534"/>
                  </a:lnTo>
                  <a:lnTo>
                    <a:pt x="404908" y="80391"/>
                  </a:lnTo>
                  <a:lnTo>
                    <a:pt x="392049" y="104108"/>
                  </a:lnTo>
                  <a:lnTo>
                    <a:pt x="401860" y="109157"/>
                  </a:lnTo>
                  <a:lnTo>
                    <a:pt x="408622" y="144590"/>
                  </a:lnTo>
                  <a:lnTo>
                    <a:pt x="418814" y="142589"/>
                  </a:lnTo>
                  <a:lnTo>
                    <a:pt x="427196" y="152495"/>
                  </a:lnTo>
                  <a:lnTo>
                    <a:pt x="419195" y="164783"/>
                  </a:lnTo>
                  <a:lnTo>
                    <a:pt x="407670" y="163544"/>
                  </a:lnTo>
                  <a:lnTo>
                    <a:pt x="422815" y="186119"/>
                  </a:lnTo>
                  <a:lnTo>
                    <a:pt x="415290" y="198882"/>
                  </a:lnTo>
                  <a:lnTo>
                    <a:pt x="422529" y="208407"/>
                  </a:lnTo>
                  <a:lnTo>
                    <a:pt x="412623" y="222695"/>
                  </a:lnTo>
                  <a:lnTo>
                    <a:pt x="415671" y="235934"/>
                  </a:lnTo>
                  <a:lnTo>
                    <a:pt x="438721" y="254794"/>
                  </a:lnTo>
                  <a:lnTo>
                    <a:pt x="443674" y="246126"/>
                  </a:lnTo>
                  <a:lnTo>
                    <a:pt x="470630" y="246793"/>
                  </a:lnTo>
                  <a:lnTo>
                    <a:pt x="503682" y="305943"/>
                  </a:lnTo>
                  <a:lnTo>
                    <a:pt x="503682" y="305943"/>
                  </a:lnTo>
                  <a:lnTo>
                    <a:pt x="518160" y="345281"/>
                  </a:lnTo>
                  <a:lnTo>
                    <a:pt x="497681" y="354235"/>
                  </a:lnTo>
                  <a:lnTo>
                    <a:pt x="497110" y="371189"/>
                  </a:lnTo>
                  <a:lnTo>
                    <a:pt x="489490" y="371189"/>
                  </a:lnTo>
                  <a:lnTo>
                    <a:pt x="474631" y="400336"/>
                  </a:lnTo>
                  <a:lnTo>
                    <a:pt x="465868" y="405384"/>
                  </a:lnTo>
                  <a:lnTo>
                    <a:pt x="440817" y="389954"/>
                  </a:lnTo>
                  <a:lnTo>
                    <a:pt x="414719" y="397383"/>
                  </a:lnTo>
                  <a:lnTo>
                    <a:pt x="396049" y="415671"/>
                  </a:lnTo>
                  <a:lnTo>
                    <a:pt x="399764" y="439007"/>
                  </a:lnTo>
                  <a:lnTo>
                    <a:pt x="388525" y="448247"/>
                  </a:lnTo>
                  <a:lnTo>
                    <a:pt x="378143" y="520160"/>
                  </a:lnTo>
                  <a:lnTo>
                    <a:pt x="368237" y="526256"/>
                  </a:lnTo>
                  <a:lnTo>
                    <a:pt x="378714" y="552545"/>
                  </a:lnTo>
                  <a:lnTo>
                    <a:pt x="367665" y="549307"/>
                  </a:lnTo>
                  <a:lnTo>
                    <a:pt x="357759" y="564642"/>
                  </a:lnTo>
                  <a:lnTo>
                    <a:pt x="345186" y="553307"/>
                  </a:lnTo>
                  <a:lnTo>
                    <a:pt x="322040" y="558546"/>
                  </a:lnTo>
                  <a:lnTo>
                    <a:pt x="322040" y="558546"/>
                  </a:lnTo>
                  <a:lnTo>
                    <a:pt x="301276" y="534924"/>
                  </a:lnTo>
                  <a:lnTo>
                    <a:pt x="293846" y="500063"/>
                  </a:lnTo>
                  <a:lnTo>
                    <a:pt x="276511" y="494348"/>
                  </a:lnTo>
                  <a:lnTo>
                    <a:pt x="257556" y="469201"/>
                  </a:lnTo>
                  <a:lnTo>
                    <a:pt x="252508" y="428434"/>
                  </a:lnTo>
                  <a:lnTo>
                    <a:pt x="229743" y="421386"/>
                  </a:lnTo>
                  <a:lnTo>
                    <a:pt x="223266" y="408908"/>
                  </a:lnTo>
                  <a:lnTo>
                    <a:pt x="203549" y="409766"/>
                  </a:lnTo>
                  <a:lnTo>
                    <a:pt x="215646" y="438055"/>
                  </a:lnTo>
                  <a:lnTo>
                    <a:pt x="178975" y="437102"/>
                  </a:lnTo>
                  <a:lnTo>
                    <a:pt x="152495" y="454057"/>
                  </a:lnTo>
                  <a:lnTo>
                    <a:pt x="123539" y="442532"/>
                  </a:lnTo>
                  <a:lnTo>
                    <a:pt x="107061" y="453390"/>
                  </a:lnTo>
                  <a:lnTo>
                    <a:pt x="94297" y="418719"/>
                  </a:lnTo>
                  <a:lnTo>
                    <a:pt x="102775" y="414147"/>
                  </a:lnTo>
                  <a:lnTo>
                    <a:pt x="98965" y="383572"/>
                  </a:lnTo>
                  <a:lnTo>
                    <a:pt x="85249" y="388525"/>
                  </a:lnTo>
                  <a:lnTo>
                    <a:pt x="84772" y="374142"/>
                  </a:lnTo>
                  <a:lnTo>
                    <a:pt x="76105" y="371761"/>
                  </a:lnTo>
                  <a:lnTo>
                    <a:pt x="63437" y="381953"/>
                  </a:lnTo>
                  <a:lnTo>
                    <a:pt x="49721" y="379000"/>
                  </a:lnTo>
                  <a:lnTo>
                    <a:pt x="58293" y="360140"/>
                  </a:lnTo>
                  <a:lnTo>
                    <a:pt x="51054" y="346424"/>
                  </a:lnTo>
                  <a:lnTo>
                    <a:pt x="43244" y="354616"/>
                  </a:lnTo>
                  <a:lnTo>
                    <a:pt x="32480" y="350996"/>
                  </a:lnTo>
                  <a:lnTo>
                    <a:pt x="34576" y="340709"/>
                  </a:lnTo>
                  <a:lnTo>
                    <a:pt x="10858" y="344138"/>
                  </a:lnTo>
                  <a:lnTo>
                    <a:pt x="10478" y="328613"/>
                  </a:lnTo>
                  <a:lnTo>
                    <a:pt x="476" y="318135"/>
                  </a:lnTo>
                  <a:lnTo>
                    <a:pt x="476" y="318135"/>
                  </a:lnTo>
                  <a:lnTo>
                    <a:pt x="5715" y="303562"/>
                  </a:lnTo>
                  <a:lnTo>
                    <a:pt x="0" y="299847"/>
                  </a:lnTo>
                  <a:lnTo>
                    <a:pt x="10287" y="287084"/>
                  </a:lnTo>
                  <a:lnTo>
                    <a:pt x="9525" y="249936"/>
                  </a:lnTo>
                  <a:lnTo>
                    <a:pt x="36957" y="212027"/>
                  </a:lnTo>
                  <a:lnTo>
                    <a:pt x="34100" y="203454"/>
                  </a:lnTo>
                  <a:lnTo>
                    <a:pt x="51054" y="191738"/>
                  </a:lnTo>
                  <a:lnTo>
                    <a:pt x="39433" y="181451"/>
                  </a:lnTo>
                  <a:lnTo>
                    <a:pt x="66580" y="122682"/>
                  </a:lnTo>
                  <a:lnTo>
                    <a:pt x="68390" y="106871"/>
                  </a:lnTo>
                  <a:lnTo>
                    <a:pt x="55721" y="99917"/>
                  </a:lnTo>
                  <a:lnTo>
                    <a:pt x="71152" y="67818"/>
                  </a:lnTo>
                  <a:lnTo>
                    <a:pt x="71152" y="67818"/>
                  </a:lnTo>
                  <a:lnTo>
                    <a:pt x="69342" y="59150"/>
                  </a:lnTo>
                  <a:lnTo>
                    <a:pt x="69342" y="59150"/>
                  </a:lnTo>
                  <a:lnTo>
                    <a:pt x="81629" y="57912"/>
                  </a:lnTo>
                  <a:lnTo>
                    <a:pt x="128778" y="82868"/>
                  </a:lnTo>
                  <a:lnTo>
                    <a:pt x="138494" y="76962"/>
                  </a:lnTo>
                  <a:lnTo>
                    <a:pt x="123254" y="52959"/>
                  </a:lnTo>
                  <a:lnTo>
                    <a:pt x="130683" y="38957"/>
                  </a:lnTo>
                  <a:lnTo>
                    <a:pt x="146875" y="54864"/>
                  </a:lnTo>
                  <a:lnTo>
                    <a:pt x="156782" y="53245"/>
                  </a:lnTo>
                  <a:lnTo>
                    <a:pt x="162592" y="38195"/>
                  </a:lnTo>
                  <a:lnTo>
                    <a:pt x="183547" y="31433"/>
                  </a:lnTo>
                  <a:lnTo>
                    <a:pt x="183547" y="31433"/>
                  </a:lnTo>
                  <a:lnTo>
                    <a:pt x="191834" y="31147"/>
                  </a:lnTo>
                  <a:lnTo>
                    <a:pt x="191834" y="31147"/>
                  </a:lnTo>
                  <a:lnTo>
                    <a:pt x="214789" y="2238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CFD76888-47F6-25CC-566F-D3F32D1B8111}"/>
                </a:ext>
              </a:extLst>
            </p:cNvPr>
            <p:cNvSpPr/>
            <p:nvPr/>
          </p:nvSpPr>
          <p:spPr>
            <a:xfrm>
              <a:off x="4512390" y="2847781"/>
              <a:ext cx="1033847" cy="870136"/>
            </a:xfrm>
            <a:custGeom>
              <a:avLst/>
              <a:gdLst>
                <a:gd name="connsiteX0" fmla="*/ 102489 w 658653"/>
                <a:gd name="connsiteY0" fmla="*/ 16954 h 554354"/>
                <a:gd name="connsiteX1" fmla="*/ 142589 w 658653"/>
                <a:gd name="connsiteY1" fmla="*/ 11525 h 554354"/>
                <a:gd name="connsiteX2" fmla="*/ 145542 w 658653"/>
                <a:gd name="connsiteY2" fmla="*/ 20002 h 554354"/>
                <a:gd name="connsiteX3" fmla="*/ 166306 w 658653"/>
                <a:gd name="connsiteY3" fmla="*/ 1238 h 554354"/>
                <a:gd name="connsiteX4" fmla="*/ 181546 w 658653"/>
                <a:gd name="connsiteY4" fmla="*/ 0 h 554354"/>
                <a:gd name="connsiteX5" fmla="*/ 184023 w 658653"/>
                <a:gd name="connsiteY5" fmla="*/ 8287 h 554354"/>
                <a:gd name="connsiteX6" fmla="*/ 162687 w 658653"/>
                <a:gd name="connsiteY6" fmla="*/ 24574 h 554354"/>
                <a:gd name="connsiteX7" fmla="*/ 190881 w 658653"/>
                <a:gd name="connsiteY7" fmla="*/ 26765 h 554354"/>
                <a:gd name="connsiteX8" fmla="*/ 195072 w 658653"/>
                <a:gd name="connsiteY8" fmla="*/ 34099 h 554354"/>
                <a:gd name="connsiteX9" fmla="*/ 210121 w 658653"/>
                <a:gd name="connsiteY9" fmla="*/ 29908 h 554354"/>
                <a:gd name="connsiteX10" fmla="*/ 214408 w 658653"/>
                <a:gd name="connsiteY10" fmla="*/ 57531 h 554354"/>
                <a:gd name="connsiteX11" fmla="*/ 230886 w 658653"/>
                <a:gd name="connsiteY11" fmla="*/ 61531 h 554354"/>
                <a:gd name="connsiteX12" fmla="*/ 243173 w 658653"/>
                <a:gd name="connsiteY12" fmla="*/ 97060 h 554354"/>
                <a:gd name="connsiteX13" fmla="*/ 262985 w 658653"/>
                <a:gd name="connsiteY13" fmla="*/ 90583 h 554354"/>
                <a:gd name="connsiteX14" fmla="*/ 270415 w 658653"/>
                <a:gd name="connsiteY14" fmla="*/ 100774 h 554354"/>
                <a:gd name="connsiteX15" fmla="*/ 311753 w 658653"/>
                <a:gd name="connsiteY15" fmla="*/ 105061 h 554354"/>
                <a:gd name="connsiteX16" fmla="*/ 318516 w 658653"/>
                <a:gd name="connsiteY16" fmla="*/ 89059 h 554354"/>
                <a:gd name="connsiteX17" fmla="*/ 338233 w 658653"/>
                <a:gd name="connsiteY17" fmla="*/ 92107 h 554354"/>
                <a:gd name="connsiteX18" fmla="*/ 343376 w 658653"/>
                <a:gd name="connsiteY18" fmla="*/ 74104 h 554354"/>
                <a:gd name="connsiteX19" fmla="*/ 371475 w 658653"/>
                <a:gd name="connsiteY19" fmla="*/ 88678 h 554354"/>
                <a:gd name="connsiteX20" fmla="*/ 371475 w 658653"/>
                <a:gd name="connsiteY20" fmla="*/ 88678 h 554354"/>
                <a:gd name="connsiteX21" fmla="*/ 388811 w 658653"/>
                <a:gd name="connsiteY21" fmla="*/ 84201 h 554354"/>
                <a:gd name="connsiteX22" fmla="*/ 384905 w 658653"/>
                <a:gd name="connsiteY22" fmla="*/ 105918 h 554354"/>
                <a:gd name="connsiteX23" fmla="*/ 372142 w 658653"/>
                <a:gd name="connsiteY23" fmla="*/ 118300 h 554354"/>
                <a:gd name="connsiteX24" fmla="*/ 395573 w 658653"/>
                <a:gd name="connsiteY24" fmla="*/ 135541 h 554354"/>
                <a:gd name="connsiteX25" fmla="*/ 399193 w 658653"/>
                <a:gd name="connsiteY25" fmla="*/ 149447 h 554354"/>
                <a:gd name="connsiteX26" fmla="*/ 373380 w 658653"/>
                <a:gd name="connsiteY26" fmla="*/ 183737 h 554354"/>
                <a:gd name="connsiteX27" fmla="*/ 390811 w 658653"/>
                <a:gd name="connsiteY27" fmla="*/ 197453 h 554354"/>
                <a:gd name="connsiteX28" fmla="*/ 381953 w 658653"/>
                <a:gd name="connsiteY28" fmla="*/ 213646 h 554354"/>
                <a:gd name="connsiteX29" fmla="*/ 402907 w 658653"/>
                <a:gd name="connsiteY29" fmla="*/ 229838 h 554354"/>
                <a:gd name="connsiteX30" fmla="*/ 394049 w 658653"/>
                <a:gd name="connsiteY30" fmla="*/ 239268 h 554354"/>
                <a:gd name="connsiteX31" fmla="*/ 414719 w 658653"/>
                <a:gd name="connsiteY31" fmla="*/ 220123 h 554354"/>
                <a:gd name="connsiteX32" fmla="*/ 447580 w 658653"/>
                <a:gd name="connsiteY32" fmla="*/ 234791 h 554354"/>
                <a:gd name="connsiteX33" fmla="*/ 458153 w 658653"/>
                <a:gd name="connsiteY33" fmla="*/ 277463 h 554354"/>
                <a:gd name="connsiteX34" fmla="*/ 479298 w 658653"/>
                <a:gd name="connsiteY34" fmla="*/ 291465 h 554354"/>
                <a:gd name="connsiteX35" fmla="*/ 500348 w 658653"/>
                <a:gd name="connsiteY35" fmla="*/ 278797 h 554354"/>
                <a:gd name="connsiteX36" fmla="*/ 504920 w 658653"/>
                <a:gd name="connsiteY36" fmla="*/ 258985 h 554354"/>
                <a:gd name="connsiteX37" fmla="*/ 507778 w 658653"/>
                <a:gd name="connsiteY37" fmla="*/ 269081 h 554354"/>
                <a:gd name="connsiteX38" fmla="*/ 535781 w 658653"/>
                <a:gd name="connsiteY38" fmla="*/ 266128 h 554354"/>
                <a:gd name="connsiteX39" fmla="*/ 537496 w 658653"/>
                <a:gd name="connsiteY39" fmla="*/ 278511 h 554354"/>
                <a:gd name="connsiteX40" fmla="*/ 546640 w 658653"/>
                <a:gd name="connsiteY40" fmla="*/ 279559 h 554354"/>
                <a:gd name="connsiteX41" fmla="*/ 564166 w 658653"/>
                <a:gd name="connsiteY41" fmla="*/ 266986 h 554354"/>
                <a:gd name="connsiteX42" fmla="*/ 605123 w 658653"/>
                <a:gd name="connsiteY42" fmla="*/ 272415 h 554354"/>
                <a:gd name="connsiteX43" fmla="*/ 641032 w 658653"/>
                <a:gd name="connsiteY43" fmla="*/ 267081 h 554354"/>
                <a:gd name="connsiteX44" fmla="*/ 655987 w 658653"/>
                <a:gd name="connsiteY44" fmla="*/ 288893 h 554354"/>
                <a:gd name="connsiteX45" fmla="*/ 655130 w 658653"/>
                <a:gd name="connsiteY45" fmla="*/ 300990 h 554354"/>
                <a:gd name="connsiteX46" fmla="*/ 655130 w 658653"/>
                <a:gd name="connsiteY46" fmla="*/ 300990 h 554354"/>
                <a:gd name="connsiteX47" fmla="*/ 608171 w 658653"/>
                <a:gd name="connsiteY47" fmla="*/ 322993 h 554354"/>
                <a:gd name="connsiteX48" fmla="*/ 611600 w 658653"/>
                <a:gd name="connsiteY48" fmla="*/ 341566 h 554354"/>
                <a:gd name="connsiteX49" fmla="*/ 639318 w 658653"/>
                <a:gd name="connsiteY49" fmla="*/ 344805 h 554354"/>
                <a:gd name="connsiteX50" fmla="*/ 645890 w 658653"/>
                <a:gd name="connsiteY50" fmla="*/ 358140 h 554354"/>
                <a:gd name="connsiteX51" fmla="*/ 638747 w 658653"/>
                <a:gd name="connsiteY51" fmla="*/ 378809 h 554354"/>
                <a:gd name="connsiteX52" fmla="*/ 658654 w 658653"/>
                <a:gd name="connsiteY52" fmla="*/ 376047 h 554354"/>
                <a:gd name="connsiteX53" fmla="*/ 651891 w 658653"/>
                <a:gd name="connsiteY53" fmla="*/ 425196 h 554354"/>
                <a:gd name="connsiteX54" fmla="*/ 641890 w 658653"/>
                <a:gd name="connsiteY54" fmla="*/ 426244 h 554354"/>
                <a:gd name="connsiteX55" fmla="*/ 635413 w 658653"/>
                <a:gd name="connsiteY55" fmla="*/ 407384 h 554354"/>
                <a:gd name="connsiteX56" fmla="*/ 615410 w 658653"/>
                <a:gd name="connsiteY56" fmla="*/ 425386 h 554354"/>
                <a:gd name="connsiteX57" fmla="*/ 606266 w 658653"/>
                <a:gd name="connsiteY57" fmla="*/ 417290 h 554354"/>
                <a:gd name="connsiteX58" fmla="*/ 599027 w 658653"/>
                <a:gd name="connsiteY58" fmla="*/ 449389 h 554354"/>
                <a:gd name="connsiteX59" fmla="*/ 605790 w 658653"/>
                <a:gd name="connsiteY59" fmla="*/ 447675 h 554354"/>
                <a:gd name="connsiteX60" fmla="*/ 608076 w 658653"/>
                <a:gd name="connsiteY60" fmla="*/ 469201 h 554354"/>
                <a:gd name="connsiteX61" fmla="*/ 623316 w 658653"/>
                <a:gd name="connsiteY61" fmla="*/ 488823 h 554354"/>
                <a:gd name="connsiteX62" fmla="*/ 611696 w 658653"/>
                <a:gd name="connsiteY62" fmla="*/ 500253 h 554354"/>
                <a:gd name="connsiteX63" fmla="*/ 590740 w 658653"/>
                <a:gd name="connsiteY63" fmla="*/ 497300 h 554354"/>
                <a:gd name="connsiteX64" fmla="*/ 570547 w 658653"/>
                <a:gd name="connsiteY64" fmla="*/ 510254 h 554354"/>
                <a:gd name="connsiteX65" fmla="*/ 537781 w 658653"/>
                <a:gd name="connsiteY65" fmla="*/ 494252 h 554354"/>
                <a:gd name="connsiteX66" fmla="*/ 519303 w 658653"/>
                <a:gd name="connsiteY66" fmla="*/ 513778 h 554354"/>
                <a:gd name="connsiteX67" fmla="*/ 530447 w 658653"/>
                <a:gd name="connsiteY67" fmla="*/ 522541 h 554354"/>
                <a:gd name="connsiteX68" fmla="*/ 521875 w 658653"/>
                <a:gd name="connsiteY68" fmla="*/ 538067 h 554354"/>
                <a:gd name="connsiteX69" fmla="*/ 511112 w 658653"/>
                <a:gd name="connsiteY69" fmla="*/ 542544 h 554354"/>
                <a:gd name="connsiteX70" fmla="*/ 497872 w 658653"/>
                <a:gd name="connsiteY70" fmla="*/ 534162 h 554354"/>
                <a:gd name="connsiteX71" fmla="*/ 497872 w 658653"/>
                <a:gd name="connsiteY71" fmla="*/ 534162 h 554354"/>
                <a:gd name="connsiteX72" fmla="*/ 472535 w 658653"/>
                <a:gd name="connsiteY72" fmla="*/ 526923 h 554354"/>
                <a:gd name="connsiteX73" fmla="*/ 448532 w 658653"/>
                <a:gd name="connsiteY73" fmla="*/ 501110 h 554354"/>
                <a:gd name="connsiteX74" fmla="*/ 429196 w 658653"/>
                <a:gd name="connsiteY74" fmla="*/ 512159 h 554354"/>
                <a:gd name="connsiteX75" fmla="*/ 407194 w 658653"/>
                <a:gd name="connsiteY75" fmla="*/ 500348 h 554354"/>
                <a:gd name="connsiteX76" fmla="*/ 399479 w 658653"/>
                <a:gd name="connsiteY76" fmla="*/ 501396 h 554354"/>
                <a:gd name="connsiteX77" fmla="*/ 399764 w 658653"/>
                <a:gd name="connsiteY77" fmla="*/ 512350 h 554354"/>
                <a:gd name="connsiteX78" fmla="*/ 372904 w 658653"/>
                <a:gd name="connsiteY78" fmla="*/ 513874 h 554354"/>
                <a:gd name="connsiteX79" fmla="*/ 375666 w 658653"/>
                <a:gd name="connsiteY79" fmla="*/ 534638 h 554354"/>
                <a:gd name="connsiteX80" fmla="*/ 364427 w 658653"/>
                <a:gd name="connsiteY80" fmla="*/ 525018 h 554354"/>
                <a:gd name="connsiteX81" fmla="*/ 342995 w 658653"/>
                <a:gd name="connsiteY81" fmla="*/ 523208 h 554354"/>
                <a:gd name="connsiteX82" fmla="*/ 294704 w 658653"/>
                <a:gd name="connsiteY82" fmla="*/ 554355 h 554354"/>
                <a:gd name="connsiteX83" fmla="*/ 294704 w 658653"/>
                <a:gd name="connsiteY83" fmla="*/ 554355 h 554354"/>
                <a:gd name="connsiteX84" fmla="*/ 261652 w 658653"/>
                <a:gd name="connsiteY84" fmla="*/ 495205 h 554354"/>
                <a:gd name="connsiteX85" fmla="*/ 234696 w 658653"/>
                <a:gd name="connsiteY85" fmla="*/ 494538 h 554354"/>
                <a:gd name="connsiteX86" fmla="*/ 229743 w 658653"/>
                <a:gd name="connsiteY86" fmla="*/ 503206 h 554354"/>
                <a:gd name="connsiteX87" fmla="*/ 206693 w 658653"/>
                <a:gd name="connsiteY87" fmla="*/ 484346 h 554354"/>
                <a:gd name="connsiteX88" fmla="*/ 203645 w 658653"/>
                <a:gd name="connsiteY88" fmla="*/ 471106 h 554354"/>
                <a:gd name="connsiteX89" fmla="*/ 213551 w 658653"/>
                <a:gd name="connsiteY89" fmla="*/ 456819 h 554354"/>
                <a:gd name="connsiteX90" fmla="*/ 206312 w 658653"/>
                <a:gd name="connsiteY90" fmla="*/ 447294 h 554354"/>
                <a:gd name="connsiteX91" fmla="*/ 213836 w 658653"/>
                <a:gd name="connsiteY91" fmla="*/ 434530 h 554354"/>
                <a:gd name="connsiteX92" fmla="*/ 198691 w 658653"/>
                <a:gd name="connsiteY92" fmla="*/ 411956 h 554354"/>
                <a:gd name="connsiteX93" fmla="*/ 210217 w 658653"/>
                <a:gd name="connsiteY93" fmla="*/ 413194 h 554354"/>
                <a:gd name="connsiteX94" fmla="*/ 218218 w 658653"/>
                <a:gd name="connsiteY94" fmla="*/ 400907 h 554354"/>
                <a:gd name="connsiteX95" fmla="*/ 209836 w 658653"/>
                <a:gd name="connsiteY95" fmla="*/ 391001 h 554354"/>
                <a:gd name="connsiteX96" fmla="*/ 199644 w 658653"/>
                <a:gd name="connsiteY96" fmla="*/ 393001 h 554354"/>
                <a:gd name="connsiteX97" fmla="*/ 192881 w 658653"/>
                <a:gd name="connsiteY97" fmla="*/ 357568 h 554354"/>
                <a:gd name="connsiteX98" fmla="*/ 183071 w 658653"/>
                <a:gd name="connsiteY98" fmla="*/ 352520 h 554354"/>
                <a:gd name="connsiteX99" fmla="*/ 195929 w 658653"/>
                <a:gd name="connsiteY99" fmla="*/ 328803 h 554354"/>
                <a:gd name="connsiteX100" fmla="*/ 190310 w 658653"/>
                <a:gd name="connsiteY100" fmla="*/ 331946 h 554354"/>
                <a:gd name="connsiteX101" fmla="*/ 178498 w 658653"/>
                <a:gd name="connsiteY101" fmla="*/ 308038 h 554354"/>
                <a:gd name="connsiteX102" fmla="*/ 164211 w 658653"/>
                <a:gd name="connsiteY102" fmla="*/ 322135 h 554354"/>
                <a:gd name="connsiteX103" fmla="*/ 161925 w 658653"/>
                <a:gd name="connsiteY103" fmla="*/ 301180 h 554354"/>
                <a:gd name="connsiteX104" fmla="*/ 133636 w 658653"/>
                <a:gd name="connsiteY104" fmla="*/ 294037 h 554354"/>
                <a:gd name="connsiteX105" fmla="*/ 125635 w 658653"/>
                <a:gd name="connsiteY105" fmla="*/ 310420 h 554354"/>
                <a:gd name="connsiteX106" fmla="*/ 110871 w 658653"/>
                <a:gd name="connsiteY106" fmla="*/ 313468 h 554354"/>
                <a:gd name="connsiteX107" fmla="*/ 103537 w 658653"/>
                <a:gd name="connsiteY107" fmla="*/ 286702 h 554354"/>
                <a:gd name="connsiteX108" fmla="*/ 112871 w 658653"/>
                <a:gd name="connsiteY108" fmla="*/ 259937 h 554354"/>
                <a:gd name="connsiteX109" fmla="*/ 98203 w 658653"/>
                <a:gd name="connsiteY109" fmla="*/ 268129 h 554354"/>
                <a:gd name="connsiteX110" fmla="*/ 62198 w 658653"/>
                <a:gd name="connsiteY110" fmla="*/ 256794 h 554354"/>
                <a:gd name="connsiteX111" fmla="*/ 50863 w 658653"/>
                <a:gd name="connsiteY111" fmla="*/ 264985 h 554354"/>
                <a:gd name="connsiteX112" fmla="*/ 36290 w 658653"/>
                <a:gd name="connsiteY112" fmla="*/ 254317 h 554354"/>
                <a:gd name="connsiteX113" fmla="*/ 26194 w 658653"/>
                <a:gd name="connsiteY113" fmla="*/ 263366 h 554354"/>
                <a:gd name="connsiteX114" fmla="*/ 22765 w 658653"/>
                <a:gd name="connsiteY114" fmla="*/ 248412 h 554354"/>
                <a:gd name="connsiteX115" fmla="*/ 13716 w 658653"/>
                <a:gd name="connsiteY115" fmla="*/ 257080 h 554354"/>
                <a:gd name="connsiteX116" fmla="*/ 13716 w 658653"/>
                <a:gd name="connsiteY116" fmla="*/ 257080 h 554354"/>
                <a:gd name="connsiteX117" fmla="*/ 7906 w 658653"/>
                <a:gd name="connsiteY117" fmla="*/ 263366 h 554354"/>
                <a:gd name="connsiteX118" fmla="*/ 0 w 658653"/>
                <a:gd name="connsiteY118" fmla="*/ 246507 h 554354"/>
                <a:gd name="connsiteX119" fmla="*/ 17717 w 658653"/>
                <a:gd name="connsiteY119" fmla="*/ 224218 h 554354"/>
                <a:gd name="connsiteX120" fmla="*/ 47530 w 658653"/>
                <a:gd name="connsiteY120" fmla="*/ 215170 h 554354"/>
                <a:gd name="connsiteX121" fmla="*/ 43910 w 658653"/>
                <a:gd name="connsiteY121" fmla="*/ 205645 h 554354"/>
                <a:gd name="connsiteX122" fmla="*/ 76581 w 658653"/>
                <a:gd name="connsiteY122" fmla="*/ 171450 h 554354"/>
                <a:gd name="connsiteX123" fmla="*/ 70771 w 658653"/>
                <a:gd name="connsiteY123" fmla="*/ 136779 h 554354"/>
                <a:gd name="connsiteX124" fmla="*/ 82296 w 658653"/>
                <a:gd name="connsiteY124" fmla="*/ 130207 h 554354"/>
                <a:gd name="connsiteX125" fmla="*/ 90773 w 658653"/>
                <a:gd name="connsiteY125" fmla="*/ 144018 h 554354"/>
                <a:gd name="connsiteX126" fmla="*/ 92392 w 658653"/>
                <a:gd name="connsiteY126" fmla="*/ 118300 h 554354"/>
                <a:gd name="connsiteX127" fmla="*/ 105632 w 658653"/>
                <a:gd name="connsiteY127" fmla="*/ 113633 h 554354"/>
                <a:gd name="connsiteX128" fmla="*/ 93631 w 658653"/>
                <a:gd name="connsiteY128" fmla="*/ 86582 h 554354"/>
                <a:gd name="connsiteX129" fmla="*/ 102965 w 658653"/>
                <a:gd name="connsiteY129" fmla="*/ 60865 h 554354"/>
                <a:gd name="connsiteX130" fmla="*/ 89249 w 658653"/>
                <a:gd name="connsiteY130" fmla="*/ 59531 h 554354"/>
                <a:gd name="connsiteX131" fmla="*/ 83820 w 658653"/>
                <a:gd name="connsiteY131" fmla="*/ 49911 h 554354"/>
                <a:gd name="connsiteX132" fmla="*/ 83725 w 658653"/>
                <a:gd name="connsiteY132" fmla="*/ 36766 h 554354"/>
                <a:gd name="connsiteX133" fmla="*/ 103251 w 658653"/>
                <a:gd name="connsiteY133" fmla="*/ 35338 h 554354"/>
                <a:gd name="connsiteX134" fmla="*/ 104108 w 658653"/>
                <a:gd name="connsiteY134" fmla="*/ 22288 h 554354"/>
                <a:gd name="connsiteX135" fmla="*/ 91250 w 658653"/>
                <a:gd name="connsiteY135" fmla="*/ 22955 h 55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58653" h="554354">
                  <a:moveTo>
                    <a:pt x="102489" y="16954"/>
                  </a:moveTo>
                  <a:lnTo>
                    <a:pt x="142589" y="11525"/>
                  </a:lnTo>
                  <a:lnTo>
                    <a:pt x="145542" y="20002"/>
                  </a:lnTo>
                  <a:lnTo>
                    <a:pt x="166306" y="1238"/>
                  </a:lnTo>
                  <a:lnTo>
                    <a:pt x="181546" y="0"/>
                  </a:lnTo>
                  <a:lnTo>
                    <a:pt x="184023" y="8287"/>
                  </a:lnTo>
                  <a:lnTo>
                    <a:pt x="162687" y="24574"/>
                  </a:lnTo>
                  <a:lnTo>
                    <a:pt x="190881" y="26765"/>
                  </a:lnTo>
                  <a:lnTo>
                    <a:pt x="195072" y="34099"/>
                  </a:lnTo>
                  <a:lnTo>
                    <a:pt x="210121" y="29908"/>
                  </a:lnTo>
                  <a:lnTo>
                    <a:pt x="214408" y="57531"/>
                  </a:lnTo>
                  <a:lnTo>
                    <a:pt x="230886" y="61531"/>
                  </a:lnTo>
                  <a:lnTo>
                    <a:pt x="243173" y="97060"/>
                  </a:lnTo>
                  <a:lnTo>
                    <a:pt x="262985" y="90583"/>
                  </a:lnTo>
                  <a:lnTo>
                    <a:pt x="270415" y="100774"/>
                  </a:lnTo>
                  <a:lnTo>
                    <a:pt x="311753" y="105061"/>
                  </a:lnTo>
                  <a:lnTo>
                    <a:pt x="318516" y="89059"/>
                  </a:lnTo>
                  <a:lnTo>
                    <a:pt x="338233" y="92107"/>
                  </a:lnTo>
                  <a:lnTo>
                    <a:pt x="343376" y="74104"/>
                  </a:lnTo>
                  <a:lnTo>
                    <a:pt x="371475" y="88678"/>
                  </a:lnTo>
                  <a:lnTo>
                    <a:pt x="371475" y="88678"/>
                  </a:lnTo>
                  <a:lnTo>
                    <a:pt x="388811" y="84201"/>
                  </a:lnTo>
                  <a:lnTo>
                    <a:pt x="384905" y="105918"/>
                  </a:lnTo>
                  <a:lnTo>
                    <a:pt x="372142" y="118300"/>
                  </a:lnTo>
                  <a:lnTo>
                    <a:pt x="395573" y="135541"/>
                  </a:lnTo>
                  <a:lnTo>
                    <a:pt x="399193" y="149447"/>
                  </a:lnTo>
                  <a:lnTo>
                    <a:pt x="373380" y="183737"/>
                  </a:lnTo>
                  <a:lnTo>
                    <a:pt x="390811" y="197453"/>
                  </a:lnTo>
                  <a:lnTo>
                    <a:pt x="381953" y="213646"/>
                  </a:lnTo>
                  <a:lnTo>
                    <a:pt x="402907" y="229838"/>
                  </a:lnTo>
                  <a:lnTo>
                    <a:pt x="394049" y="239268"/>
                  </a:lnTo>
                  <a:lnTo>
                    <a:pt x="414719" y="220123"/>
                  </a:lnTo>
                  <a:lnTo>
                    <a:pt x="447580" y="234791"/>
                  </a:lnTo>
                  <a:lnTo>
                    <a:pt x="458153" y="277463"/>
                  </a:lnTo>
                  <a:lnTo>
                    <a:pt x="479298" y="291465"/>
                  </a:lnTo>
                  <a:lnTo>
                    <a:pt x="500348" y="278797"/>
                  </a:lnTo>
                  <a:lnTo>
                    <a:pt x="504920" y="258985"/>
                  </a:lnTo>
                  <a:lnTo>
                    <a:pt x="507778" y="269081"/>
                  </a:lnTo>
                  <a:lnTo>
                    <a:pt x="535781" y="266128"/>
                  </a:lnTo>
                  <a:lnTo>
                    <a:pt x="537496" y="278511"/>
                  </a:lnTo>
                  <a:lnTo>
                    <a:pt x="546640" y="279559"/>
                  </a:lnTo>
                  <a:lnTo>
                    <a:pt x="564166" y="266986"/>
                  </a:lnTo>
                  <a:lnTo>
                    <a:pt x="605123" y="272415"/>
                  </a:lnTo>
                  <a:lnTo>
                    <a:pt x="641032" y="267081"/>
                  </a:lnTo>
                  <a:lnTo>
                    <a:pt x="655987" y="288893"/>
                  </a:lnTo>
                  <a:lnTo>
                    <a:pt x="655130" y="300990"/>
                  </a:lnTo>
                  <a:lnTo>
                    <a:pt x="655130" y="300990"/>
                  </a:lnTo>
                  <a:lnTo>
                    <a:pt x="608171" y="322993"/>
                  </a:lnTo>
                  <a:lnTo>
                    <a:pt x="611600" y="341566"/>
                  </a:lnTo>
                  <a:lnTo>
                    <a:pt x="639318" y="344805"/>
                  </a:lnTo>
                  <a:lnTo>
                    <a:pt x="645890" y="358140"/>
                  </a:lnTo>
                  <a:lnTo>
                    <a:pt x="638747" y="378809"/>
                  </a:lnTo>
                  <a:lnTo>
                    <a:pt x="658654" y="376047"/>
                  </a:lnTo>
                  <a:lnTo>
                    <a:pt x="651891" y="425196"/>
                  </a:lnTo>
                  <a:lnTo>
                    <a:pt x="641890" y="426244"/>
                  </a:lnTo>
                  <a:lnTo>
                    <a:pt x="635413" y="407384"/>
                  </a:lnTo>
                  <a:lnTo>
                    <a:pt x="615410" y="425386"/>
                  </a:lnTo>
                  <a:lnTo>
                    <a:pt x="606266" y="417290"/>
                  </a:lnTo>
                  <a:lnTo>
                    <a:pt x="599027" y="449389"/>
                  </a:lnTo>
                  <a:lnTo>
                    <a:pt x="605790" y="447675"/>
                  </a:lnTo>
                  <a:lnTo>
                    <a:pt x="608076" y="469201"/>
                  </a:lnTo>
                  <a:lnTo>
                    <a:pt x="623316" y="488823"/>
                  </a:lnTo>
                  <a:lnTo>
                    <a:pt x="611696" y="500253"/>
                  </a:lnTo>
                  <a:lnTo>
                    <a:pt x="590740" y="497300"/>
                  </a:lnTo>
                  <a:lnTo>
                    <a:pt x="570547" y="510254"/>
                  </a:lnTo>
                  <a:lnTo>
                    <a:pt x="537781" y="494252"/>
                  </a:lnTo>
                  <a:lnTo>
                    <a:pt x="519303" y="513778"/>
                  </a:lnTo>
                  <a:lnTo>
                    <a:pt x="530447" y="522541"/>
                  </a:lnTo>
                  <a:lnTo>
                    <a:pt x="521875" y="538067"/>
                  </a:lnTo>
                  <a:lnTo>
                    <a:pt x="511112" y="542544"/>
                  </a:lnTo>
                  <a:lnTo>
                    <a:pt x="497872" y="534162"/>
                  </a:lnTo>
                  <a:lnTo>
                    <a:pt x="497872" y="534162"/>
                  </a:lnTo>
                  <a:lnTo>
                    <a:pt x="472535" y="526923"/>
                  </a:lnTo>
                  <a:lnTo>
                    <a:pt x="448532" y="501110"/>
                  </a:lnTo>
                  <a:lnTo>
                    <a:pt x="429196" y="512159"/>
                  </a:lnTo>
                  <a:lnTo>
                    <a:pt x="407194" y="500348"/>
                  </a:lnTo>
                  <a:lnTo>
                    <a:pt x="399479" y="501396"/>
                  </a:lnTo>
                  <a:lnTo>
                    <a:pt x="399764" y="512350"/>
                  </a:lnTo>
                  <a:lnTo>
                    <a:pt x="372904" y="513874"/>
                  </a:lnTo>
                  <a:lnTo>
                    <a:pt x="375666" y="534638"/>
                  </a:lnTo>
                  <a:lnTo>
                    <a:pt x="364427" y="525018"/>
                  </a:lnTo>
                  <a:lnTo>
                    <a:pt x="342995" y="523208"/>
                  </a:lnTo>
                  <a:lnTo>
                    <a:pt x="294704" y="554355"/>
                  </a:lnTo>
                  <a:lnTo>
                    <a:pt x="294704" y="554355"/>
                  </a:lnTo>
                  <a:lnTo>
                    <a:pt x="261652" y="495205"/>
                  </a:lnTo>
                  <a:lnTo>
                    <a:pt x="234696" y="494538"/>
                  </a:lnTo>
                  <a:lnTo>
                    <a:pt x="229743" y="503206"/>
                  </a:lnTo>
                  <a:lnTo>
                    <a:pt x="206693" y="484346"/>
                  </a:lnTo>
                  <a:lnTo>
                    <a:pt x="203645" y="471106"/>
                  </a:lnTo>
                  <a:lnTo>
                    <a:pt x="213551" y="456819"/>
                  </a:lnTo>
                  <a:lnTo>
                    <a:pt x="206312" y="447294"/>
                  </a:lnTo>
                  <a:lnTo>
                    <a:pt x="213836" y="434530"/>
                  </a:lnTo>
                  <a:lnTo>
                    <a:pt x="198691" y="411956"/>
                  </a:lnTo>
                  <a:lnTo>
                    <a:pt x="210217" y="413194"/>
                  </a:lnTo>
                  <a:lnTo>
                    <a:pt x="218218" y="400907"/>
                  </a:lnTo>
                  <a:lnTo>
                    <a:pt x="209836" y="391001"/>
                  </a:lnTo>
                  <a:lnTo>
                    <a:pt x="199644" y="393001"/>
                  </a:lnTo>
                  <a:lnTo>
                    <a:pt x="192881" y="357568"/>
                  </a:lnTo>
                  <a:lnTo>
                    <a:pt x="183071" y="352520"/>
                  </a:lnTo>
                  <a:lnTo>
                    <a:pt x="195929" y="328803"/>
                  </a:lnTo>
                  <a:lnTo>
                    <a:pt x="190310" y="331946"/>
                  </a:lnTo>
                  <a:lnTo>
                    <a:pt x="178498" y="308038"/>
                  </a:lnTo>
                  <a:lnTo>
                    <a:pt x="164211" y="322135"/>
                  </a:lnTo>
                  <a:lnTo>
                    <a:pt x="161925" y="301180"/>
                  </a:lnTo>
                  <a:lnTo>
                    <a:pt x="133636" y="294037"/>
                  </a:lnTo>
                  <a:lnTo>
                    <a:pt x="125635" y="310420"/>
                  </a:lnTo>
                  <a:lnTo>
                    <a:pt x="110871" y="313468"/>
                  </a:lnTo>
                  <a:lnTo>
                    <a:pt x="103537" y="286702"/>
                  </a:lnTo>
                  <a:lnTo>
                    <a:pt x="112871" y="259937"/>
                  </a:lnTo>
                  <a:lnTo>
                    <a:pt x="98203" y="268129"/>
                  </a:lnTo>
                  <a:lnTo>
                    <a:pt x="62198" y="256794"/>
                  </a:lnTo>
                  <a:lnTo>
                    <a:pt x="50863" y="264985"/>
                  </a:lnTo>
                  <a:lnTo>
                    <a:pt x="36290" y="254317"/>
                  </a:lnTo>
                  <a:lnTo>
                    <a:pt x="26194" y="263366"/>
                  </a:lnTo>
                  <a:lnTo>
                    <a:pt x="22765" y="248412"/>
                  </a:lnTo>
                  <a:lnTo>
                    <a:pt x="13716" y="257080"/>
                  </a:lnTo>
                  <a:lnTo>
                    <a:pt x="13716" y="257080"/>
                  </a:lnTo>
                  <a:lnTo>
                    <a:pt x="7906" y="263366"/>
                  </a:lnTo>
                  <a:lnTo>
                    <a:pt x="0" y="246507"/>
                  </a:lnTo>
                  <a:lnTo>
                    <a:pt x="17717" y="224218"/>
                  </a:lnTo>
                  <a:lnTo>
                    <a:pt x="47530" y="215170"/>
                  </a:lnTo>
                  <a:lnTo>
                    <a:pt x="43910" y="205645"/>
                  </a:lnTo>
                  <a:lnTo>
                    <a:pt x="76581" y="171450"/>
                  </a:lnTo>
                  <a:lnTo>
                    <a:pt x="70771" y="136779"/>
                  </a:lnTo>
                  <a:lnTo>
                    <a:pt x="82296" y="130207"/>
                  </a:lnTo>
                  <a:lnTo>
                    <a:pt x="90773" y="144018"/>
                  </a:lnTo>
                  <a:lnTo>
                    <a:pt x="92392" y="118300"/>
                  </a:lnTo>
                  <a:lnTo>
                    <a:pt x="105632" y="113633"/>
                  </a:lnTo>
                  <a:lnTo>
                    <a:pt x="93631" y="86582"/>
                  </a:lnTo>
                  <a:lnTo>
                    <a:pt x="102965" y="60865"/>
                  </a:lnTo>
                  <a:lnTo>
                    <a:pt x="89249" y="59531"/>
                  </a:lnTo>
                  <a:lnTo>
                    <a:pt x="83820" y="49911"/>
                  </a:lnTo>
                  <a:lnTo>
                    <a:pt x="83725" y="36766"/>
                  </a:lnTo>
                  <a:lnTo>
                    <a:pt x="103251" y="35338"/>
                  </a:lnTo>
                  <a:lnTo>
                    <a:pt x="104108" y="22288"/>
                  </a:lnTo>
                  <a:lnTo>
                    <a:pt x="91250" y="2295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113BE848-B1E7-D083-4330-2A1B1FAEFDF3}"/>
                </a:ext>
              </a:extLst>
            </p:cNvPr>
            <p:cNvSpPr/>
            <p:nvPr/>
          </p:nvSpPr>
          <p:spPr>
            <a:xfrm>
              <a:off x="2563100" y="3122427"/>
              <a:ext cx="1015309" cy="890469"/>
            </a:xfrm>
            <a:custGeom>
              <a:avLst/>
              <a:gdLst>
                <a:gd name="connsiteX0" fmla="*/ 182118 w 646842"/>
                <a:gd name="connsiteY0" fmla="*/ 119634 h 567308"/>
                <a:gd name="connsiteX1" fmla="*/ 231553 w 646842"/>
                <a:gd name="connsiteY1" fmla="*/ 82963 h 567308"/>
                <a:gd name="connsiteX2" fmla="*/ 238792 w 646842"/>
                <a:gd name="connsiteY2" fmla="*/ 96107 h 567308"/>
                <a:gd name="connsiteX3" fmla="*/ 276320 w 646842"/>
                <a:gd name="connsiteY3" fmla="*/ 74295 h 567308"/>
                <a:gd name="connsiteX4" fmla="*/ 331089 w 646842"/>
                <a:gd name="connsiteY4" fmla="*/ 80677 h 567308"/>
                <a:gd name="connsiteX5" fmla="*/ 342043 w 646842"/>
                <a:gd name="connsiteY5" fmla="*/ 71818 h 567308"/>
                <a:gd name="connsiteX6" fmla="*/ 356235 w 646842"/>
                <a:gd name="connsiteY6" fmla="*/ 73438 h 567308"/>
                <a:gd name="connsiteX7" fmla="*/ 370427 w 646842"/>
                <a:gd name="connsiteY7" fmla="*/ 42100 h 567308"/>
                <a:gd name="connsiteX8" fmla="*/ 429387 w 646842"/>
                <a:gd name="connsiteY8" fmla="*/ 18955 h 567308"/>
                <a:gd name="connsiteX9" fmla="*/ 427101 w 646842"/>
                <a:gd name="connsiteY9" fmla="*/ 0 h 567308"/>
                <a:gd name="connsiteX10" fmla="*/ 462915 w 646842"/>
                <a:gd name="connsiteY10" fmla="*/ 4191 h 567308"/>
                <a:gd name="connsiteX11" fmla="*/ 472726 w 646842"/>
                <a:gd name="connsiteY11" fmla="*/ 21241 h 567308"/>
                <a:gd name="connsiteX12" fmla="*/ 518827 w 646842"/>
                <a:gd name="connsiteY12" fmla="*/ 34480 h 567308"/>
                <a:gd name="connsiteX13" fmla="*/ 518827 w 646842"/>
                <a:gd name="connsiteY13" fmla="*/ 34480 h 567308"/>
                <a:gd name="connsiteX14" fmla="*/ 523685 w 646842"/>
                <a:gd name="connsiteY14" fmla="*/ 46482 h 567308"/>
                <a:gd name="connsiteX15" fmla="*/ 515779 w 646842"/>
                <a:gd name="connsiteY15" fmla="*/ 61150 h 567308"/>
                <a:gd name="connsiteX16" fmla="*/ 539020 w 646842"/>
                <a:gd name="connsiteY16" fmla="*/ 66580 h 567308"/>
                <a:gd name="connsiteX17" fmla="*/ 547211 w 646842"/>
                <a:gd name="connsiteY17" fmla="*/ 82772 h 567308"/>
                <a:gd name="connsiteX18" fmla="*/ 547211 w 646842"/>
                <a:gd name="connsiteY18" fmla="*/ 82772 h 567308"/>
                <a:gd name="connsiteX19" fmla="*/ 546545 w 646842"/>
                <a:gd name="connsiteY19" fmla="*/ 88583 h 567308"/>
                <a:gd name="connsiteX20" fmla="*/ 546545 w 646842"/>
                <a:gd name="connsiteY20" fmla="*/ 88583 h 567308"/>
                <a:gd name="connsiteX21" fmla="*/ 544354 w 646842"/>
                <a:gd name="connsiteY21" fmla="*/ 100489 h 567308"/>
                <a:gd name="connsiteX22" fmla="*/ 553307 w 646842"/>
                <a:gd name="connsiteY22" fmla="*/ 102108 h 567308"/>
                <a:gd name="connsiteX23" fmla="*/ 561689 w 646842"/>
                <a:gd name="connsiteY23" fmla="*/ 126301 h 567308"/>
                <a:gd name="connsiteX24" fmla="*/ 613886 w 646842"/>
                <a:gd name="connsiteY24" fmla="*/ 144113 h 567308"/>
                <a:gd name="connsiteX25" fmla="*/ 599408 w 646842"/>
                <a:gd name="connsiteY25" fmla="*/ 159544 h 567308"/>
                <a:gd name="connsiteX26" fmla="*/ 547973 w 646842"/>
                <a:gd name="connsiteY26" fmla="*/ 153924 h 567308"/>
                <a:gd name="connsiteX27" fmla="*/ 554260 w 646842"/>
                <a:gd name="connsiteY27" fmla="*/ 190500 h 567308"/>
                <a:gd name="connsiteX28" fmla="*/ 629126 w 646842"/>
                <a:gd name="connsiteY28" fmla="*/ 200787 h 567308"/>
                <a:gd name="connsiteX29" fmla="*/ 636556 w 646842"/>
                <a:gd name="connsiteY29" fmla="*/ 242697 h 567308"/>
                <a:gd name="connsiteX30" fmla="*/ 646843 w 646842"/>
                <a:gd name="connsiteY30" fmla="*/ 254794 h 567308"/>
                <a:gd name="connsiteX31" fmla="*/ 625697 w 646842"/>
                <a:gd name="connsiteY31" fmla="*/ 271367 h 567308"/>
                <a:gd name="connsiteX32" fmla="*/ 559213 w 646842"/>
                <a:gd name="connsiteY32" fmla="*/ 272415 h 567308"/>
                <a:gd name="connsiteX33" fmla="*/ 501206 w 646842"/>
                <a:gd name="connsiteY33" fmla="*/ 289465 h 567308"/>
                <a:gd name="connsiteX34" fmla="*/ 476345 w 646842"/>
                <a:gd name="connsiteY34" fmla="*/ 310134 h 567308"/>
                <a:gd name="connsiteX35" fmla="*/ 499396 w 646842"/>
                <a:gd name="connsiteY35" fmla="*/ 309181 h 567308"/>
                <a:gd name="connsiteX36" fmla="*/ 520637 w 646842"/>
                <a:gd name="connsiteY36" fmla="*/ 345472 h 567308"/>
                <a:gd name="connsiteX37" fmla="*/ 539496 w 646842"/>
                <a:gd name="connsiteY37" fmla="*/ 340519 h 567308"/>
                <a:gd name="connsiteX38" fmla="*/ 551783 w 646842"/>
                <a:gd name="connsiteY38" fmla="*/ 379476 h 567308"/>
                <a:gd name="connsiteX39" fmla="*/ 551783 w 646842"/>
                <a:gd name="connsiteY39" fmla="*/ 379476 h 567308"/>
                <a:gd name="connsiteX40" fmla="*/ 551593 w 646842"/>
                <a:gd name="connsiteY40" fmla="*/ 381952 h 567308"/>
                <a:gd name="connsiteX41" fmla="*/ 551593 w 646842"/>
                <a:gd name="connsiteY41" fmla="*/ 381952 h 567308"/>
                <a:gd name="connsiteX42" fmla="*/ 522256 w 646842"/>
                <a:gd name="connsiteY42" fmla="*/ 407384 h 567308"/>
                <a:gd name="connsiteX43" fmla="*/ 527876 w 646842"/>
                <a:gd name="connsiteY43" fmla="*/ 417862 h 567308"/>
                <a:gd name="connsiteX44" fmla="*/ 518160 w 646842"/>
                <a:gd name="connsiteY44" fmla="*/ 429292 h 567308"/>
                <a:gd name="connsiteX45" fmla="*/ 549402 w 646842"/>
                <a:gd name="connsiteY45" fmla="*/ 432816 h 567308"/>
                <a:gd name="connsiteX46" fmla="*/ 554927 w 646842"/>
                <a:gd name="connsiteY46" fmla="*/ 445008 h 567308"/>
                <a:gd name="connsiteX47" fmla="*/ 570357 w 646842"/>
                <a:gd name="connsiteY47" fmla="*/ 450342 h 567308"/>
                <a:gd name="connsiteX48" fmla="*/ 570167 w 646842"/>
                <a:gd name="connsiteY48" fmla="*/ 461962 h 567308"/>
                <a:gd name="connsiteX49" fmla="*/ 558260 w 646842"/>
                <a:gd name="connsiteY49" fmla="*/ 470154 h 567308"/>
                <a:gd name="connsiteX50" fmla="*/ 558260 w 646842"/>
                <a:gd name="connsiteY50" fmla="*/ 470154 h 567308"/>
                <a:gd name="connsiteX51" fmla="*/ 536829 w 646842"/>
                <a:gd name="connsiteY51" fmla="*/ 463391 h 567308"/>
                <a:gd name="connsiteX52" fmla="*/ 509588 w 646842"/>
                <a:gd name="connsiteY52" fmla="*/ 437483 h 567308"/>
                <a:gd name="connsiteX53" fmla="*/ 497777 w 646842"/>
                <a:gd name="connsiteY53" fmla="*/ 466820 h 567308"/>
                <a:gd name="connsiteX54" fmla="*/ 479870 w 646842"/>
                <a:gd name="connsiteY54" fmla="*/ 460439 h 567308"/>
                <a:gd name="connsiteX55" fmla="*/ 467011 w 646842"/>
                <a:gd name="connsiteY55" fmla="*/ 468154 h 567308"/>
                <a:gd name="connsiteX56" fmla="*/ 472345 w 646842"/>
                <a:gd name="connsiteY56" fmla="*/ 511111 h 567308"/>
                <a:gd name="connsiteX57" fmla="*/ 433578 w 646842"/>
                <a:gd name="connsiteY57" fmla="*/ 528733 h 567308"/>
                <a:gd name="connsiteX58" fmla="*/ 430054 w 646842"/>
                <a:gd name="connsiteY58" fmla="*/ 468630 h 567308"/>
                <a:gd name="connsiteX59" fmla="*/ 417671 w 646842"/>
                <a:gd name="connsiteY59" fmla="*/ 464153 h 567308"/>
                <a:gd name="connsiteX60" fmla="*/ 396716 w 646842"/>
                <a:gd name="connsiteY60" fmla="*/ 478631 h 567308"/>
                <a:gd name="connsiteX61" fmla="*/ 401955 w 646842"/>
                <a:gd name="connsiteY61" fmla="*/ 485870 h 567308"/>
                <a:gd name="connsiteX62" fmla="*/ 396335 w 646842"/>
                <a:gd name="connsiteY62" fmla="*/ 498634 h 567308"/>
                <a:gd name="connsiteX63" fmla="*/ 411194 w 646842"/>
                <a:gd name="connsiteY63" fmla="*/ 521113 h 567308"/>
                <a:gd name="connsiteX64" fmla="*/ 407194 w 646842"/>
                <a:gd name="connsiteY64" fmla="*/ 531400 h 567308"/>
                <a:gd name="connsiteX65" fmla="*/ 400621 w 646842"/>
                <a:gd name="connsiteY65" fmla="*/ 529781 h 567308"/>
                <a:gd name="connsiteX66" fmla="*/ 418529 w 646842"/>
                <a:gd name="connsiteY66" fmla="*/ 555689 h 567308"/>
                <a:gd name="connsiteX67" fmla="*/ 401384 w 646842"/>
                <a:gd name="connsiteY67" fmla="*/ 559403 h 567308"/>
                <a:gd name="connsiteX68" fmla="*/ 400050 w 646842"/>
                <a:gd name="connsiteY68" fmla="*/ 567309 h 567308"/>
                <a:gd name="connsiteX69" fmla="*/ 354806 w 646842"/>
                <a:gd name="connsiteY69" fmla="*/ 559308 h 567308"/>
                <a:gd name="connsiteX70" fmla="*/ 345281 w 646842"/>
                <a:gd name="connsiteY70" fmla="*/ 550069 h 567308"/>
                <a:gd name="connsiteX71" fmla="*/ 331184 w 646842"/>
                <a:gd name="connsiteY71" fmla="*/ 553688 h 567308"/>
                <a:gd name="connsiteX72" fmla="*/ 321850 w 646842"/>
                <a:gd name="connsiteY72" fmla="*/ 528066 h 567308"/>
                <a:gd name="connsiteX73" fmla="*/ 291560 w 646842"/>
                <a:gd name="connsiteY73" fmla="*/ 526923 h 567308"/>
                <a:gd name="connsiteX74" fmla="*/ 289274 w 646842"/>
                <a:gd name="connsiteY74" fmla="*/ 513683 h 567308"/>
                <a:gd name="connsiteX75" fmla="*/ 260795 w 646842"/>
                <a:gd name="connsiteY75" fmla="*/ 509111 h 567308"/>
                <a:gd name="connsiteX76" fmla="*/ 254603 w 646842"/>
                <a:gd name="connsiteY76" fmla="*/ 492252 h 567308"/>
                <a:gd name="connsiteX77" fmla="*/ 244507 w 646842"/>
                <a:gd name="connsiteY77" fmla="*/ 490537 h 567308"/>
                <a:gd name="connsiteX78" fmla="*/ 229648 w 646842"/>
                <a:gd name="connsiteY78" fmla="*/ 469773 h 567308"/>
                <a:gd name="connsiteX79" fmla="*/ 229648 w 646842"/>
                <a:gd name="connsiteY79" fmla="*/ 469773 h 567308"/>
                <a:gd name="connsiteX80" fmla="*/ 200406 w 646842"/>
                <a:gd name="connsiteY80" fmla="*/ 431863 h 567308"/>
                <a:gd name="connsiteX81" fmla="*/ 123539 w 646842"/>
                <a:gd name="connsiteY81" fmla="*/ 409575 h 567308"/>
                <a:gd name="connsiteX82" fmla="*/ 155543 w 646842"/>
                <a:gd name="connsiteY82" fmla="*/ 388906 h 567308"/>
                <a:gd name="connsiteX83" fmla="*/ 153543 w 646842"/>
                <a:gd name="connsiteY83" fmla="*/ 333375 h 567308"/>
                <a:gd name="connsiteX84" fmla="*/ 137636 w 646842"/>
                <a:gd name="connsiteY84" fmla="*/ 329946 h 567308"/>
                <a:gd name="connsiteX85" fmla="*/ 103918 w 646842"/>
                <a:gd name="connsiteY85" fmla="*/ 350710 h 567308"/>
                <a:gd name="connsiteX86" fmla="*/ 72866 w 646842"/>
                <a:gd name="connsiteY86" fmla="*/ 325184 h 567308"/>
                <a:gd name="connsiteX87" fmla="*/ 56293 w 646842"/>
                <a:gd name="connsiteY87" fmla="*/ 326136 h 567308"/>
                <a:gd name="connsiteX88" fmla="*/ 50578 w 646842"/>
                <a:gd name="connsiteY88" fmla="*/ 336804 h 567308"/>
                <a:gd name="connsiteX89" fmla="*/ 5810 w 646842"/>
                <a:gd name="connsiteY89" fmla="*/ 318325 h 567308"/>
                <a:gd name="connsiteX90" fmla="*/ 20098 w 646842"/>
                <a:gd name="connsiteY90" fmla="*/ 307658 h 567308"/>
                <a:gd name="connsiteX91" fmla="*/ 21241 w 646842"/>
                <a:gd name="connsiteY91" fmla="*/ 290417 h 567308"/>
                <a:gd name="connsiteX92" fmla="*/ 0 w 646842"/>
                <a:gd name="connsiteY92" fmla="*/ 269462 h 567308"/>
                <a:gd name="connsiteX93" fmla="*/ 39815 w 646842"/>
                <a:gd name="connsiteY93" fmla="*/ 240792 h 567308"/>
                <a:gd name="connsiteX94" fmla="*/ 40005 w 646842"/>
                <a:gd name="connsiteY94" fmla="*/ 226600 h 567308"/>
                <a:gd name="connsiteX95" fmla="*/ 40005 w 646842"/>
                <a:gd name="connsiteY95" fmla="*/ 226600 h 567308"/>
                <a:gd name="connsiteX96" fmla="*/ 53626 w 646842"/>
                <a:gd name="connsiteY96" fmla="*/ 209741 h 567308"/>
                <a:gd name="connsiteX97" fmla="*/ 62198 w 646842"/>
                <a:gd name="connsiteY97" fmla="*/ 221837 h 567308"/>
                <a:gd name="connsiteX98" fmla="*/ 95536 w 646842"/>
                <a:gd name="connsiteY98" fmla="*/ 219075 h 567308"/>
                <a:gd name="connsiteX99" fmla="*/ 102965 w 646842"/>
                <a:gd name="connsiteY99" fmla="*/ 186880 h 567308"/>
                <a:gd name="connsiteX100" fmla="*/ 118491 w 646842"/>
                <a:gd name="connsiteY100" fmla="*/ 188119 h 567308"/>
                <a:gd name="connsiteX101" fmla="*/ 124111 w 646842"/>
                <a:gd name="connsiteY101" fmla="*/ 199454 h 567308"/>
                <a:gd name="connsiteX102" fmla="*/ 147828 w 646842"/>
                <a:gd name="connsiteY102" fmla="*/ 188881 h 567308"/>
                <a:gd name="connsiteX103" fmla="*/ 146209 w 646842"/>
                <a:gd name="connsiteY103" fmla="*/ 199168 h 567308"/>
                <a:gd name="connsiteX104" fmla="*/ 156305 w 646842"/>
                <a:gd name="connsiteY104" fmla="*/ 202216 h 567308"/>
                <a:gd name="connsiteX105" fmla="*/ 158782 w 646842"/>
                <a:gd name="connsiteY105" fmla="*/ 183642 h 567308"/>
                <a:gd name="connsiteX106" fmla="*/ 182213 w 646842"/>
                <a:gd name="connsiteY106" fmla="*/ 177070 h 567308"/>
                <a:gd name="connsiteX107" fmla="*/ 181166 w 646842"/>
                <a:gd name="connsiteY107" fmla="*/ 141256 h 567308"/>
                <a:gd name="connsiteX108" fmla="*/ 188786 w 646842"/>
                <a:gd name="connsiteY108" fmla="*/ 131159 h 567308"/>
                <a:gd name="connsiteX109" fmla="*/ 182118 w 646842"/>
                <a:gd name="connsiteY109" fmla="*/ 119634 h 56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6842" h="567308">
                  <a:moveTo>
                    <a:pt x="182118" y="119634"/>
                  </a:moveTo>
                  <a:lnTo>
                    <a:pt x="231553" y="82963"/>
                  </a:lnTo>
                  <a:lnTo>
                    <a:pt x="238792" y="96107"/>
                  </a:lnTo>
                  <a:lnTo>
                    <a:pt x="276320" y="74295"/>
                  </a:lnTo>
                  <a:lnTo>
                    <a:pt x="331089" y="80677"/>
                  </a:lnTo>
                  <a:lnTo>
                    <a:pt x="342043" y="71818"/>
                  </a:lnTo>
                  <a:lnTo>
                    <a:pt x="356235" y="73438"/>
                  </a:lnTo>
                  <a:lnTo>
                    <a:pt x="370427" y="42100"/>
                  </a:lnTo>
                  <a:lnTo>
                    <a:pt x="429387" y="18955"/>
                  </a:lnTo>
                  <a:lnTo>
                    <a:pt x="427101" y="0"/>
                  </a:lnTo>
                  <a:lnTo>
                    <a:pt x="462915" y="4191"/>
                  </a:lnTo>
                  <a:lnTo>
                    <a:pt x="472726" y="21241"/>
                  </a:lnTo>
                  <a:lnTo>
                    <a:pt x="518827" y="34480"/>
                  </a:lnTo>
                  <a:lnTo>
                    <a:pt x="518827" y="34480"/>
                  </a:lnTo>
                  <a:lnTo>
                    <a:pt x="523685" y="46482"/>
                  </a:lnTo>
                  <a:lnTo>
                    <a:pt x="515779" y="61150"/>
                  </a:lnTo>
                  <a:lnTo>
                    <a:pt x="539020" y="66580"/>
                  </a:lnTo>
                  <a:lnTo>
                    <a:pt x="547211" y="82772"/>
                  </a:lnTo>
                  <a:lnTo>
                    <a:pt x="547211" y="82772"/>
                  </a:lnTo>
                  <a:lnTo>
                    <a:pt x="546545" y="88583"/>
                  </a:lnTo>
                  <a:lnTo>
                    <a:pt x="546545" y="88583"/>
                  </a:lnTo>
                  <a:lnTo>
                    <a:pt x="544354" y="100489"/>
                  </a:lnTo>
                  <a:lnTo>
                    <a:pt x="553307" y="102108"/>
                  </a:lnTo>
                  <a:lnTo>
                    <a:pt x="561689" y="126301"/>
                  </a:lnTo>
                  <a:lnTo>
                    <a:pt x="613886" y="144113"/>
                  </a:lnTo>
                  <a:lnTo>
                    <a:pt x="599408" y="159544"/>
                  </a:lnTo>
                  <a:lnTo>
                    <a:pt x="547973" y="153924"/>
                  </a:lnTo>
                  <a:lnTo>
                    <a:pt x="554260" y="190500"/>
                  </a:lnTo>
                  <a:lnTo>
                    <a:pt x="629126" y="200787"/>
                  </a:lnTo>
                  <a:lnTo>
                    <a:pt x="636556" y="242697"/>
                  </a:lnTo>
                  <a:lnTo>
                    <a:pt x="646843" y="254794"/>
                  </a:lnTo>
                  <a:lnTo>
                    <a:pt x="625697" y="271367"/>
                  </a:lnTo>
                  <a:lnTo>
                    <a:pt x="559213" y="272415"/>
                  </a:lnTo>
                  <a:lnTo>
                    <a:pt x="501206" y="289465"/>
                  </a:lnTo>
                  <a:lnTo>
                    <a:pt x="476345" y="310134"/>
                  </a:lnTo>
                  <a:lnTo>
                    <a:pt x="499396" y="309181"/>
                  </a:lnTo>
                  <a:lnTo>
                    <a:pt x="520637" y="345472"/>
                  </a:lnTo>
                  <a:lnTo>
                    <a:pt x="539496" y="340519"/>
                  </a:lnTo>
                  <a:lnTo>
                    <a:pt x="551783" y="379476"/>
                  </a:lnTo>
                  <a:lnTo>
                    <a:pt x="551783" y="379476"/>
                  </a:lnTo>
                  <a:lnTo>
                    <a:pt x="551593" y="381952"/>
                  </a:lnTo>
                  <a:lnTo>
                    <a:pt x="551593" y="381952"/>
                  </a:lnTo>
                  <a:lnTo>
                    <a:pt x="522256" y="407384"/>
                  </a:lnTo>
                  <a:lnTo>
                    <a:pt x="527876" y="417862"/>
                  </a:lnTo>
                  <a:lnTo>
                    <a:pt x="518160" y="429292"/>
                  </a:lnTo>
                  <a:lnTo>
                    <a:pt x="549402" y="432816"/>
                  </a:lnTo>
                  <a:lnTo>
                    <a:pt x="554927" y="445008"/>
                  </a:lnTo>
                  <a:lnTo>
                    <a:pt x="570357" y="450342"/>
                  </a:lnTo>
                  <a:lnTo>
                    <a:pt x="570167" y="461962"/>
                  </a:lnTo>
                  <a:lnTo>
                    <a:pt x="558260" y="470154"/>
                  </a:lnTo>
                  <a:lnTo>
                    <a:pt x="558260" y="470154"/>
                  </a:lnTo>
                  <a:lnTo>
                    <a:pt x="536829" y="463391"/>
                  </a:lnTo>
                  <a:lnTo>
                    <a:pt x="509588" y="437483"/>
                  </a:lnTo>
                  <a:lnTo>
                    <a:pt x="497777" y="466820"/>
                  </a:lnTo>
                  <a:lnTo>
                    <a:pt x="479870" y="460439"/>
                  </a:lnTo>
                  <a:lnTo>
                    <a:pt x="467011" y="468154"/>
                  </a:lnTo>
                  <a:lnTo>
                    <a:pt x="472345" y="511111"/>
                  </a:lnTo>
                  <a:lnTo>
                    <a:pt x="433578" y="528733"/>
                  </a:lnTo>
                  <a:lnTo>
                    <a:pt x="430054" y="468630"/>
                  </a:lnTo>
                  <a:lnTo>
                    <a:pt x="417671" y="464153"/>
                  </a:lnTo>
                  <a:lnTo>
                    <a:pt x="396716" y="478631"/>
                  </a:lnTo>
                  <a:lnTo>
                    <a:pt x="401955" y="485870"/>
                  </a:lnTo>
                  <a:lnTo>
                    <a:pt x="396335" y="498634"/>
                  </a:lnTo>
                  <a:lnTo>
                    <a:pt x="411194" y="521113"/>
                  </a:lnTo>
                  <a:lnTo>
                    <a:pt x="407194" y="531400"/>
                  </a:lnTo>
                  <a:lnTo>
                    <a:pt x="400621" y="529781"/>
                  </a:lnTo>
                  <a:lnTo>
                    <a:pt x="418529" y="555689"/>
                  </a:lnTo>
                  <a:lnTo>
                    <a:pt x="401384" y="559403"/>
                  </a:lnTo>
                  <a:lnTo>
                    <a:pt x="400050" y="567309"/>
                  </a:lnTo>
                  <a:lnTo>
                    <a:pt x="354806" y="559308"/>
                  </a:lnTo>
                  <a:lnTo>
                    <a:pt x="345281" y="550069"/>
                  </a:lnTo>
                  <a:lnTo>
                    <a:pt x="331184" y="553688"/>
                  </a:lnTo>
                  <a:lnTo>
                    <a:pt x="321850" y="528066"/>
                  </a:lnTo>
                  <a:lnTo>
                    <a:pt x="291560" y="526923"/>
                  </a:lnTo>
                  <a:lnTo>
                    <a:pt x="289274" y="513683"/>
                  </a:lnTo>
                  <a:lnTo>
                    <a:pt x="260795" y="509111"/>
                  </a:lnTo>
                  <a:lnTo>
                    <a:pt x="254603" y="492252"/>
                  </a:lnTo>
                  <a:lnTo>
                    <a:pt x="244507" y="490537"/>
                  </a:lnTo>
                  <a:lnTo>
                    <a:pt x="229648" y="469773"/>
                  </a:lnTo>
                  <a:lnTo>
                    <a:pt x="229648" y="469773"/>
                  </a:lnTo>
                  <a:lnTo>
                    <a:pt x="200406" y="431863"/>
                  </a:lnTo>
                  <a:lnTo>
                    <a:pt x="123539" y="409575"/>
                  </a:lnTo>
                  <a:lnTo>
                    <a:pt x="155543" y="388906"/>
                  </a:lnTo>
                  <a:lnTo>
                    <a:pt x="153543" y="333375"/>
                  </a:lnTo>
                  <a:lnTo>
                    <a:pt x="137636" y="329946"/>
                  </a:lnTo>
                  <a:lnTo>
                    <a:pt x="103918" y="350710"/>
                  </a:lnTo>
                  <a:lnTo>
                    <a:pt x="72866" y="325184"/>
                  </a:lnTo>
                  <a:lnTo>
                    <a:pt x="56293" y="326136"/>
                  </a:lnTo>
                  <a:lnTo>
                    <a:pt x="50578" y="336804"/>
                  </a:lnTo>
                  <a:lnTo>
                    <a:pt x="5810" y="318325"/>
                  </a:lnTo>
                  <a:lnTo>
                    <a:pt x="20098" y="307658"/>
                  </a:lnTo>
                  <a:lnTo>
                    <a:pt x="21241" y="290417"/>
                  </a:lnTo>
                  <a:lnTo>
                    <a:pt x="0" y="269462"/>
                  </a:lnTo>
                  <a:lnTo>
                    <a:pt x="39815" y="240792"/>
                  </a:lnTo>
                  <a:lnTo>
                    <a:pt x="40005" y="226600"/>
                  </a:lnTo>
                  <a:lnTo>
                    <a:pt x="40005" y="226600"/>
                  </a:lnTo>
                  <a:lnTo>
                    <a:pt x="53626" y="209741"/>
                  </a:lnTo>
                  <a:lnTo>
                    <a:pt x="62198" y="221837"/>
                  </a:lnTo>
                  <a:lnTo>
                    <a:pt x="95536" y="219075"/>
                  </a:lnTo>
                  <a:lnTo>
                    <a:pt x="102965" y="186880"/>
                  </a:lnTo>
                  <a:lnTo>
                    <a:pt x="118491" y="188119"/>
                  </a:lnTo>
                  <a:lnTo>
                    <a:pt x="124111" y="199454"/>
                  </a:lnTo>
                  <a:lnTo>
                    <a:pt x="147828" y="188881"/>
                  </a:lnTo>
                  <a:lnTo>
                    <a:pt x="146209" y="199168"/>
                  </a:lnTo>
                  <a:lnTo>
                    <a:pt x="156305" y="202216"/>
                  </a:lnTo>
                  <a:lnTo>
                    <a:pt x="158782" y="183642"/>
                  </a:lnTo>
                  <a:lnTo>
                    <a:pt x="182213" y="177070"/>
                  </a:lnTo>
                  <a:lnTo>
                    <a:pt x="181166" y="141256"/>
                  </a:lnTo>
                  <a:lnTo>
                    <a:pt x="188786" y="131159"/>
                  </a:lnTo>
                  <a:lnTo>
                    <a:pt x="182118" y="11963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33B78CC9-0009-3313-781A-AEFCFB7AE1C0}"/>
                </a:ext>
              </a:extLst>
            </p:cNvPr>
            <p:cNvSpPr/>
            <p:nvPr/>
          </p:nvSpPr>
          <p:spPr>
            <a:xfrm>
              <a:off x="5089790" y="2650878"/>
              <a:ext cx="1002900" cy="793887"/>
            </a:xfrm>
            <a:custGeom>
              <a:avLst/>
              <a:gdLst>
                <a:gd name="connsiteX0" fmla="*/ 190405 w 638937"/>
                <a:gd name="connsiteY0" fmla="*/ 34195 h 505777"/>
                <a:gd name="connsiteX1" fmla="*/ 208979 w 638937"/>
                <a:gd name="connsiteY1" fmla="*/ 35433 h 505777"/>
                <a:gd name="connsiteX2" fmla="*/ 234220 w 638937"/>
                <a:gd name="connsiteY2" fmla="*/ 22098 h 505777"/>
                <a:gd name="connsiteX3" fmla="*/ 257461 w 638937"/>
                <a:gd name="connsiteY3" fmla="*/ 27051 h 505777"/>
                <a:gd name="connsiteX4" fmla="*/ 252794 w 638937"/>
                <a:gd name="connsiteY4" fmla="*/ 16669 h 505777"/>
                <a:gd name="connsiteX5" fmla="*/ 264509 w 638937"/>
                <a:gd name="connsiteY5" fmla="*/ 19431 h 505777"/>
                <a:gd name="connsiteX6" fmla="*/ 273082 w 638937"/>
                <a:gd name="connsiteY6" fmla="*/ 0 h 505777"/>
                <a:gd name="connsiteX7" fmla="*/ 289941 w 638937"/>
                <a:gd name="connsiteY7" fmla="*/ 7239 h 505777"/>
                <a:gd name="connsiteX8" fmla="*/ 289751 w 638937"/>
                <a:gd name="connsiteY8" fmla="*/ 27051 h 505777"/>
                <a:gd name="connsiteX9" fmla="*/ 298323 w 638937"/>
                <a:gd name="connsiteY9" fmla="*/ 17145 h 505777"/>
                <a:gd name="connsiteX10" fmla="*/ 311372 w 638937"/>
                <a:gd name="connsiteY10" fmla="*/ 19241 h 505777"/>
                <a:gd name="connsiteX11" fmla="*/ 311372 w 638937"/>
                <a:gd name="connsiteY11" fmla="*/ 19241 h 505777"/>
                <a:gd name="connsiteX12" fmla="*/ 315754 w 638937"/>
                <a:gd name="connsiteY12" fmla="*/ 9144 h 505777"/>
                <a:gd name="connsiteX13" fmla="*/ 315754 w 638937"/>
                <a:gd name="connsiteY13" fmla="*/ 9144 h 505777"/>
                <a:gd name="connsiteX14" fmla="*/ 322993 w 638937"/>
                <a:gd name="connsiteY14" fmla="*/ 6763 h 505777"/>
                <a:gd name="connsiteX15" fmla="*/ 334804 w 638937"/>
                <a:gd name="connsiteY15" fmla="*/ 21527 h 505777"/>
                <a:gd name="connsiteX16" fmla="*/ 352711 w 638937"/>
                <a:gd name="connsiteY16" fmla="*/ 16859 h 505777"/>
                <a:gd name="connsiteX17" fmla="*/ 352711 w 638937"/>
                <a:gd name="connsiteY17" fmla="*/ 16859 h 505777"/>
                <a:gd name="connsiteX18" fmla="*/ 360426 w 638937"/>
                <a:gd name="connsiteY18" fmla="*/ 50006 h 505777"/>
                <a:gd name="connsiteX19" fmla="*/ 392906 w 638937"/>
                <a:gd name="connsiteY19" fmla="*/ 62770 h 505777"/>
                <a:gd name="connsiteX20" fmla="*/ 399669 w 638937"/>
                <a:gd name="connsiteY20" fmla="*/ 85249 h 505777"/>
                <a:gd name="connsiteX21" fmla="*/ 393192 w 638937"/>
                <a:gd name="connsiteY21" fmla="*/ 110966 h 505777"/>
                <a:gd name="connsiteX22" fmla="*/ 383953 w 638937"/>
                <a:gd name="connsiteY22" fmla="*/ 106108 h 505777"/>
                <a:gd name="connsiteX23" fmla="*/ 368332 w 638937"/>
                <a:gd name="connsiteY23" fmla="*/ 130207 h 505777"/>
                <a:gd name="connsiteX24" fmla="*/ 399097 w 638937"/>
                <a:gd name="connsiteY24" fmla="*/ 130016 h 505777"/>
                <a:gd name="connsiteX25" fmla="*/ 414052 w 638937"/>
                <a:gd name="connsiteY25" fmla="*/ 120110 h 505777"/>
                <a:gd name="connsiteX26" fmla="*/ 471869 w 638937"/>
                <a:gd name="connsiteY26" fmla="*/ 130493 h 505777"/>
                <a:gd name="connsiteX27" fmla="*/ 491109 w 638937"/>
                <a:gd name="connsiteY27" fmla="*/ 117539 h 505777"/>
                <a:gd name="connsiteX28" fmla="*/ 484061 w 638937"/>
                <a:gd name="connsiteY28" fmla="*/ 104870 h 505777"/>
                <a:gd name="connsiteX29" fmla="*/ 494538 w 638937"/>
                <a:gd name="connsiteY29" fmla="*/ 112776 h 505777"/>
                <a:gd name="connsiteX30" fmla="*/ 508826 w 638937"/>
                <a:gd name="connsiteY30" fmla="*/ 103727 h 505777"/>
                <a:gd name="connsiteX31" fmla="*/ 509683 w 638937"/>
                <a:gd name="connsiteY31" fmla="*/ 125635 h 505777"/>
                <a:gd name="connsiteX32" fmla="*/ 516922 w 638937"/>
                <a:gd name="connsiteY32" fmla="*/ 126683 h 505777"/>
                <a:gd name="connsiteX33" fmla="*/ 535400 w 638937"/>
                <a:gd name="connsiteY33" fmla="*/ 111157 h 505777"/>
                <a:gd name="connsiteX34" fmla="*/ 563404 w 638937"/>
                <a:gd name="connsiteY34" fmla="*/ 107061 h 505777"/>
                <a:gd name="connsiteX35" fmla="*/ 563404 w 638937"/>
                <a:gd name="connsiteY35" fmla="*/ 107061 h 505777"/>
                <a:gd name="connsiteX36" fmla="*/ 599980 w 638937"/>
                <a:gd name="connsiteY36" fmla="*/ 124682 h 505777"/>
                <a:gd name="connsiteX37" fmla="*/ 594646 w 638937"/>
                <a:gd name="connsiteY37" fmla="*/ 134874 h 505777"/>
                <a:gd name="connsiteX38" fmla="*/ 602456 w 638937"/>
                <a:gd name="connsiteY38" fmla="*/ 134303 h 505777"/>
                <a:gd name="connsiteX39" fmla="*/ 607981 w 638937"/>
                <a:gd name="connsiteY39" fmla="*/ 160115 h 505777"/>
                <a:gd name="connsiteX40" fmla="*/ 637604 w 638937"/>
                <a:gd name="connsiteY40" fmla="*/ 185738 h 505777"/>
                <a:gd name="connsiteX41" fmla="*/ 627602 w 638937"/>
                <a:gd name="connsiteY41" fmla="*/ 191834 h 505777"/>
                <a:gd name="connsiteX42" fmla="*/ 637794 w 638937"/>
                <a:gd name="connsiteY42" fmla="*/ 199358 h 505777"/>
                <a:gd name="connsiteX43" fmla="*/ 638937 w 638937"/>
                <a:gd name="connsiteY43" fmla="*/ 219361 h 505777"/>
                <a:gd name="connsiteX44" fmla="*/ 626078 w 638937"/>
                <a:gd name="connsiteY44" fmla="*/ 233934 h 505777"/>
                <a:gd name="connsiteX45" fmla="*/ 626078 w 638937"/>
                <a:gd name="connsiteY45" fmla="*/ 233934 h 505777"/>
                <a:gd name="connsiteX46" fmla="*/ 621411 w 638937"/>
                <a:gd name="connsiteY46" fmla="*/ 237173 h 505777"/>
                <a:gd name="connsiteX47" fmla="*/ 621411 w 638937"/>
                <a:gd name="connsiteY47" fmla="*/ 237173 h 505777"/>
                <a:gd name="connsiteX48" fmla="*/ 608171 w 638937"/>
                <a:gd name="connsiteY48" fmla="*/ 255746 h 505777"/>
                <a:gd name="connsiteX49" fmla="*/ 591979 w 638937"/>
                <a:gd name="connsiteY49" fmla="*/ 258604 h 505777"/>
                <a:gd name="connsiteX50" fmla="*/ 593408 w 638937"/>
                <a:gd name="connsiteY50" fmla="*/ 277749 h 505777"/>
                <a:gd name="connsiteX51" fmla="*/ 586645 w 638937"/>
                <a:gd name="connsiteY51" fmla="*/ 281464 h 505777"/>
                <a:gd name="connsiteX52" fmla="*/ 601218 w 638937"/>
                <a:gd name="connsiteY52" fmla="*/ 291751 h 505777"/>
                <a:gd name="connsiteX53" fmla="*/ 593503 w 638937"/>
                <a:gd name="connsiteY53" fmla="*/ 301276 h 505777"/>
                <a:gd name="connsiteX54" fmla="*/ 598361 w 638937"/>
                <a:gd name="connsiteY54" fmla="*/ 328708 h 505777"/>
                <a:gd name="connsiteX55" fmla="*/ 529685 w 638937"/>
                <a:gd name="connsiteY55" fmla="*/ 346043 h 505777"/>
                <a:gd name="connsiteX56" fmla="*/ 528161 w 638937"/>
                <a:gd name="connsiteY56" fmla="*/ 369761 h 505777"/>
                <a:gd name="connsiteX57" fmla="*/ 540258 w 638937"/>
                <a:gd name="connsiteY57" fmla="*/ 367760 h 505777"/>
                <a:gd name="connsiteX58" fmla="*/ 540448 w 638937"/>
                <a:gd name="connsiteY58" fmla="*/ 377571 h 505777"/>
                <a:gd name="connsiteX59" fmla="*/ 559118 w 638937"/>
                <a:gd name="connsiteY59" fmla="*/ 390335 h 505777"/>
                <a:gd name="connsiteX60" fmla="*/ 556260 w 638937"/>
                <a:gd name="connsiteY60" fmla="*/ 398145 h 505777"/>
                <a:gd name="connsiteX61" fmla="*/ 569881 w 638937"/>
                <a:gd name="connsiteY61" fmla="*/ 411861 h 505777"/>
                <a:gd name="connsiteX62" fmla="*/ 561594 w 638937"/>
                <a:gd name="connsiteY62" fmla="*/ 422720 h 505777"/>
                <a:gd name="connsiteX63" fmla="*/ 563213 w 638937"/>
                <a:gd name="connsiteY63" fmla="*/ 438912 h 505777"/>
                <a:gd name="connsiteX64" fmla="*/ 579025 w 638937"/>
                <a:gd name="connsiteY64" fmla="*/ 456152 h 505777"/>
                <a:gd name="connsiteX65" fmla="*/ 579025 w 638937"/>
                <a:gd name="connsiteY65" fmla="*/ 456152 h 505777"/>
                <a:gd name="connsiteX66" fmla="*/ 571976 w 638937"/>
                <a:gd name="connsiteY66" fmla="*/ 463391 h 505777"/>
                <a:gd name="connsiteX67" fmla="*/ 554641 w 638937"/>
                <a:gd name="connsiteY67" fmla="*/ 458248 h 505777"/>
                <a:gd name="connsiteX68" fmla="*/ 538067 w 638937"/>
                <a:gd name="connsiteY68" fmla="*/ 470440 h 505777"/>
                <a:gd name="connsiteX69" fmla="*/ 531686 w 638937"/>
                <a:gd name="connsiteY69" fmla="*/ 466058 h 505777"/>
                <a:gd name="connsiteX70" fmla="*/ 527971 w 638937"/>
                <a:gd name="connsiteY70" fmla="*/ 473774 h 505777"/>
                <a:gd name="connsiteX71" fmla="*/ 538639 w 638937"/>
                <a:gd name="connsiteY71" fmla="*/ 484442 h 505777"/>
                <a:gd name="connsiteX72" fmla="*/ 538639 w 638937"/>
                <a:gd name="connsiteY72" fmla="*/ 484442 h 505777"/>
                <a:gd name="connsiteX73" fmla="*/ 511969 w 638937"/>
                <a:gd name="connsiteY73" fmla="*/ 499491 h 505777"/>
                <a:gd name="connsiteX74" fmla="*/ 482155 w 638937"/>
                <a:gd name="connsiteY74" fmla="*/ 474155 h 505777"/>
                <a:gd name="connsiteX75" fmla="*/ 479298 w 638937"/>
                <a:gd name="connsiteY75" fmla="*/ 499872 h 505777"/>
                <a:gd name="connsiteX76" fmla="*/ 457010 w 638937"/>
                <a:gd name="connsiteY76" fmla="*/ 505778 h 505777"/>
                <a:gd name="connsiteX77" fmla="*/ 452438 w 638937"/>
                <a:gd name="connsiteY77" fmla="*/ 490823 h 505777"/>
                <a:gd name="connsiteX78" fmla="*/ 435959 w 638937"/>
                <a:gd name="connsiteY78" fmla="*/ 482632 h 505777"/>
                <a:gd name="connsiteX79" fmla="*/ 436721 w 638937"/>
                <a:gd name="connsiteY79" fmla="*/ 472726 h 505777"/>
                <a:gd name="connsiteX80" fmla="*/ 415480 w 638937"/>
                <a:gd name="connsiteY80" fmla="*/ 454628 h 505777"/>
                <a:gd name="connsiteX81" fmla="*/ 387096 w 638937"/>
                <a:gd name="connsiteY81" fmla="*/ 456819 h 505777"/>
                <a:gd name="connsiteX82" fmla="*/ 365951 w 638937"/>
                <a:gd name="connsiteY82" fmla="*/ 432626 h 505777"/>
                <a:gd name="connsiteX83" fmla="*/ 339947 w 638937"/>
                <a:gd name="connsiteY83" fmla="*/ 446723 h 505777"/>
                <a:gd name="connsiteX84" fmla="*/ 307372 w 638937"/>
                <a:gd name="connsiteY84" fmla="*/ 421291 h 505777"/>
                <a:gd name="connsiteX85" fmla="*/ 287274 w 638937"/>
                <a:gd name="connsiteY85" fmla="*/ 426434 h 505777"/>
                <a:gd name="connsiteX86" fmla="*/ 287274 w 638937"/>
                <a:gd name="connsiteY86" fmla="*/ 426434 h 505777"/>
                <a:gd name="connsiteX87" fmla="*/ 288131 w 638937"/>
                <a:gd name="connsiteY87" fmla="*/ 414338 h 505777"/>
                <a:gd name="connsiteX88" fmla="*/ 273177 w 638937"/>
                <a:gd name="connsiteY88" fmla="*/ 392525 h 505777"/>
                <a:gd name="connsiteX89" fmla="*/ 237268 w 638937"/>
                <a:gd name="connsiteY89" fmla="*/ 397859 h 505777"/>
                <a:gd name="connsiteX90" fmla="*/ 196310 w 638937"/>
                <a:gd name="connsiteY90" fmla="*/ 392430 h 505777"/>
                <a:gd name="connsiteX91" fmla="*/ 178784 w 638937"/>
                <a:gd name="connsiteY91" fmla="*/ 405003 h 505777"/>
                <a:gd name="connsiteX92" fmla="*/ 169640 w 638937"/>
                <a:gd name="connsiteY92" fmla="*/ 403955 h 505777"/>
                <a:gd name="connsiteX93" fmla="*/ 167926 w 638937"/>
                <a:gd name="connsiteY93" fmla="*/ 391573 h 505777"/>
                <a:gd name="connsiteX94" fmla="*/ 139922 w 638937"/>
                <a:gd name="connsiteY94" fmla="*/ 394526 h 505777"/>
                <a:gd name="connsiteX95" fmla="*/ 137065 w 638937"/>
                <a:gd name="connsiteY95" fmla="*/ 384429 h 505777"/>
                <a:gd name="connsiteX96" fmla="*/ 132493 w 638937"/>
                <a:gd name="connsiteY96" fmla="*/ 404241 h 505777"/>
                <a:gd name="connsiteX97" fmla="*/ 111443 w 638937"/>
                <a:gd name="connsiteY97" fmla="*/ 416909 h 505777"/>
                <a:gd name="connsiteX98" fmla="*/ 90297 w 638937"/>
                <a:gd name="connsiteY98" fmla="*/ 402908 h 505777"/>
                <a:gd name="connsiteX99" fmla="*/ 79724 w 638937"/>
                <a:gd name="connsiteY99" fmla="*/ 360236 h 505777"/>
                <a:gd name="connsiteX100" fmla="*/ 46863 w 638937"/>
                <a:gd name="connsiteY100" fmla="*/ 345567 h 505777"/>
                <a:gd name="connsiteX101" fmla="*/ 26194 w 638937"/>
                <a:gd name="connsiteY101" fmla="*/ 364712 h 505777"/>
                <a:gd name="connsiteX102" fmla="*/ 35052 w 638937"/>
                <a:gd name="connsiteY102" fmla="*/ 355283 h 505777"/>
                <a:gd name="connsiteX103" fmla="*/ 14097 w 638937"/>
                <a:gd name="connsiteY103" fmla="*/ 339090 h 505777"/>
                <a:gd name="connsiteX104" fmla="*/ 22955 w 638937"/>
                <a:gd name="connsiteY104" fmla="*/ 322898 h 505777"/>
                <a:gd name="connsiteX105" fmla="*/ 5525 w 638937"/>
                <a:gd name="connsiteY105" fmla="*/ 309182 h 505777"/>
                <a:gd name="connsiteX106" fmla="*/ 31337 w 638937"/>
                <a:gd name="connsiteY106" fmla="*/ 274892 h 505777"/>
                <a:gd name="connsiteX107" fmla="*/ 27718 w 638937"/>
                <a:gd name="connsiteY107" fmla="*/ 260985 h 505777"/>
                <a:gd name="connsiteX108" fmla="*/ 4286 w 638937"/>
                <a:gd name="connsiteY108" fmla="*/ 243745 h 505777"/>
                <a:gd name="connsiteX109" fmla="*/ 17050 w 638937"/>
                <a:gd name="connsiteY109" fmla="*/ 231362 h 505777"/>
                <a:gd name="connsiteX110" fmla="*/ 20955 w 638937"/>
                <a:gd name="connsiteY110" fmla="*/ 209645 h 505777"/>
                <a:gd name="connsiteX111" fmla="*/ 3620 w 638937"/>
                <a:gd name="connsiteY111" fmla="*/ 214122 h 505777"/>
                <a:gd name="connsiteX112" fmla="*/ 3620 w 638937"/>
                <a:gd name="connsiteY112" fmla="*/ 214122 h 505777"/>
                <a:gd name="connsiteX113" fmla="*/ 0 w 638937"/>
                <a:gd name="connsiteY113" fmla="*/ 187643 h 505777"/>
                <a:gd name="connsiteX114" fmla="*/ 14383 w 638937"/>
                <a:gd name="connsiteY114" fmla="*/ 186023 h 505777"/>
                <a:gd name="connsiteX115" fmla="*/ 13335 w 638937"/>
                <a:gd name="connsiteY115" fmla="*/ 177641 h 505777"/>
                <a:gd name="connsiteX116" fmla="*/ 32671 w 638937"/>
                <a:gd name="connsiteY116" fmla="*/ 185547 h 505777"/>
                <a:gd name="connsiteX117" fmla="*/ 34576 w 638937"/>
                <a:gd name="connsiteY117" fmla="*/ 177737 h 505777"/>
                <a:gd name="connsiteX118" fmla="*/ 42863 w 638937"/>
                <a:gd name="connsiteY118" fmla="*/ 178594 h 505777"/>
                <a:gd name="connsiteX119" fmla="*/ 44482 w 638937"/>
                <a:gd name="connsiteY119" fmla="*/ 162211 h 505777"/>
                <a:gd name="connsiteX120" fmla="*/ 58198 w 638937"/>
                <a:gd name="connsiteY120" fmla="*/ 158306 h 505777"/>
                <a:gd name="connsiteX121" fmla="*/ 62484 w 638937"/>
                <a:gd name="connsiteY121" fmla="*/ 166402 h 505777"/>
                <a:gd name="connsiteX122" fmla="*/ 69723 w 638937"/>
                <a:gd name="connsiteY122" fmla="*/ 157734 h 505777"/>
                <a:gd name="connsiteX123" fmla="*/ 91916 w 638937"/>
                <a:gd name="connsiteY123" fmla="*/ 166021 h 505777"/>
                <a:gd name="connsiteX124" fmla="*/ 112776 w 638937"/>
                <a:gd name="connsiteY124" fmla="*/ 158115 h 505777"/>
                <a:gd name="connsiteX125" fmla="*/ 114586 w 638937"/>
                <a:gd name="connsiteY125" fmla="*/ 150304 h 505777"/>
                <a:gd name="connsiteX126" fmla="*/ 125159 w 638937"/>
                <a:gd name="connsiteY126" fmla="*/ 156782 h 505777"/>
                <a:gd name="connsiteX127" fmla="*/ 146495 w 638937"/>
                <a:gd name="connsiteY127" fmla="*/ 145733 h 505777"/>
                <a:gd name="connsiteX128" fmla="*/ 160877 w 638937"/>
                <a:gd name="connsiteY128" fmla="*/ 117158 h 505777"/>
                <a:gd name="connsiteX129" fmla="*/ 154686 w 638937"/>
                <a:gd name="connsiteY129" fmla="*/ 109061 h 505777"/>
                <a:gd name="connsiteX130" fmla="*/ 162496 w 638937"/>
                <a:gd name="connsiteY130" fmla="*/ 100870 h 505777"/>
                <a:gd name="connsiteX131" fmla="*/ 181737 w 638937"/>
                <a:gd name="connsiteY131" fmla="*/ 101156 h 505777"/>
                <a:gd name="connsiteX132" fmla="*/ 172688 w 638937"/>
                <a:gd name="connsiteY132" fmla="*/ 88392 h 505777"/>
                <a:gd name="connsiteX133" fmla="*/ 178975 w 638937"/>
                <a:gd name="connsiteY133" fmla="*/ 84201 h 505777"/>
                <a:gd name="connsiteX134" fmla="*/ 181451 w 638937"/>
                <a:gd name="connsiteY134" fmla="*/ 90488 h 505777"/>
                <a:gd name="connsiteX135" fmla="*/ 184595 w 638937"/>
                <a:gd name="connsiteY135" fmla="*/ 83344 h 505777"/>
                <a:gd name="connsiteX136" fmla="*/ 177737 w 638937"/>
                <a:gd name="connsiteY136" fmla="*/ 58293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38937" h="505777">
                  <a:moveTo>
                    <a:pt x="190405" y="34195"/>
                  </a:moveTo>
                  <a:lnTo>
                    <a:pt x="208979" y="35433"/>
                  </a:lnTo>
                  <a:lnTo>
                    <a:pt x="234220" y="22098"/>
                  </a:lnTo>
                  <a:lnTo>
                    <a:pt x="257461" y="27051"/>
                  </a:lnTo>
                  <a:lnTo>
                    <a:pt x="252794" y="16669"/>
                  </a:lnTo>
                  <a:lnTo>
                    <a:pt x="264509" y="19431"/>
                  </a:lnTo>
                  <a:lnTo>
                    <a:pt x="273082" y="0"/>
                  </a:lnTo>
                  <a:lnTo>
                    <a:pt x="289941" y="7239"/>
                  </a:lnTo>
                  <a:lnTo>
                    <a:pt x="289751" y="27051"/>
                  </a:lnTo>
                  <a:lnTo>
                    <a:pt x="298323" y="17145"/>
                  </a:lnTo>
                  <a:lnTo>
                    <a:pt x="311372" y="19241"/>
                  </a:lnTo>
                  <a:lnTo>
                    <a:pt x="311372" y="19241"/>
                  </a:lnTo>
                  <a:lnTo>
                    <a:pt x="315754" y="9144"/>
                  </a:lnTo>
                  <a:lnTo>
                    <a:pt x="315754" y="9144"/>
                  </a:lnTo>
                  <a:lnTo>
                    <a:pt x="322993" y="6763"/>
                  </a:lnTo>
                  <a:lnTo>
                    <a:pt x="334804" y="21527"/>
                  </a:lnTo>
                  <a:lnTo>
                    <a:pt x="352711" y="16859"/>
                  </a:lnTo>
                  <a:lnTo>
                    <a:pt x="352711" y="16859"/>
                  </a:lnTo>
                  <a:lnTo>
                    <a:pt x="360426" y="50006"/>
                  </a:lnTo>
                  <a:lnTo>
                    <a:pt x="392906" y="62770"/>
                  </a:lnTo>
                  <a:lnTo>
                    <a:pt x="399669" y="85249"/>
                  </a:lnTo>
                  <a:lnTo>
                    <a:pt x="393192" y="110966"/>
                  </a:lnTo>
                  <a:lnTo>
                    <a:pt x="383953" y="106108"/>
                  </a:lnTo>
                  <a:lnTo>
                    <a:pt x="368332" y="130207"/>
                  </a:lnTo>
                  <a:lnTo>
                    <a:pt x="399097" y="130016"/>
                  </a:lnTo>
                  <a:lnTo>
                    <a:pt x="414052" y="120110"/>
                  </a:lnTo>
                  <a:lnTo>
                    <a:pt x="471869" y="130493"/>
                  </a:lnTo>
                  <a:lnTo>
                    <a:pt x="491109" y="117539"/>
                  </a:lnTo>
                  <a:lnTo>
                    <a:pt x="484061" y="104870"/>
                  </a:lnTo>
                  <a:lnTo>
                    <a:pt x="494538" y="112776"/>
                  </a:lnTo>
                  <a:lnTo>
                    <a:pt x="508826" y="103727"/>
                  </a:lnTo>
                  <a:lnTo>
                    <a:pt x="509683" y="125635"/>
                  </a:lnTo>
                  <a:lnTo>
                    <a:pt x="516922" y="126683"/>
                  </a:lnTo>
                  <a:lnTo>
                    <a:pt x="535400" y="111157"/>
                  </a:lnTo>
                  <a:lnTo>
                    <a:pt x="563404" y="107061"/>
                  </a:lnTo>
                  <a:lnTo>
                    <a:pt x="563404" y="107061"/>
                  </a:lnTo>
                  <a:lnTo>
                    <a:pt x="599980" y="124682"/>
                  </a:lnTo>
                  <a:lnTo>
                    <a:pt x="594646" y="134874"/>
                  </a:lnTo>
                  <a:lnTo>
                    <a:pt x="602456" y="134303"/>
                  </a:lnTo>
                  <a:lnTo>
                    <a:pt x="607981" y="160115"/>
                  </a:lnTo>
                  <a:lnTo>
                    <a:pt x="637604" y="185738"/>
                  </a:lnTo>
                  <a:lnTo>
                    <a:pt x="627602" y="191834"/>
                  </a:lnTo>
                  <a:lnTo>
                    <a:pt x="637794" y="199358"/>
                  </a:lnTo>
                  <a:lnTo>
                    <a:pt x="638937" y="219361"/>
                  </a:lnTo>
                  <a:lnTo>
                    <a:pt x="626078" y="233934"/>
                  </a:lnTo>
                  <a:lnTo>
                    <a:pt x="626078" y="233934"/>
                  </a:lnTo>
                  <a:lnTo>
                    <a:pt x="621411" y="237173"/>
                  </a:lnTo>
                  <a:lnTo>
                    <a:pt x="621411" y="237173"/>
                  </a:lnTo>
                  <a:lnTo>
                    <a:pt x="608171" y="255746"/>
                  </a:lnTo>
                  <a:lnTo>
                    <a:pt x="591979" y="258604"/>
                  </a:lnTo>
                  <a:lnTo>
                    <a:pt x="593408" y="277749"/>
                  </a:lnTo>
                  <a:lnTo>
                    <a:pt x="586645" y="281464"/>
                  </a:lnTo>
                  <a:lnTo>
                    <a:pt x="601218" y="291751"/>
                  </a:lnTo>
                  <a:lnTo>
                    <a:pt x="593503" y="301276"/>
                  </a:lnTo>
                  <a:lnTo>
                    <a:pt x="598361" y="328708"/>
                  </a:lnTo>
                  <a:lnTo>
                    <a:pt x="529685" y="346043"/>
                  </a:lnTo>
                  <a:lnTo>
                    <a:pt x="528161" y="369761"/>
                  </a:lnTo>
                  <a:lnTo>
                    <a:pt x="540258" y="367760"/>
                  </a:lnTo>
                  <a:lnTo>
                    <a:pt x="540448" y="377571"/>
                  </a:lnTo>
                  <a:lnTo>
                    <a:pt x="559118" y="390335"/>
                  </a:lnTo>
                  <a:lnTo>
                    <a:pt x="556260" y="398145"/>
                  </a:lnTo>
                  <a:lnTo>
                    <a:pt x="569881" y="411861"/>
                  </a:lnTo>
                  <a:lnTo>
                    <a:pt x="561594" y="422720"/>
                  </a:lnTo>
                  <a:lnTo>
                    <a:pt x="563213" y="438912"/>
                  </a:lnTo>
                  <a:lnTo>
                    <a:pt x="579025" y="456152"/>
                  </a:lnTo>
                  <a:lnTo>
                    <a:pt x="579025" y="456152"/>
                  </a:lnTo>
                  <a:lnTo>
                    <a:pt x="571976" y="463391"/>
                  </a:lnTo>
                  <a:lnTo>
                    <a:pt x="554641" y="458248"/>
                  </a:lnTo>
                  <a:lnTo>
                    <a:pt x="538067" y="470440"/>
                  </a:lnTo>
                  <a:lnTo>
                    <a:pt x="531686" y="466058"/>
                  </a:lnTo>
                  <a:lnTo>
                    <a:pt x="527971" y="473774"/>
                  </a:lnTo>
                  <a:lnTo>
                    <a:pt x="538639" y="484442"/>
                  </a:lnTo>
                  <a:lnTo>
                    <a:pt x="538639" y="484442"/>
                  </a:lnTo>
                  <a:lnTo>
                    <a:pt x="511969" y="499491"/>
                  </a:lnTo>
                  <a:lnTo>
                    <a:pt x="482155" y="474155"/>
                  </a:lnTo>
                  <a:lnTo>
                    <a:pt x="479298" y="499872"/>
                  </a:lnTo>
                  <a:lnTo>
                    <a:pt x="457010" y="505778"/>
                  </a:lnTo>
                  <a:lnTo>
                    <a:pt x="452438" y="490823"/>
                  </a:lnTo>
                  <a:lnTo>
                    <a:pt x="435959" y="482632"/>
                  </a:lnTo>
                  <a:lnTo>
                    <a:pt x="436721" y="472726"/>
                  </a:lnTo>
                  <a:lnTo>
                    <a:pt x="415480" y="454628"/>
                  </a:lnTo>
                  <a:lnTo>
                    <a:pt x="387096" y="456819"/>
                  </a:lnTo>
                  <a:lnTo>
                    <a:pt x="365951" y="432626"/>
                  </a:lnTo>
                  <a:lnTo>
                    <a:pt x="339947" y="446723"/>
                  </a:lnTo>
                  <a:lnTo>
                    <a:pt x="307372" y="421291"/>
                  </a:lnTo>
                  <a:lnTo>
                    <a:pt x="287274" y="426434"/>
                  </a:lnTo>
                  <a:lnTo>
                    <a:pt x="287274" y="426434"/>
                  </a:lnTo>
                  <a:lnTo>
                    <a:pt x="288131" y="414338"/>
                  </a:lnTo>
                  <a:lnTo>
                    <a:pt x="273177" y="392525"/>
                  </a:lnTo>
                  <a:lnTo>
                    <a:pt x="237268" y="397859"/>
                  </a:lnTo>
                  <a:lnTo>
                    <a:pt x="196310" y="392430"/>
                  </a:lnTo>
                  <a:lnTo>
                    <a:pt x="178784" y="405003"/>
                  </a:lnTo>
                  <a:lnTo>
                    <a:pt x="169640" y="403955"/>
                  </a:lnTo>
                  <a:lnTo>
                    <a:pt x="167926" y="391573"/>
                  </a:lnTo>
                  <a:lnTo>
                    <a:pt x="139922" y="394526"/>
                  </a:lnTo>
                  <a:lnTo>
                    <a:pt x="137065" y="384429"/>
                  </a:lnTo>
                  <a:lnTo>
                    <a:pt x="132493" y="404241"/>
                  </a:lnTo>
                  <a:lnTo>
                    <a:pt x="111443" y="416909"/>
                  </a:lnTo>
                  <a:lnTo>
                    <a:pt x="90297" y="402908"/>
                  </a:lnTo>
                  <a:lnTo>
                    <a:pt x="79724" y="360236"/>
                  </a:lnTo>
                  <a:lnTo>
                    <a:pt x="46863" y="345567"/>
                  </a:lnTo>
                  <a:lnTo>
                    <a:pt x="26194" y="364712"/>
                  </a:lnTo>
                  <a:lnTo>
                    <a:pt x="35052" y="355283"/>
                  </a:lnTo>
                  <a:lnTo>
                    <a:pt x="14097" y="339090"/>
                  </a:lnTo>
                  <a:lnTo>
                    <a:pt x="22955" y="322898"/>
                  </a:lnTo>
                  <a:lnTo>
                    <a:pt x="5525" y="309182"/>
                  </a:lnTo>
                  <a:lnTo>
                    <a:pt x="31337" y="274892"/>
                  </a:lnTo>
                  <a:lnTo>
                    <a:pt x="27718" y="260985"/>
                  </a:lnTo>
                  <a:lnTo>
                    <a:pt x="4286" y="243745"/>
                  </a:lnTo>
                  <a:lnTo>
                    <a:pt x="17050" y="231362"/>
                  </a:lnTo>
                  <a:lnTo>
                    <a:pt x="20955" y="209645"/>
                  </a:lnTo>
                  <a:lnTo>
                    <a:pt x="3620" y="214122"/>
                  </a:lnTo>
                  <a:lnTo>
                    <a:pt x="3620" y="214122"/>
                  </a:lnTo>
                  <a:lnTo>
                    <a:pt x="0" y="187643"/>
                  </a:lnTo>
                  <a:lnTo>
                    <a:pt x="14383" y="186023"/>
                  </a:lnTo>
                  <a:lnTo>
                    <a:pt x="13335" y="177641"/>
                  </a:lnTo>
                  <a:lnTo>
                    <a:pt x="32671" y="185547"/>
                  </a:lnTo>
                  <a:lnTo>
                    <a:pt x="34576" y="177737"/>
                  </a:lnTo>
                  <a:lnTo>
                    <a:pt x="42863" y="178594"/>
                  </a:lnTo>
                  <a:lnTo>
                    <a:pt x="44482" y="162211"/>
                  </a:lnTo>
                  <a:lnTo>
                    <a:pt x="58198" y="158306"/>
                  </a:lnTo>
                  <a:lnTo>
                    <a:pt x="62484" y="166402"/>
                  </a:lnTo>
                  <a:lnTo>
                    <a:pt x="69723" y="157734"/>
                  </a:lnTo>
                  <a:lnTo>
                    <a:pt x="91916" y="166021"/>
                  </a:lnTo>
                  <a:lnTo>
                    <a:pt x="112776" y="158115"/>
                  </a:lnTo>
                  <a:lnTo>
                    <a:pt x="114586" y="150304"/>
                  </a:lnTo>
                  <a:lnTo>
                    <a:pt x="125159" y="156782"/>
                  </a:lnTo>
                  <a:lnTo>
                    <a:pt x="146495" y="145733"/>
                  </a:lnTo>
                  <a:lnTo>
                    <a:pt x="160877" y="117158"/>
                  </a:lnTo>
                  <a:lnTo>
                    <a:pt x="154686" y="109061"/>
                  </a:lnTo>
                  <a:lnTo>
                    <a:pt x="162496" y="100870"/>
                  </a:lnTo>
                  <a:lnTo>
                    <a:pt x="181737" y="101156"/>
                  </a:lnTo>
                  <a:lnTo>
                    <a:pt x="172688" y="88392"/>
                  </a:lnTo>
                  <a:lnTo>
                    <a:pt x="178975" y="84201"/>
                  </a:lnTo>
                  <a:lnTo>
                    <a:pt x="181451" y="90488"/>
                  </a:lnTo>
                  <a:lnTo>
                    <a:pt x="184595" y="83344"/>
                  </a:lnTo>
                  <a:lnTo>
                    <a:pt x="177737" y="5829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55E70902-B274-52C1-995F-075FCD2F3A6A}"/>
                </a:ext>
              </a:extLst>
            </p:cNvPr>
            <p:cNvSpPr/>
            <p:nvPr/>
          </p:nvSpPr>
          <p:spPr>
            <a:xfrm>
              <a:off x="3311090" y="3146050"/>
              <a:ext cx="984961" cy="767574"/>
            </a:xfrm>
            <a:custGeom>
              <a:avLst/>
              <a:gdLst>
                <a:gd name="connsiteX0" fmla="*/ 45625 w 627507"/>
                <a:gd name="connsiteY0" fmla="*/ 0 h 489013"/>
                <a:gd name="connsiteX1" fmla="*/ 72771 w 627507"/>
                <a:gd name="connsiteY1" fmla="*/ 18097 h 489013"/>
                <a:gd name="connsiteX2" fmla="*/ 130207 w 627507"/>
                <a:gd name="connsiteY2" fmla="*/ 18955 h 489013"/>
                <a:gd name="connsiteX3" fmla="*/ 147542 w 627507"/>
                <a:gd name="connsiteY3" fmla="*/ 28384 h 489013"/>
                <a:gd name="connsiteX4" fmla="*/ 159068 w 627507"/>
                <a:gd name="connsiteY4" fmla="*/ 24289 h 489013"/>
                <a:gd name="connsiteX5" fmla="*/ 150209 w 627507"/>
                <a:gd name="connsiteY5" fmla="*/ 16669 h 489013"/>
                <a:gd name="connsiteX6" fmla="*/ 155067 w 627507"/>
                <a:gd name="connsiteY6" fmla="*/ 8382 h 489013"/>
                <a:gd name="connsiteX7" fmla="*/ 166783 w 627507"/>
                <a:gd name="connsiteY7" fmla="*/ 9334 h 489013"/>
                <a:gd name="connsiteX8" fmla="*/ 182213 w 627507"/>
                <a:gd name="connsiteY8" fmla="*/ 26860 h 489013"/>
                <a:gd name="connsiteX9" fmla="*/ 203359 w 627507"/>
                <a:gd name="connsiteY9" fmla="*/ 33338 h 489013"/>
                <a:gd name="connsiteX10" fmla="*/ 203454 w 627507"/>
                <a:gd name="connsiteY10" fmla="*/ 24003 h 489013"/>
                <a:gd name="connsiteX11" fmla="*/ 212122 w 627507"/>
                <a:gd name="connsiteY11" fmla="*/ 22098 h 489013"/>
                <a:gd name="connsiteX12" fmla="*/ 243935 w 627507"/>
                <a:gd name="connsiteY12" fmla="*/ 42196 h 489013"/>
                <a:gd name="connsiteX13" fmla="*/ 294608 w 627507"/>
                <a:gd name="connsiteY13" fmla="*/ 43053 h 489013"/>
                <a:gd name="connsiteX14" fmla="*/ 303848 w 627507"/>
                <a:gd name="connsiteY14" fmla="*/ 30289 h 489013"/>
                <a:gd name="connsiteX15" fmla="*/ 324326 w 627507"/>
                <a:gd name="connsiteY15" fmla="*/ 34957 h 489013"/>
                <a:gd name="connsiteX16" fmla="*/ 330518 w 627507"/>
                <a:gd name="connsiteY16" fmla="*/ 12954 h 489013"/>
                <a:gd name="connsiteX17" fmla="*/ 355854 w 627507"/>
                <a:gd name="connsiteY17" fmla="*/ 31433 h 489013"/>
                <a:gd name="connsiteX18" fmla="*/ 372523 w 627507"/>
                <a:gd name="connsiteY18" fmla="*/ 26384 h 489013"/>
                <a:gd name="connsiteX19" fmla="*/ 370808 w 627507"/>
                <a:gd name="connsiteY19" fmla="*/ 17431 h 489013"/>
                <a:gd name="connsiteX20" fmla="*/ 384143 w 627507"/>
                <a:gd name="connsiteY20" fmla="*/ 29051 h 489013"/>
                <a:gd name="connsiteX21" fmla="*/ 384143 w 627507"/>
                <a:gd name="connsiteY21" fmla="*/ 29051 h 489013"/>
                <a:gd name="connsiteX22" fmla="*/ 394525 w 627507"/>
                <a:gd name="connsiteY22" fmla="*/ 45625 h 489013"/>
                <a:gd name="connsiteX23" fmla="*/ 391668 w 627507"/>
                <a:gd name="connsiteY23" fmla="*/ 55817 h 489013"/>
                <a:gd name="connsiteX24" fmla="*/ 422243 w 627507"/>
                <a:gd name="connsiteY24" fmla="*/ 52768 h 489013"/>
                <a:gd name="connsiteX25" fmla="*/ 442436 w 627507"/>
                <a:gd name="connsiteY25" fmla="*/ 62198 h 489013"/>
                <a:gd name="connsiteX26" fmla="*/ 455867 w 627507"/>
                <a:gd name="connsiteY26" fmla="*/ 49911 h 489013"/>
                <a:gd name="connsiteX27" fmla="*/ 466154 w 627507"/>
                <a:gd name="connsiteY27" fmla="*/ 54578 h 489013"/>
                <a:gd name="connsiteX28" fmla="*/ 449199 w 627507"/>
                <a:gd name="connsiteY28" fmla="*/ 74676 h 489013"/>
                <a:gd name="connsiteX29" fmla="*/ 457295 w 627507"/>
                <a:gd name="connsiteY29" fmla="*/ 93535 h 489013"/>
                <a:gd name="connsiteX30" fmla="*/ 480822 w 627507"/>
                <a:gd name="connsiteY30" fmla="*/ 103346 h 489013"/>
                <a:gd name="connsiteX31" fmla="*/ 491300 w 627507"/>
                <a:gd name="connsiteY31" fmla="*/ 102298 h 489013"/>
                <a:gd name="connsiteX32" fmla="*/ 498443 w 627507"/>
                <a:gd name="connsiteY32" fmla="*/ 86106 h 489013"/>
                <a:gd name="connsiteX33" fmla="*/ 498920 w 627507"/>
                <a:gd name="connsiteY33" fmla="*/ 92869 h 489013"/>
                <a:gd name="connsiteX34" fmla="*/ 506730 w 627507"/>
                <a:gd name="connsiteY34" fmla="*/ 88487 h 489013"/>
                <a:gd name="connsiteX35" fmla="*/ 527114 w 627507"/>
                <a:gd name="connsiteY35" fmla="*/ 101441 h 489013"/>
                <a:gd name="connsiteX36" fmla="*/ 534543 w 627507"/>
                <a:gd name="connsiteY36" fmla="*/ 95917 h 489013"/>
                <a:gd name="connsiteX37" fmla="*/ 540353 w 627507"/>
                <a:gd name="connsiteY37" fmla="*/ 109728 h 489013"/>
                <a:gd name="connsiteX38" fmla="*/ 559689 w 627507"/>
                <a:gd name="connsiteY38" fmla="*/ 120967 h 489013"/>
                <a:gd name="connsiteX39" fmla="*/ 580549 w 627507"/>
                <a:gd name="connsiteY39" fmla="*/ 119729 h 489013"/>
                <a:gd name="connsiteX40" fmla="*/ 592455 w 627507"/>
                <a:gd name="connsiteY40" fmla="*/ 133731 h 489013"/>
                <a:gd name="connsiteX41" fmla="*/ 607886 w 627507"/>
                <a:gd name="connsiteY41" fmla="*/ 124015 h 489013"/>
                <a:gd name="connsiteX42" fmla="*/ 608457 w 627507"/>
                <a:gd name="connsiteY42" fmla="*/ 113347 h 489013"/>
                <a:gd name="connsiteX43" fmla="*/ 616363 w 627507"/>
                <a:gd name="connsiteY43" fmla="*/ 121539 h 489013"/>
                <a:gd name="connsiteX44" fmla="*/ 625697 w 627507"/>
                <a:gd name="connsiteY44" fmla="*/ 117538 h 489013"/>
                <a:gd name="connsiteX45" fmla="*/ 625697 w 627507"/>
                <a:gd name="connsiteY45" fmla="*/ 117538 h 489013"/>
                <a:gd name="connsiteX46" fmla="*/ 625697 w 627507"/>
                <a:gd name="connsiteY46" fmla="*/ 117538 h 489013"/>
                <a:gd name="connsiteX47" fmla="*/ 625697 w 627507"/>
                <a:gd name="connsiteY47" fmla="*/ 117538 h 489013"/>
                <a:gd name="connsiteX48" fmla="*/ 627507 w 627507"/>
                <a:gd name="connsiteY48" fmla="*/ 126206 h 489013"/>
                <a:gd name="connsiteX49" fmla="*/ 627507 w 627507"/>
                <a:gd name="connsiteY49" fmla="*/ 126206 h 489013"/>
                <a:gd name="connsiteX50" fmla="*/ 612077 w 627507"/>
                <a:gd name="connsiteY50" fmla="*/ 158305 h 489013"/>
                <a:gd name="connsiteX51" fmla="*/ 624745 w 627507"/>
                <a:gd name="connsiteY51" fmla="*/ 165259 h 489013"/>
                <a:gd name="connsiteX52" fmla="*/ 622935 w 627507"/>
                <a:gd name="connsiteY52" fmla="*/ 181070 h 489013"/>
                <a:gd name="connsiteX53" fmla="*/ 595789 w 627507"/>
                <a:gd name="connsiteY53" fmla="*/ 239839 h 489013"/>
                <a:gd name="connsiteX54" fmla="*/ 607409 w 627507"/>
                <a:gd name="connsiteY54" fmla="*/ 250126 h 489013"/>
                <a:gd name="connsiteX55" fmla="*/ 590455 w 627507"/>
                <a:gd name="connsiteY55" fmla="*/ 261842 h 489013"/>
                <a:gd name="connsiteX56" fmla="*/ 593312 w 627507"/>
                <a:gd name="connsiteY56" fmla="*/ 270415 h 489013"/>
                <a:gd name="connsiteX57" fmla="*/ 565880 w 627507"/>
                <a:gd name="connsiteY57" fmla="*/ 308324 h 489013"/>
                <a:gd name="connsiteX58" fmla="*/ 566642 w 627507"/>
                <a:gd name="connsiteY58" fmla="*/ 345472 h 489013"/>
                <a:gd name="connsiteX59" fmla="*/ 556355 w 627507"/>
                <a:gd name="connsiteY59" fmla="*/ 358235 h 489013"/>
                <a:gd name="connsiteX60" fmla="*/ 562070 w 627507"/>
                <a:gd name="connsiteY60" fmla="*/ 361950 h 489013"/>
                <a:gd name="connsiteX61" fmla="*/ 556832 w 627507"/>
                <a:gd name="connsiteY61" fmla="*/ 376523 h 489013"/>
                <a:gd name="connsiteX62" fmla="*/ 556832 w 627507"/>
                <a:gd name="connsiteY62" fmla="*/ 376523 h 489013"/>
                <a:gd name="connsiteX63" fmla="*/ 542735 w 627507"/>
                <a:gd name="connsiteY63" fmla="*/ 370142 h 489013"/>
                <a:gd name="connsiteX64" fmla="*/ 532257 w 627507"/>
                <a:gd name="connsiteY64" fmla="*/ 378809 h 489013"/>
                <a:gd name="connsiteX65" fmla="*/ 519113 w 627507"/>
                <a:gd name="connsiteY65" fmla="*/ 405670 h 489013"/>
                <a:gd name="connsiteX66" fmla="*/ 520732 w 627507"/>
                <a:gd name="connsiteY66" fmla="*/ 421576 h 489013"/>
                <a:gd name="connsiteX67" fmla="*/ 500920 w 627507"/>
                <a:gd name="connsiteY67" fmla="*/ 413290 h 489013"/>
                <a:gd name="connsiteX68" fmla="*/ 494633 w 627507"/>
                <a:gd name="connsiteY68" fmla="*/ 434435 h 489013"/>
                <a:gd name="connsiteX69" fmla="*/ 494633 w 627507"/>
                <a:gd name="connsiteY69" fmla="*/ 434435 h 489013"/>
                <a:gd name="connsiteX70" fmla="*/ 483870 w 627507"/>
                <a:gd name="connsiteY70" fmla="*/ 440341 h 489013"/>
                <a:gd name="connsiteX71" fmla="*/ 476060 w 627507"/>
                <a:gd name="connsiteY71" fmla="*/ 430911 h 489013"/>
                <a:gd name="connsiteX72" fmla="*/ 465868 w 627507"/>
                <a:gd name="connsiteY72" fmla="*/ 432816 h 489013"/>
                <a:gd name="connsiteX73" fmla="*/ 478917 w 627507"/>
                <a:gd name="connsiteY73" fmla="*/ 412623 h 489013"/>
                <a:gd name="connsiteX74" fmla="*/ 462248 w 627507"/>
                <a:gd name="connsiteY74" fmla="*/ 408908 h 489013"/>
                <a:gd name="connsiteX75" fmla="*/ 454247 w 627507"/>
                <a:gd name="connsiteY75" fmla="*/ 417005 h 489013"/>
                <a:gd name="connsiteX76" fmla="*/ 430054 w 627507"/>
                <a:gd name="connsiteY76" fmla="*/ 410337 h 489013"/>
                <a:gd name="connsiteX77" fmla="*/ 400526 w 627507"/>
                <a:gd name="connsiteY77" fmla="*/ 421291 h 489013"/>
                <a:gd name="connsiteX78" fmla="*/ 378238 w 627507"/>
                <a:gd name="connsiteY78" fmla="*/ 418814 h 489013"/>
                <a:gd name="connsiteX79" fmla="*/ 373952 w 627507"/>
                <a:gd name="connsiteY79" fmla="*/ 432911 h 489013"/>
                <a:gd name="connsiteX80" fmla="*/ 353854 w 627507"/>
                <a:gd name="connsiteY80" fmla="*/ 431673 h 489013"/>
                <a:gd name="connsiteX81" fmla="*/ 344805 w 627507"/>
                <a:gd name="connsiteY81" fmla="*/ 440626 h 489013"/>
                <a:gd name="connsiteX82" fmla="*/ 353378 w 627507"/>
                <a:gd name="connsiteY82" fmla="*/ 424339 h 489013"/>
                <a:gd name="connsiteX83" fmla="*/ 339566 w 627507"/>
                <a:gd name="connsiteY83" fmla="*/ 423196 h 489013"/>
                <a:gd name="connsiteX84" fmla="*/ 315182 w 627507"/>
                <a:gd name="connsiteY84" fmla="*/ 434435 h 489013"/>
                <a:gd name="connsiteX85" fmla="*/ 320231 w 627507"/>
                <a:gd name="connsiteY85" fmla="*/ 452723 h 489013"/>
                <a:gd name="connsiteX86" fmla="*/ 298323 w 627507"/>
                <a:gd name="connsiteY86" fmla="*/ 473297 h 489013"/>
                <a:gd name="connsiteX87" fmla="*/ 270129 w 627507"/>
                <a:gd name="connsiteY87" fmla="*/ 469678 h 489013"/>
                <a:gd name="connsiteX88" fmla="*/ 266795 w 627507"/>
                <a:gd name="connsiteY88" fmla="*/ 478727 h 489013"/>
                <a:gd name="connsiteX89" fmla="*/ 252698 w 627507"/>
                <a:gd name="connsiteY89" fmla="*/ 480822 h 489013"/>
                <a:gd name="connsiteX90" fmla="*/ 223933 w 627507"/>
                <a:gd name="connsiteY90" fmla="*/ 468439 h 489013"/>
                <a:gd name="connsiteX91" fmla="*/ 215646 w 627507"/>
                <a:gd name="connsiteY91" fmla="*/ 478917 h 489013"/>
                <a:gd name="connsiteX92" fmla="*/ 201930 w 627507"/>
                <a:gd name="connsiteY92" fmla="*/ 477488 h 489013"/>
                <a:gd name="connsiteX93" fmla="*/ 198215 w 627507"/>
                <a:gd name="connsiteY93" fmla="*/ 489013 h 489013"/>
                <a:gd name="connsiteX94" fmla="*/ 182594 w 627507"/>
                <a:gd name="connsiteY94" fmla="*/ 485584 h 489013"/>
                <a:gd name="connsiteX95" fmla="*/ 182594 w 627507"/>
                <a:gd name="connsiteY95" fmla="*/ 485584 h 489013"/>
                <a:gd name="connsiteX96" fmla="*/ 167450 w 627507"/>
                <a:gd name="connsiteY96" fmla="*/ 467106 h 489013"/>
                <a:gd name="connsiteX97" fmla="*/ 155258 w 627507"/>
                <a:gd name="connsiteY97" fmla="*/ 474345 h 489013"/>
                <a:gd name="connsiteX98" fmla="*/ 149352 w 627507"/>
                <a:gd name="connsiteY98" fmla="*/ 461105 h 489013"/>
                <a:gd name="connsiteX99" fmla="*/ 118205 w 627507"/>
                <a:gd name="connsiteY99" fmla="*/ 469202 h 489013"/>
                <a:gd name="connsiteX100" fmla="*/ 81629 w 627507"/>
                <a:gd name="connsiteY100" fmla="*/ 455105 h 489013"/>
                <a:gd name="connsiteX101" fmla="*/ 81629 w 627507"/>
                <a:gd name="connsiteY101" fmla="*/ 455105 h 489013"/>
                <a:gd name="connsiteX102" fmla="*/ 93536 w 627507"/>
                <a:gd name="connsiteY102" fmla="*/ 446913 h 489013"/>
                <a:gd name="connsiteX103" fmla="*/ 93726 w 627507"/>
                <a:gd name="connsiteY103" fmla="*/ 435292 h 489013"/>
                <a:gd name="connsiteX104" fmla="*/ 78391 w 627507"/>
                <a:gd name="connsiteY104" fmla="*/ 429959 h 489013"/>
                <a:gd name="connsiteX105" fmla="*/ 72866 w 627507"/>
                <a:gd name="connsiteY105" fmla="*/ 417767 h 489013"/>
                <a:gd name="connsiteX106" fmla="*/ 41624 w 627507"/>
                <a:gd name="connsiteY106" fmla="*/ 414242 h 489013"/>
                <a:gd name="connsiteX107" fmla="*/ 51340 w 627507"/>
                <a:gd name="connsiteY107" fmla="*/ 402812 h 489013"/>
                <a:gd name="connsiteX108" fmla="*/ 45720 w 627507"/>
                <a:gd name="connsiteY108" fmla="*/ 392335 h 489013"/>
                <a:gd name="connsiteX109" fmla="*/ 75057 w 627507"/>
                <a:gd name="connsiteY109" fmla="*/ 366903 h 489013"/>
                <a:gd name="connsiteX110" fmla="*/ 75057 w 627507"/>
                <a:gd name="connsiteY110" fmla="*/ 366903 h 489013"/>
                <a:gd name="connsiteX111" fmla="*/ 75343 w 627507"/>
                <a:gd name="connsiteY111" fmla="*/ 364426 h 489013"/>
                <a:gd name="connsiteX112" fmla="*/ 75343 w 627507"/>
                <a:gd name="connsiteY112" fmla="*/ 364426 h 489013"/>
                <a:gd name="connsiteX113" fmla="*/ 63056 w 627507"/>
                <a:gd name="connsiteY113" fmla="*/ 325564 h 489013"/>
                <a:gd name="connsiteX114" fmla="*/ 44291 w 627507"/>
                <a:gd name="connsiteY114" fmla="*/ 330517 h 489013"/>
                <a:gd name="connsiteX115" fmla="*/ 22955 w 627507"/>
                <a:gd name="connsiteY115" fmla="*/ 294227 h 489013"/>
                <a:gd name="connsiteX116" fmla="*/ 0 w 627507"/>
                <a:gd name="connsiteY116" fmla="*/ 295180 h 489013"/>
                <a:gd name="connsiteX117" fmla="*/ 24860 w 627507"/>
                <a:gd name="connsiteY117" fmla="*/ 274510 h 489013"/>
                <a:gd name="connsiteX118" fmla="*/ 82772 w 627507"/>
                <a:gd name="connsiteY118" fmla="*/ 257461 h 489013"/>
                <a:gd name="connsiteX119" fmla="*/ 149257 w 627507"/>
                <a:gd name="connsiteY119" fmla="*/ 256413 h 489013"/>
                <a:gd name="connsiteX120" fmla="*/ 170402 w 627507"/>
                <a:gd name="connsiteY120" fmla="*/ 239839 h 489013"/>
                <a:gd name="connsiteX121" fmla="*/ 160115 w 627507"/>
                <a:gd name="connsiteY121" fmla="*/ 227743 h 489013"/>
                <a:gd name="connsiteX122" fmla="*/ 152591 w 627507"/>
                <a:gd name="connsiteY122" fmla="*/ 185833 h 489013"/>
                <a:gd name="connsiteX123" fmla="*/ 77724 w 627507"/>
                <a:gd name="connsiteY123" fmla="*/ 175450 h 489013"/>
                <a:gd name="connsiteX124" fmla="*/ 71438 w 627507"/>
                <a:gd name="connsiteY124" fmla="*/ 138970 h 489013"/>
                <a:gd name="connsiteX125" fmla="*/ 122873 w 627507"/>
                <a:gd name="connsiteY125" fmla="*/ 144589 h 489013"/>
                <a:gd name="connsiteX126" fmla="*/ 137350 w 627507"/>
                <a:gd name="connsiteY126" fmla="*/ 129159 h 489013"/>
                <a:gd name="connsiteX127" fmla="*/ 85154 w 627507"/>
                <a:gd name="connsiteY127" fmla="*/ 111347 h 489013"/>
                <a:gd name="connsiteX128" fmla="*/ 76771 w 627507"/>
                <a:gd name="connsiteY128" fmla="*/ 87154 h 489013"/>
                <a:gd name="connsiteX129" fmla="*/ 67818 w 627507"/>
                <a:gd name="connsiteY129" fmla="*/ 85534 h 489013"/>
                <a:gd name="connsiteX130" fmla="*/ 70009 w 627507"/>
                <a:gd name="connsiteY130" fmla="*/ 73628 h 489013"/>
                <a:gd name="connsiteX131" fmla="*/ 70009 w 627507"/>
                <a:gd name="connsiteY131" fmla="*/ 73628 h 489013"/>
                <a:gd name="connsiteX132" fmla="*/ 70675 w 627507"/>
                <a:gd name="connsiteY132" fmla="*/ 67818 h 489013"/>
                <a:gd name="connsiteX133" fmla="*/ 70675 w 627507"/>
                <a:gd name="connsiteY133" fmla="*/ 67818 h 489013"/>
                <a:gd name="connsiteX134" fmla="*/ 62484 w 627507"/>
                <a:gd name="connsiteY134" fmla="*/ 51530 h 489013"/>
                <a:gd name="connsiteX135" fmla="*/ 39243 w 627507"/>
                <a:gd name="connsiteY135" fmla="*/ 46196 h 489013"/>
                <a:gd name="connsiteX136" fmla="*/ 47149 w 627507"/>
                <a:gd name="connsiteY136" fmla="*/ 31528 h 489013"/>
                <a:gd name="connsiteX137" fmla="*/ 42291 w 627507"/>
                <a:gd name="connsiteY137" fmla="*/ 19526 h 489013"/>
                <a:gd name="connsiteX138" fmla="*/ 42291 w 627507"/>
                <a:gd name="connsiteY138" fmla="*/ 19526 h 48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627507" h="489013">
                  <a:moveTo>
                    <a:pt x="45625" y="0"/>
                  </a:moveTo>
                  <a:lnTo>
                    <a:pt x="72771" y="18097"/>
                  </a:lnTo>
                  <a:lnTo>
                    <a:pt x="130207" y="18955"/>
                  </a:lnTo>
                  <a:lnTo>
                    <a:pt x="147542" y="28384"/>
                  </a:lnTo>
                  <a:lnTo>
                    <a:pt x="159068" y="24289"/>
                  </a:lnTo>
                  <a:lnTo>
                    <a:pt x="150209" y="16669"/>
                  </a:lnTo>
                  <a:lnTo>
                    <a:pt x="155067" y="8382"/>
                  </a:lnTo>
                  <a:lnTo>
                    <a:pt x="166783" y="9334"/>
                  </a:lnTo>
                  <a:lnTo>
                    <a:pt x="182213" y="26860"/>
                  </a:lnTo>
                  <a:lnTo>
                    <a:pt x="203359" y="33338"/>
                  </a:lnTo>
                  <a:lnTo>
                    <a:pt x="203454" y="24003"/>
                  </a:lnTo>
                  <a:lnTo>
                    <a:pt x="212122" y="22098"/>
                  </a:lnTo>
                  <a:lnTo>
                    <a:pt x="243935" y="42196"/>
                  </a:lnTo>
                  <a:lnTo>
                    <a:pt x="294608" y="43053"/>
                  </a:lnTo>
                  <a:lnTo>
                    <a:pt x="303848" y="30289"/>
                  </a:lnTo>
                  <a:lnTo>
                    <a:pt x="324326" y="34957"/>
                  </a:lnTo>
                  <a:lnTo>
                    <a:pt x="330518" y="12954"/>
                  </a:lnTo>
                  <a:lnTo>
                    <a:pt x="355854" y="31433"/>
                  </a:lnTo>
                  <a:lnTo>
                    <a:pt x="372523" y="26384"/>
                  </a:lnTo>
                  <a:lnTo>
                    <a:pt x="370808" y="17431"/>
                  </a:lnTo>
                  <a:lnTo>
                    <a:pt x="384143" y="29051"/>
                  </a:lnTo>
                  <a:lnTo>
                    <a:pt x="384143" y="29051"/>
                  </a:lnTo>
                  <a:lnTo>
                    <a:pt x="394525" y="45625"/>
                  </a:lnTo>
                  <a:lnTo>
                    <a:pt x="391668" y="55817"/>
                  </a:lnTo>
                  <a:lnTo>
                    <a:pt x="422243" y="52768"/>
                  </a:lnTo>
                  <a:lnTo>
                    <a:pt x="442436" y="62198"/>
                  </a:lnTo>
                  <a:lnTo>
                    <a:pt x="455867" y="49911"/>
                  </a:lnTo>
                  <a:lnTo>
                    <a:pt x="466154" y="54578"/>
                  </a:lnTo>
                  <a:lnTo>
                    <a:pt x="449199" y="74676"/>
                  </a:lnTo>
                  <a:lnTo>
                    <a:pt x="457295" y="93535"/>
                  </a:lnTo>
                  <a:lnTo>
                    <a:pt x="480822" y="103346"/>
                  </a:lnTo>
                  <a:lnTo>
                    <a:pt x="491300" y="102298"/>
                  </a:lnTo>
                  <a:lnTo>
                    <a:pt x="498443" y="86106"/>
                  </a:lnTo>
                  <a:lnTo>
                    <a:pt x="498920" y="92869"/>
                  </a:lnTo>
                  <a:lnTo>
                    <a:pt x="506730" y="88487"/>
                  </a:lnTo>
                  <a:lnTo>
                    <a:pt x="527114" y="101441"/>
                  </a:lnTo>
                  <a:lnTo>
                    <a:pt x="534543" y="95917"/>
                  </a:lnTo>
                  <a:lnTo>
                    <a:pt x="540353" y="109728"/>
                  </a:lnTo>
                  <a:lnTo>
                    <a:pt x="559689" y="120967"/>
                  </a:lnTo>
                  <a:lnTo>
                    <a:pt x="580549" y="119729"/>
                  </a:lnTo>
                  <a:lnTo>
                    <a:pt x="592455" y="133731"/>
                  </a:lnTo>
                  <a:lnTo>
                    <a:pt x="607886" y="124015"/>
                  </a:lnTo>
                  <a:lnTo>
                    <a:pt x="608457" y="113347"/>
                  </a:lnTo>
                  <a:lnTo>
                    <a:pt x="616363" y="121539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7507" y="126206"/>
                  </a:lnTo>
                  <a:lnTo>
                    <a:pt x="627507" y="126206"/>
                  </a:lnTo>
                  <a:lnTo>
                    <a:pt x="612077" y="158305"/>
                  </a:lnTo>
                  <a:lnTo>
                    <a:pt x="624745" y="165259"/>
                  </a:lnTo>
                  <a:lnTo>
                    <a:pt x="622935" y="181070"/>
                  </a:lnTo>
                  <a:lnTo>
                    <a:pt x="595789" y="239839"/>
                  </a:lnTo>
                  <a:lnTo>
                    <a:pt x="607409" y="250126"/>
                  </a:lnTo>
                  <a:lnTo>
                    <a:pt x="590455" y="261842"/>
                  </a:lnTo>
                  <a:lnTo>
                    <a:pt x="593312" y="270415"/>
                  </a:lnTo>
                  <a:lnTo>
                    <a:pt x="565880" y="308324"/>
                  </a:lnTo>
                  <a:lnTo>
                    <a:pt x="566642" y="345472"/>
                  </a:lnTo>
                  <a:lnTo>
                    <a:pt x="556355" y="358235"/>
                  </a:lnTo>
                  <a:lnTo>
                    <a:pt x="562070" y="361950"/>
                  </a:lnTo>
                  <a:lnTo>
                    <a:pt x="556832" y="376523"/>
                  </a:lnTo>
                  <a:lnTo>
                    <a:pt x="556832" y="376523"/>
                  </a:lnTo>
                  <a:lnTo>
                    <a:pt x="542735" y="370142"/>
                  </a:lnTo>
                  <a:lnTo>
                    <a:pt x="532257" y="378809"/>
                  </a:lnTo>
                  <a:lnTo>
                    <a:pt x="519113" y="405670"/>
                  </a:lnTo>
                  <a:lnTo>
                    <a:pt x="520732" y="421576"/>
                  </a:lnTo>
                  <a:lnTo>
                    <a:pt x="500920" y="413290"/>
                  </a:lnTo>
                  <a:lnTo>
                    <a:pt x="494633" y="434435"/>
                  </a:lnTo>
                  <a:lnTo>
                    <a:pt x="494633" y="434435"/>
                  </a:lnTo>
                  <a:lnTo>
                    <a:pt x="483870" y="440341"/>
                  </a:lnTo>
                  <a:lnTo>
                    <a:pt x="476060" y="430911"/>
                  </a:lnTo>
                  <a:lnTo>
                    <a:pt x="465868" y="432816"/>
                  </a:lnTo>
                  <a:lnTo>
                    <a:pt x="478917" y="412623"/>
                  </a:lnTo>
                  <a:lnTo>
                    <a:pt x="462248" y="408908"/>
                  </a:lnTo>
                  <a:lnTo>
                    <a:pt x="454247" y="417005"/>
                  </a:lnTo>
                  <a:lnTo>
                    <a:pt x="430054" y="410337"/>
                  </a:lnTo>
                  <a:lnTo>
                    <a:pt x="400526" y="421291"/>
                  </a:lnTo>
                  <a:lnTo>
                    <a:pt x="378238" y="418814"/>
                  </a:lnTo>
                  <a:lnTo>
                    <a:pt x="373952" y="432911"/>
                  </a:lnTo>
                  <a:lnTo>
                    <a:pt x="353854" y="431673"/>
                  </a:lnTo>
                  <a:lnTo>
                    <a:pt x="344805" y="440626"/>
                  </a:lnTo>
                  <a:lnTo>
                    <a:pt x="353378" y="424339"/>
                  </a:lnTo>
                  <a:lnTo>
                    <a:pt x="339566" y="423196"/>
                  </a:lnTo>
                  <a:lnTo>
                    <a:pt x="315182" y="434435"/>
                  </a:lnTo>
                  <a:lnTo>
                    <a:pt x="320231" y="452723"/>
                  </a:lnTo>
                  <a:lnTo>
                    <a:pt x="298323" y="473297"/>
                  </a:lnTo>
                  <a:lnTo>
                    <a:pt x="270129" y="469678"/>
                  </a:lnTo>
                  <a:lnTo>
                    <a:pt x="266795" y="478727"/>
                  </a:lnTo>
                  <a:lnTo>
                    <a:pt x="252698" y="480822"/>
                  </a:lnTo>
                  <a:lnTo>
                    <a:pt x="223933" y="468439"/>
                  </a:lnTo>
                  <a:lnTo>
                    <a:pt x="215646" y="478917"/>
                  </a:lnTo>
                  <a:lnTo>
                    <a:pt x="201930" y="477488"/>
                  </a:lnTo>
                  <a:lnTo>
                    <a:pt x="198215" y="489013"/>
                  </a:lnTo>
                  <a:lnTo>
                    <a:pt x="182594" y="485584"/>
                  </a:lnTo>
                  <a:lnTo>
                    <a:pt x="182594" y="485584"/>
                  </a:lnTo>
                  <a:lnTo>
                    <a:pt x="167450" y="467106"/>
                  </a:lnTo>
                  <a:lnTo>
                    <a:pt x="155258" y="474345"/>
                  </a:lnTo>
                  <a:lnTo>
                    <a:pt x="149352" y="461105"/>
                  </a:lnTo>
                  <a:lnTo>
                    <a:pt x="118205" y="469202"/>
                  </a:lnTo>
                  <a:lnTo>
                    <a:pt x="81629" y="455105"/>
                  </a:lnTo>
                  <a:lnTo>
                    <a:pt x="81629" y="455105"/>
                  </a:lnTo>
                  <a:lnTo>
                    <a:pt x="93536" y="446913"/>
                  </a:lnTo>
                  <a:lnTo>
                    <a:pt x="93726" y="435292"/>
                  </a:lnTo>
                  <a:lnTo>
                    <a:pt x="78391" y="429959"/>
                  </a:lnTo>
                  <a:lnTo>
                    <a:pt x="72866" y="417767"/>
                  </a:lnTo>
                  <a:lnTo>
                    <a:pt x="41624" y="414242"/>
                  </a:lnTo>
                  <a:lnTo>
                    <a:pt x="51340" y="402812"/>
                  </a:lnTo>
                  <a:lnTo>
                    <a:pt x="45720" y="392335"/>
                  </a:lnTo>
                  <a:lnTo>
                    <a:pt x="75057" y="366903"/>
                  </a:lnTo>
                  <a:lnTo>
                    <a:pt x="75057" y="366903"/>
                  </a:lnTo>
                  <a:lnTo>
                    <a:pt x="75343" y="364426"/>
                  </a:lnTo>
                  <a:lnTo>
                    <a:pt x="75343" y="364426"/>
                  </a:lnTo>
                  <a:lnTo>
                    <a:pt x="63056" y="325564"/>
                  </a:lnTo>
                  <a:lnTo>
                    <a:pt x="44291" y="330517"/>
                  </a:lnTo>
                  <a:lnTo>
                    <a:pt x="22955" y="294227"/>
                  </a:lnTo>
                  <a:lnTo>
                    <a:pt x="0" y="295180"/>
                  </a:lnTo>
                  <a:lnTo>
                    <a:pt x="24860" y="274510"/>
                  </a:lnTo>
                  <a:lnTo>
                    <a:pt x="82772" y="257461"/>
                  </a:lnTo>
                  <a:lnTo>
                    <a:pt x="149257" y="256413"/>
                  </a:lnTo>
                  <a:lnTo>
                    <a:pt x="170402" y="239839"/>
                  </a:lnTo>
                  <a:lnTo>
                    <a:pt x="160115" y="227743"/>
                  </a:lnTo>
                  <a:lnTo>
                    <a:pt x="152591" y="185833"/>
                  </a:lnTo>
                  <a:lnTo>
                    <a:pt x="77724" y="175450"/>
                  </a:lnTo>
                  <a:lnTo>
                    <a:pt x="71438" y="138970"/>
                  </a:lnTo>
                  <a:lnTo>
                    <a:pt x="122873" y="144589"/>
                  </a:lnTo>
                  <a:lnTo>
                    <a:pt x="137350" y="129159"/>
                  </a:lnTo>
                  <a:lnTo>
                    <a:pt x="85154" y="111347"/>
                  </a:lnTo>
                  <a:lnTo>
                    <a:pt x="76771" y="87154"/>
                  </a:lnTo>
                  <a:lnTo>
                    <a:pt x="67818" y="85534"/>
                  </a:lnTo>
                  <a:lnTo>
                    <a:pt x="70009" y="73628"/>
                  </a:lnTo>
                  <a:lnTo>
                    <a:pt x="70009" y="73628"/>
                  </a:lnTo>
                  <a:lnTo>
                    <a:pt x="70675" y="67818"/>
                  </a:lnTo>
                  <a:lnTo>
                    <a:pt x="70675" y="67818"/>
                  </a:lnTo>
                  <a:lnTo>
                    <a:pt x="62484" y="51530"/>
                  </a:lnTo>
                  <a:lnTo>
                    <a:pt x="39243" y="46196"/>
                  </a:lnTo>
                  <a:lnTo>
                    <a:pt x="47149" y="31528"/>
                  </a:lnTo>
                  <a:lnTo>
                    <a:pt x="42291" y="19526"/>
                  </a:lnTo>
                  <a:lnTo>
                    <a:pt x="42291" y="1952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9966375A-4354-5687-E597-83355C48222C}"/>
                </a:ext>
              </a:extLst>
            </p:cNvPr>
            <p:cNvSpPr/>
            <p:nvPr/>
          </p:nvSpPr>
          <p:spPr>
            <a:xfrm>
              <a:off x="2942104" y="1345366"/>
              <a:ext cx="752323" cy="1196370"/>
            </a:xfrm>
            <a:custGeom>
              <a:avLst/>
              <a:gdLst>
                <a:gd name="connsiteX0" fmla="*/ 10763 w 479297"/>
                <a:gd name="connsiteY0" fmla="*/ 0 h 762194"/>
                <a:gd name="connsiteX1" fmla="*/ 24479 w 479297"/>
                <a:gd name="connsiteY1" fmla="*/ 12954 h 762194"/>
                <a:gd name="connsiteX2" fmla="*/ 38386 w 479297"/>
                <a:gd name="connsiteY2" fmla="*/ 5715 h 762194"/>
                <a:gd name="connsiteX3" fmla="*/ 49244 w 479297"/>
                <a:gd name="connsiteY3" fmla="*/ 22384 h 762194"/>
                <a:gd name="connsiteX4" fmla="*/ 103251 w 479297"/>
                <a:gd name="connsiteY4" fmla="*/ 32576 h 762194"/>
                <a:gd name="connsiteX5" fmla="*/ 136303 w 479297"/>
                <a:gd name="connsiteY5" fmla="*/ 49435 h 762194"/>
                <a:gd name="connsiteX6" fmla="*/ 135255 w 479297"/>
                <a:gd name="connsiteY6" fmla="*/ 43053 h 762194"/>
                <a:gd name="connsiteX7" fmla="*/ 178117 w 479297"/>
                <a:gd name="connsiteY7" fmla="*/ 37243 h 762194"/>
                <a:gd name="connsiteX8" fmla="*/ 187452 w 479297"/>
                <a:gd name="connsiteY8" fmla="*/ 18288 h 762194"/>
                <a:gd name="connsiteX9" fmla="*/ 228505 w 479297"/>
                <a:gd name="connsiteY9" fmla="*/ 12287 h 762194"/>
                <a:gd name="connsiteX10" fmla="*/ 269748 w 479297"/>
                <a:gd name="connsiteY10" fmla="*/ 18764 h 762194"/>
                <a:gd name="connsiteX11" fmla="*/ 284035 w 479297"/>
                <a:gd name="connsiteY11" fmla="*/ 73152 h 762194"/>
                <a:gd name="connsiteX12" fmla="*/ 273748 w 479297"/>
                <a:gd name="connsiteY12" fmla="*/ 69533 h 762194"/>
                <a:gd name="connsiteX13" fmla="*/ 273082 w 479297"/>
                <a:gd name="connsiteY13" fmla="*/ 85820 h 762194"/>
                <a:gd name="connsiteX14" fmla="*/ 256794 w 479297"/>
                <a:gd name="connsiteY14" fmla="*/ 88297 h 762194"/>
                <a:gd name="connsiteX15" fmla="*/ 253460 w 479297"/>
                <a:gd name="connsiteY15" fmla="*/ 114494 h 762194"/>
                <a:gd name="connsiteX16" fmla="*/ 308705 w 479297"/>
                <a:gd name="connsiteY16" fmla="*/ 194695 h 762194"/>
                <a:gd name="connsiteX17" fmla="*/ 302800 w 479297"/>
                <a:gd name="connsiteY17" fmla="*/ 230033 h 762194"/>
                <a:gd name="connsiteX18" fmla="*/ 313468 w 479297"/>
                <a:gd name="connsiteY18" fmla="*/ 221651 h 762194"/>
                <a:gd name="connsiteX19" fmla="*/ 328613 w 479297"/>
                <a:gd name="connsiteY19" fmla="*/ 232890 h 762194"/>
                <a:gd name="connsiteX20" fmla="*/ 328613 w 479297"/>
                <a:gd name="connsiteY20" fmla="*/ 232890 h 762194"/>
                <a:gd name="connsiteX21" fmla="*/ 329660 w 479297"/>
                <a:gd name="connsiteY21" fmla="*/ 243749 h 762194"/>
                <a:gd name="connsiteX22" fmla="*/ 319564 w 479297"/>
                <a:gd name="connsiteY22" fmla="*/ 253178 h 762194"/>
                <a:gd name="connsiteX23" fmla="*/ 327184 w 479297"/>
                <a:gd name="connsiteY23" fmla="*/ 271276 h 762194"/>
                <a:gd name="connsiteX24" fmla="*/ 320897 w 479297"/>
                <a:gd name="connsiteY24" fmla="*/ 276991 h 762194"/>
                <a:gd name="connsiteX25" fmla="*/ 343757 w 479297"/>
                <a:gd name="connsiteY25" fmla="*/ 298994 h 762194"/>
                <a:gd name="connsiteX26" fmla="*/ 384905 w 479297"/>
                <a:gd name="connsiteY26" fmla="*/ 324997 h 762194"/>
                <a:gd name="connsiteX27" fmla="*/ 403955 w 479297"/>
                <a:gd name="connsiteY27" fmla="*/ 300327 h 762194"/>
                <a:gd name="connsiteX28" fmla="*/ 419195 w 479297"/>
                <a:gd name="connsiteY28" fmla="*/ 318806 h 762194"/>
                <a:gd name="connsiteX29" fmla="*/ 408432 w 479297"/>
                <a:gd name="connsiteY29" fmla="*/ 324806 h 762194"/>
                <a:gd name="connsiteX30" fmla="*/ 403955 w 479297"/>
                <a:gd name="connsiteY30" fmla="*/ 340999 h 762194"/>
                <a:gd name="connsiteX31" fmla="*/ 390811 w 479297"/>
                <a:gd name="connsiteY31" fmla="*/ 342142 h 762194"/>
                <a:gd name="connsiteX32" fmla="*/ 419195 w 479297"/>
                <a:gd name="connsiteY32" fmla="*/ 361954 h 762194"/>
                <a:gd name="connsiteX33" fmla="*/ 405003 w 479297"/>
                <a:gd name="connsiteY33" fmla="*/ 378337 h 762194"/>
                <a:gd name="connsiteX34" fmla="*/ 422434 w 479297"/>
                <a:gd name="connsiteY34" fmla="*/ 369764 h 762194"/>
                <a:gd name="connsiteX35" fmla="*/ 426148 w 479297"/>
                <a:gd name="connsiteY35" fmla="*/ 399101 h 762194"/>
                <a:gd name="connsiteX36" fmla="*/ 417767 w 479297"/>
                <a:gd name="connsiteY36" fmla="*/ 411674 h 762194"/>
                <a:gd name="connsiteX37" fmla="*/ 429959 w 479297"/>
                <a:gd name="connsiteY37" fmla="*/ 422057 h 762194"/>
                <a:gd name="connsiteX38" fmla="*/ 412718 w 479297"/>
                <a:gd name="connsiteY38" fmla="*/ 433010 h 762194"/>
                <a:gd name="connsiteX39" fmla="*/ 396430 w 479297"/>
                <a:gd name="connsiteY39" fmla="*/ 460728 h 762194"/>
                <a:gd name="connsiteX40" fmla="*/ 375285 w 479297"/>
                <a:gd name="connsiteY40" fmla="*/ 470063 h 762194"/>
                <a:gd name="connsiteX41" fmla="*/ 352234 w 479297"/>
                <a:gd name="connsiteY41" fmla="*/ 465300 h 762194"/>
                <a:gd name="connsiteX42" fmla="*/ 344519 w 479297"/>
                <a:gd name="connsiteY42" fmla="*/ 486446 h 762194"/>
                <a:gd name="connsiteX43" fmla="*/ 366046 w 479297"/>
                <a:gd name="connsiteY43" fmla="*/ 483779 h 762194"/>
                <a:gd name="connsiteX44" fmla="*/ 367189 w 479297"/>
                <a:gd name="connsiteY44" fmla="*/ 496161 h 762194"/>
                <a:gd name="connsiteX45" fmla="*/ 346710 w 479297"/>
                <a:gd name="connsiteY45" fmla="*/ 517783 h 762194"/>
                <a:gd name="connsiteX46" fmla="*/ 336233 w 479297"/>
                <a:gd name="connsiteY46" fmla="*/ 513497 h 762194"/>
                <a:gd name="connsiteX47" fmla="*/ 311944 w 479297"/>
                <a:gd name="connsiteY47" fmla="*/ 543786 h 762194"/>
                <a:gd name="connsiteX48" fmla="*/ 334423 w 479297"/>
                <a:gd name="connsiteY48" fmla="*/ 551120 h 762194"/>
                <a:gd name="connsiteX49" fmla="*/ 342233 w 479297"/>
                <a:gd name="connsiteY49" fmla="*/ 573409 h 762194"/>
                <a:gd name="connsiteX50" fmla="*/ 385763 w 479297"/>
                <a:gd name="connsiteY50" fmla="*/ 576552 h 762194"/>
                <a:gd name="connsiteX51" fmla="*/ 394049 w 479297"/>
                <a:gd name="connsiteY51" fmla="*/ 566646 h 762194"/>
                <a:gd name="connsiteX52" fmla="*/ 421100 w 479297"/>
                <a:gd name="connsiteY52" fmla="*/ 586363 h 762194"/>
                <a:gd name="connsiteX53" fmla="*/ 445198 w 479297"/>
                <a:gd name="connsiteY53" fmla="*/ 576933 h 762194"/>
                <a:gd name="connsiteX54" fmla="*/ 438055 w 479297"/>
                <a:gd name="connsiteY54" fmla="*/ 588649 h 762194"/>
                <a:gd name="connsiteX55" fmla="*/ 438055 w 479297"/>
                <a:gd name="connsiteY55" fmla="*/ 588649 h 762194"/>
                <a:gd name="connsiteX56" fmla="*/ 434054 w 479297"/>
                <a:gd name="connsiteY56" fmla="*/ 601603 h 762194"/>
                <a:gd name="connsiteX57" fmla="*/ 447008 w 479297"/>
                <a:gd name="connsiteY57" fmla="*/ 601222 h 762194"/>
                <a:gd name="connsiteX58" fmla="*/ 479298 w 479297"/>
                <a:gd name="connsiteY58" fmla="*/ 628273 h 762194"/>
                <a:gd name="connsiteX59" fmla="*/ 464534 w 479297"/>
                <a:gd name="connsiteY59" fmla="*/ 645323 h 762194"/>
                <a:gd name="connsiteX60" fmla="*/ 478060 w 479297"/>
                <a:gd name="connsiteY60" fmla="*/ 666849 h 762194"/>
                <a:gd name="connsiteX61" fmla="*/ 464058 w 479297"/>
                <a:gd name="connsiteY61" fmla="*/ 701615 h 762194"/>
                <a:gd name="connsiteX62" fmla="*/ 430149 w 479297"/>
                <a:gd name="connsiteY62" fmla="*/ 738001 h 762194"/>
                <a:gd name="connsiteX63" fmla="*/ 430149 w 479297"/>
                <a:gd name="connsiteY63" fmla="*/ 738001 h 762194"/>
                <a:gd name="connsiteX64" fmla="*/ 410813 w 479297"/>
                <a:gd name="connsiteY64" fmla="*/ 740954 h 762194"/>
                <a:gd name="connsiteX65" fmla="*/ 392335 w 479297"/>
                <a:gd name="connsiteY65" fmla="*/ 728666 h 762194"/>
                <a:gd name="connsiteX66" fmla="*/ 385572 w 479297"/>
                <a:gd name="connsiteY66" fmla="*/ 742287 h 762194"/>
                <a:gd name="connsiteX67" fmla="*/ 373189 w 479297"/>
                <a:gd name="connsiteY67" fmla="*/ 745335 h 762194"/>
                <a:gd name="connsiteX68" fmla="*/ 347281 w 479297"/>
                <a:gd name="connsiteY68" fmla="*/ 734096 h 762194"/>
                <a:gd name="connsiteX69" fmla="*/ 347281 w 479297"/>
                <a:gd name="connsiteY69" fmla="*/ 734096 h 762194"/>
                <a:gd name="connsiteX70" fmla="*/ 274606 w 479297"/>
                <a:gd name="connsiteY70" fmla="*/ 712855 h 762194"/>
                <a:gd name="connsiteX71" fmla="*/ 264605 w 479297"/>
                <a:gd name="connsiteY71" fmla="*/ 733334 h 762194"/>
                <a:gd name="connsiteX72" fmla="*/ 245078 w 479297"/>
                <a:gd name="connsiteY72" fmla="*/ 739620 h 762194"/>
                <a:gd name="connsiteX73" fmla="*/ 235077 w 479297"/>
                <a:gd name="connsiteY73" fmla="*/ 757432 h 762194"/>
                <a:gd name="connsiteX74" fmla="*/ 208407 w 479297"/>
                <a:gd name="connsiteY74" fmla="*/ 762194 h 762194"/>
                <a:gd name="connsiteX75" fmla="*/ 196882 w 479297"/>
                <a:gd name="connsiteY75" fmla="*/ 746573 h 762194"/>
                <a:gd name="connsiteX76" fmla="*/ 181832 w 479297"/>
                <a:gd name="connsiteY76" fmla="*/ 745430 h 762194"/>
                <a:gd name="connsiteX77" fmla="*/ 148876 w 479297"/>
                <a:gd name="connsiteY77" fmla="*/ 658848 h 762194"/>
                <a:gd name="connsiteX78" fmla="*/ 148876 w 479297"/>
                <a:gd name="connsiteY78" fmla="*/ 658848 h 762194"/>
                <a:gd name="connsiteX79" fmla="*/ 173831 w 479297"/>
                <a:gd name="connsiteY79" fmla="*/ 663420 h 762194"/>
                <a:gd name="connsiteX80" fmla="*/ 172879 w 479297"/>
                <a:gd name="connsiteY80" fmla="*/ 656943 h 762194"/>
                <a:gd name="connsiteX81" fmla="*/ 182499 w 479297"/>
                <a:gd name="connsiteY81" fmla="*/ 664373 h 762194"/>
                <a:gd name="connsiteX82" fmla="*/ 220123 w 479297"/>
                <a:gd name="connsiteY82" fmla="*/ 652752 h 762194"/>
                <a:gd name="connsiteX83" fmla="*/ 234982 w 479297"/>
                <a:gd name="connsiteY83" fmla="*/ 660086 h 762194"/>
                <a:gd name="connsiteX84" fmla="*/ 212026 w 479297"/>
                <a:gd name="connsiteY84" fmla="*/ 644084 h 762194"/>
                <a:gd name="connsiteX85" fmla="*/ 222028 w 479297"/>
                <a:gd name="connsiteY85" fmla="*/ 634274 h 762194"/>
                <a:gd name="connsiteX86" fmla="*/ 197834 w 479297"/>
                <a:gd name="connsiteY86" fmla="*/ 646466 h 762194"/>
                <a:gd name="connsiteX87" fmla="*/ 196787 w 479297"/>
                <a:gd name="connsiteY87" fmla="*/ 636750 h 762194"/>
                <a:gd name="connsiteX88" fmla="*/ 177832 w 479297"/>
                <a:gd name="connsiteY88" fmla="*/ 629321 h 762194"/>
                <a:gd name="connsiteX89" fmla="*/ 166402 w 479297"/>
                <a:gd name="connsiteY89" fmla="*/ 601508 h 762194"/>
                <a:gd name="connsiteX90" fmla="*/ 149733 w 479297"/>
                <a:gd name="connsiteY90" fmla="*/ 591602 h 762194"/>
                <a:gd name="connsiteX91" fmla="*/ 148018 w 479297"/>
                <a:gd name="connsiteY91" fmla="*/ 546834 h 762194"/>
                <a:gd name="connsiteX92" fmla="*/ 132207 w 479297"/>
                <a:gd name="connsiteY92" fmla="*/ 538833 h 762194"/>
                <a:gd name="connsiteX93" fmla="*/ 144113 w 479297"/>
                <a:gd name="connsiteY93" fmla="*/ 530642 h 762194"/>
                <a:gd name="connsiteX94" fmla="*/ 152781 w 479297"/>
                <a:gd name="connsiteY94" fmla="*/ 484636 h 762194"/>
                <a:gd name="connsiteX95" fmla="*/ 160210 w 479297"/>
                <a:gd name="connsiteY95" fmla="*/ 481302 h 762194"/>
                <a:gd name="connsiteX96" fmla="*/ 152591 w 479297"/>
                <a:gd name="connsiteY96" fmla="*/ 475111 h 762194"/>
                <a:gd name="connsiteX97" fmla="*/ 154591 w 479297"/>
                <a:gd name="connsiteY97" fmla="*/ 423962 h 762194"/>
                <a:gd name="connsiteX98" fmla="*/ 163449 w 479297"/>
                <a:gd name="connsiteY98" fmla="*/ 419485 h 762194"/>
                <a:gd name="connsiteX99" fmla="*/ 175546 w 479297"/>
                <a:gd name="connsiteY99" fmla="*/ 427581 h 762194"/>
                <a:gd name="connsiteX100" fmla="*/ 160592 w 479297"/>
                <a:gd name="connsiteY100" fmla="*/ 415199 h 762194"/>
                <a:gd name="connsiteX101" fmla="*/ 153257 w 479297"/>
                <a:gd name="connsiteY101" fmla="*/ 418247 h 762194"/>
                <a:gd name="connsiteX102" fmla="*/ 146399 w 479297"/>
                <a:gd name="connsiteY102" fmla="*/ 439868 h 762194"/>
                <a:gd name="connsiteX103" fmla="*/ 137827 w 479297"/>
                <a:gd name="connsiteY103" fmla="*/ 416913 h 762194"/>
                <a:gd name="connsiteX104" fmla="*/ 133826 w 479297"/>
                <a:gd name="connsiteY104" fmla="*/ 378242 h 762194"/>
                <a:gd name="connsiteX105" fmla="*/ 140684 w 479297"/>
                <a:gd name="connsiteY105" fmla="*/ 358144 h 762194"/>
                <a:gd name="connsiteX106" fmla="*/ 131921 w 479297"/>
                <a:gd name="connsiteY106" fmla="*/ 308519 h 762194"/>
                <a:gd name="connsiteX107" fmla="*/ 147447 w 479297"/>
                <a:gd name="connsiteY107" fmla="*/ 305471 h 762194"/>
                <a:gd name="connsiteX108" fmla="*/ 131826 w 479297"/>
                <a:gd name="connsiteY108" fmla="*/ 298803 h 762194"/>
                <a:gd name="connsiteX109" fmla="*/ 126968 w 479297"/>
                <a:gd name="connsiteY109" fmla="*/ 313757 h 762194"/>
                <a:gd name="connsiteX110" fmla="*/ 93440 w 479297"/>
                <a:gd name="connsiteY110" fmla="*/ 243463 h 762194"/>
                <a:gd name="connsiteX111" fmla="*/ 67818 w 479297"/>
                <a:gd name="connsiteY111" fmla="*/ 216126 h 762194"/>
                <a:gd name="connsiteX112" fmla="*/ 54578 w 479297"/>
                <a:gd name="connsiteY112" fmla="*/ 214983 h 762194"/>
                <a:gd name="connsiteX113" fmla="*/ 39433 w 479297"/>
                <a:gd name="connsiteY113" fmla="*/ 135354 h 762194"/>
                <a:gd name="connsiteX114" fmla="*/ 23717 w 479297"/>
                <a:gd name="connsiteY114" fmla="*/ 116971 h 762194"/>
                <a:gd name="connsiteX115" fmla="*/ 42386 w 479297"/>
                <a:gd name="connsiteY115" fmla="*/ 94583 h 762194"/>
                <a:gd name="connsiteX116" fmla="*/ 39243 w 479297"/>
                <a:gd name="connsiteY116" fmla="*/ 57912 h 762194"/>
                <a:gd name="connsiteX117" fmla="*/ 28670 w 479297"/>
                <a:gd name="connsiteY117" fmla="*/ 40958 h 762194"/>
                <a:gd name="connsiteX118" fmla="*/ 191 w 479297"/>
                <a:gd name="connsiteY118" fmla="*/ 31242 h 762194"/>
                <a:gd name="connsiteX119" fmla="*/ 0 w 479297"/>
                <a:gd name="connsiteY119" fmla="*/ 6382 h 762194"/>
                <a:gd name="connsiteX120" fmla="*/ 10763 w 479297"/>
                <a:gd name="connsiteY120" fmla="*/ 0 h 7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479297" h="762194">
                  <a:moveTo>
                    <a:pt x="10763" y="0"/>
                  </a:moveTo>
                  <a:lnTo>
                    <a:pt x="24479" y="12954"/>
                  </a:lnTo>
                  <a:lnTo>
                    <a:pt x="38386" y="5715"/>
                  </a:lnTo>
                  <a:lnTo>
                    <a:pt x="49244" y="22384"/>
                  </a:lnTo>
                  <a:lnTo>
                    <a:pt x="103251" y="32576"/>
                  </a:lnTo>
                  <a:lnTo>
                    <a:pt x="136303" y="49435"/>
                  </a:lnTo>
                  <a:lnTo>
                    <a:pt x="135255" y="43053"/>
                  </a:lnTo>
                  <a:lnTo>
                    <a:pt x="178117" y="37243"/>
                  </a:lnTo>
                  <a:lnTo>
                    <a:pt x="187452" y="18288"/>
                  </a:lnTo>
                  <a:lnTo>
                    <a:pt x="228505" y="12287"/>
                  </a:lnTo>
                  <a:lnTo>
                    <a:pt x="269748" y="18764"/>
                  </a:lnTo>
                  <a:lnTo>
                    <a:pt x="284035" y="73152"/>
                  </a:lnTo>
                  <a:lnTo>
                    <a:pt x="273748" y="69533"/>
                  </a:lnTo>
                  <a:lnTo>
                    <a:pt x="273082" y="85820"/>
                  </a:lnTo>
                  <a:lnTo>
                    <a:pt x="256794" y="88297"/>
                  </a:lnTo>
                  <a:lnTo>
                    <a:pt x="253460" y="114494"/>
                  </a:lnTo>
                  <a:lnTo>
                    <a:pt x="308705" y="194695"/>
                  </a:lnTo>
                  <a:lnTo>
                    <a:pt x="302800" y="230033"/>
                  </a:lnTo>
                  <a:lnTo>
                    <a:pt x="313468" y="221651"/>
                  </a:lnTo>
                  <a:lnTo>
                    <a:pt x="328613" y="232890"/>
                  </a:lnTo>
                  <a:lnTo>
                    <a:pt x="328613" y="232890"/>
                  </a:lnTo>
                  <a:lnTo>
                    <a:pt x="329660" y="243749"/>
                  </a:lnTo>
                  <a:lnTo>
                    <a:pt x="319564" y="253178"/>
                  </a:lnTo>
                  <a:lnTo>
                    <a:pt x="327184" y="271276"/>
                  </a:lnTo>
                  <a:lnTo>
                    <a:pt x="320897" y="276991"/>
                  </a:lnTo>
                  <a:lnTo>
                    <a:pt x="343757" y="298994"/>
                  </a:lnTo>
                  <a:lnTo>
                    <a:pt x="384905" y="324997"/>
                  </a:lnTo>
                  <a:lnTo>
                    <a:pt x="403955" y="300327"/>
                  </a:lnTo>
                  <a:lnTo>
                    <a:pt x="419195" y="318806"/>
                  </a:lnTo>
                  <a:lnTo>
                    <a:pt x="408432" y="324806"/>
                  </a:lnTo>
                  <a:lnTo>
                    <a:pt x="403955" y="340999"/>
                  </a:lnTo>
                  <a:lnTo>
                    <a:pt x="390811" y="342142"/>
                  </a:lnTo>
                  <a:lnTo>
                    <a:pt x="419195" y="361954"/>
                  </a:lnTo>
                  <a:lnTo>
                    <a:pt x="405003" y="378337"/>
                  </a:lnTo>
                  <a:lnTo>
                    <a:pt x="422434" y="369764"/>
                  </a:lnTo>
                  <a:lnTo>
                    <a:pt x="426148" y="399101"/>
                  </a:lnTo>
                  <a:lnTo>
                    <a:pt x="417767" y="411674"/>
                  </a:lnTo>
                  <a:lnTo>
                    <a:pt x="429959" y="422057"/>
                  </a:lnTo>
                  <a:lnTo>
                    <a:pt x="412718" y="433010"/>
                  </a:lnTo>
                  <a:lnTo>
                    <a:pt x="396430" y="460728"/>
                  </a:lnTo>
                  <a:lnTo>
                    <a:pt x="375285" y="470063"/>
                  </a:lnTo>
                  <a:lnTo>
                    <a:pt x="352234" y="465300"/>
                  </a:lnTo>
                  <a:lnTo>
                    <a:pt x="344519" y="486446"/>
                  </a:lnTo>
                  <a:lnTo>
                    <a:pt x="366046" y="483779"/>
                  </a:lnTo>
                  <a:lnTo>
                    <a:pt x="367189" y="496161"/>
                  </a:lnTo>
                  <a:lnTo>
                    <a:pt x="346710" y="517783"/>
                  </a:lnTo>
                  <a:lnTo>
                    <a:pt x="336233" y="513497"/>
                  </a:lnTo>
                  <a:lnTo>
                    <a:pt x="311944" y="543786"/>
                  </a:lnTo>
                  <a:lnTo>
                    <a:pt x="334423" y="551120"/>
                  </a:lnTo>
                  <a:lnTo>
                    <a:pt x="342233" y="573409"/>
                  </a:lnTo>
                  <a:lnTo>
                    <a:pt x="385763" y="576552"/>
                  </a:lnTo>
                  <a:lnTo>
                    <a:pt x="394049" y="566646"/>
                  </a:lnTo>
                  <a:lnTo>
                    <a:pt x="421100" y="586363"/>
                  </a:lnTo>
                  <a:lnTo>
                    <a:pt x="445198" y="576933"/>
                  </a:lnTo>
                  <a:lnTo>
                    <a:pt x="438055" y="588649"/>
                  </a:lnTo>
                  <a:lnTo>
                    <a:pt x="438055" y="588649"/>
                  </a:lnTo>
                  <a:lnTo>
                    <a:pt x="434054" y="601603"/>
                  </a:lnTo>
                  <a:lnTo>
                    <a:pt x="447008" y="601222"/>
                  </a:lnTo>
                  <a:lnTo>
                    <a:pt x="479298" y="628273"/>
                  </a:lnTo>
                  <a:lnTo>
                    <a:pt x="464534" y="645323"/>
                  </a:lnTo>
                  <a:lnTo>
                    <a:pt x="478060" y="666849"/>
                  </a:lnTo>
                  <a:lnTo>
                    <a:pt x="464058" y="701615"/>
                  </a:lnTo>
                  <a:lnTo>
                    <a:pt x="430149" y="738001"/>
                  </a:lnTo>
                  <a:lnTo>
                    <a:pt x="430149" y="738001"/>
                  </a:lnTo>
                  <a:lnTo>
                    <a:pt x="410813" y="740954"/>
                  </a:lnTo>
                  <a:lnTo>
                    <a:pt x="392335" y="728666"/>
                  </a:lnTo>
                  <a:lnTo>
                    <a:pt x="385572" y="742287"/>
                  </a:lnTo>
                  <a:lnTo>
                    <a:pt x="373189" y="745335"/>
                  </a:lnTo>
                  <a:lnTo>
                    <a:pt x="347281" y="734096"/>
                  </a:lnTo>
                  <a:lnTo>
                    <a:pt x="347281" y="734096"/>
                  </a:lnTo>
                  <a:lnTo>
                    <a:pt x="274606" y="712855"/>
                  </a:lnTo>
                  <a:lnTo>
                    <a:pt x="264605" y="733334"/>
                  </a:lnTo>
                  <a:lnTo>
                    <a:pt x="245078" y="739620"/>
                  </a:lnTo>
                  <a:lnTo>
                    <a:pt x="235077" y="757432"/>
                  </a:lnTo>
                  <a:lnTo>
                    <a:pt x="208407" y="762194"/>
                  </a:lnTo>
                  <a:lnTo>
                    <a:pt x="196882" y="746573"/>
                  </a:lnTo>
                  <a:lnTo>
                    <a:pt x="181832" y="745430"/>
                  </a:lnTo>
                  <a:lnTo>
                    <a:pt x="148876" y="658848"/>
                  </a:lnTo>
                  <a:lnTo>
                    <a:pt x="148876" y="658848"/>
                  </a:lnTo>
                  <a:lnTo>
                    <a:pt x="173831" y="663420"/>
                  </a:lnTo>
                  <a:lnTo>
                    <a:pt x="172879" y="656943"/>
                  </a:lnTo>
                  <a:lnTo>
                    <a:pt x="182499" y="664373"/>
                  </a:lnTo>
                  <a:lnTo>
                    <a:pt x="220123" y="652752"/>
                  </a:lnTo>
                  <a:lnTo>
                    <a:pt x="234982" y="660086"/>
                  </a:lnTo>
                  <a:lnTo>
                    <a:pt x="212026" y="644084"/>
                  </a:lnTo>
                  <a:lnTo>
                    <a:pt x="222028" y="634274"/>
                  </a:lnTo>
                  <a:lnTo>
                    <a:pt x="197834" y="646466"/>
                  </a:lnTo>
                  <a:lnTo>
                    <a:pt x="196787" y="636750"/>
                  </a:lnTo>
                  <a:lnTo>
                    <a:pt x="177832" y="629321"/>
                  </a:lnTo>
                  <a:lnTo>
                    <a:pt x="166402" y="601508"/>
                  </a:lnTo>
                  <a:lnTo>
                    <a:pt x="149733" y="591602"/>
                  </a:lnTo>
                  <a:lnTo>
                    <a:pt x="148018" y="546834"/>
                  </a:lnTo>
                  <a:lnTo>
                    <a:pt x="132207" y="538833"/>
                  </a:lnTo>
                  <a:lnTo>
                    <a:pt x="144113" y="530642"/>
                  </a:lnTo>
                  <a:lnTo>
                    <a:pt x="152781" y="484636"/>
                  </a:lnTo>
                  <a:lnTo>
                    <a:pt x="160210" y="481302"/>
                  </a:lnTo>
                  <a:lnTo>
                    <a:pt x="152591" y="475111"/>
                  </a:lnTo>
                  <a:lnTo>
                    <a:pt x="154591" y="423962"/>
                  </a:lnTo>
                  <a:lnTo>
                    <a:pt x="163449" y="419485"/>
                  </a:lnTo>
                  <a:lnTo>
                    <a:pt x="175546" y="427581"/>
                  </a:lnTo>
                  <a:lnTo>
                    <a:pt x="160592" y="415199"/>
                  </a:lnTo>
                  <a:lnTo>
                    <a:pt x="153257" y="418247"/>
                  </a:lnTo>
                  <a:lnTo>
                    <a:pt x="146399" y="439868"/>
                  </a:lnTo>
                  <a:lnTo>
                    <a:pt x="137827" y="416913"/>
                  </a:lnTo>
                  <a:lnTo>
                    <a:pt x="133826" y="378242"/>
                  </a:lnTo>
                  <a:lnTo>
                    <a:pt x="140684" y="358144"/>
                  </a:lnTo>
                  <a:lnTo>
                    <a:pt x="131921" y="308519"/>
                  </a:lnTo>
                  <a:lnTo>
                    <a:pt x="147447" y="305471"/>
                  </a:lnTo>
                  <a:lnTo>
                    <a:pt x="131826" y="298803"/>
                  </a:lnTo>
                  <a:lnTo>
                    <a:pt x="126968" y="313757"/>
                  </a:lnTo>
                  <a:lnTo>
                    <a:pt x="93440" y="243463"/>
                  </a:lnTo>
                  <a:lnTo>
                    <a:pt x="67818" y="216126"/>
                  </a:lnTo>
                  <a:lnTo>
                    <a:pt x="54578" y="214983"/>
                  </a:lnTo>
                  <a:lnTo>
                    <a:pt x="39433" y="135354"/>
                  </a:lnTo>
                  <a:lnTo>
                    <a:pt x="23717" y="116971"/>
                  </a:lnTo>
                  <a:lnTo>
                    <a:pt x="42386" y="94583"/>
                  </a:lnTo>
                  <a:lnTo>
                    <a:pt x="39243" y="57912"/>
                  </a:lnTo>
                  <a:lnTo>
                    <a:pt x="28670" y="40958"/>
                  </a:lnTo>
                  <a:lnTo>
                    <a:pt x="191" y="31242"/>
                  </a:lnTo>
                  <a:lnTo>
                    <a:pt x="0" y="6382"/>
                  </a:lnTo>
                  <a:lnTo>
                    <a:pt x="10763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DDE422AE-2E37-8A98-9990-7A241A1EB977}"/>
                </a:ext>
              </a:extLst>
            </p:cNvPr>
            <p:cNvSpPr/>
            <p:nvPr/>
          </p:nvSpPr>
          <p:spPr>
            <a:xfrm>
              <a:off x="3382705" y="2445304"/>
              <a:ext cx="737074" cy="768322"/>
            </a:xfrm>
            <a:custGeom>
              <a:avLst/>
              <a:gdLst>
                <a:gd name="connsiteX0" fmla="*/ 149352 w 469582"/>
                <a:gd name="connsiteY0" fmla="*/ 37433 h 489489"/>
                <a:gd name="connsiteX1" fmla="*/ 167926 w 469582"/>
                <a:gd name="connsiteY1" fmla="*/ 65151 h 489489"/>
                <a:gd name="connsiteX2" fmla="*/ 181451 w 469582"/>
                <a:gd name="connsiteY2" fmla="*/ 58960 h 489489"/>
                <a:gd name="connsiteX3" fmla="*/ 186976 w 469582"/>
                <a:gd name="connsiteY3" fmla="*/ 76010 h 489489"/>
                <a:gd name="connsiteX4" fmla="*/ 206788 w 469582"/>
                <a:gd name="connsiteY4" fmla="*/ 68866 h 489489"/>
                <a:gd name="connsiteX5" fmla="*/ 200596 w 469582"/>
                <a:gd name="connsiteY5" fmla="*/ 54197 h 489489"/>
                <a:gd name="connsiteX6" fmla="*/ 217075 w 469582"/>
                <a:gd name="connsiteY6" fmla="*/ 57245 h 489489"/>
                <a:gd name="connsiteX7" fmla="*/ 225266 w 469582"/>
                <a:gd name="connsiteY7" fmla="*/ 46482 h 489489"/>
                <a:gd name="connsiteX8" fmla="*/ 231838 w 469582"/>
                <a:gd name="connsiteY8" fmla="*/ 71628 h 489489"/>
                <a:gd name="connsiteX9" fmla="*/ 253175 w 469582"/>
                <a:gd name="connsiteY9" fmla="*/ 55340 h 489489"/>
                <a:gd name="connsiteX10" fmla="*/ 271463 w 469582"/>
                <a:gd name="connsiteY10" fmla="*/ 54388 h 489489"/>
                <a:gd name="connsiteX11" fmla="*/ 287846 w 469582"/>
                <a:gd name="connsiteY11" fmla="*/ 33052 h 489489"/>
                <a:gd name="connsiteX12" fmla="*/ 332613 w 469582"/>
                <a:gd name="connsiteY12" fmla="*/ 32480 h 489489"/>
                <a:gd name="connsiteX13" fmla="*/ 349853 w 469582"/>
                <a:gd name="connsiteY13" fmla="*/ 47816 h 489489"/>
                <a:gd name="connsiteX14" fmla="*/ 362521 w 469582"/>
                <a:gd name="connsiteY14" fmla="*/ 25051 h 489489"/>
                <a:gd name="connsiteX15" fmla="*/ 382238 w 469582"/>
                <a:gd name="connsiteY15" fmla="*/ 34004 h 489489"/>
                <a:gd name="connsiteX16" fmla="*/ 394049 w 469582"/>
                <a:gd name="connsiteY16" fmla="*/ 16764 h 489489"/>
                <a:gd name="connsiteX17" fmla="*/ 385572 w 469582"/>
                <a:gd name="connsiteY17" fmla="*/ 9335 h 489489"/>
                <a:gd name="connsiteX18" fmla="*/ 391001 w 469582"/>
                <a:gd name="connsiteY18" fmla="*/ 0 h 489489"/>
                <a:gd name="connsiteX19" fmla="*/ 407575 w 469582"/>
                <a:gd name="connsiteY19" fmla="*/ 476 h 489489"/>
                <a:gd name="connsiteX20" fmla="*/ 432054 w 469582"/>
                <a:gd name="connsiteY20" fmla="*/ 21622 h 489489"/>
                <a:gd name="connsiteX21" fmla="*/ 420910 w 469582"/>
                <a:gd name="connsiteY21" fmla="*/ 32004 h 489489"/>
                <a:gd name="connsiteX22" fmla="*/ 431578 w 469582"/>
                <a:gd name="connsiteY22" fmla="*/ 63913 h 489489"/>
                <a:gd name="connsiteX23" fmla="*/ 469583 w 469582"/>
                <a:gd name="connsiteY23" fmla="*/ 67342 h 489489"/>
                <a:gd name="connsiteX24" fmla="*/ 467392 w 469582"/>
                <a:gd name="connsiteY24" fmla="*/ 108966 h 489489"/>
                <a:gd name="connsiteX25" fmla="*/ 467392 w 469582"/>
                <a:gd name="connsiteY25" fmla="*/ 108966 h 489489"/>
                <a:gd name="connsiteX26" fmla="*/ 435388 w 469582"/>
                <a:gd name="connsiteY26" fmla="*/ 119348 h 489489"/>
                <a:gd name="connsiteX27" fmla="*/ 441198 w 469582"/>
                <a:gd name="connsiteY27" fmla="*/ 134398 h 489489"/>
                <a:gd name="connsiteX28" fmla="*/ 427196 w 469582"/>
                <a:gd name="connsiteY28" fmla="*/ 133350 h 489489"/>
                <a:gd name="connsiteX29" fmla="*/ 434626 w 469582"/>
                <a:gd name="connsiteY29" fmla="*/ 161258 h 489489"/>
                <a:gd name="connsiteX30" fmla="*/ 423481 w 469582"/>
                <a:gd name="connsiteY30" fmla="*/ 178689 h 489489"/>
                <a:gd name="connsiteX31" fmla="*/ 432149 w 469582"/>
                <a:gd name="connsiteY31" fmla="*/ 213455 h 489489"/>
                <a:gd name="connsiteX32" fmla="*/ 389382 w 469582"/>
                <a:gd name="connsiteY32" fmla="*/ 241364 h 489489"/>
                <a:gd name="connsiteX33" fmla="*/ 395478 w 469582"/>
                <a:gd name="connsiteY33" fmla="*/ 247364 h 489489"/>
                <a:gd name="connsiteX34" fmla="*/ 388810 w 469582"/>
                <a:gd name="connsiteY34" fmla="*/ 253746 h 489489"/>
                <a:gd name="connsiteX35" fmla="*/ 404050 w 469582"/>
                <a:gd name="connsiteY35" fmla="*/ 268415 h 489489"/>
                <a:gd name="connsiteX36" fmla="*/ 395478 w 469582"/>
                <a:gd name="connsiteY36" fmla="*/ 277082 h 489489"/>
                <a:gd name="connsiteX37" fmla="*/ 398145 w 469582"/>
                <a:gd name="connsiteY37" fmla="*/ 299752 h 489489"/>
                <a:gd name="connsiteX38" fmla="*/ 382238 w 469582"/>
                <a:gd name="connsiteY38" fmla="*/ 295942 h 489489"/>
                <a:gd name="connsiteX39" fmla="*/ 354616 w 469582"/>
                <a:gd name="connsiteY39" fmla="*/ 309563 h 489489"/>
                <a:gd name="connsiteX40" fmla="*/ 354616 w 469582"/>
                <a:gd name="connsiteY40" fmla="*/ 327565 h 489489"/>
                <a:gd name="connsiteX41" fmla="*/ 367760 w 469582"/>
                <a:gd name="connsiteY41" fmla="*/ 331089 h 489489"/>
                <a:gd name="connsiteX42" fmla="*/ 369856 w 469582"/>
                <a:gd name="connsiteY42" fmla="*/ 354616 h 489489"/>
                <a:gd name="connsiteX43" fmla="*/ 380238 w 469582"/>
                <a:gd name="connsiteY43" fmla="*/ 359378 h 489489"/>
                <a:gd name="connsiteX44" fmla="*/ 326517 w 469582"/>
                <a:gd name="connsiteY44" fmla="*/ 384048 h 489489"/>
                <a:gd name="connsiteX45" fmla="*/ 328422 w 469582"/>
                <a:gd name="connsiteY45" fmla="*/ 396621 h 489489"/>
                <a:gd name="connsiteX46" fmla="*/ 341757 w 469582"/>
                <a:gd name="connsiteY46" fmla="*/ 400907 h 489489"/>
                <a:gd name="connsiteX47" fmla="*/ 342805 w 469582"/>
                <a:gd name="connsiteY47" fmla="*/ 417862 h 489489"/>
                <a:gd name="connsiteX48" fmla="*/ 327565 w 469582"/>
                <a:gd name="connsiteY48" fmla="*/ 417576 h 489489"/>
                <a:gd name="connsiteX49" fmla="*/ 313563 w 469582"/>
                <a:gd name="connsiteY49" fmla="*/ 433483 h 489489"/>
                <a:gd name="connsiteX50" fmla="*/ 320326 w 469582"/>
                <a:gd name="connsiteY50" fmla="*/ 448151 h 489489"/>
                <a:gd name="connsiteX51" fmla="*/ 336899 w 469582"/>
                <a:gd name="connsiteY51" fmla="*/ 450533 h 489489"/>
                <a:gd name="connsiteX52" fmla="*/ 338518 w 469582"/>
                <a:gd name="connsiteY52" fmla="*/ 475488 h 489489"/>
                <a:gd name="connsiteX53" fmla="*/ 338518 w 469582"/>
                <a:gd name="connsiteY53" fmla="*/ 475488 h 489489"/>
                <a:gd name="connsiteX54" fmla="*/ 325184 w 469582"/>
                <a:gd name="connsiteY54" fmla="*/ 463868 h 489489"/>
                <a:gd name="connsiteX55" fmla="*/ 326898 w 469582"/>
                <a:gd name="connsiteY55" fmla="*/ 472821 h 489489"/>
                <a:gd name="connsiteX56" fmla="*/ 310229 w 469582"/>
                <a:gd name="connsiteY56" fmla="*/ 477869 h 489489"/>
                <a:gd name="connsiteX57" fmla="*/ 284893 w 469582"/>
                <a:gd name="connsiteY57" fmla="*/ 459391 h 489489"/>
                <a:gd name="connsiteX58" fmla="*/ 278701 w 469582"/>
                <a:gd name="connsiteY58" fmla="*/ 481394 h 489489"/>
                <a:gd name="connsiteX59" fmla="*/ 258223 w 469582"/>
                <a:gd name="connsiteY59" fmla="*/ 476726 h 489489"/>
                <a:gd name="connsiteX60" fmla="*/ 248984 w 469582"/>
                <a:gd name="connsiteY60" fmla="*/ 489490 h 489489"/>
                <a:gd name="connsiteX61" fmla="*/ 198310 w 469582"/>
                <a:gd name="connsiteY61" fmla="*/ 488633 h 489489"/>
                <a:gd name="connsiteX62" fmla="*/ 166497 w 469582"/>
                <a:gd name="connsiteY62" fmla="*/ 468535 h 489489"/>
                <a:gd name="connsiteX63" fmla="*/ 157829 w 469582"/>
                <a:gd name="connsiteY63" fmla="*/ 470440 h 489489"/>
                <a:gd name="connsiteX64" fmla="*/ 157734 w 469582"/>
                <a:gd name="connsiteY64" fmla="*/ 479774 h 489489"/>
                <a:gd name="connsiteX65" fmla="*/ 136588 w 469582"/>
                <a:gd name="connsiteY65" fmla="*/ 473297 h 489489"/>
                <a:gd name="connsiteX66" fmla="*/ 121158 w 469582"/>
                <a:gd name="connsiteY66" fmla="*/ 455771 h 489489"/>
                <a:gd name="connsiteX67" fmla="*/ 109442 w 469582"/>
                <a:gd name="connsiteY67" fmla="*/ 454819 h 489489"/>
                <a:gd name="connsiteX68" fmla="*/ 104584 w 469582"/>
                <a:gd name="connsiteY68" fmla="*/ 463106 h 489489"/>
                <a:gd name="connsiteX69" fmla="*/ 113443 w 469582"/>
                <a:gd name="connsiteY69" fmla="*/ 470726 h 489489"/>
                <a:gd name="connsiteX70" fmla="*/ 101917 w 469582"/>
                <a:gd name="connsiteY70" fmla="*/ 474821 h 489489"/>
                <a:gd name="connsiteX71" fmla="*/ 84582 w 469582"/>
                <a:gd name="connsiteY71" fmla="*/ 465392 h 489489"/>
                <a:gd name="connsiteX72" fmla="*/ 27146 w 469582"/>
                <a:gd name="connsiteY72" fmla="*/ 464534 h 489489"/>
                <a:gd name="connsiteX73" fmla="*/ 0 w 469582"/>
                <a:gd name="connsiteY73" fmla="*/ 446437 h 489489"/>
                <a:gd name="connsiteX74" fmla="*/ 0 w 469582"/>
                <a:gd name="connsiteY74" fmla="*/ 446437 h 489489"/>
                <a:gd name="connsiteX75" fmla="*/ 7144 w 469582"/>
                <a:gd name="connsiteY75" fmla="*/ 440436 h 489489"/>
                <a:gd name="connsiteX76" fmla="*/ 6477 w 469582"/>
                <a:gd name="connsiteY76" fmla="*/ 421862 h 489489"/>
                <a:gd name="connsiteX77" fmla="*/ 20098 w 469582"/>
                <a:gd name="connsiteY77" fmla="*/ 412433 h 489489"/>
                <a:gd name="connsiteX78" fmla="*/ 16573 w 469582"/>
                <a:gd name="connsiteY78" fmla="*/ 399098 h 489489"/>
                <a:gd name="connsiteX79" fmla="*/ 24384 w 469582"/>
                <a:gd name="connsiteY79" fmla="*/ 394526 h 489489"/>
                <a:gd name="connsiteX80" fmla="*/ 32766 w 469582"/>
                <a:gd name="connsiteY80" fmla="*/ 355283 h 489489"/>
                <a:gd name="connsiteX81" fmla="*/ 44387 w 469582"/>
                <a:gd name="connsiteY81" fmla="*/ 351568 h 489489"/>
                <a:gd name="connsiteX82" fmla="*/ 45053 w 469582"/>
                <a:gd name="connsiteY82" fmla="*/ 342519 h 489489"/>
                <a:gd name="connsiteX83" fmla="*/ 74390 w 469582"/>
                <a:gd name="connsiteY83" fmla="*/ 343853 h 489489"/>
                <a:gd name="connsiteX84" fmla="*/ 87535 w 469582"/>
                <a:gd name="connsiteY84" fmla="*/ 332708 h 489489"/>
                <a:gd name="connsiteX85" fmla="*/ 80963 w 469582"/>
                <a:gd name="connsiteY85" fmla="*/ 315754 h 489489"/>
                <a:gd name="connsiteX86" fmla="*/ 85630 w 469582"/>
                <a:gd name="connsiteY86" fmla="*/ 293942 h 489489"/>
                <a:gd name="connsiteX87" fmla="*/ 74009 w 469582"/>
                <a:gd name="connsiteY87" fmla="*/ 281083 h 489489"/>
                <a:gd name="connsiteX88" fmla="*/ 53816 w 469582"/>
                <a:gd name="connsiteY88" fmla="*/ 179165 h 489489"/>
                <a:gd name="connsiteX89" fmla="*/ 76200 w 469582"/>
                <a:gd name="connsiteY89" fmla="*/ 140113 h 489489"/>
                <a:gd name="connsiteX90" fmla="*/ 62008 w 469582"/>
                <a:gd name="connsiteY90" fmla="*/ 89249 h 489489"/>
                <a:gd name="connsiteX91" fmla="*/ 66484 w 469582"/>
                <a:gd name="connsiteY91" fmla="*/ 33528 h 489489"/>
                <a:gd name="connsiteX92" fmla="*/ 66484 w 469582"/>
                <a:gd name="connsiteY92" fmla="*/ 33528 h 489489"/>
                <a:gd name="connsiteX93" fmla="*/ 92392 w 469582"/>
                <a:gd name="connsiteY93" fmla="*/ 44768 h 489489"/>
                <a:gd name="connsiteX94" fmla="*/ 104680 w 469582"/>
                <a:gd name="connsiteY94" fmla="*/ 41720 h 489489"/>
                <a:gd name="connsiteX95" fmla="*/ 111538 w 469582"/>
                <a:gd name="connsiteY95" fmla="*/ 28099 h 489489"/>
                <a:gd name="connsiteX96" fmla="*/ 130016 w 469582"/>
                <a:gd name="connsiteY96" fmla="*/ 40386 h 48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69582" h="489489">
                  <a:moveTo>
                    <a:pt x="149352" y="37433"/>
                  </a:moveTo>
                  <a:lnTo>
                    <a:pt x="167926" y="65151"/>
                  </a:lnTo>
                  <a:lnTo>
                    <a:pt x="181451" y="58960"/>
                  </a:lnTo>
                  <a:lnTo>
                    <a:pt x="186976" y="76010"/>
                  </a:lnTo>
                  <a:lnTo>
                    <a:pt x="206788" y="68866"/>
                  </a:lnTo>
                  <a:lnTo>
                    <a:pt x="200596" y="54197"/>
                  </a:lnTo>
                  <a:lnTo>
                    <a:pt x="217075" y="57245"/>
                  </a:lnTo>
                  <a:lnTo>
                    <a:pt x="225266" y="46482"/>
                  </a:lnTo>
                  <a:lnTo>
                    <a:pt x="231838" y="71628"/>
                  </a:lnTo>
                  <a:lnTo>
                    <a:pt x="253175" y="55340"/>
                  </a:lnTo>
                  <a:lnTo>
                    <a:pt x="271463" y="54388"/>
                  </a:lnTo>
                  <a:lnTo>
                    <a:pt x="287846" y="33052"/>
                  </a:lnTo>
                  <a:lnTo>
                    <a:pt x="332613" y="32480"/>
                  </a:lnTo>
                  <a:lnTo>
                    <a:pt x="349853" y="47816"/>
                  </a:lnTo>
                  <a:lnTo>
                    <a:pt x="362521" y="25051"/>
                  </a:lnTo>
                  <a:lnTo>
                    <a:pt x="382238" y="34004"/>
                  </a:lnTo>
                  <a:lnTo>
                    <a:pt x="394049" y="16764"/>
                  </a:lnTo>
                  <a:lnTo>
                    <a:pt x="385572" y="9335"/>
                  </a:lnTo>
                  <a:lnTo>
                    <a:pt x="391001" y="0"/>
                  </a:lnTo>
                  <a:lnTo>
                    <a:pt x="407575" y="476"/>
                  </a:lnTo>
                  <a:lnTo>
                    <a:pt x="432054" y="21622"/>
                  </a:lnTo>
                  <a:lnTo>
                    <a:pt x="420910" y="32004"/>
                  </a:lnTo>
                  <a:lnTo>
                    <a:pt x="431578" y="63913"/>
                  </a:lnTo>
                  <a:lnTo>
                    <a:pt x="469583" y="67342"/>
                  </a:lnTo>
                  <a:lnTo>
                    <a:pt x="467392" y="108966"/>
                  </a:lnTo>
                  <a:lnTo>
                    <a:pt x="467392" y="108966"/>
                  </a:lnTo>
                  <a:lnTo>
                    <a:pt x="435388" y="119348"/>
                  </a:lnTo>
                  <a:lnTo>
                    <a:pt x="441198" y="134398"/>
                  </a:lnTo>
                  <a:lnTo>
                    <a:pt x="427196" y="133350"/>
                  </a:lnTo>
                  <a:lnTo>
                    <a:pt x="434626" y="161258"/>
                  </a:lnTo>
                  <a:lnTo>
                    <a:pt x="423481" y="178689"/>
                  </a:lnTo>
                  <a:lnTo>
                    <a:pt x="432149" y="213455"/>
                  </a:lnTo>
                  <a:lnTo>
                    <a:pt x="389382" y="241364"/>
                  </a:lnTo>
                  <a:lnTo>
                    <a:pt x="395478" y="247364"/>
                  </a:lnTo>
                  <a:lnTo>
                    <a:pt x="388810" y="253746"/>
                  </a:lnTo>
                  <a:lnTo>
                    <a:pt x="404050" y="268415"/>
                  </a:lnTo>
                  <a:lnTo>
                    <a:pt x="395478" y="277082"/>
                  </a:lnTo>
                  <a:lnTo>
                    <a:pt x="398145" y="299752"/>
                  </a:lnTo>
                  <a:lnTo>
                    <a:pt x="382238" y="295942"/>
                  </a:lnTo>
                  <a:lnTo>
                    <a:pt x="354616" y="309563"/>
                  </a:lnTo>
                  <a:lnTo>
                    <a:pt x="354616" y="327565"/>
                  </a:lnTo>
                  <a:lnTo>
                    <a:pt x="367760" y="331089"/>
                  </a:lnTo>
                  <a:lnTo>
                    <a:pt x="369856" y="354616"/>
                  </a:lnTo>
                  <a:lnTo>
                    <a:pt x="380238" y="359378"/>
                  </a:lnTo>
                  <a:lnTo>
                    <a:pt x="326517" y="384048"/>
                  </a:lnTo>
                  <a:lnTo>
                    <a:pt x="328422" y="396621"/>
                  </a:lnTo>
                  <a:lnTo>
                    <a:pt x="341757" y="400907"/>
                  </a:lnTo>
                  <a:lnTo>
                    <a:pt x="342805" y="417862"/>
                  </a:lnTo>
                  <a:lnTo>
                    <a:pt x="327565" y="417576"/>
                  </a:lnTo>
                  <a:lnTo>
                    <a:pt x="313563" y="433483"/>
                  </a:lnTo>
                  <a:lnTo>
                    <a:pt x="320326" y="448151"/>
                  </a:lnTo>
                  <a:lnTo>
                    <a:pt x="336899" y="450533"/>
                  </a:lnTo>
                  <a:lnTo>
                    <a:pt x="338518" y="475488"/>
                  </a:lnTo>
                  <a:lnTo>
                    <a:pt x="338518" y="475488"/>
                  </a:lnTo>
                  <a:lnTo>
                    <a:pt x="325184" y="463868"/>
                  </a:lnTo>
                  <a:lnTo>
                    <a:pt x="326898" y="472821"/>
                  </a:lnTo>
                  <a:lnTo>
                    <a:pt x="310229" y="477869"/>
                  </a:lnTo>
                  <a:lnTo>
                    <a:pt x="284893" y="459391"/>
                  </a:lnTo>
                  <a:lnTo>
                    <a:pt x="278701" y="481394"/>
                  </a:lnTo>
                  <a:lnTo>
                    <a:pt x="258223" y="476726"/>
                  </a:lnTo>
                  <a:lnTo>
                    <a:pt x="248984" y="489490"/>
                  </a:lnTo>
                  <a:lnTo>
                    <a:pt x="198310" y="488633"/>
                  </a:lnTo>
                  <a:lnTo>
                    <a:pt x="166497" y="468535"/>
                  </a:lnTo>
                  <a:lnTo>
                    <a:pt x="157829" y="470440"/>
                  </a:lnTo>
                  <a:lnTo>
                    <a:pt x="157734" y="479774"/>
                  </a:lnTo>
                  <a:lnTo>
                    <a:pt x="136588" y="473297"/>
                  </a:lnTo>
                  <a:lnTo>
                    <a:pt x="121158" y="455771"/>
                  </a:lnTo>
                  <a:lnTo>
                    <a:pt x="109442" y="454819"/>
                  </a:lnTo>
                  <a:lnTo>
                    <a:pt x="104584" y="463106"/>
                  </a:lnTo>
                  <a:lnTo>
                    <a:pt x="113443" y="470726"/>
                  </a:lnTo>
                  <a:lnTo>
                    <a:pt x="101917" y="474821"/>
                  </a:lnTo>
                  <a:lnTo>
                    <a:pt x="84582" y="465392"/>
                  </a:lnTo>
                  <a:lnTo>
                    <a:pt x="27146" y="464534"/>
                  </a:lnTo>
                  <a:lnTo>
                    <a:pt x="0" y="446437"/>
                  </a:lnTo>
                  <a:lnTo>
                    <a:pt x="0" y="446437"/>
                  </a:lnTo>
                  <a:lnTo>
                    <a:pt x="7144" y="440436"/>
                  </a:lnTo>
                  <a:lnTo>
                    <a:pt x="6477" y="421862"/>
                  </a:lnTo>
                  <a:lnTo>
                    <a:pt x="20098" y="412433"/>
                  </a:lnTo>
                  <a:lnTo>
                    <a:pt x="16573" y="399098"/>
                  </a:lnTo>
                  <a:lnTo>
                    <a:pt x="24384" y="394526"/>
                  </a:lnTo>
                  <a:lnTo>
                    <a:pt x="32766" y="355283"/>
                  </a:lnTo>
                  <a:lnTo>
                    <a:pt x="44387" y="351568"/>
                  </a:lnTo>
                  <a:lnTo>
                    <a:pt x="45053" y="342519"/>
                  </a:lnTo>
                  <a:lnTo>
                    <a:pt x="74390" y="343853"/>
                  </a:lnTo>
                  <a:lnTo>
                    <a:pt x="87535" y="332708"/>
                  </a:lnTo>
                  <a:lnTo>
                    <a:pt x="80963" y="315754"/>
                  </a:lnTo>
                  <a:lnTo>
                    <a:pt x="85630" y="293942"/>
                  </a:lnTo>
                  <a:lnTo>
                    <a:pt x="74009" y="281083"/>
                  </a:lnTo>
                  <a:lnTo>
                    <a:pt x="53816" y="179165"/>
                  </a:lnTo>
                  <a:lnTo>
                    <a:pt x="76200" y="140113"/>
                  </a:lnTo>
                  <a:lnTo>
                    <a:pt x="62008" y="89249"/>
                  </a:lnTo>
                  <a:lnTo>
                    <a:pt x="66484" y="33528"/>
                  </a:lnTo>
                  <a:lnTo>
                    <a:pt x="66484" y="33528"/>
                  </a:lnTo>
                  <a:lnTo>
                    <a:pt x="92392" y="44768"/>
                  </a:lnTo>
                  <a:lnTo>
                    <a:pt x="104680" y="41720"/>
                  </a:lnTo>
                  <a:lnTo>
                    <a:pt x="111538" y="28099"/>
                  </a:lnTo>
                  <a:lnTo>
                    <a:pt x="130016" y="4038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8180CFC-4908-6A08-97FB-EE269ACA2178}"/>
                </a:ext>
              </a:extLst>
            </p:cNvPr>
            <p:cNvSpPr/>
            <p:nvPr/>
          </p:nvSpPr>
          <p:spPr>
            <a:xfrm>
              <a:off x="1832457" y="2778558"/>
              <a:ext cx="1055526" cy="855185"/>
            </a:xfrm>
            <a:custGeom>
              <a:avLst/>
              <a:gdLst>
                <a:gd name="connsiteX0" fmla="*/ 192977 w 672464"/>
                <a:gd name="connsiteY0" fmla="*/ 481013 h 544829"/>
                <a:gd name="connsiteX1" fmla="*/ 228695 w 672464"/>
                <a:gd name="connsiteY1" fmla="*/ 494633 h 544829"/>
                <a:gd name="connsiteX2" fmla="*/ 235648 w 672464"/>
                <a:gd name="connsiteY2" fmla="*/ 514921 h 544829"/>
                <a:gd name="connsiteX3" fmla="*/ 266509 w 672464"/>
                <a:gd name="connsiteY3" fmla="*/ 523684 h 544829"/>
                <a:gd name="connsiteX4" fmla="*/ 261175 w 672464"/>
                <a:gd name="connsiteY4" fmla="*/ 539877 h 544829"/>
                <a:gd name="connsiteX5" fmla="*/ 254222 w 672464"/>
                <a:gd name="connsiteY5" fmla="*/ 544830 h 544829"/>
                <a:gd name="connsiteX6" fmla="*/ 221742 w 672464"/>
                <a:gd name="connsiteY6" fmla="*/ 531019 h 544829"/>
                <a:gd name="connsiteX7" fmla="*/ 204406 w 672464"/>
                <a:gd name="connsiteY7" fmla="*/ 536162 h 544829"/>
                <a:gd name="connsiteX8" fmla="*/ 196596 w 672464"/>
                <a:gd name="connsiteY8" fmla="*/ 530352 h 544829"/>
                <a:gd name="connsiteX9" fmla="*/ 186976 w 672464"/>
                <a:gd name="connsiteY9" fmla="*/ 502253 h 544829"/>
                <a:gd name="connsiteX10" fmla="*/ 192977 w 672464"/>
                <a:gd name="connsiteY10" fmla="*/ 481013 h 544829"/>
                <a:gd name="connsiteX11" fmla="*/ 67532 w 672464"/>
                <a:gd name="connsiteY11" fmla="*/ 11906 h 544829"/>
                <a:gd name="connsiteX12" fmla="*/ 105251 w 672464"/>
                <a:gd name="connsiteY12" fmla="*/ 17812 h 544829"/>
                <a:gd name="connsiteX13" fmla="*/ 114967 w 672464"/>
                <a:gd name="connsiteY13" fmla="*/ 11144 h 544829"/>
                <a:gd name="connsiteX14" fmla="*/ 125254 w 672464"/>
                <a:gd name="connsiteY14" fmla="*/ 19812 h 544829"/>
                <a:gd name="connsiteX15" fmla="*/ 117729 w 672464"/>
                <a:gd name="connsiteY15" fmla="*/ 27813 h 544829"/>
                <a:gd name="connsiteX16" fmla="*/ 126016 w 672464"/>
                <a:gd name="connsiteY16" fmla="*/ 36004 h 544829"/>
                <a:gd name="connsiteX17" fmla="*/ 158210 w 672464"/>
                <a:gd name="connsiteY17" fmla="*/ 21241 h 544829"/>
                <a:gd name="connsiteX18" fmla="*/ 162496 w 672464"/>
                <a:gd name="connsiteY18" fmla="*/ 33433 h 544829"/>
                <a:gd name="connsiteX19" fmla="*/ 176498 w 672464"/>
                <a:gd name="connsiteY19" fmla="*/ 31147 h 544829"/>
                <a:gd name="connsiteX20" fmla="*/ 183452 w 672464"/>
                <a:gd name="connsiteY20" fmla="*/ 39624 h 544829"/>
                <a:gd name="connsiteX21" fmla="*/ 195644 w 672464"/>
                <a:gd name="connsiteY21" fmla="*/ 32956 h 544829"/>
                <a:gd name="connsiteX22" fmla="*/ 206502 w 672464"/>
                <a:gd name="connsiteY22" fmla="*/ 38291 h 544829"/>
                <a:gd name="connsiteX23" fmla="*/ 215170 w 672464"/>
                <a:gd name="connsiteY23" fmla="*/ 24955 h 544829"/>
                <a:gd name="connsiteX24" fmla="*/ 235648 w 672464"/>
                <a:gd name="connsiteY24" fmla="*/ 25337 h 544829"/>
                <a:gd name="connsiteX25" fmla="*/ 245459 w 672464"/>
                <a:gd name="connsiteY25" fmla="*/ 0 h 544829"/>
                <a:gd name="connsiteX26" fmla="*/ 276225 w 672464"/>
                <a:gd name="connsiteY26" fmla="*/ 1810 h 544829"/>
                <a:gd name="connsiteX27" fmla="*/ 284988 w 672464"/>
                <a:gd name="connsiteY27" fmla="*/ 5334 h 544829"/>
                <a:gd name="connsiteX28" fmla="*/ 291084 w 672464"/>
                <a:gd name="connsiteY28" fmla="*/ 27527 h 544829"/>
                <a:gd name="connsiteX29" fmla="*/ 313754 w 672464"/>
                <a:gd name="connsiteY29" fmla="*/ 21050 h 544829"/>
                <a:gd name="connsiteX30" fmla="*/ 334042 w 672464"/>
                <a:gd name="connsiteY30" fmla="*/ 24860 h 544829"/>
                <a:gd name="connsiteX31" fmla="*/ 349948 w 672464"/>
                <a:gd name="connsiteY31" fmla="*/ 38481 h 544829"/>
                <a:gd name="connsiteX32" fmla="*/ 368332 w 672464"/>
                <a:gd name="connsiteY32" fmla="*/ 36671 h 544829"/>
                <a:gd name="connsiteX33" fmla="*/ 380428 w 672464"/>
                <a:gd name="connsiteY33" fmla="*/ 70866 h 544829"/>
                <a:gd name="connsiteX34" fmla="*/ 388048 w 672464"/>
                <a:gd name="connsiteY34" fmla="*/ 53435 h 544829"/>
                <a:gd name="connsiteX35" fmla="*/ 408145 w 672464"/>
                <a:gd name="connsiteY35" fmla="*/ 55626 h 544829"/>
                <a:gd name="connsiteX36" fmla="*/ 425290 w 672464"/>
                <a:gd name="connsiteY36" fmla="*/ 45053 h 544829"/>
                <a:gd name="connsiteX37" fmla="*/ 429386 w 672464"/>
                <a:gd name="connsiteY37" fmla="*/ 64389 h 544829"/>
                <a:gd name="connsiteX38" fmla="*/ 420242 w 672464"/>
                <a:gd name="connsiteY38" fmla="*/ 84963 h 544829"/>
                <a:gd name="connsiteX39" fmla="*/ 426814 w 672464"/>
                <a:gd name="connsiteY39" fmla="*/ 103251 h 544829"/>
                <a:gd name="connsiteX40" fmla="*/ 469582 w 672464"/>
                <a:gd name="connsiteY40" fmla="*/ 77152 h 544829"/>
                <a:gd name="connsiteX41" fmla="*/ 483012 w 672464"/>
                <a:gd name="connsiteY41" fmla="*/ 43434 h 544829"/>
                <a:gd name="connsiteX42" fmla="*/ 474630 w 672464"/>
                <a:gd name="connsiteY42" fmla="*/ 29146 h 544829"/>
                <a:gd name="connsiteX43" fmla="*/ 518540 w 672464"/>
                <a:gd name="connsiteY43" fmla="*/ 19526 h 544829"/>
                <a:gd name="connsiteX44" fmla="*/ 544924 w 672464"/>
                <a:gd name="connsiteY44" fmla="*/ 56483 h 544829"/>
                <a:gd name="connsiteX45" fmla="*/ 548258 w 672464"/>
                <a:gd name="connsiteY45" fmla="*/ 47720 h 544829"/>
                <a:gd name="connsiteX46" fmla="*/ 572737 w 672464"/>
                <a:gd name="connsiteY46" fmla="*/ 42672 h 544829"/>
                <a:gd name="connsiteX47" fmla="*/ 572737 w 672464"/>
                <a:gd name="connsiteY47" fmla="*/ 42672 h 544829"/>
                <a:gd name="connsiteX48" fmla="*/ 585882 w 672464"/>
                <a:gd name="connsiteY48" fmla="*/ 58769 h 544829"/>
                <a:gd name="connsiteX49" fmla="*/ 585215 w 672464"/>
                <a:gd name="connsiteY49" fmla="*/ 84772 h 544829"/>
                <a:gd name="connsiteX50" fmla="*/ 599217 w 672464"/>
                <a:gd name="connsiteY50" fmla="*/ 74200 h 544829"/>
                <a:gd name="connsiteX51" fmla="*/ 619696 w 672464"/>
                <a:gd name="connsiteY51" fmla="*/ 77343 h 544829"/>
                <a:gd name="connsiteX52" fmla="*/ 611599 w 672464"/>
                <a:gd name="connsiteY52" fmla="*/ 91059 h 544829"/>
                <a:gd name="connsiteX53" fmla="*/ 589978 w 672464"/>
                <a:gd name="connsiteY53" fmla="*/ 90868 h 544829"/>
                <a:gd name="connsiteX54" fmla="*/ 582167 w 672464"/>
                <a:gd name="connsiteY54" fmla="*/ 98774 h 544829"/>
                <a:gd name="connsiteX55" fmla="*/ 572166 w 672464"/>
                <a:gd name="connsiteY55" fmla="*/ 127445 h 544829"/>
                <a:gd name="connsiteX56" fmla="*/ 592454 w 672464"/>
                <a:gd name="connsiteY56" fmla="*/ 122396 h 544829"/>
                <a:gd name="connsiteX57" fmla="*/ 617600 w 672464"/>
                <a:gd name="connsiteY57" fmla="*/ 134302 h 544829"/>
                <a:gd name="connsiteX58" fmla="*/ 629221 w 672464"/>
                <a:gd name="connsiteY58" fmla="*/ 131635 h 544829"/>
                <a:gd name="connsiteX59" fmla="*/ 655414 w 672464"/>
                <a:gd name="connsiteY59" fmla="*/ 169450 h 544829"/>
                <a:gd name="connsiteX60" fmla="*/ 640841 w 672464"/>
                <a:gd name="connsiteY60" fmla="*/ 186404 h 544829"/>
                <a:gd name="connsiteX61" fmla="*/ 648366 w 672464"/>
                <a:gd name="connsiteY61" fmla="*/ 203549 h 544829"/>
                <a:gd name="connsiteX62" fmla="*/ 642841 w 672464"/>
                <a:gd name="connsiteY62" fmla="*/ 211264 h 544829"/>
                <a:gd name="connsiteX63" fmla="*/ 651700 w 672464"/>
                <a:gd name="connsiteY63" fmla="*/ 214408 h 544829"/>
                <a:gd name="connsiteX64" fmla="*/ 665130 w 672464"/>
                <a:gd name="connsiteY64" fmla="*/ 199168 h 544829"/>
                <a:gd name="connsiteX65" fmla="*/ 672464 w 672464"/>
                <a:gd name="connsiteY65" fmla="*/ 220027 h 544829"/>
                <a:gd name="connsiteX66" fmla="*/ 641984 w 672464"/>
                <a:gd name="connsiteY66" fmla="*/ 256889 h 544829"/>
                <a:gd name="connsiteX67" fmla="*/ 641984 w 672464"/>
                <a:gd name="connsiteY67" fmla="*/ 256889 h 544829"/>
                <a:gd name="connsiteX68" fmla="*/ 635983 w 672464"/>
                <a:gd name="connsiteY68" fmla="*/ 256889 h 544829"/>
                <a:gd name="connsiteX69" fmla="*/ 635983 w 672464"/>
                <a:gd name="connsiteY69" fmla="*/ 256889 h 544829"/>
                <a:gd name="connsiteX70" fmla="*/ 662082 w 672464"/>
                <a:gd name="connsiteY70" fmla="*/ 268129 h 544829"/>
                <a:gd name="connsiteX71" fmla="*/ 663511 w 672464"/>
                <a:gd name="connsiteY71" fmla="*/ 275654 h 544829"/>
                <a:gd name="connsiteX72" fmla="*/ 643984 w 672464"/>
                <a:gd name="connsiteY72" fmla="*/ 276701 h 544829"/>
                <a:gd name="connsiteX73" fmla="*/ 643984 w 672464"/>
                <a:gd name="connsiteY73" fmla="*/ 276701 h 544829"/>
                <a:gd name="connsiteX74" fmla="*/ 642365 w 672464"/>
                <a:gd name="connsiteY74" fmla="*/ 281464 h 544829"/>
                <a:gd name="connsiteX75" fmla="*/ 642365 w 672464"/>
                <a:gd name="connsiteY75" fmla="*/ 281464 h 544829"/>
                <a:gd name="connsiteX76" fmla="*/ 635126 w 672464"/>
                <a:gd name="connsiteY76" fmla="*/ 284893 h 544829"/>
                <a:gd name="connsiteX77" fmla="*/ 647413 w 672464"/>
                <a:gd name="connsiteY77" fmla="*/ 338709 h 544829"/>
                <a:gd name="connsiteX78" fmla="*/ 647413 w 672464"/>
                <a:gd name="connsiteY78" fmla="*/ 338709 h 544829"/>
                <a:gd name="connsiteX79" fmla="*/ 653986 w 672464"/>
                <a:gd name="connsiteY79" fmla="*/ 350330 h 544829"/>
                <a:gd name="connsiteX80" fmla="*/ 646366 w 672464"/>
                <a:gd name="connsiteY80" fmla="*/ 360426 h 544829"/>
                <a:gd name="connsiteX81" fmla="*/ 647413 w 672464"/>
                <a:gd name="connsiteY81" fmla="*/ 396240 h 544829"/>
                <a:gd name="connsiteX82" fmla="*/ 623982 w 672464"/>
                <a:gd name="connsiteY82" fmla="*/ 402812 h 544829"/>
                <a:gd name="connsiteX83" fmla="*/ 621505 w 672464"/>
                <a:gd name="connsiteY83" fmla="*/ 421386 h 544829"/>
                <a:gd name="connsiteX84" fmla="*/ 611409 w 672464"/>
                <a:gd name="connsiteY84" fmla="*/ 418338 h 544829"/>
                <a:gd name="connsiteX85" fmla="*/ 613028 w 672464"/>
                <a:gd name="connsiteY85" fmla="*/ 408051 h 544829"/>
                <a:gd name="connsiteX86" fmla="*/ 589311 w 672464"/>
                <a:gd name="connsiteY86" fmla="*/ 418624 h 544829"/>
                <a:gd name="connsiteX87" fmla="*/ 583691 w 672464"/>
                <a:gd name="connsiteY87" fmla="*/ 407289 h 544829"/>
                <a:gd name="connsiteX88" fmla="*/ 568165 w 672464"/>
                <a:gd name="connsiteY88" fmla="*/ 406051 h 544829"/>
                <a:gd name="connsiteX89" fmla="*/ 560736 w 672464"/>
                <a:gd name="connsiteY89" fmla="*/ 438245 h 544829"/>
                <a:gd name="connsiteX90" fmla="*/ 527398 w 672464"/>
                <a:gd name="connsiteY90" fmla="*/ 441008 h 544829"/>
                <a:gd name="connsiteX91" fmla="*/ 518826 w 672464"/>
                <a:gd name="connsiteY91" fmla="*/ 428911 h 544829"/>
                <a:gd name="connsiteX92" fmla="*/ 505205 w 672464"/>
                <a:gd name="connsiteY92" fmla="*/ 445770 h 544829"/>
                <a:gd name="connsiteX93" fmla="*/ 505205 w 672464"/>
                <a:gd name="connsiteY93" fmla="*/ 445770 h 544829"/>
                <a:gd name="connsiteX94" fmla="*/ 490346 w 672464"/>
                <a:gd name="connsiteY94" fmla="*/ 444627 h 544829"/>
                <a:gd name="connsiteX95" fmla="*/ 487870 w 672464"/>
                <a:gd name="connsiteY95" fmla="*/ 420052 h 544829"/>
                <a:gd name="connsiteX96" fmla="*/ 511873 w 672464"/>
                <a:gd name="connsiteY96" fmla="*/ 416433 h 544829"/>
                <a:gd name="connsiteX97" fmla="*/ 484726 w 672464"/>
                <a:gd name="connsiteY97" fmla="*/ 401288 h 544829"/>
                <a:gd name="connsiteX98" fmla="*/ 440245 w 672464"/>
                <a:gd name="connsiteY98" fmla="*/ 413004 h 544829"/>
                <a:gd name="connsiteX99" fmla="*/ 436816 w 672464"/>
                <a:gd name="connsiteY99" fmla="*/ 404050 h 544829"/>
                <a:gd name="connsiteX100" fmla="*/ 426338 w 672464"/>
                <a:gd name="connsiteY100" fmla="*/ 404813 h 544829"/>
                <a:gd name="connsiteX101" fmla="*/ 416813 w 672464"/>
                <a:gd name="connsiteY101" fmla="*/ 417100 h 544829"/>
                <a:gd name="connsiteX102" fmla="*/ 399001 w 672464"/>
                <a:gd name="connsiteY102" fmla="*/ 411956 h 544829"/>
                <a:gd name="connsiteX103" fmla="*/ 363665 w 672464"/>
                <a:gd name="connsiteY103" fmla="*/ 423481 h 544829"/>
                <a:gd name="connsiteX104" fmla="*/ 350044 w 672464"/>
                <a:gd name="connsiteY104" fmla="*/ 416528 h 544829"/>
                <a:gd name="connsiteX105" fmla="*/ 340614 w 672464"/>
                <a:gd name="connsiteY105" fmla="*/ 396240 h 544829"/>
                <a:gd name="connsiteX106" fmla="*/ 328327 w 672464"/>
                <a:gd name="connsiteY106" fmla="*/ 395288 h 544829"/>
                <a:gd name="connsiteX107" fmla="*/ 325755 w 672464"/>
                <a:gd name="connsiteY107" fmla="*/ 384524 h 544829"/>
                <a:gd name="connsiteX108" fmla="*/ 304800 w 672464"/>
                <a:gd name="connsiteY108" fmla="*/ 382524 h 544829"/>
                <a:gd name="connsiteX109" fmla="*/ 294799 w 672464"/>
                <a:gd name="connsiteY109" fmla="*/ 369094 h 544829"/>
                <a:gd name="connsiteX110" fmla="*/ 288798 w 672464"/>
                <a:gd name="connsiteY110" fmla="*/ 376809 h 544829"/>
                <a:gd name="connsiteX111" fmla="*/ 280797 w 672464"/>
                <a:gd name="connsiteY111" fmla="*/ 361759 h 544829"/>
                <a:gd name="connsiteX112" fmla="*/ 281178 w 672464"/>
                <a:gd name="connsiteY112" fmla="*/ 373189 h 544829"/>
                <a:gd name="connsiteX113" fmla="*/ 241840 w 672464"/>
                <a:gd name="connsiteY113" fmla="*/ 375095 h 544829"/>
                <a:gd name="connsiteX114" fmla="*/ 237458 w 672464"/>
                <a:gd name="connsiteY114" fmla="*/ 397002 h 544829"/>
                <a:gd name="connsiteX115" fmla="*/ 254889 w 672464"/>
                <a:gd name="connsiteY115" fmla="*/ 431387 h 544829"/>
                <a:gd name="connsiteX116" fmla="*/ 238792 w 672464"/>
                <a:gd name="connsiteY116" fmla="*/ 431387 h 544829"/>
                <a:gd name="connsiteX117" fmla="*/ 227552 w 672464"/>
                <a:gd name="connsiteY117" fmla="*/ 402146 h 544829"/>
                <a:gd name="connsiteX118" fmla="*/ 235744 w 672464"/>
                <a:gd name="connsiteY118" fmla="*/ 390620 h 544829"/>
                <a:gd name="connsiteX119" fmla="*/ 228029 w 672464"/>
                <a:gd name="connsiteY119" fmla="*/ 353377 h 544829"/>
                <a:gd name="connsiteX120" fmla="*/ 179451 w 672464"/>
                <a:gd name="connsiteY120" fmla="*/ 308324 h 544829"/>
                <a:gd name="connsiteX121" fmla="*/ 156496 w 672464"/>
                <a:gd name="connsiteY121" fmla="*/ 301371 h 544829"/>
                <a:gd name="connsiteX122" fmla="*/ 147923 w 672464"/>
                <a:gd name="connsiteY122" fmla="*/ 306896 h 544829"/>
                <a:gd name="connsiteX123" fmla="*/ 146018 w 672464"/>
                <a:gd name="connsiteY123" fmla="*/ 292417 h 544829"/>
                <a:gd name="connsiteX124" fmla="*/ 108299 w 672464"/>
                <a:gd name="connsiteY124" fmla="*/ 299466 h 544829"/>
                <a:gd name="connsiteX125" fmla="*/ 79343 w 672464"/>
                <a:gd name="connsiteY125" fmla="*/ 261652 h 544829"/>
                <a:gd name="connsiteX126" fmla="*/ 79343 w 672464"/>
                <a:gd name="connsiteY126" fmla="*/ 261652 h 544829"/>
                <a:gd name="connsiteX127" fmla="*/ 81725 w 672464"/>
                <a:gd name="connsiteY127" fmla="*/ 213360 h 544829"/>
                <a:gd name="connsiteX128" fmla="*/ 96583 w 672464"/>
                <a:gd name="connsiteY128" fmla="*/ 226219 h 544829"/>
                <a:gd name="connsiteX129" fmla="*/ 109728 w 672464"/>
                <a:gd name="connsiteY129" fmla="*/ 218599 h 544829"/>
                <a:gd name="connsiteX130" fmla="*/ 113157 w 672464"/>
                <a:gd name="connsiteY130" fmla="*/ 202692 h 544829"/>
                <a:gd name="connsiteX131" fmla="*/ 132779 w 672464"/>
                <a:gd name="connsiteY131" fmla="*/ 203073 h 544829"/>
                <a:gd name="connsiteX132" fmla="*/ 124682 w 672464"/>
                <a:gd name="connsiteY132" fmla="*/ 178308 h 544829"/>
                <a:gd name="connsiteX133" fmla="*/ 137541 w 672464"/>
                <a:gd name="connsiteY133" fmla="*/ 166021 h 544829"/>
                <a:gd name="connsiteX134" fmla="*/ 135446 w 672464"/>
                <a:gd name="connsiteY134" fmla="*/ 147161 h 544829"/>
                <a:gd name="connsiteX135" fmla="*/ 125540 w 672464"/>
                <a:gd name="connsiteY135" fmla="*/ 137731 h 544829"/>
                <a:gd name="connsiteX136" fmla="*/ 105537 w 672464"/>
                <a:gd name="connsiteY136" fmla="*/ 154400 h 544829"/>
                <a:gd name="connsiteX137" fmla="*/ 96393 w 672464"/>
                <a:gd name="connsiteY137" fmla="*/ 137065 h 544829"/>
                <a:gd name="connsiteX138" fmla="*/ 80296 w 672464"/>
                <a:gd name="connsiteY138" fmla="*/ 128968 h 544829"/>
                <a:gd name="connsiteX139" fmla="*/ 37624 w 672464"/>
                <a:gd name="connsiteY139" fmla="*/ 131350 h 544829"/>
                <a:gd name="connsiteX140" fmla="*/ 23908 w 672464"/>
                <a:gd name="connsiteY140" fmla="*/ 87344 h 544829"/>
                <a:gd name="connsiteX141" fmla="*/ 10096 w 672464"/>
                <a:gd name="connsiteY141" fmla="*/ 82582 h 544829"/>
                <a:gd name="connsiteX142" fmla="*/ 15430 w 672464"/>
                <a:gd name="connsiteY142" fmla="*/ 66866 h 544829"/>
                <a:gd name="connsiteX143" fmla="*/ 667 w 672464"/>
                <a:gd name="connsiteY143" fmla="*/ 65722 h 544829"/>
                <a:gd name="connsiteX144" fmla="*/ 0 w 672464"/>
                <a:gd name="connsiteY144" fmla="*/ 56579 h 544829"/>
                <a:gd name="connsiteX145" fmla="*/ 7906 w 672464"/>
                <a:gd name="connsiteY145" fmla="*/ 38386 h 544829"/>
                <a:gd name="connsiteX146" fmla="*/ 67532 w 672464"/>
                <a:gd name="connsiteY146" fmla="*/ 11906 h 54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672464" h="544829">
                  <a:moveTo>
                    <a:pt x="192977" y="481013"/>
                  </a:moveTo>
                  <a:lnTo>
                    <a:pt x="228695" y="494633"/>
                  </a:lnTo>
                  <a:lnTo>
                    <a:pt x="235648" y="514921"/>
                  </a:lnTo>
                  <a:lnTo>
                    <a:pt x="266509" y="523684"/>
                  </a:lnTo>
                  <a:lnTo>
                    <a:pt x="261175" y="539877"/>
                  </a:lnTo>
                  <a:lnTo>
                    <a:pt x="254222" y="544830"/>
                  </a:lnTo>
                  <a:lnTo>
                    <a:pt x="221742" y="531019"/>
                  </a:lnTo>
                  <a:lnTo>
                    <a:pt x="204406" y="536162"/>
                  </a:lnTo>
                  <a:lnTo>
                    <a:pt x="196596" y="530352"/>
                  </a:lnTo>
                  <a:lnTo>
                    <a:pt x="186976" y="502253"/>
                  </a:lnTo>
                  <a:lnTo>
                    <a:pt x="192977" y="481013"/>
                  </a:lnTo>
                  <a:close/>
                  <a:moveTo>
                    <a:pt x="67532" y="11906"/>
                  </a:moveTo>
                  <a:lnTo>
                    <a:pt x="105251" y="17812"/>
                  </a:lnTo>
                  <a:lnTo>
                    <a:pt x="114967" y="11144"/>
                  </a:lnTo>
                  <a:lnTo>
                    <a:pt x="125254" y="19812"/>
                  </a:lnTo>
                  <a:lnTo>
                    <a:pt x="117729" y="27813"/>
                  </a:lnTo>
                  <a:lnTo>
                    <a:pt x="126016" y="36004"/>
                  </a:lnTo>
                  <a:lnTo>
                    <a:pt x="158210" y="21241"/>
                  </a:lnTo>
                  <a:lnTo>
                    <a:pt x="162496" y="33433"/>
                  </a:lnTo>
                  <a:lnTo>
                    <a:pt x="176498" y="31147"/>
                  </a:lnTo>
                  <a:lnTo>
                    <a:pt x="183452" y="39624"/>
                  </a:lnTo>
                  <a:lnTo>
                    <a:pt x="195644" y="32956"/>
                  </a:lnTo>
                  <a:lnTo>
                    <a:pt x="206502" y="38291"/>
                  </a:lnTo>
                  <a:lnTo>
                    <a:pt x="215170" y="24955"/>
                  </a:lnTo>
                  <a:lnTo>
                    <a:pt x="235648" y="25337"/>
                  </a:lnTo>
                  <a:lnTo>
                    <a:pt x="245459" y="0"/>
                  </a:lnTo>
                  <a:lnTo>
                    <a:pt x="276225" y="1810"/>
                  </a:lnTo>
                  <a:lnTo>
                    <a:pt x="284988" y="5334"/>
                  </a:lnTo>
                  <a:lnTo>
                    <a:pt x="291084" y="27527"/>
                  </a:lnTo>
                  <a:lnTo>
                    <a:pt x="313754" y="21050"/>
                  </a:lnTo>
                  <a:lnTo>
                    <a:pt x="334042" y="24860"/>
                  </a:lnTo>
                  <a:lnTo>
                    <a:pt x="349948" y="38481"/>
                  </a:lnTo>
                  <a:lnTo>
                    <a:pt x="368332" y="36671"/>
                  </a:lnTo>
                  <a:lnTo>
                    <a:pt x="380428" y="70866"/>
                  </a:lnTo>
                  <a:lnTo>
                    <a:pt x="388048" y="53435"/>
                  </a:lnTo>
                  <a:lnTo>
                    <a:pt x="408145" y="55626"/>
                  </a:lnTo>
                  <a:lnTo>
                    <a:pt x="425290" y="45053"/>
                  </a:lnTo>
                  <a:lnTo>
                    <a:pt x="429386" y="64389"/>
                  </a:lnTo>
                  <a:lnTo>
                    <a:pt x="420242" y="84963"/>
                  </a:lnTo>
                  <a:lnTo>
                    <a:pt x="426814" y="103251"/>
                  </a:lnTo>
                  <a:lnTo>
                    <a:pt x="469582" y="77152"/>
                  </a:lnTo>
                  <a:lnTo>
                    <a:pt x="483012" y="43434"/>
                  </a:lnTo>
                  <a:lnTo>
                    <a:pt x="474630" y="29146"/>
                  </a:lnTo>
                  <a:lnTo>
                    <a:pt x="518540" y="19526"/>
                  </a:lnTo>
                  <a:lnTo>
                    <a:pt x="544924" y="56483"/>
                  </a:lnTo>
                  <a:lnTo>
                    <a:pt x="548258" y="47720"/>
                  </a:lnTo>
                  <a:lnTo>
                    <a:pt x="572737" y="42672"/>
                  </a:lnTo>
                  <a:lnTo>
                    <a:pt x="572737" y="42672"/>
                  </a:lnTo>
                  <a:lnTo>
                    <a:pt x="585882" y="58769"/>
                  </a:lnTo>
                  <a:lnTo>
                    <a:pt x="585215" y="84772"/>
                  </a:lnTo>
                  <a:lnTo>
                    <a:pt x="599217" y="74200"/>
                  </a:lnTo>
                  <a:lnTo>
                    <a:pt x="619696" y="77343"/>
                  </a:lnTo>
                  <a:lnTo>
                    <a:pt x="611599" y="91059"/>
                  </a:lnTo>
                  <a:lnTo>
                    <a:pt x="589978" y="90868"/>
                  </a:lnTo>
                  <a:lnTo>
                    <a:pt x="582167" y="98774"/>
                  </a:lnTo>
                  <a:lnTo>
                    <a:pt x="572166" y="127445"/>
                  </a:lnTo>
                  <a:lnTo>
                    <a:pt x="592454" y="122396"/>
                  </a:lnTo>
                  <a:lnTo>
                    <a:pt x="617600" y="134302"/>
                  </a:lnTo>
                  <a:lnTo>
                    <a:pt x="629221" y="131635"/>
                  </a:lnTo>
                  <a:lnTo>
                    <a:pt x="655414" y="169450"/>
                  </a:lnTo>
                  <a:lnTo>
                    <a:pt x="640841" y="186404"/>
                  </a:lnTo>
                  <a:lnTo>
                    <a:pt x="648366" y="203549"/>
                  </a:lnTo>
                  <a:lnTo>
                    <a:pt x="642841" y="211264"/>
                  </a:lnTo>
                  <a:lnTo>
                    <a:pt x="651700" y="214408"/>
                  </a:lnTo>
                  <a:lnTo>
                    <a:pt x="665130" y="199168"/>
                  </a:lnTo>
                  <a:lnTo>
                    <a:pt x="672464" y="220027"/>
                  </a:lnTo>
                  <a:lnTo>
                    <a:pt x="641984" y="256889"/>
                  </a:lnTo>
                  <a:lnTo>
                    <a:pt x="641984" y="256889"/>
                  </a:lnTo>
                  <a:lnTo>
                    <a:pt x="635983" y="256889"/>
                  </a:lnTo>
                  <a:lnTo>
                    <a:pt x="635983" y="256889"/>
                  </a:lnTo>
                  <a:lnTo>
                    <a:pt x="662082" y="268129"/>
                  </a:lnTo>
                  <a:lnTo>
                    <a:pt x="663511" y="275654"/>
                  </a:lnTo>
                  <a:lnTo>
                    <a:pt x="643984" y="276701"/>
                  </a:lnTo>
                  <a:lnTo>
                    <a:pt x="643984" y="276701"/>
                  </a:lnTo>
                  <a:lnTo>
                    <a:pt x="642365" y="281464"/>
                  </a:lnTo>
                  <a:lnTo>
                    <a:pt x="642365" y="281464"/>
                  </a:lnTo>
                  <a:lnTo>
                    <a:pt x="635126" y="284893"/>
                  </a:lnTo>
                  <a:lnTo>
                    <a:pt x="647413" y="338709"/>
                  </a:lnTo>
                  <a:lnTo>
                    <a:pt x="647413" y="338709"/>
                  </a:lnTo>
                  <a:lnTo>
                    <a:pt x="653986" y="350330"/>
                  </a:lnTo>
                  <a:lnTo>
                    <a:pt x="646366" y="360426"/>
                  </a:lnTo>
                  <a:lnTo>
                    <a:pt x="647413" y="396240"/>
                  </a:lnTo>
                  <a:lnTo>
                    <a:pt x="623982" y="402812"/>
                  </a:lnTo>
                  <a:lnTo>
                    <a:pt x="621505" y="421386"/>
                  </a:lnTo>
                  <a:lnTo>
                    <a:pt x="611409" y="418338"/>
                  </a:lnTo>
                  <a:lnTo>
                    <a:pt x="613028" y="408051"/>
                  </a:lnTo>
                  <a:lnTo>
                    <a:pt x="589311" y="418624"/>
                  </a:lnTo>
                  <a:lnTo>
                    <a:pt x="583691" y="407289"/>
                  </a:lnTo>
                  <a:lnTo>
                    <a:pt x="568165" y="406051"/>
                  </a:lnTo>
                  <a:lnTo>
                    <a:pt x="560736" y="438245"/>
                  </a:lnTo>
                  <a:lnTo>
                    <a:pt x="527398" y="441008"/>
                  </a:lnTo>
                  <a:lnTo>
                    <a:pt x="518826" y="428911"/>
                  </a:lnTo>
                  <a:lnTo>
                    <a:pt x="505205" y="445770"/>
                  </a:lnTo>
                  <a:lnTo>
                    <a:pt x="505205" y="445770"/>
                  </a:lnTo>
                  <a:lnTo>
                    <a:pt x="490346" y="444627"/>
                  </a:lnTo>
                  <a:lnTo>
                    <a:pt x="487870" y="420052"/>
                  </a:lnTo>
                  <a:lnTo>
                    <a:pt x="511873" y="416433"/>
                  </a:lnTo>
                  <a:lnTo>
                    <a:pt x="484726" y="401288"/>
                  </a:lnTo>
                  <a:lnTo>
                    <a:pt x="440245" y="413004"/>
                  </a:lnTo>
                  <a:lnTo>
                    <a:pt x="436816" y="404050"/>
                  </a:lnTo>
                  <a:lnTo>
                    <a:pt x="426338" y="404813"/>
                  </a:lnTo>
                  <a:lnTo>
                    <a:pt x="416813" y="417100"/>
                  </a:lnTo>
                  <a:lnTo>
                    <a:pt x="399001" y="411956"/>
                  </a:lnTo>
                  <a:lnTo>
                    <a:pt x="363665" y="423481"/>
                  </a:lnTo>
                  <a:lnTo>
                    <a:pt x="350044" y="416528"/>
                  </a:lnTo>
                  <a:lnTo>
                    <a:pt x="340614" y="396240"/>
                  </a:lnTo>
                  <a:lnTo>
                    <a:pt x="328327" y="395288"/>
                  </a:lnTo>
                  <a:lnTo>
                    <a:pt x="325755" y="384524"/>
                  </a:lnTo>
                  <a:lnTo>
                    <a:pt x="304800" y="382524"/>
                  </a:lnTo>
                  <a:lnTo>
                    <a:pt x="294799" y="369094"/>
                  </a:lnTo>
                  <a:lnTo>
                    <a:pt x="288798" y="376809"/>
                  </a:lnTo>
                  <a:lnTo>
                    <a:pt x="280797" y="361759"/>
                  </a:lnTo>
                  <a:lnTo>
                    <a:pt x="281178" y="373189"/>
                  </a:lnTo>
                  <a:lnTo>
                    <a:pt x="241840" y="375095"/>
                  </a:lnTo>
                  <a:lnTo>
                    <a:pt x="237458" y="397002"/>
                  </a:lnTo>
                  <a:lnTo>
                    <a:pt x="254889" y="431387"/>
                  </a:lnTo>
                  <a:lnTo>
                    <a:pt x="238792" y="431387"/>
                  </a:lnTo>
                  <a:lnTo>
                    <a:pt x="227552" y="402146"/>
                  </a:lnTo>
                  <a:lnTo>
                    <a:pt x="235744" y="390620"/>
                  </a:lnTo>
                  <a:lnTo>
                    <a:pt x="228029" y="353377"/>
                  </a:lnTo>
                  <a:lnTo>
                    <a:pt x="179451" y="308324"/>
                  </a:lnTo>
                  <a:lnTo>
                    <a:pt x="156496" y="301371"/>
                  </a:lnTo>
                  <a:lnTo>
                    <a:pt x="147923" y="306896"/>
                  </a:lnTo>
                  <a:lnTo>
                    <a:pt x="146018" y="292417"/>
                  </a:lnTo>
                  <a:lnTo>
                    <a:pt x="108299" y="299466"/>
                  </a:lnTo>
                  <a:lnTo>
                    <a:pt x="79343" y="261652"/>
                  </a:lnTo>
                  <a:lnTo>
                    <a:pt x="79343" y="261652"/>
                  </a:lnTo>
                  <a:lnTo>
                    <a:pt x="81725" y="213360"/>
                  </a:lnTo>
                  <a:lnTo>
                    <a:pt x="96583" y="226219"/>
                  </a:lnTo>
                  <a:lnTo>
                    <a:pt x="109728" y="218599"/>
                  </a:lnTo>
                  <a:lnTo>
                    <a:pt x="113157" y="202692"/>
                  </a:lnTo>
                  <a:lnTo>
                    <a:pt x="132779" y="203073"/>
                  </a:lnTo>
                  <a:lnTo>
                    <a:pt x="124682" y="178308"/>
                  </a:lnTo>
                  <a:lnTo>
                    <a:pt x="137541" y="166021"/>
                  </a:lnTo>
                  <a:lnTo>
                    <a:pt x="135446" y="147161"/>
                  </a:lnTo>
                  <a:lnTo>
                    <a:pt x="125540" y="137731"/>
                  </a:lnTo>
                  <a:lnTo>
                    <a:pt x="105537" y="154400"/>
                  </a:lnTo>
                  <a:lnTo>
                    <a:pt x="96393" y="137065"/>
                  </a:lnTo>
                  <a:lnTo>
                    <a:pt x="80296" y="128968"/>
                  </a:lnTo>
                  <a:lnTo>
                    <a:pt x="37624" y="131350"/>
                  </a:lnTo>
                  <a:lnTo>
                    <a:pt x="23908" y="87344"/>
                  </a:lnTo>
                  <a:lnTo>
                    <a:pt x="10096" y="82582"/>
                  </a:lnTo>
                  <a:lnTo>
                    <a:pt x="15430" y="66866"/>
                  </a:lnTo>
                  <a:lnTo>
                    <a:pt x="667" y="65722"/>
                  </a:lnTo>
                  <a:lnTo>
                    <a:pt x="0" y="56579"/>
                  </a:lnTo>
                  <a:lnTo>
                    <a:pt x="7906" y="38386"/>
                  </a:lnTo>
                  <a:lnTo>
                    <a:pt x="67532" y="1190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FA8FF497-B684-B70F-C3E3-495FFFF6B86A}"/>
                </a:ext>
              </a:extLst>
            </p:cNvPr>
            <p:cNvSpPr/>
            <p:nvPr/>
          </p:nvSpPr>
          <p:spPr>
            <a:xfrm>
              <a:off x="3617135" y="2062711"/>
              <a:ext cx="1139849" cy="740514"/>
            </a:xfrm>
            <a:custGeom>
              <a:avLst/>
              <a:gdLst>
                <a:gd name="connsiteX0" fmla="*/ 7906 w 726186"/>
                <a:gd name="connsiteY0" fmla="*/ 131826 h 471773"/>
                <a:gd name="connsiteX1" fmla="*/ 32861 w 726186"/>
                <a:gd name="connsiteY1" fmla="*/ 110585 h 471773"/>
                <a:gd name="connsiteX2" fmla="*/ 57817 w 726186"/>
                <a:gd name="connsiteY2" fmla="*/ 103061 h 471773"/>
                <a:gd name="connsiteX3" fmla="*/ 70199 w 726186"/>
                <a:gd name="connsiteY3" fmla="*/ 90011 h 471773"/>
                <a:gd name="connsiteX4" fmla="*/ 61436 w 726186"/>
                <a:gd name="connsiteY4" fmla="*/ 80963 h 471773"/>
                <a:gd name="connsiteX5" fmla="*/ 66104 w 726186"/>
                <a:gd name="connsiteY5" fmla="*/ 75152 h 471773"/>
                <a:gd name="connsiteX6" fmla="*/ 85725 w 726186"/>
                <a:gd name="connsiteY6" fmla="*/ 79058 h 471773"/>
                <a:gd name="connsiteX7" fmla="*/ 84677 w 726186"/>
                <a:gd name="connsiteY7" fmla="*/ 86963 h 471773"/>
                <a:gd name="connsiteX8" fmla="*/ 113729 w 726186"/>
                <a:gd name="connsiteY8" fmla="*/ 85249 h 471773"/>
                <a:gd name="connsiteX9" fmla="*/ 155353 w 726186"/>
                <a:gd name="connsiteY9" fmla="*/ 60960 h 471773"/>
                <a:gd name="connsiteX10" fmla="*/ 178594 w 726186"/>
                <a:gd name="connsiteY10" fmla="*/ 60770 h 471773"/>
                <a:gd name="connsiteX11" fmla="*/ 187547 w 726186"/>
                <a:gd name="connsiteY11" fmla="*/ 76009 h 471773"/>
                <a:gd name="connsiteX12" fmla="*/ 197453 w 726186"/>
                <a:gd name="connsiteY12" fmla="*/ 74390 h 471773"/>
                <a:gd name="connsiteX13" fmla="*/ 192215 w 726186"/>
                <a:gd name="connsiteY13" fmla="*/ 82296 h 471773"/>
                <a:gd name="connsiteX14" fmla="*/ 203168 w 726186"/>
                <a:gd name="connsiteY14" fmla="*/ 89821 h 471773"/>
                <a:gd name="connsiteX15" fmla="*/ 210026 w 726186"/>
                <a:gd name="connsiteY15" fmla="*/ 69723 h 471773"/>
                <a:gd name="connsiteX16" fmla="*/ 219456 w 726186"/>
                <a:gd name="connsiteY16" fmla="*/ 68675 h 471773"/>
                <a:gd name="connsiteX17" fmla="*/ 264795 w 726186"/>
                <a:gd name="connsiteY17" fmla="*/ 78391 h 471773"/>
                <a:gd name="connsiteX18" fmla="*/ 290417 w 726186"/>
                <a:gd name="connsiteY18" fmla="*/ 93536 h 471773"/>
                <a:gd name="connsiteX19" fmla="*/ 281559 w 726186"/>
                <a:gd name="connsiteY19" fmla="*/ 81820 h 471773"/>
                <a:gd name="connsiteX20" fmla="*/ 291084 w 726186"/>
                <a:gd name="connsiteY20" fmla="*/ 74486 h 471773"/>
                <a:gd name="connsiteX21" fmla="*/ 313277 w 726186"/>
                <a:gd name="connsiteY21" fmla="*/ 79248 h 471773"/>
                <a:gd name="connsiteX22" fmla="*/ 329565 w 726186"/>
                <a:gd name="connsiteY22" fmla="*/ 57245 h 471773"/>
                <a:gd name="connsiteX23" fmla="*/ 337757 w 726186"/>
                <a:gd name="connsiteY23" fmla="*/ 60008 h 471773"/>
                <a:gd name="connsiteX24" fmla="*/ 337471 w 726186"/>
                <a:gd name="connsiteY24" fmla="*/ 51721 h 471773"/>
                <a:gd name="connsiteX25" fmla="*/ 361855 w 726186"/>
                <a:gd name="connsiteY25" fmla="*/ 42100 h 471773"/>
                <a:gd name="connsiteX26" fmla="*/ 371666 w 726186"/>
                <a:gd name="connsiteY26" fmla="*/ 20860 h 471773"/>
                <a:gd name="connsiteX27" fmla="*/ 389954 w 726186"/>
                <a:gd name="connsiteY27" fmla="*/ 12573 h 471773"/>
                <a:gd name="connsiteX28" fmla="*/ 401384 w 726186"/>
                <a:gd name="connsiteY28" fmla="*/ 28766 h 471773"/>
                <a:gd name="connsiteX29" fmla="*/ 418719 w 726186"/>
                <a:gd name="connsiteY29" fmla="*/ 17526 h 471773"/>
                <a:gd name="connsiteX30" fmla="*/ 432340 w 726186"/>
                <a:gd name="connsiteY30" fmla="*/ 19621 h 471773"/>
                <a:gd name="connsiteX31" fmla="*/ 437579 w 726186"/>
                <a:gd name="connsiteY31" fmla="*/ 7049 h 471773"/>
                <a:gd name="connsiteX32" fmla="*/ 449961 w 726186"/>
                <a:gd name="connsiteY32" fmla="*/ 3238 h 471773"/>
                <a:gd name="connsiteX33" fmla="*/ 450056 w 726186"/>
                <a:gd name="connsiteY33" fmla="*/ 13907 h 471773"/>
                <a:gd name="connsiteX34" fmla="*/ 461963 w 726186"/>
                <a:gd name="connsiteY34" fmla="*/ 10001 h 471773"/>
                <a:gd name="connsiteX35" fmla="*/ 473488 w 726186"/>
                <a:gd name="connsiteY35" fmla="*/ 17717 h 471773"/>
                <a:gd name="connsiteX36" fmla="*/ 489204 w 726186"/>
                <a:gd name="connsiteY36" fmla="*/ 0 h 471773"/>
                <a:gd name="connsiteX37" fmla="*/ 504254 w 726186"/>
                <a:gd name="connsiteY37" fmla="*/ 13335 h 471773"/>
                <a:gd name="connsiteX38" fmla="*/ 504254 w 726186"/>
                <a:gd name="connsiteY38" fmla="*/ 13335 h 471773"/>
                <a:gd name="connsiteX39" fmla="*/ 492347 w 726186"/>
                <a:gd name="connsiteY39" fmla="*/ 35909 h 471773"/>
                <a:gd name="connsiteX40" fmla="*/ 507587 w 726186"/>
                <a:gd name="connsiteY40" fmla="*/ 51245 h 471773"/>
                <a:gd name="connsiteX41" fmla="*/ 558356 w 726186"/>
                <a:gd name="connsiteY41" fmla="*/ 58579 h 471773"/>
                <a:gd name="connsiteX42" fmla="*/ 570167 w 726186"/>
                <a:gd name="connsiteY42" fmla="*/ 47434 h 471773"/>
                <a:gd name="connsiteX43" fmla="*/ 573691 w 726186"/>
                <a:gd name="connsiteY43" fmla="*/ 60008 h 471773"/>
                <a:gd name="connsiteX44" fmla="*/ 583978 w 726186"/>
                <a:gd name="connsiteY44" fmla="*/ 56579 h 471773"/>
                <a:gd name="connsiteX45" fmla="*/ 581882 w 726186"/>
                <a:gd name="connsiteY45" fmla="*/ 70295 h 471773"/>
                <a:gd name="connsiteX46" fmla="*/ 592265 w 726186"/>
                <a:gd name="connsiteY46" fmla="*/ 70485 h 471773"/>
                <a:gd name="connsiteX47" fmla="*/ 581597 w 726186"/>
                <a:gd name="connsiteY47" fmla="*/ 83915 h 471773"/>
                <a:gd name="connsiteX48" fmla="*/ 639890 w 726186"/>
                <a:gd name="connsiteY48" fmla="*/ 122682 h 471773"/>
                <a:gd name="connsiteX49" fmla="*/ 646176 w 726186"/>
                <a:gd name="connsiteY49" fmla="*/ 140494 h 471773"/>
                <a:gd name="connsiteX50" fmla="*/ 627983 w 726186"/>
                <a:gd name="connsiteY50" fmla="*/ 158877 h 471773"/>
                <a:gd name="connsiteX51" fmla="*/ 644462 w 726186"/>
                <a:gd name="connsiteY51" fmla="*/ 165830 h 471773"/>
                <a:gd name="connsiteX52" fmla="*/ 645128 w 726186"/>
                <a:gd name="connsiteY52" fmla="*/ 181261 h 471773"/>
                <a:gd name="connsiteX53" fmla="*/ 662845 w 726186"/>
                <a:gd name="connsiteY53" fmla="*/ 180880 h 471773"/>
                <a:gd name="connsiteX54" fmla="*/ 662845 w 726186"/>
                <a:gd name="connsiteY54" fmla="*/ 180880 h 471773"/>
                <a:gd name="connsiteX55" fmla="*/ 669322 w 726186"/>
                <a:gd name="connsiteY55" fmla="*/ 202502 h 471773"/>
                <a:gd name="connsiteX56" fmla="*/ 664178 w 726186"/>
                <a:gd name="connsiteY56" fmla="*/ 215455 h 471773"/>
                <a:gd name="connsiteX57" fmla="*/ 675323 w 726186"/>
                <a:gd name="connsiteY57" fmla="*/ 216884 h 471773"/>
                <a:gd name="connsiteX58" fmla="*/ 677037 w 726186"/>
                <a:gd name="connsiteY58" fmla="*/ 233077 h 471773"/>
                <a:gd name="connsiteX59" fmla="*/ 706469 w 726186"/>
                <a:gd name="connsiteY59" fmla="*/ 246317 h 471773"/>
                <a:gd name="connsiteX60" fmla="*/ 711803 w 726186"/>
                <a:gd name="connsiteY60" fmla="*/ 252698 h 471773"/>
                <a:gd name="connsiteX61" fmla="*/ 705803 w 726186"/>
                <a:gd name="connsiteY61" fmla="*/ 260223 h 471773"/>
                <a:gd name="connsiteX62" fmla="*/ 722471 w 726186"/>
                <a:gd name="connsiteY62" fmla="*/ 268129 h 471773"/>
                <a:gd name="connsiteX63" fmla="*/ 712851 w 726186"/>
                <a:gd name="connsiteY63" fmla="*/ 282130 h 471773"/>
                <a:gd name="connsiteX64" fmla="*/ 718090 w 726186"/>
                <a:gd name="connsiteY64" fmla="*/ 292703 h 471773"/>
                <a:gd name="connsiteX65" fmla="*/ 710375 w 726186"/>
                <a:gd name="connsiteY65" fmla="*/ 296132 h 471773"/>
                <a:gd name="connsiteX66" fmla="*/ 711994 w 726186"/>
                <a:gd name="connsiteY66" fmla="*/ 308229 h 471773"/>
                <a:gd name="connsiteX67" fmla="*/ 726186 w 726186"/>
                <a:gd name="connsiteY67" fmla="*/ 317659 h 471773"/>
                <a:gd name="connsiteX68" fmla="*/ 701707 w 726186"/>
                <a:gd name="connsiteY68" fmla="*/ 357854 h 471773"/>
                <a:gd name="connsiteX69" fmla="*/ 651701 w 726186"/>
                <a:gd name="connsiteY69" fmla="*/ 376619 h 471773"/>
                <a:gd name="connsiteX70" fmla="*/ 644747 w 726186"/>
                <a:gd name="connsiteY70" fmla="*/ 387763 h 471773"/>
                <a:gd name="connsiteX71" fmla="*/ 638937 w 726186"/>
                <a:gd name="connsiteY71" fmla="*/ 401288 h 471773"/>
                <a:gd name="connsiteX72" fmla="*/ 659035 w 726186"/>
                <a:gd name="connsiteY72" fmla="*/ 407575 h 471773"/>
                <a:gd name="connsiteX73" fmla="*/ 651891 w 726186"/>
                <a:gd name="connsiteY73" fmla="*/ 424244 h 471773"/>
                <a:gd name="connsiteX74" fmla="*/ 668560 w 726186"/>
                <a:gd name="connsiteY74" fmla="*/ 452247 h 471773"/>
                <a:gd name="connsiteX75" fmla="*/ 655701 w 726186"/>
                <a:gd name="connsiteY75" fmla="*/ 463677 h 471773"/>
                <a:gd name="connsiteX76" fmla="*/ 655701 w 726186"/>
                <a:gd name="connsiteY76" fmla="*/ 463677 h 471773"/>
                <a:gd name="connsiteX77" fmla="*/ 640937 w 726186"/>
                <a:gd name="connsiteY77" fmla="*/ 471773 h 471773"/>
                <a:gd name="connsiteX78" fmla="*/ 632079 w 726186"/>
                <a:gd name="connsiteY78" fmla="*/ 467201 h 471773"/>
                <a:gd name="connsiteX79" fmla="*/ 610648 w 726186"/>
                <a:gd name="connsiteY79" fmla="*/ 427958 h 471773"/>
                <a:gd name="connsiteX80" fmla="*/ 598742 w 726186"/>
                <a:gd name="connsiteY80" fmla="*/ 422434 h 471773"/>
                <a:gd name="connsiteX81" fmla="*/ 589979 w 726186"/>
                <a:gd name="connsiteY81" fmla="*/ 427006 h 471773"/>
                <a:gd name="connsiteX82" fmla="*/ 592836 w 726186"/>
                <a:gd name="connsiteY82" fmla="*/ 440627 h 471773"/>
                <a:gd name="connsiteX83" fmla="*/ 586931 w 726186"/>
                <a:gd name="connsiteY83" fmla="*/ 433007 h 471773"/>
                <a:gd name="connsiteX84" fmla="*/ 551974 w 726186"/>
                <a:gd name="connsiteY84" fmla="*/ 431387 h 471773"/>
                <a:gd name="connsiteX85" fmla="*/ 535210 w 726186"/>
                <a:gd name="connsiteY85" fmla="*/ 410051 h 471773"/>
                <a:gd name="connsiteX86" fmla="*/ 533876 w 726186"/>
                <a:gd name="connsiteY86" fmla="*/ 395002 h 471773"/>
                <a:gd name="connsiteX87" fmla="*/ 529781 w 726186"/>
                <a:gd name="connsiteY87" fmla="*/ 401860 h 471773"/>
                <a:gd name="connsiteX88" fmla="*/ 495300 w 726186"/>
                <a:gd name="connsiteY88" fmla="*/ 388049 h 471773"/>
                <a:gd name="connsiteX89" fmla="*/ 486632 w 726186"/>
                <a:gd name="connsiteY89" fmla="*/ 334613 h 471773"/>
                <a:gd name="connsiteX90" fmla="*/ 491490 w 726186"/>
                <a:gd name="connsiteY90" fmla="*/ 326803 h 471773"/>
                <a:gd name="connsiteX91" fmla="*/ 481013 w 726186"/>
                <a:gd name="connsiteY91" fmla="*/ 306419 h 471773"/>
                <a:gd name="connsiteX92" fmla="*/ 459296 w 726186"/>
                <a:gd name="connsiteY92" fmla="*/ 293561 h 471773"/>
                <a:gd name="connsiteX93" fmla="*/ 408527 w 726186"/>
                <a:gd name="connsiteY93" fmla="*/ 302800 h 471773"/>
                <a:gd name="connsiteX94" fmla="*/ 409099 w 726186"/>
                <a:gd name="connsiteY94" fmla="*/ 311467 h 471773"/>
                <a:gd name="connsiteX95" fmla="*/ 397478 w 726186"/>
                <a:gd name="connsiteY95" fmla="*/ 307372 h 471773"/>
                <a:gd name="connsiteX96" fmla="*/ 402336 w 726186"/>
                <a:gd name="connsiteY96" fmla="*/ 316897 h 471773"/>
                <a:gd name="connsiteX97" fmla="*/ 368522 w 726186"/>
                <a:gd name="connsiteY97" fmla="*/ 336423 h 471773"/>
                <a:gd name="connsiteX98" fmla="*/ 363188 w 726186"/>
                <a:gd name="connsiteY98" fmla="*/ 354711 h 471773"/>
                <a:gd name="connsiteX99" fmla="*/ 345948 w 726186"/>
                <a:gd name="connsiteY99" fmla="*/ 352901 h 471773"/>
                <a:gd name="connsiteX100" fmla="*/ 339852 w 726186"/>
                <a:gd name="connsiteY100" fmla="*/ 343091 h 471773"/>
                <a:gd name="connsiteX101" fmla="*/ 318040 w 726186"/>
                <a:gd name="connsiteY101" fmla="*/ 352711 h 471773"/>
                <a:gd name="connsiteX102" fmla="*/ 318040 w 726186"/>
                <a:gd name="connsiteY102" fmla="*/ 352711 h 471773"/>
                <a:gd name="connsiteX103" fmla="*/ 320231 w 726186"/>
                <a:gd name="connsiteY103" fmla="*/ 311087 h 471773"/>
                <a:gd name="connsiteX104" fmla="*/ 282226 w 726186"/>
                <a:gd name="connsiteY104" fmla="*/ 307658 h 471773"/>
                <a:gd name="connsiteX105" fmla="*/ 271558 w 726186"/>
                <a:gd name="connsiteY105" fmla="*/ 275749 h 471773"/>
                <a:gd name="connsiteX106" fmla="*/ 282702 w 726186"/>
                <a:gd name="connsiteY106" fmla="*/ 265367 h 471773"/>
                <a:gd name="connsiteX107" fmla="*/ 258223 w 726186"/>
                <a:gd name="connsiteY107" fmla="*/ 244221 h 471773"/>
                <a:gd name="connsiteX108" fmla="*/ 241649 w 726186"/>
                <a:gd name="connsiteY108" fmla="*/ 243745 h 471773"/>
                <a:gd name="connsiteX109" fmla="*/ 236220 w 726186"/>
                <a:gd name="connsiteY109" fmla="*/ 253079 h 471773"/>
                <a:gd name="connsiteX110" fmla="*/ 244697 w 726186"/>
                <a:gd name="connsiteY110" fmla="*/ 260509 h 471773"/>
                <a:gd name="connsiteX111" fmla="*/ 232886 w 726186"/>
                <a:gd name="connsiteY111" fmla="*/ 277749 h 471773"/>
                <a:gd name="connsiteX112" fmla="*/ 213170 w 726186"/>
                <a:gd name="connsiteY112" fmla="*/ 268796 h 471773"/>
                <a:gd name="connsiteX113" fmla="*/ 200501 w 726186"/>
                <a:gd name="connsiteY113" fmla="*/ 291560 h 471773"/>
                <a:gd name="connsiteX114" fmla="*/ 183261 w 726186"/>
                <a:gd name="connsiteY114" fmla="*/ 276225 h 471773"/>
                <a:gd name="connsiteX115" fmla="*/ 138494 w 726186"/>
                <a:gd name="connsiteY115" fmla="*/ 276796 h 471773"/>
                <a:gd name="connsiteX116" fmla="*/ 122111 w 726186"/>
                <a:gd name="connsiteY116" fmla="*/ 298133 h 471773"/>
                <a:gd name="connsiteX117" fmla="*/ 103823 w 726186"/>
                <a:gd name="connsiteY117" fmla="*/ 299085 h 471773"/>
                <a:gd name="connsiteX118" fmla="*/ 82487 w 726186"/>
                <a:gd name="connsiteY118" fmla="*/ 315373 h 471773"/>
                <a:gd name="connsiteX119" fmla="*/ 75914 w 726186"/>
                <a:gd name="connsiteY119" fmla="*/ 290227 h 471773"/>
                <a:gd name="connsiteX120" fmla="*/ 67723 w 726186"/>
                <a:gd name="connsiteY120" fmla="*/ 300990 h 471773"/>
                <a:gd name="connsiteX121" fmla="*/ 51245 w 726186"/>
                <a:gd name="connsiteY121" fmla="*/ 297942 h 471773"/>
                <a:gd name="connsiteX122" fmla="*/ 57436 w 726186"/>
                <a:gd name="connsiteY122" fmla="*/ 312611 h 471773"/>
                <a:gd name="connsiteX123" fmla="*/ 37624 w 726186"/>
                <a:gd name="connsiteY123" fmla="*/ 319754 h 471773"/>
                <a:gd name="connsiteX124" fmla="*/ 32099 w 726186"/>
                <a:gd name="connsiteY124" fmla="*/ 302705 h 471773"/>
                <a:gd name="connsiteX125" fmla="*/ 18574 w 726186"/>
                <a:gd name="connsiteY125" fmla="*/ 308896 h 471773"/>
                <a:gd name="connsiteX126" fmla="*/ 0 w 726186"/>
                <a:gd name="connsiteY126" fmla="*/ 281178 h 471773"/>
                <a:gd name="connsiteX127" fmla="*/ 0 w 726186"/>
                <a:gd name="connsiteY127" fmla="*/ 281178 h 471773"/>
                <a:gd name="connsiteX128" fmla="*/ 33909 w 726186"/>
                <a:gd name="connsiteY128" fmla="*/ 244792 h 471773"/>
                <a:gd name="connsiteX129" fmla="*/ 47911 w 726186"/>
                <a:gd name="connsiteY129" fmla="*/ 210026 h 471773"/>
                <a:gd name="connsiteX130" fmla="*/ 34385 w 726186"/>
                <a:gd name="connsiteY130" fmla="*/ 188500 h 471773"/>
                <a:gd name="connsiteX131" fmla="*/ 49149 w 726186"/>
                <a:gd name="connsiteY131" fmla="*/ 171450 h 471773"/>
                <a:gd name="connsiteX132" fmla="*/ 16859 w 726186"/>
                <a:gd name="connsiteY132" fmla="*/ 144399 h 471773"/>
                <a:gd name="connsiteX133" fmla="*/ 3905 w 726186"/>
                <a:gd name="connsiteY133" fmla="*/ 144685 h 47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726186" h="471773">
                  <a:moveTo>
                    <a:pt x="7906" y="131826"/>
                  </a:moveTo>
                  <a:lnTo>
                    <a:pt x="32861" y="110585"/>
                  </a:lnTo>
                  <a:lnTo>
                    <a:pt x="57817" y="103061"/>
                  </a:lnTo>
                  <a:lnTo>
                    <a:pt x="70199" y="90011"/>
                  </a:lnTo>
                  <a:lnTo>
                    <a:pt x="61436" y="80963"/>
                  </a:lnTo>
                  <a:lnTo>
                    <a:pt x="66104" y="75152"/>
                  </a:lnTo>
                  <a:lnTo>
                    <a:pt x="85725" y="79058"/>
                  </a:lnTo>
                  <a:lnTo>
                    <a:pt x="84677" y="86963"/>
                  </a:lnTo>
                  <a:lnTo>
                    <a:pt x="113729" y="85249"/>
                  </a:lnTo>
                  <a:lnTo>
                    <a:pt x="155353" y="60960"/>
                  </a:lnTo>
                  <a:lnTo>
                    <a:pt x="178594" y="60770"/>
                  </a:lnTo>
                  <a:lnTo>
                    <a:pt x="187547" y="76009"/>
                  </a:lnTo>
                  <a:lnTo>
                    <a:pt x="197453" y="74390"/>
                  </a:lnTo>
                  <a:lnTo>
                    <a:pt x="192215" y="82296"/>
                  </a:lnTo>
                  <a:lnTo>
                    <a:pt x="203168" y="89821"/>
                  </a:lnTo>
                  <a:lnTo>
                    <a:pt x="210026" y="69723"/>
                  </a:lnTo>
                  <a:lnTo>
                    <a:pt x="219456" y="68675"/>
                  </a:lnTo>
                  <a:lnTo>
                    <a:pt x="264795" y="78391"/>
                  </a:lnTo>
                  <a:lnTo>
                    <a:pt x="290417" y="93536"/>
                  </a:lnTo>
                  <a:lnTo>
                    <a:pt x="281559" y="81820"/>
                  </a:lnTo>
                  <a:lnTo>
                    <a:pt x="291084" y="74486"/>
                  </a:lnTo>
                  <a:lnTo>
                    <a:pt x="313277" y="79248"/>
                  </a:lnTo>
                  <a:lnTo>
                    <a:pt x="329565" y="57245"/>
                  </a:lnTo>
                  <a:lnTo>
                    <a:pt x="337757" y="60008"/>
                  </a:lnTo>
                  <a:lnTo>
                    <a:pt x="337471" y="51721"/>
                  </a:lnTo>
                  <a:lnTo>
                    <a:pt x="361855" y="42100"/>
                  </a:lnTo>
                  <a:lnTo>
                    <a:pt x="371666" y="20860"/>
                  </a:lnTo>
                  <a:lnTo>
                    <a:pt x="389954" y="12573"/>
                  </a:lnTo>
                  <a:lnTo>
                    <a:pt x="401384" y="28766"/>
                  </a:lnTo>
                  <a:lnTo>
                    <a:pt x="418719" y="17526"/>
                  </a:lnTo>
                  <a:lnTo>
                    <a:pt x="432340" y="19621"/>
                  </a:lnTo>
                  <a:lnTo>
                    <a:pt x="437579" y="7049"/>
                  </a:lnTo>
                  <a:lnTo>
                    <a:pt x="449961" y="3238"/>
                  </a:lnTo>
                  <a:lnTo>
                    <a:pt x="450056" y="13907"/>
                  </a:lnTo>
                  <a:lnTo>
                    <a:pt x="461963" y="10001"/>
                  </a:lnTo>
                  <a:lnTo>
                    <a:pt x="473488" y="17717"/>
                  </a:lnTo>
                  <a:lnTo>
                    <a:pt x="489204" y="0"/>
                  </a:lnTo>
                  <a:lnTo>
                    <a:pt x="504254" y="13335"/>
                  </a:lnTo>
                  <a:lnTo>
                    <a:pt x="504254" y="13335"/>
                  </a:lnTo>
                  <a:lnTo>
                    <a:pt x="492347" y="35909"/>
                  </a:lnTo>
                  <a:lnTo>
                    <a:pt x="507587" y="51245"/>
                  </a:lnTo>
                  <a:lnTo>
                    <a:pt x="558356" y="58579"/>
                  </a:lnTo>
                  <a:lnTo>
                    <a:pt x="570167" y="47434"/>
                  </a:lnTo>
                  <a:lnTo>
                    <a:pt x="573691" y="60008"/>
                  </a:lnTo>
                  <a:lnTo>
                    <a:pt x="583978" y="56579"/>
                  </a:lnTo>
                  <a:lnTo>
                    <a:pt x="581882" y="70295"/>
                  </a:lnTo>
                  <a:lnTo>
                    <a:pt x="592265" y="70485"/>
                  </a:lnTo>
                  <a:lnTo>
                    <a:pt x="581597" y="83915"/>
                  </a:lnTo>
                  <a:lnTo>
                    <a:pt x="639890" y="122682"/>
                  </a:lnTo>
                  <a:lnTo>
                    <a:pt x="646176" y="140494"/>
                  </a:lnTo>
                  <a:lnTo>
                    <a:pt x="627983" y="158877"/>
                  </a:lnTo>
                  <a:lnTo>
                    <a:pt x="644462" y="165830"/>
                  </a:lnTo>
                  <a:lnTo>
                    <a:pt x="645128" y="181261"/>
                  </a:lnTo>
                  <a:lnTo>
                    <a:pt x="662845" y="180880"/>
                  </a:lnTo>
                  <a:lnTo>
                    <a:pt x="662845" y="180880"/>
                  </a:lnTo>
                  <a:lnTo>
                    <a:pt x="669322" y="202502"/>
                  </a:lnTo>
                  <a:lnTo>
                    <a:pt x="664178" y="215455"/>
                  </a:lnTo>
                  <a:lnTo>
                    <a:pt x="675323" y="216884"/>
                  </a:lnTo>
                  <a:lnTo>
                    <a:pt x="677037" y="233077"/>
                  </a:lnTo>
                  <a:lnTo>
                    <a:pt x="706469" y="246317"/>
                  </a:lnTo>
                  <a:lnTo>
                    <a:pt x="711803" y="252698"/>
                  </a:lnTo>
                  <a:lnTo>
                    <a:pt x="705803" y="260223"/>
                  </a:lnTo>
                  <a:lnTo>
                    <a:pt x="722471" y="268129"/>
                  </a:lnTo>
                  <a:lnTo>
                    <a:pt x="712851" y="282130"/>
                  </a:lnTo>
                  <a:lnTo>
                    <a:pt x="718090" y="292703"/>
                  </a:lnTo>
                  <a:lnTo>
                    <a:pt x="710375" y="296132"/>
                  </a:lnTo>
                  <a:lnTo>
                    <a:pt x="711994" y="308229"/>
                  </a:lnTo>
                  <a:lnTo>
                    <a:pt x="726186" y="317659"/>
                  </a:lnTo>
                  <a:lnTo>
                    <a:pt x="701707" y="357854"/>
                  </a:lnTo>
                  <a:lnTo>
                    <a:pt x="651701" y="376619"/>
                  </a:lnTo>
                  <a:lnTo>
                    <a:pt x="644747" y="387763"/>
                  </a:lnTo>
                  <a:lnTo>
                    <a:pt x="638937" y="401288"/>
                  </a:lnTo>
                  <a:lnTo>
                    <a:pt x="659035" y="407575"/>
                  </a:lnTo>
                  <a:lnTo>
                    <a:pt x="651891" y="424244"/>
                  </a:lnTo>
                  <a:lnTo>
                    <a:pt x="668560" y="452247"/>
                  </a:lnTo>
                  <a:lnTo>
                    <a:pt x="655701" y="463677"/>
                  </a:lnTo>
                  <a:lnTo>
                    <a:pt x="655701" y="463677"/>
                  </a:lnTo>
                  <a:lnTo>
                    <a:pt x="640937" y="471773"/>
                  </a:lnTo>
                  <a:lnTo>
                    <a:pt x="632079" y="467201"/>
                  </a:lnTo>
                  <a:lnTo>
                    <a:pt x="610648" y="427958"/>
                  </a:lnTo>
                  <a:lnTo>
                    <a:pt x="598742" y="422434"/>
                  </a:lnTo>
                  <a:lnTo>
                    <a:pt x="589979" y="427006"/>
                  </a:lnTo>
                  <a:lnTo>
                    <a:pt x="592836" y="440627"/>
                  </a:lnTo>
                  <a:lnTo>
                    <a:pt x="586931" y="433007"/>
                  </a:lnTo>
                  <a:lnTo>
                    <a:pt x="551974" y="431387"/>
                  </a:lnTo>
                  <a:lnTo>
                    <a:pt x="535210" y="410051"/>
                  </a:lnTo>
                  <a:lnTo>
                    <a:pt x="533876" y="395002"/>
                  </a:lnTo>
                  <a:lnTo>
                    <a:pt x="529781" y="401860"/>
                  </a:lnTo>
                  <a:lnTo>
                    <a:pt x="495300" y="388049"/>
                  </a:lnTo>
                  <a:lnTo>
                    <a:pt x="486632" y="334613"/>
                  </a:lnTo>
                  <a:lnTo>
                    <a:pt x="491490" y="326803"/>
                  </a:lnTo>
                  <a:lnTo>
                    <a:pt x="481013" y="306419"/>
                  </a:lnTo>
                  <a:lnTo>
                    <a:pt x="459296" y="293561"/>
                  </a:lnTo>
                  <a:lnTo>
                    <a:pt x="408527" y="302800"/>
                  </a:lnTo>
                  <a:lnTo>
                    <a:pt x="409099" y="311467"/>
                  </a:lnTo>
                  <a:lnTo>
                    <a:pt x="397478" y="307372"/>
                  </a:lnTo>
                  <a:lnTo>
                    <a:pt x="402336" y="316897"/>
                  </a:lnTo>
                  <a:lnTo>
                    <a:pt x="368522" y="336423"/>
                  </a:lnTo>
                  <a:lnTo>
                    <a:pt x="363188" y="354711"/>
                  </a:lnTo>
                  <a:lnTo>
                    <a:pt x="345948" y="352901"/>
                  </a:lnTo>
                  <a:lnTo>
                    <a:pt x="339852" y="343091"/>
                  </a:lnTo>
                  <a:lnTo>
                    <a:pt x="318040" y="352711"/>
                  </a:lnTo>
                  <a:lnTo>
                    <a:pt x="318040" y="352711"/>
                  </a:lnTo>
                  <a:lnTo>
                    <a:pt x="320231" y="311087"/>
                  </a:lnTo>
                  <a:lnTo>
                    <a:pt x="282226" y="307658"/>
                  </a:lnTo>
                  <a:lnTo>
                    <a:pt x="271558" y="275749"/>
                  </a:lnTo>
                  <a:lnTo>
                    <a:pt x="282702" y="265367"/>
                  </a:lnTo>
                  <a:lnTo>
                    <a:pt x="258223" y="244221"/>
                  </a:lnTo>
                  <a:lnTo>
                    <a:pt x="241649" y="243745"/>
                  </a:lnTo>
                  <a:lnTo>
                    <a:pt x="236220" y="253079"/>
                  </a:lnTo>
                  <a:lnTo>
                    <a:pt x="244697" y="260509"/>
                  </a:lnTo>
                  <a:lnTo>
                    <a:pt x="232886" y="277749"/>
                  </a:lnTo>
                  <a:lnTo>
                    <a:pt x="213170" y="268796"/>
                  </a:lnTo>
                  <a:lnTo>
                    <a:pt x="200501" y="291560"/>
                  </a:lnTo>
                  <a:lnTo>
                    <a:pt x="183261" y="276225"/>
                  </a:lnTo>
                  <a:lnTo>
                    <a:pt x="138494" y="276796"/>
                  </a:lnTo>
                  <a:lnTo>
                    <a:pt x="122111" y="298133"/>
                  </a:lnTo>
                  <a:lnTo>
                    <a:pt x="103823" y="299085"/>
                  </a:lnTo>
                  <a:lnTo>
                    <a:pt x="82487" y="315373"/>
                  </a:lnTo>
                  <a:lnTo>
                    <a:pt x="75914" y="290227"/>
                  </a:lnTo>
                  <a:lnTo>
                    <a:pt x="67723" y="300990"/>
                  </a:lnTo>
                  <a:lnTo>
                    <a:pt x="51245" y="297942"/>
                  </a:lnTo>
                  <a:lnTo>
                    <a:pt x="57436" y="312611"/>
                  </a:lnTo>
                  <a:lnTo>
                    <a:pt x="37624" y="319754"/>
                  </a:lnTo>
                  <a:lnTo>
                    <a:pt x="32099" y="302705"/>
                  </a:lnTo>
                  <a:lnTo>
                    <a:pt x="18574" y="308896"/>
                  </a:lnTo>
                  <a:lnTo>
                    <a:pt x="0" y="281178"/>
                  </a:lnTo>
                  <a:lnTo>
                    <a:pt x="0" y="281178"/>
                  </a:lnTo>
                  <a:lnTo>
                    <a:pt x="33909" y="244792"/>
                  </a:lnTo>
                  <a:lnTo>
                    <a:pt x="47911" y="210026"/>
                  </a:lnTo>
                  <a:lnTo>
                    <a:pt x="34385" y="188500"/>
                  </a:lnTo>
                  <a:lnTo>
                    <a:pt x="49149" y="171450"/>
                  </a:lnTo>
                  <a:lnTo>
                    <a:pt x="16859" y="144399"/>
                  </a:lnTo>
                  <a:lnTo>
                    <a:pt x="3905" y="14468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88777FE2-0903-1E6B-4737-65B76FADEC59}"/>
                </a:ext>
              </a:extLst>
            </p:cNvPr>
            <p:cNvSpPr/>
            <p:nvPr/>
          </p:nvSpPr>
          <p:spPr>
            <a:xfrm>
              <a:off x="3874885" y="2523498"/>
              <a:ext cx="844721" cy="844270"/>
            </a:xfrm>
            <a:custGeom>
              <a:avLst/>
              <a:gdLst>
                <a:gd name="connsiteX0" fmla="*/ 153829 w 538162"/>
                <a:gd name="connsiteY0" fmla="*/ 59150 h 537876"/>
                <a:gd name="connsiteX1" fmla="*/ 175641 w 538162"/>
                <a:gd name="connsiteY1" fmla="*/ 49530 h 537876"/>
                <a:gd name="connsiteX2" fmla="*/ 181737 w 538162"/>
                <a:gd name="connsiteY2" fmla="*/ 59341 h 537876"/>
                <a:gd name="connsiteX3" fmla="*/ 198977 w 538162"/>
                <a:gd name="connsiteY3" fmla="*/ 61150 h 537876"/>
                <a:gd name="connsiteX4" fmla="*/ 204311 w 538162"/>
                <a:gd name="connsiteY4" fmla="*/ 42863 h 537876"/>
                <a:gd name="connsiteX5" fmla="*/ 238125 w 538162"/>
                <a:gd name="connsiteY5" fmla="*/ 23336 h 537876"/>
                <a:gd name="connsiteX6" fmla="*/ 233267 w 538162"/>
                <a:gd name="connsiteY6" fmla="*/ 13811 h 537876"/>
                <a:gd name="connsiteX7" fmla="*/ 244888 w 538162"/>
                <a:gd name="connsiteY7" fmla="*/ 17907 h 537876"/>
                <a:gd name="connsiteX8" fmla="*/ 244316 w 538162"/>
                <a:gd name="connsiteY8" fmla="*/ 9239 h 537876"/>
                <a:gd name="connsiteX9" fmla="*/ 295084 w 538162"/>
                <a:gd name="connsiteY9" fmla="*/ 0 h 537876"/>
                <a:gd name="connsiteX10" fmla="*/ 316801 w 538162"/>
                <a:gd name="connsiteY10" fmla="*/ 12859 h 537876"/>
                <a:gd name="connsiteX11" fmla="*/ 327279 w 538162"/>
                <a:gd name="connsiteY11" fmla="*/ 33242 h 537876"/>
                <a:gd name="connsiteX12" fmla="*/ 322421 w 538162"/>
                <a:gd name="connsiteY12" fmla="*/ 41053 h 537876"/>
                <a:gd name="connsiteX13" fmla="*/ 331089 w 538162"/>
                <a:gd name="connsiteY13" fmla="*/ 94488 h 537876"/>
                <a:gd name="connsiteX14" fmla="*/ 365570 w 538162"/>
                <a:gd name="connsiteY14" fmla="*/ 108299 h 537876"/>
                <a:gd name="connsiteX15" fmla="*/ 369665 w 538162"/>
                <a:gd name="connsiteY15" fmla="*/ 101441 h 537876"/>
                <a:gd name="connsiteX16" fmla="*/ 370999 w 538162"/>
                <a:gd name="connsiteY16" fmla="*/ 116491 h 537876"/>
                <a:gd name="connsiteX17" fmla="*/ 387763 w 538162"/>
                <a:gd name="connsiteY17" fmla="*/ 137827 h 537876"/>
                <a:gd name="connsiteX18" fmla="*/ 422720 w 538162"/>
                <a:gd name="connsiteY18" fmla="*/ 139446 h 537876"/>
                <a:gd name="connsiteX19" fmla="*/ 428625 w 538162"/>
                <a:gd name="connsiteY19" fmla="*/ 147066 h 537876"/>
                <a:gd name="connsiteX20" fmla="*/ 425767 w 538162"/>
                <a:gd name="connsiteY20" fmla="*/ 133445 h 537876"/>
                <a:gd name="connsiteX21" fmla="*/ 434530 w 538162"/>
                <a:gd name="connsiteY21" fmla="*/ 128873 h 537876"/>
                <a:gd name="connsiteX22" fmla="*/ 446437 w 538162"/>
                <a:gd name="connsiteY22" fmla="*/ 134398 h 537876"/>
                <a:gd name="connsiteX23" fmla="*/ 467868 w 538162"/>
                <a:gd name="connsiteY23" fmla="*/ 173641 h 537876"/>
                <a:gd name="connsiteX24" fmla="*/ 476726 w 538162"/>
                <a:gd name="connsiteY24" fmla="*/ 178213 h 537876"/>
                <a:gd name="connsiteX25" fmla="*/ 491490 w 538162"/>
                <a:gd name="connsiteY25" fmla="*/ 170117 h 537876"/>
                <a:gd name="connsiteX26" fmla="*/ 491490 w 538162"/>
                <a:gd name="connsiteY26" fmla="*/ 170117 h 537876"/>
                <a:gd name="connsiteX27" fmla="*/ 538163 w 538162"/>
                <a:gd name="connsiteY27" fmla="*/ 202882 h 537876"/>
                <a:gd name="connsiteX28" fmla="*/ 512540 w 538162"/>
                <a:gd name="connsiteY28" fmla="*/ 206121 h 537876"/>
                <a:gd name="connsiteX29" fmla="*/ 508635 w 538162"/>
                <a:gd name="connsiteY29" fmla="*/ 223552 h 537876"/>
                <a:gd name="connsiteX30" fmla="*/ 508635 w 538162"/>
                <a:gd name="connsiteY30" fmla="*/ 223552 h 537876"/>
                <a:gd name="connsiteX31" fmla="*/ 497396 w 538162"/>
                <a:gd name="connsiteY31" fmla="*/ 229552 h 537876"/>
                <a:gd name="connsiteX32" fmla="*/ 510254 w 538162"/>
                <a:gd name="connsiteY32" fmla="*/ 228886 h 537876"/>
                <a:gd name="connsiteX33" fmla="*/ 509397 w 538162"/>
                <a:gd name="connsiteY33" fmla="*/ 241935 h 537876"/>
                <a:gd name="connsiteX34" fmla="*/ 489871 w 538162"/>
                <a:gd name="connsiteY34" fmla="*/ 243364 h 537876"/>
                <a:gd name="connsiteX35" fmla="*/ 489966 w 538162"/>
                <a:gd name="connsiteY35" fmla="*/ 256508 h 537876"/>
                <a:gd name="connsiteX36" fmla="*/ 495395 w 538162"/>
                <a:gd name="connsiteY36" fmla="*/ 266129 h 537876"/>
                <a:gd name="connsiteX37" fmla="*/ 509111 w 538162"/>
                <a:gd name="connsiteY37" fmla="*/ 267462 h 537876"/>
                <a:gd name="connsiteX38" fmla="*/ 499777 w 538162"/>
                <a:gd name="connsiteY38" fmla="*/ 293180 h 537876"/>
                <a:gd name="connsiteX39" fmla="*/ 511778 w 538162"/>
                <a:gd name="connsiteY39" fmla="*/ 320230 h 537876"/>
                <a:gd name="connsiteX40" fmla="*/ 498538 w 538162"/>
                <a:gd name="connsiteY40" fmla="*/ 324898 h 537876"/>
                <a:gd name="connsiteX41" fmla="*/ 496919 w 538162"/>
                <a:gd name="connsiteY41" fmla="*/ 350615 h 537876"/>
                <a:gd name="connsiteX42" fmla="*/ 488442 w 538162"/>
                <a:gd name="connsiteY42" fmla="*/ 336804 h 537876"/>
                <a:gd name="connsiteX43" fmla="*/ 476917 w 538162"/>
                <a:gd name="connsiteY43" fmla="*/ 343376 h 537876"/>
                <a:gd name="connsiteX44" fmla="*/ 482727 w 538162"/>
                <a:gd name="connsiteY44" fmla="*/ 378047 h 537876"/>
                <a:gd name="connsiteX45" fmla="*/ 450056 w 538162"/>
                <a:gd name="connsiteY45" fmla="*/ 412242 h 537876"/>
                <a:gd name="connsiteX46" fmla="*/ 453676 w 538162"/>
                <a:gd name="connsiteY46" fmla="*/ 421767 h 537876"/>
                <a:gd name="connsiteX47" fmla="*/ 423863 w 538162"/>
                <a:gd name="connsiteY47" fmla="*/ 430816 h 537876"/>
                <a:gd name="connsiteX48" fmla="*/ 406146 w 538162"/>
                <a:gd name="connsiteY48" fmla="*/ 453104 h 537876"/>
                <a:gd name="connsiteX49" fmla="*/ 414052 w 538162"/>
                <a:gd name="connsiteY49" fmla="*/ 469963 h 537876"/>
                <a:gd name="connsiteX50" fmla="*/ 419862 w 538162"/>
                <a:gd name="connsiteY50" fmla="*/ 463677 h 537876"/>
                <a:gd name="connsiteX51" fmla="*/ 419862 w 538162"/>
                <a:gd name="connsiteY51" fmla="*/ 463677 h 537876"/>
                <a:gd name="connsiteX52" fmla="*/ 411956 w 538162"/>
                <a:gd name="connsiteY52" fmla="*/ 477393 h 537876"/>
                <a:gd name="connsiteX53" fmla="*/ 389001 w 538162"/>
                <a:gd name="connsiteY53" fmla="*/ 486156 h 537876"/>
                <a:gd name="connsiteX54" fmla="*/ 389001 w 538162"/>
                <a:gd name="connsiteY54" fmla="*/ 486156 h 537876"/>
                <a:gd name="connsiteX55" fmla="*/ 380714 w 538162"/>
                <a:gd name="connsiteY55" fmla="*/ 486442 h 537876"/>
                <a:gd name="connsiteX56" fmla="*/ 380714 w 538162"/>
                <a:gd name="connsiteY56" fmla="*/ 486442 h 537876"/>
                <a:gd name="connsiteX57" fmla="*/ 359759 w 538162"/>
                <a:gd name="connsiteY57" fmla="*/ 493205 h 537876"/>
                <a:gd name="connsiteX58" fmla="*/ 353949 w 538162"/>
                <a:gd name="connsiteY58" fmla="*/ 508254 h 537876"/>
                <a:gd name="connsiteX59" fmla="*/ 344043 w 538162"/>
                <a:gd name="connsiteY59" fmla="*/ 509873 h 537876"/>
                <a:gd name="connsiteX60" fmla="*/ 327850 w 538162"/>
                <a:gd name="connsiteY60" fmla="*/ 493967 h 537876"/>
                <a:gd name="connsiteX61" fmla="*/ 320421 w 538162"/>
                <a:gd name="connsiteY61" fmla="*/ 507968 h 537876"/>
                <a:gd name="connsiteX62" fmla="*/ 335661 w 538162"/>
                <a:gd name="connsiteY62" fmla="*/ 531971 h 537876"/>
                <a:gd name="connsiteX63" fmla="*/ 325946 w 538162"/>
                <a:gd name="connsiteY63" fmla="*/ 537877 h 537876"/>
                <a:gd name="connsiteX64" fmla="*/ 278797 w 538162"/>
                <a:gd name="connsiteY64" fmla="*/ 512921 h 537876"/>
                <a:gd name="connsiteX65" fmla="*/ 266509 w 538162"/>
                <a:gd name="connsiteY65" fmla="*/ 514159 h 537876"/>
                <a:gd name="connsiteX66" fmla="*/ 266509 w 538162"/>
                <a:gd name="connsiteY66" fmla="*/ 514159 h 537876"/>
                <a:gd name="connsiteX67" fmla="*/ 257175 w 538162"/>
                <a:gd name="connsiteY67" fmla="*/ 518160 h 537876"/>
                <a:gd name="connsiteX68" fmla="*/ 249269 w 538162"/>
                <a:gd name="connsiteY68" fmla="*/ 509968 h 537876"/>
                <a:gd name="connsiteX69" fmla="*/ 248698 w 538162"/>
                <a:gd name="connsiteY69" fmla="*/ 520636 h 537876"/>
                <a:gd name="connsiteX70" fmla="*/ 233267 w 538162"/>
                <a:gd name="connsiteY70" fmla="*/ 530352 h 537876"/>
                <a:gd name="connsiteX71" fmla="*/ 221361 w 538162"/>
                <a:gd name="connsiteY71" fmla="*/ 516350 h 537876"/>
                <a:gd name="connsiteX72" fmla="*/ 200501 w 538162"/>
                <a:gd name="connsiteY72" fmla="*/ 517588 h 537876"/>
                <a:gd name="connsiteX73" fmla="*/ 181166 w 538162"/>
                <a:gd name="connsiteY73" fmla="*/ 506349 h 537876"/>
                <a:gd name="connsiteX74" fmla="*/ 175355 w 538162"/>
                <a:gd name="connsiteY74" fmla="*/ 492538 h 537876"/>
                <a:gd name="connsiteX75" fmla="*/ 167926 w 538162"/>
                <a:gd name="connsiteY75" fmla="*/ 498062 h 537876"/>
                <a:gd name="connsiteX76" fmla="*/ 147542 w 538162"/>
                <a:gd name="connsiteY76" fmla="*/ 485108 h 537876"/>
                <a:gd name="connsiteX77" fmla="*/ 139732 w 538162"/>
                <a:gd name="connsiteY77" fmla="*/ 489490 h 537876"/>
                <a:gd name="connsiteX78" fmla="*/ 139255 w 538162"/>
                <a:gd name="connsiteY78" fmla="*/ 482727 h 537876"/>
                <a:gd name="connsiteX79" fmla="*/ 132112 w 538162"/>
                <a:gd name="connsiteY79" fmla="*/ 498919 h 537876"/>
                <a:gd name="connsiteX80" fmla="*/ 121634 w 538162"/>
                <a:gd name="connsiteY80" fmla="*/ 499967 h 537876"/>
                <a:gd name="connsiteX81" fmla="*/ 98108 w 538162"/>
                <a:gd name="connsiteY81" fmla="*/ 490156 h 537876"/>
                <a:gd name="connsiteX82" fmla="*/ 90011 w 538162"/>
                <a:gd name="connsiteY82" fmla="*/ 471297 h 537876"/>
                <a:gd name="connsiteX83" fmla="*/ 106966 w 538162"/>
                <a:gd name="connsiteY83" fmla="*/ 451199 h 537876"/>
                <a:gd name="connsiteX84" fmla="*/ 96679 w 538162"/>
                <a:gd name="connsiteY84" fmla="*/ 446532 h 537876"/>
                <a:gd name="connsiteX85" fmla="*/ 83249 w 538162"/>
                <a:gd name="connsiteY85" fmla="*/ 458819 h 537876"/>
                <a:gd name="connsiteX86" fmla="*/ 63055 w 538162"/>
                <a:gd name="connsiteY86" fmla="*/ 449389 h 537876"/>
                <a:gd name="connsiteX87" fmla="*/ 32480 w 538162"/>
                <a:gd name="connsiteY87" fmla="*/ 452438 h 537876"/>
                <a:gd name="connsiteX88" fmla="*/ 35338 w 538162"/>
                <a:gd name="connsiteY88" fmla="*/ 442246 h 537876"/>
                <a:gd name="connsiteX89" fmla="*/ 24955 w 538162"/>
                <a:gd name="connsiteY89" fmla="*/ 425672 h 537876"/>
                <a:gd name="connsiteX90" fmla="*/ 24955 w 538162"/>
                <a:gd name="connsiteY90" fmla="*/ 425672 h 537876"/>
                <a:gd name="connsiteX91" fmla="*/ 23336 w 538162"/>
                <a:gd name="connsiteY91" fmla="*/ 400717 h 537876"/>
                <a:gd name="connsiteX92" fmla="*/ 6763 w 538162"/>
                <a:gd name="connsiteY92" fmla="*/ 398335 h 537876"/>
                <a:gd name="connsiteX93" fmla="*/ 0 w 538162"/>
                <a:gd name="connsiteY93" fmla="*/ 383667 h 537876"/>
                <a:gd name="connsiteX94" fmla="*/ 14002 w 538162"/>
                <a:gd name="connsiteY94" fmla="*/ 367760 h 537876"/>
                <a:gd name="connsiteX95" fmla="*/ 29242 w 538162"/>
                <a:gd name="connsiteY95" fmla="*/ 368046 h 537876"/>
                <a:gd name="connsiteX96" fmla="*/ 28194 w 538162"/>
                <a:gd name="connsiteY96" fmla="*/ 351092 h 537876"/>
                <a:gd name="connsiteX97" fmla="*/ 14859 w 538162"/>
                <a:gd name="connsiteY97" fmla="*/ 346805 h 537876"/>
                <a:gd name="connsiteX98" fmla="*/ 12954 w 538162"/>
                <a:gd name="connsiteY98" fmla="*/ 334232 h 537876"/>
                <a:gd name="connsiteX99" fmla="*/ 66675 w 538162"/>
                <a:gd name="connsiteY99" fmla="*/ 309563 h 537876"/>
                <a:gd name="connsiteX100" fmla="*/ 56293 w 538162"/>
                <a:gd name="connsiteY100" fmla="*/ 304800 h 537876"/>
                <a:gd name="connsiteX101" fmla="*/ 54197 w 538162"/>
                <a:gd name="connsiteY101" fmla="*/ 281273 h 537876"/>
                <a:gd name="connsiteX102" fmla="*/ 41053 w 538162"/>
                <a:gd name="connsiteY102" fmla="*/ 277749 h 537876"/>
                <a:gd name="connsiteX103" fmla="*/ 41053 w 538162"/>
                <a:gd name="connsiteY103" fmla="*/ 259747 h 537876"/>
                <a:gd name="connsiteX104" fmla="*/ 68675 w 538162"/>
                <a:gd name="connsiteY104" fmla="*/ 246126 h 537876"/>
                <a:gd name="connsiteX105" fmla="*/ 84582 w 538162"/>
                <a:gd name="connsiteY105" fmla="*/ 249936 h 537876"/>
                <a:gd name="connsiteX106" fmla="*/ 81915 w 538162"/>
                <a:gd name="connsiteY106" fmla="*/ 227267 h 537876"/>
                <a:gd name="connsiteX107" fmla="*/ 90488 w 538162"/>
                <a:gd name="connsiteY107" fmla="*/ 218599 h 537876"/>
                <a:gd name="connsiteX108" fmla="*/ 75247 w 538162"/>
                <a:gd name="connsiteY108" fmla="*/ 203930 h 537876"/>
                <a:gd name="connsiteX109" fmla="*/ 81915 w 538162"/>
                <a:gd name="connsiteY109" fmla="*/ 197548 h 537876"/>
                <a:gd name="connsiteX110" fmla="*/ 75819 w 538162"/>
                <a:gd name="connsiteY110" fmla="*/ 191548 h 537876"/>
                <a:gd name="connsiteX111" fmla="*/ 118586 w 538162"/>
                <a:gd name="connsiteY111" fmla="*/ 163639 h 537876"/>
                <a:gd name="connsiteX112" fmla="*/ 109918 w 538162"/>
                <a:gd name="connsiteY112" fmla="*/ 128873 h 537876"/>
                <a:gd name="connsiteX113" fmla="*/ 121063 w 538162"/>
                <a:gd name="connsiteY113" fmla="*/ 111442 h 537876"/>
                <a:gd name="connsiteX114" fmla="*/ 113633 w 538162"/>
                <a:gd name="connsiteY114" fmla="*/ 83534 h 537876"/>
                <a:gd name="connsiteX115" fmla="*/ 127635 w 538162"/>
                <a:gd name="connsiteY115" fmla="*/ 84582 h 537876"/>
                <a:gd name="connsiteX116" fmla="*/ 121825 w 538162"/>
                <a:gd name="connsiteY116" fmla="*/ 69532 h 53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538162" h="537876">
                  <a:moveTo>
                    <a:pt x="153829" y="59150"/>
                  </a:moveTo>
                  <a:lnTo>
                    <a:pt x="175641" y="49530"/>
                  </a:lnTo>
                  <a:lnTo>
                    <a:pt x="181737" y="59341"/>
                  </a:lnTo>
                  <a:lnTo>
                    <a:pt x="198977" y="61150"/>
                  </a:lnTo>
                  <a:lnTo>
                    <a:pt x="204311" y="42863"/>
                  </a:lnTo>
                  <a:lnTo>
                    <a:pt x="238125" y="23336"/>
                  </a:lnTo>
                  <a:lnTo>
                    <a:pt x="233267" y="13811"/>
                  </a:lnTo>
                  <a:lnTo>
                    <a:pt x="244888" y="17907"/>
                  </a:lnTo>
                  <a:lnTo>
                    <a:pt x="244316" y="9239"/>
                  </a:lnTo>
                  <a:lnTo>
                    <a:pt x="295084" y="0"/>
                  </a:lnTo>
                  <a:lnTo>
                    <a:pt x="316801" y="12859"/>
                  </a:lnTo>
                  <a:lnTo>
                    <a:pt x="327279" y="33242"/>
                  </a:lnTo>
                  <a:lnTo>
                    <a:pt x="322421" y="41053"/>
                  </a:lnTo>
                  <a:lnTo>
                    <a:pt x="331089" y="94488"/>
                  </a:lnTo>
                  <a:lnTo>
                    <a:pt x="365570" y="108299"/>
                  </a:lnTo>
                  <a:lnTo>
                    <a:pt x="369665" y="101441"/>
                  </a:lnTo>
                  <a:lnTo>
                    <a:pt x="370999" y="116491"/>
                  </a:lnTo>
                  <a:lnTo>
                    <a:pt x="387763" y="137827"/>
                  </a:lnTo>
                  <a:lnTo>
                    <a:pt x="422720" y="139446"/>
                  </a:lnTo>
                  <a:lnTo>
                    <a:pt x="428625" y="147066"/>
                  </a:lnTo>
                  <a:lnTo>
                    <a:pt x="425767" y="133445"/>
                  </a:lnTo>
                  <a:lnTo>
                    <a:pt x="434530" y="128873"/>
                  </a:lnTo>
                  <a:lnTo>
                    <a:pt x="446437" y="134398"/>
                  </a:lnTo>
                  <a:lnTo>
                    <a:pt x="467868" y="173641"/>
                  </a:lnTo>
                  <a:lnTo>
                    <a:pt x="476726" y="178213"/>
                  </a:lnTo>
                  <a:lnTo>
                    <a:pt x="491490" y="170117"/>
                  </a:lnTo>
                  <a:lnTo>
                    <a:pt x="491490" y="170117"/>
                  </a:lnTo>
                  <a:lnTo>
                    <a:pt x="538163" y="202882"/>
                  </a:lnTo>
                  <a:lnTo>
                    <a:pt x="512540" y="206121"/>
                  </a:lnTo>
                  <a:lnTo>
                    <a:pt x="508635" y="223552"/>
                  </a:lnTo>
                  <a:lnTo>
                    <a:pt x="508635" y="223552"/>
                  </a:lnTo>
                  <a:lnTo>
                    <a:pt x="497396" y="229552"/>
                  </a:lnTo>
                  <a:lnTo>
                    <a:pt x="510254" y="228886"/>
                  </a:lnTo>
                  <a:lnTo>
                    <a:pt x="509397" y="241935"/>
                  </a:lnTo>
                  <a:lnTo>
                    <a:pt x="489871" y="243364"/>
                  </a:lnTo>
                  <a:lnTo>
                    <a:pt x="489966" y="256508"/>
                  </a:lnTo>
                  <a:lnTo>
                    <a:pt x="495395" y="266129"/>
                  </a:lnTo>
                  <a:lnTo>
                    <a:pt x="509111" y="267462"/>
                  </a:lnTo>
                  <a:lnTo>
                    <a:pt x="499777" y="293180"/>
                  </a:lnTo>
                  <a:lnTo>
                    <a:pt x="511778" y="320230"/>
                  </a:lnTo>
                  <a:lnTo>
                    <a:pt x="498538" y="324898"/>
                  </a:lnTo>
                  <a:lnTo>
                    <a:pt x="496919" y="350615"/>
                  </a:lnTo>
                  <a:lnTo>
                    <a:pt x="488442" y="336804"/>
                  </a:lnTo>
                  <a:lnTo>
                    <a:pt x="476917" y="343376"/>
                  </a:lnTo>
                  <a:lnTo>
                    <a:pt x="482727" y="378047"/>
                  </a:lnTo>
                  <a:lnTo>
                    <a:pt x="450056" y="412242"/>
                  </a:lnTo>
                  <a:lnTo>
                    <a:pt x="453676" y="421767"/>
                  </a:lnTo>
                  <a:lnTo>
                    <a:pt x="423863" y="430816"/>
                  </a:lnTo>
                  <a:lnTo>
                    <a:pt x="406146" y="453104"/>
                  </a:lnTo>
                  <a:lnTo>
                    <a:pt x="414052" y="469963"/>
                  </a:lnTo>
                  <a:lnTo>
                    <a:pt x="419862" y="463677"/>
                  </a:lnTo>
                  <a:lnTo>
                    <a:pt x="419862" y="463677"/>
                  </a:lnTo>
                  <a:lnTo>
                    <a:pt x="411956" y="477393"/>
                  </a:lnTo>
                  <a:lnTo>
                    <a:pt x="389001" y="486156"/>
                  </a:lnTo>
                  <a:lnTo>
                    <a:pt x="389001" y="486156"/>
                  </a:lnTo>
                  <a:lnTo>
                    <a:pt x="380714" y="486442"/>
                  </a:lnTo>
                  <a:lnTo>
                    <a:pt x="380714" y="486442"/>
                  </a:lnTo>
                  <a:lnTo>
                    <a:pt x="359759" y="493205"/>
                  </a:lnTo>
                  <a:lnTo>
                    <a:pt x="353949" y="508254"/>
                  </a:lnTo>
                  <a:lnTo>
                    <a:pt x="344043" y="509873"/>
                  </a:lnTo>
                  <a:lnTo>
                    <a:pt x="327850" y="493967"/>
                  </a:lnTo>
                  <a:lnTo>
                    <a:pt x="320421" y="507968"/>
                  </a:lnTo>
                  <a:lnTo>
                    <a:pt x="335661" y="531971"/>
                  </a:lnTo>
                  <a:lnTo>
                    <a:pt x="325946" y="537877"/>
                  </a:lnTo>
                  <a:lnTo>
                    <a:pt x="278797" y="512921"/>
                  </a:lnTo>
                  <a:lnTo>
                    <a:pt x="266509" y="514159"/>
                  </a:lnTo>
                  <a:lnTo>
                    <a:pt x="266509" y="514159"/>
                  </a:lnTo>
                  <a:lnTo>
                    <a:pt x="257175" y="518160"/>
                  </a:lnTo>
                  <a:lnTo>
                    <a:pt x="249269" y="509968"/>
                  </a:lnTo>
                  <a:lnTo>
                    <a:pt x="248698" y="520636"/>
                  </a:lnTo>
                  <a:lnTo>
                    <a:pt x="233267" y="530352"/>
                  </a:lnTo>
                  <a:lnTo>
                    <a:pt x="221361" y="516350"/>
                  </a:lnTo>
                  <a:lnTo>
                    <a:pt x="200501" y="517588"/>
                  </a:lnTo>
                  <a:lnTo>
                    <a:pt x="181166" y="506349"/>
                  </a:lnTo>
                  <a:lnTo>
                    <a:pt x="175355" y="492538"/>
                  </a:lnTo>
                  <a:lnTo>
                    <a:pt x="167926" y="498062"/>
                  </a:lnTo>
                  <a:lnTo>
                    <a:pt x="147542" y="485108"/>
                  </a:lnTo>
                  <a:lnTo>
                    <a:pt x="139732" y="489490"/>
                  </a:lnTo>
                  <a:lnTo>
                    <a:pt x="139255" y="482727"/>
                  </a:lnTo>
                  <a:lnTo>
                    <a:pt x="132112" y="498919"/>
                  </a:lnTo>
                  <a:lnTo>
                    <a:pt x="121634" y="499967"/>
                  </a:lnTo>
                  <a:lnTo>
                    <a:pt x="98108" y="490156"/>
                  </a:lnTo>
                  <a:lnTo>
                    <a:pt x="90011" y="471297"/>
                  </a:lnTo>
                  <a:lnTo>
                    <a:pt x="106966" y="451199"/>
                  </a:lnTo>
                  <a:lnTo>
                    <a:pt x="96679" y="446532"/>
                  </a:lnTo>
                  <a:lnTo>
                    <a:pt x="83249" y="458819"/>
                  </a:lnTo>
                  <a:lnTo>
                    <a:pt x="63055" y="449389"/>
                  </a:lnTo>
                  <a:lnTo>
                    <a:pt x="32480" y="452438"/>
                  </a:lnTo>
                  <a:lnTo>
                    <a:pt x="35338" y="442246"/>
                  </a:lnTo>
                  <a:lnTo>
                    <a:pt x="24955" y="425672"/>
                  </a:lnTo>
                  <a:lnTo>
                    <a:pt x="24955" y="425672"/>
                  </a:lnTo>
                  <a:lnTo>
                    <a:pt x="23336" y="400717"/>
                  </a:lnTo>
                  <a:lnTo>
                    <a:pt x="6763" y="398335"/>
                  </a:lnTo>
                  <a:lnTo>
                    <a:pt x="0" y="383667"/>
                  </a:lnTo>
                  <a:lnTo>
                    <a:pt x="14002" y="367760"/>
                  </a:lnTo>
                  <a:lnTo>
                    <a:pt x="29242" y="368046"/>
                  </a:lnTo>
                  <a:lnTo>
                    <a:pt x="28194" y="351092"/>
                  </a:lnTo>
                  <a:lnTo>
                    <a:pt x="14859" y="346805"/>
                  </a:lnTo>
                  <a:lnTo>
                    <a:pt x="12954" y="334232"/>
                  </a:lnTo>
                  <a:lnTo>
                    <a:pt x="66675" y="309563"/>
                  </a:lnTo>
                  <a:lnTo>
                    <a:pt x="56293" y="304800"/>
                  </a:lnTo>
                  <a:lnTo>
                    <a:pt x="54197" y="281273"/>
                  </a:lnTo>
                  <a:lnTo>
                    <a:pt x="41053" y="277749"/>
                  </a:lnTo>
                  <a:lnTo>
                    <a:pt x="41053" y="259747"/>
                  </a:lnTo>
                  <a:lnTo>
                    <a:pt x="68675" y="246126"/>
                  </a:lnTo>
                  <a:lnTo>
                    <a:pt x="84582" y="249936"/>
                  </a:lnTo>
                  <a:lnTo>
                    <a:pt x="81915" y="227267"/>
                  </a:lnTo>
                  <a:lnTo>
                    <a:pt x="90488" y="218599"/>
                  </a:lnTo>
                  <a:lnTo>
                    <a:pt x="75247" y="203930"/>
                  </a:lnTo>
                  <a:lnTo>
                    <a:pt x="81915" y="197548"/>
                  </a:lnTo>
                  <a:lnTo>
                    <a:pt x="75819" y="191548"/>
                  </a:lnTo>
                  <a:lnTo>
                    <a:pt x="118586" y="163639"/>
                  </a:lnTo>
                  <a:lnTo>
                    <a:pt x="109918" y="128873"/>
                  </a:lnTo>
                  <a:lnTo>
                    <a:pt x="121063" y="111442"/>
                  </a:lnTo>
                  <a:lnTo>
                    <a:pt x="113633" y="83534"/>
                  </a:lnTo>
                  <a:lnTo>
                    <a:pt x="127635" y="84582"/>
                  </a:lnTo>
                  <a:lnTo>
                    <a:pt x="121825" y="6953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E8916238-89EE-8D60-1594-B5A7F41F72BD}"/>
                </a:ext>
              </a:extLst>
            </p:cNvPr>
            <p:cNvSpPr/>
            <p:nvPr/>
          </p:nvSpPr>
          <p:spPr>
            <a:xfrm>
              <a:off x="4191993" y="1016000"/>
              <a:ext cx="1070628" cy="782981"/>
            </a:xfrm>
            <a:custGeom>
              <a:avLst/>
              <a:gdLst>
                <a:gd name="connsiteX0" fmla="*/ 518922 w 682085"/>
                <a:gd name="connsiteY0" fmla="*/ 3524 h 498828"/>
                <a:gd name="connsiteX1" fmla="*/ 531019 w 682085"/>
                <a:gd name="connsiteY1" fmla="*/ 8001 h 498828"/>
                <a:gd name="connsiteX2" fmla="*/ 547021 w 682085"/>
                <a:gd name="connsiteY2" fmla="*/ 0 h 498828"/>
                <a:gd name="connsiteX3" fmla="*/ 548450 w 682085"/>
                <a:gd name="connsiteY3" fmla="*/ 18764 h 498828"/>
                <a:gd name="connsiteX4" fmla="*/ 572834 w 682085"/>
                <a:gd name="connsiteY4" fmla="*/ 34862 h 498828"/>
                <a:gd name="connsiteX5" fmla="*/ 608457 w 682085"/>
                <a:gd name="connsiteY5" fmla="*/ 78010 h 498828"/>
                <a:gd name="connsiteX6" fmla="*/ 637604 w 682085"/>
                <a:gd name="connsiteY6" fmla="*/ 93631 h 498828"/>
                <a:gd name="connsiteX7" fmla="*/ 679990 w 682085"/>
                <a:gd name="connsiteY7" fmla="*/ 191357 h 498828"/>
                <a:gd name="connsiteX8" fmla="*/ 679990 w 682085"/>
                <a:gd name="connsiteY8" fmla="*/ 191357 h 498828"/>
                <a:gd name="connsiteX9" fmla="*/ 665798 w 682085"/>
                <a:gd name="connsiteY9" fmla="*/ 187738 h 498828"/>
                <a:gd name="connsiteX10" fmla="*/ 664559 w 682085"/>
                <a:gd name="connsiteY10" fmla="*/ 202597 h 498828"/>
                <a:gd name="connsiteX11" fmla="*/ 651605 w 682085"/>
                <a:gd name="connsiteY11" fmla="*/ 205359 h 498828"/>
                <a:gd name="connsiteX12" fmla="*/ 652082 w 682085"/>
                <a:gd name="connsiteY12" fmla="*/ 222123 h 498828"/>
                <a:gd name="connsiteX13" fmla="*/ 641890 w 682085"/>
                <a:gd name="connsiteY13" fmla="*/ 229552 h 498828"/>
                <a:gd name="connsiteX14" fmla="*/ 648653 w 682085"/>
                <a:gd name="connsiteY14" fmla="*/ 238125 h 498828"/>
                <a:gd name="connsiteX15" fmla="*/ 663702 w 682085"/>
                <a:gd name="connsiteY15" fmla="*/ 225076 h 498828"/>
                <a:gd name="connsiteX16" fmla="*/ 666655 w 682085"/>
                <a:gd name="connsiteY16" fmla="*/ 229552 h 498828"/>
                <a:gd name="connsiteX17" fmla="*/ 645224 w 682085"/>
                <a:gd name="connsiteY17" fmla="*/ 260414 h 498828"/>
                <a:gd name="connsiteX18" fmla="*/ 654653 w 682085"/>
                <a:gd name="connsiteY18" fmla="*/ 273177 h 498828"/>
                <a:gd name="connsiteX19" fmla="*/ 643890 w 682085"/>
                <a:gd name="connsiteY19" fmla="*/ 286703 h 498828"/>
                <a:gd name="connsiteX20" fmla="*/ 654653 w 682085"/>
                <a:gd name="connsiteY20" fmla="*/ 294227 h 498828"/>
                <a:gd name="connsiteX21" fmla="*/ 642366 w 682085"/>
                <a:gd name="connsiteY21" fmla="*/ 299657 h 498828"/>
                <a:gd name="connsiteX22" fmla="*/ 651986 w 682085"/>
                <a:gd name="connsiteY22" fmla="*/ 301276 h 498828"/>
                <a:gd name="connsiteX23" fmla="*/ 655796 w 682085"/>
                <a:gd name="connsiteY23" fmla="*/ 321187 h 498828"/>
                <a:gd name="connsiteX24" fmla="*/ 665512 w 682085"/>
                <a:gd name="connsiteY24" fmla="*/ 325092 h 498828"/>
                <a:gd name="connsiteX25" fmla="*/ 652939 w 682085"/>
                <a:gd name="connsiteY25" fmla="*/ 345285 h 498828"/>
                <a:gd name="connsiteX26" fmla="*/ 664083 w 682085"/>
                <a:gd name="connsiteY26" fmla="*/ 354715 h 498828"/>
                <a:gd name="connsiteX27" fmla="*/ 669893 w 682085"/>
                <a:gd name="connsiteY27" fmla="*/ 341189 h 498828"/>
                <a:gd name="connsiteX28" fmla="*/ 682085 w 682085"/>
                <a:gd name="connsiteY28" fmla="*/ 345952 h 498828"/>
                <a:gd name="connsiteX29" fmla="*/ 651891 w 682085"/>
                <a:gd name="connsiteY29" fmla="*/ 404435 h 498828"/>
                <a:gd name="connsiteX30" fmla="*/ 651891 w 682085"/>
                <a:gd name="connsiteY30" fmla="*/ 404435 h 498828"/>
                <a:gd name="connsiteX31" fmla="*/ 643985 w 682085"/>
                <a:gd name="connsiteY31" fmla="*/ 412151 h 498828"/>
                <a:gd name="connsiteX32" fmla="*/ 638366 w 682085"/>
                <a:gd name="connsiteY32" fmla="*/ 404912 h 498828"/>
                <a:gd name="connsiteX33" fmla="*/ 628650 w 682085"/>
                <a:gd name="connsiteY33" fmla="*/ 409388 h 498828"/>
                <a:gd name="connsiteX34" fmla="*/ 608648 w 682085"/>
                <a:gd name="connsiteY34" fmla="*/ 401768 h 498828"/>
                <a:gd name="connsiteX35" fmla="*/ 597027 w 682085"/>
                <a:gd name="connsiteY35" fmla="*/ 385100 h 498828"/>
                <a:gd name="connsiteX36" fmla="*/ 582168 w 682085"/>
                <a:gd name="connsiteY36" fmla="*/ 390719 h 498828"/>
                <a:gd name="connsiteX37" fmla="*/ 558356 w 682085"/>
                <a:gd name="connsiteY37" fmla="*/ 377575 h 498828"/>
                <a:gd name="connsiteX38" fmla="*/ 521684 w 682085"/>
                <a:gd name="connsiteY38" fmla="*/ 379289 h 498828"/>
                <a:gd name="connsiteX39" fmla="*/ 522637 w 682085"/>
                <a:gd name="connsiteY39" fmla="*/ 370622 h 498828"/>
                <a:gd name="connsiteX40" fmla="*/ 505968 w 682085"/>
                <a:gd name="connsiteY40" fmla="*/ 379480 h 498828"/>
                <a:gd name="connsiteX41" fmla="*/ 502920 w 682085"/>
                <a:gd name="connsiteY41" fmla="*/ 391672 h 498828"/>
                <a:gd name="connsiteX42" fmla="*/ 492252 w 682085"/>
                <a:gd name="connsiteY42" fmla="*/ 391196 h 498828"/>
                <a:gd name="connsiteX43" fmla="*/ 477774 w 682085"/>
                <a:gd name="connsiteY43" fmla="*/ 441392 h 498828"/>
                <a:gd name="connsiteX44" fmla="*/ 448437 w 682085"/>
                <a:gd name="connsiteY44" fmla="*/ 435963 h 498828"/>
                <a:gd name="connsiteX45" fmla="*/ 450056 w 682085"/>
                <a:gd name="connsiteY45" fmla="*/ 447393 h 498828"/>
                <a:gd name="connsiteX46" fmla="*/ 432340 w 682085"/>
                <a:gd name="connsiteY46" fmla="*/ 443964 h 498828"/>
                <a:gd name="connsiteX47" fmla="*/ 423005 w 682085"/>
                <a:gd name="connsiteY47" fmla="*/ 463395 h 498828"/>
                <a:gd name="connsiteX48" fmla="*/ 388430 w 682085"/>
                <a:gd name="connsiteY48" fmla="*/ 470063 h 498828"/>
                <a:gd name="connsiteX49" fmla="*/ 394335 w 682085"/>
                <a:gd name="connsiteY49" fmla="*/ 494256 h 498828"/>
                <a:gd name="connsiteX50" fmla="*/ 372047 w 682085"/>
                <a:gd name="connsiteY50" fmla="*/ 498828 h 498828"/>
                <a:gd name="connsiteX51" fmla="*/ 358426 w 682085"/>
                <a:gd name="connsiteY51" fmla="*/ 480731 h 498828"/>
                <a:gd name="connsiteX52" fmla="*/ 351758 w 682085"/>
                <a:gd name="connsiteY52" fmla="*/ 486541 h 498828"/>
                <a:gd name="connsiteX53" fmla="*/ 354902 w 682085"/>
                <a:gd name="connsiteY53" fmla="*/ 472063 h 498828"/>
                <a:gd name="connsiteX54" fmla="*/ 345567 w 682085"/>
                <a:gd name="connsiteY54" fmla="*/ 455585 h 498828"/>
                <a:gd name="connsiteX55" fmla="*/ 330803 w 682085"/>
                <a:gd name="connsiteY55" fmla="*/ 470444 h 498828"/>
                <a:gd name="connsiteX56" fmla="*/ 329375 w 682085"/>
                <a:gd name="connsiteY56" fmla="*/ 459395 h 498828"/>
                <a:gd name="connsiteX57" fmla="*/ 307943 w 682085"/>
                <a:gd name="connsiteY57" fmla="*/ 454537 h 498828"/>
                <a:gd name="connsiteX58" fmla="*/ 314039 w 682085"/>
                <a:gd name="connsiteY58" fmla="*/ 440726 h 498828"/>
                <a:gd name="connsiteX59" fmla="*/ 337471 w 682085"/>
                <a:gd name="connsiteY59" fmla="*/ 445774 h 498828"/>
                <a:gd name="connsiteX60" fmla="*/ 336804 w 682085"/>
                <a:gd name="connsiteY60" fmla="*/ 417580 h 498828"/>
                <a:gd name="connsiteX61" fmla="*/ 321469 w 682085"/>
                <a:gd name="connsiteY61" fmla="*/ 425390 h 498828"/>
                <a:gd name="connsiteX62" fmla="*/ 320802 w 682085"/>
                <a:gd name="connsiteY62" fmla="*/ 410627 h 498828"/>
                <a:gd name="connsiteX63" fmla="*/ 298418 w 682085"/>
                <a:gd name="connsiteY63" fmla="*/ 410722 h 498828"/>
                <a:gd name="connsiteX64" fmla="*/ 290894 w 682085"/>
                <a:gd name="connsiteY64" fmla="*/ 391958 h 498828"/>
                <a:gd name="connsiteX65" fmla="*/ 284417 w 682085"/>
                <a:gd name="connsiteY65" fmla="*/ 402626 h 498828"/>
                <a:gd name="connsiteX66" fmla="*/ 276701 w 682085"/>
                <a:gd name="connsiteY66" fmla="*/ 397101 h 498828"/>
                <a:gd name="connsiteX67" fmla="*/ 235649 w 682085"/>
                <a:gd name="connsiteY67" fmla="*/ 407388 h 498828"/>
                <a:gd name="connsiteX68" fmla="*/ 231743 w 682085"/>
                <a:gd name="connsiteY68" fmla="*/ 395672 h 498828"/>
                <a:gd name="connsiteX69" fmla="*/ 222409 w 682085"/>
                <a:gd name="connsiteY69" fmla="*/ 395577 h 498828"/>
                <a:gd name="connsiteX70" fmla="*/ 227743 w 682085"/>
                <a:gd name="connsiteY70" fmla="*/ 381861 h 498828"/>
                <a:gd name="connsiteX71" fmla="*/ 205645 w 682085"/>
                <a:gd name="connsiteY71" fmla="*/ 389576 h 498828"/>
                <a:gd name="connsiteX72" fmla="*/ 171641 w 682085"/>
                <a:gd name="connsiteY72" fmla="*/ 357001 h 498828"/>
                <a:gd name="connsiteX73" fmla="*/ 125730 w 682085"/>
                <a:gd name="connsiteY73" fmla="*/ 381671 h 498828"/>
                <a:gd name="connsiteX74" fmla="*/ 91535 w 682085"/>
                <a:gd name="connsiteY74" fmla="*/ 388719 h 498828"/>
                <a:gd name="connsiteX75" fmla="*/ 91535 w 682085"/>
                <a:gd name="connsiteY75" fmla="*/ 388719 h 498828"/>
                <a:gd name="connsiteX76" fmla="*/ 91535 w 682085"/>
                <a:gd name="connsiteY76" fmla="*/ 388719 h 498828"/>
                <a:gd name="connsiteX77" fmla="*/ 91535 w 682085"/>
                <a:gd name="connsiteY77" fmla="*/ 388719 h 498828"/>
                <a:gd name="connsiteX78" fmla="*/ 86582 w 682085"/>
                <a:gd name="connsiteY78" fmla="*/ 388910 h 498828"/>
                <a:gd name="connsiteX79" fmla="*/ 86582 w 682085"/>
                <a:gd name="connsiteY79" fmla="*/ 388910 h 498828"/>
                <a:gd name="connsiteX80" fmla="*/ 84963 w 682085"/>
                <a:gd name="connsiteY80" fmla="*/ 377575 h 498828"/>
                <a:gd name="connsiteX81" fmla="*/ 81058 w 682085"/>
                <a:gd name="connsiteY81" fmla="*/ 385385 h 498828"/>
                <a:gd name="connsiteX82" fmla="*/ 18860 w 682085"/>
                <a:gd name="connsiteY82" fmla="*/ 366240 h 498828"/>
                <a:gd name="connsiteX83" fmla="*/ 0 w 682085"/>
                <a:gd name="connsiteY83" fmla="*/ 342047 h 498828"/>
                <a:gd name="connsiteX84" fmla="*/ 38672 w 682085"/>
                <a:gd name="connsiteY84" fmla="*/ 234315 h 498828"/>
                <a:gd name="connsiteX85" fmla="*/ 50387 w 682085"/>
                <a:gd name="connsiteY85" fmla="*/ 222409 h 498828"/>
                <a:gd name="connsiteX86" fmla="*/ 106966 w 682085"/>
                <a:gd name="connsiteY86" fmla="*/ 197548 h 498828"/>
                <a:gd name="connsiteX87" fmla="*/ 205740 w 682085"/>
                <a:gd name="connsiteY87" fmla="*/ 130493 h 498828"/>
                <a:gd name="connsiteX88" fmla="*/ 279559 w 682085"/>
                <a:gd name="connsiteY88" fmla="*/ 119634 h 498828"/>
                <a:gd name="connsiteX89" fmla="*/ 353568 w 682085"/>
                <a:gd name="connsiteY89" fmla="*/ 88297 h 498828"/>
                <a:gd name="connsiteX90" fmla="*/ 376904 w 682085"/>
                <a:gd name="connsiteY90" fmla="*/ 95060 h 498828"/>
                <a:gd name="connsiteX91" fmla="*/ 411290 w 682085"/>
                <a:gd name="connsiteY91" fmla="*/ 81439 h 498828"/>
                <a:gd name="connsiteX92" fmla="*/ 518922 w 682085"/>
                <a:gd name="connsiteY92" fmla="*/ 3524 h 49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82085" h="498828">
                  <a:moveTo>
                    <a:pt x="518922" y="3524"/>
                  </a:moveTo>
                  <a:lnTo>
                    <a:pt x="531019" y="8001"/>
                  </a:lnTo>
                  <a:lnTo>
                    <a:pt x="547021" y="0"/>
                  </a:lnTo>
                  <a:lnTo>
                    <a:pt x="548450" y="18764"/>
                  </a:lnTo>
                  <a:lnTo>
                    <a:pt x="572834" y="34862"/>
                  </a:lnTo>
                  <a:lnTo>
                    <a:pt x="608457" y="78010"/>
                  </a:lnTo>
                  <a:lnTo>
                    <a:pt x="637604" y="93631"/>
                  </a:lnTo>
                  <a:lnTo>
                    <a:pt x="679990" y="191357"/>
                  </a:lnTo>
                  <a:lnTo>
                    <a:pt x="679990" y="191357"/>
                  </a:lnTo>
                  <a:lnTo>
                    <a:pt x="665798" y="187738"/>
                  </a:lnTo>
                  <a:lnTo>
                    <a:pt x="664559" y="202597"/>
                  </a:lnTo>
                  <a:lnTo>
                    <a:pt x="651605" y="205359"/>
                  </a:lnTo>
                  <a:lnTo>
                    <a:pt x="652082" y="222123"/>
                  </a:lnTo>
                  <a:lnTo>
                    <a:pt x="641890" y="229552"/>
                  </a:lnTo>
                  <a:lnTo>
                    <a:pt x="648653" y="238125"/>
                  </a:lnTo>
                  <a:lnTo>
                    <a:pt x="663702" y="225076"/>
                  </a:lnTo>
                  <a:lnTo>
                    <a:pt x="666655" y="229552"/>
                  </a:lnTo>
                  <a:lnTo>
                    <a:pt x="645224" y="260414"/>
                  </a:lnTo>
                  <a:lnTo>
                    <a:pt x="654653" y="273177"/>
                  </a:lnTo>
                  <a:lnTo>
                    <a:pt x="643890" y="286703"/>
                  </a:lnTo>
                  <a:lnTo>
                    <a:pt x="654653" y="294227"/>
                  </a:lnTo>
                  <a:lnTo>
                    <a:pt x="642366" y="299657"/>
                  </a:lnTo>
                  <a:lnTo>
                    <a:pt x="651986" y="301276"/>
                  </a:lnTo>
                  <a:lnTo>
                    <a:pt x="655796" y="321187"/>
                  </a:lnTo>
                  <a:lnTo>
                    <a:pt x="665512" y="325092"/>
                  </a:lnTo>
                  <a:lnTo>
                    <a:pt x="652939" y="345285"/>
                  </a:lnTo>
                  <a:lnTo>
                    <a:pt x="664083" y="354715"/>
                  </a:lnTo>
                  <a:lnTo>
                    <a:pt x="669893" y="341189"/>
                  </a:lnTo>
                  <a:lnTo>
                    <a:pt x="682085" y="345952"/>
                  </a:lnTo>
                  <a:lnTo>
                    <a:pt x="651891" y="404435"/>
                  </a:lnTo>
                  <a:lnTo>
                    <a:pt x="651891" y="404435"/>
                  </a:lnTo>
                  <a:lnTo>
                    <a:pt x="643985" y="412151"/>
                  </a:lnTo>
                  <a:lnTo>
                    <a:pt x="638366" y="404912"/>
                  </a:lnTo>
                  <a:lnTo>
                    <a:pt x="628650" y="409388"/>
                  </a:lnTo>
                  <a:lnTo>
                    <a:pt x="608648" y="401768"/>
                  </a:lnTo>
                  <a:lnTo>
                    <a:pt x="597027" y="385100"/>
                  </a:lnTo>
                  <a:lnTo>
                    <a:pt x="582168" y="390719"/>
                  </a:lnTo>
                  <a:lnTo>
                    <a:pt x="558356" y="377575"/>
                  </a:lnTo>
                  <a:lnTo>
                    <a:pt x="521684" y="379289"/>
                  </a:lnTo>
                  <a:lnTo>
                    <a:pt x="522637" y="370622"/>
                  </a:lnTo>
                  <a:lnTo>
                    <a:pt x="505968" y="379480"/>
                  </a:lnTo>
                  <a:lnTo>
                    <a:pt x="502920" y="391672"/>
                  </a:lnTo>
                  <a:lnTo>
                    <a:pt x="492252" y="391196"/>
                  </a:lnTo>
                  <a:lnTo>
                    <a:pt x="477774" y="441392"/>
                  </a:lnTo>
                  <a:lnTo>
                    <a:pt x="448437" y="435963"/>
                  </a:lnTo>
                  <a:lnTo>
                    <a:pt x="450056" y="447393"/>
                  </a:lnTo>
                  <a:lnTo>
                    <a:pt x="432340" y="443964"/>
                  </a:lnTo>
                  <a:lnTo>
                    <a:pt x="423005" y="463395"/>
                  </a:lnTo>
                  <a:lnTo>
                    <a:pt x="388430" y="470063"/>
                  </a:lnTo>
                  <a:lnTo>
                    <a:pt x="394335" y="494256"/>
                  </a:lnTo>
                  <a:lnTo>
                    <a:pt x="372047" y="498828"/>
                  </a:lnTo>
                  <a:lnTo>
                    <a:pt x="358426" y="480731"/>
                  </a:lnTo>
                  <a:lnTo>
                    <a:pt x="351758" y="486541"/>
                  </a:lnTo>
                  <a:lnTo>
                    <a:pt x="354902" y="472063"/>
                  </a:lnTo>
                  <a:lnTo>
                    <a:pt x="345567" y="455585"/>
                  </a:lnTo>
                  <a:lnTo>
                    <a:pt x="330803" y="470444"/>
                  </a:lnTo>
                  <a:lnTo>
                    <a:pt x="329375" y="459395"/>
                  </a:lnTo>
                  <a:lnTo>
                    <a:pt x="307943" y="454537"/>
                  </a:lnTo>
                  <a:lnTo>
                    <a:pt x="314039" y="440726"/>
                  </a:lnTo>
                  <a:lnTo>
                    <a:pt x="337471" y="445774"/>
                  </a:lnTo>
                  <a:lnTo>
                    <a:pt x="336804" y="417580"/>
                  </a:lnTo>
                  <a:lnTo>
                    <a:pt x="321469" y="425390"/>
                  </a:lnTo>
                  <a:lnTo>
                    <a:pt x="320802" y="410627"/>
                  </a:lnTo>
                  <a:lnTo>
                    <a:pt x="298418" y="410722"/>
                  </a:lnTo>
                  <a:lnTo>
                    <a:pt x="290894" y="391958"/>
                  </a:lnTo>
                  <a:lnTo>
                    <a:pt x="284417" y="402626"/>
                  </a:lnTo>
                  <a:lnTo>
                    <a:pt x="276701" y="397101"/>
                  </a:lnTo>
                  <a:lnTo>
                    <a:pt x="235649" y="407388"/>
                  </a:lnTo>
                  <a:lnTo>
                    <a:pt x="231743" y="395672"/>
                  </a:lnTo>
                  <a:lnTo>
                    <a:pt x="222409" y="395577"/>
                  </a:lnTo>
                  <a:lnTo>
                    <a:pt x="227743" y="381861"/>
                  </a:lnTo>
                  <a:lnTo>
                    <a:pt x="205645" y="389576"/>
                  </a:lnTo>
                  <a:lnTo>
                    <a:pt x="171641" y="357001"/>
                  </a:lnTo>
                  <a:lnTo>
                    <a:pt x="125730" y="381671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86582" y="388910"/>
                  </a:lnTo>
                  <a:lnTo>
                    <a:pt x="86582" y="388910"/>
                  </a:lnTo>
                  <a:lnTo>
                    <a:pt x="84963" y="377575"/>
                  </a:lnTo>
                  <a:lnTo>
                    <a:pt x="81058" y="385385"/>
                  </a:lnTo>
                  <a:lnTo>
                    <a:pt x="18860" y="366240"/>
                  </a:lnTo>
                  <a:lnTo>
                    <a:pt x="0" y="342047"/>
                  </a:lnTo>
                  <a:lnTo>
                    <a:pt x="38672" y="234315"/>
                  </a:lnTo>
                  <a:lnTo>
                    <a:pt x="50387" y="222409"/>
                  </a:lnTo>
                  <a:lnTo>
                    <a:pt x="106966" y="197548"/>
                  </a:lnTo>
                  <a:lnTo>
                    <a:pt x="205740" y="130493"/>
                  </a:lnTo>
                  <a:lnTo>
                    <a:pt x="279559" y="119634"/>
                  </a:lnTo>
                  <a:lnTo>
                    <a:pt x="353568" y="88297"/>
                  </a:lnTo>
                  <a:lnTo>
                    <a:pt x="376904" y="95060"/>
                  </a:lnTo>
                  <a:lnTo>
                    <a:pt x="411290" y="81439"/>
                  </a:lnTo>
                  <a:lnTo>
                    <a:pt x="518922" y="352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>
                <a:solidFill>
                  <a:srgbClr val="2C6260"/>
                </a:solidFill>
                <a:latin typeface="Helvetica LT Std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861647F7-90D9-CF1F-B7EA-8DF2375F3581}"/>
                </a:ext>
              </a:extLst>
            </p:cNvPr>
            <p:cNvSpPr/>
            <p:nvPr/>
          </p:nvSpPr>
          <p:spPr>
            <a:xfrm>
              <a:off x="5050319" y="1955813"/>
              <a:ext cx="469306" cy="606254"/>
            </a:xfrm>
            <a:custGeom>
              <a:avLst/>
              <a:gdLst>
                <a:gd name="connsiteX0" fmla="*/ 20955 w 298989"/>
                <a:gd name="connsiteY0" fmla="*/ 87249 h 386238"/>
                <a:gd name="connsiteX1" fmla="*/ 17526 w 298989"/>
                <a:gd name="connsiteY1" fmla="*/ 71152 h 386238"/>
                <a:gd name="connsiteX2" fmla="*/ 28004 w 298989"/>
                <a:gd name="connsiteY2" fmla="*/ 64294 h 386238"/>
                <a:gd name="connsiteX3" fmla="*/ 8763 w 298989"/>
                <a:gd name="connsiteY3" fmla="*/ 65913 h 386238"/>
                <a:gd name="connsiteX4" fmla="*/ 12001 w 298989"/>
                <a:gd name="connsiteY4" fmla="*/ 42958 h 386238"/>
                <a:gd name="connsiteX5" fmla="*/ 0 w 298989"/>
                <a:gd name="connsiteY5" fmla="*/ 19240 h 386238"/>
                <a:gd name="connsiteX6" fmla="*/ 5715 w 298989"/>
                <a:gd name="connsiteY6" fmla="*/ 12954 h 386238"/>
                <a:gd name="connsiteX7" fmla="*/ 15907 w 298989"/>
                <a:gd name="connsiteY7" fmla="*/ 20955 h 386238"/>
                <a:gd name="connsiteX8" fmla="*/ 24289 w 298989"/>
                <a:gd name="connsiteY8" fmla="*/ 0 h 386238"/>
                <a:gd name="connsiteX9" fmla="*/ 29337 w 298989"/>
                <a:gd name="connsiteY9" fmla="*/ 10573 h 386238"/>
                <a:gd name="connsiteX10" fmla="*/ 63246 w 298989"/>
                <a:gd name="connsiteY10" fmla="*/ 4953 h 386238"/>
                <a:gd name="connsiteX11" fmla="*/ 63246 w 298989"/>
                <a:gd name="connsiteY11" fmla="*/ 4953 h 386238"/>
                <a:gd name="connsiteX12" fmla="*/ 88773 w 298989"/>
                <a:gd name="connsiteY12" fmla="*/ 4572 h 386238"/>
                <a:gd name="connsiteX13" fmla="*/ 108585 w 298989"/>
                <a:gd name="connsiteY13" fmla="*/ 24670 h 386238"/>
                <a:gd name="connsiteX14" fmla="*/ 150971 w 298989"/>
                <a:gd name="connsiteY14" fmla="*/ 5620 h 386238"/>
                <a:gd name="connsiteX15" fmla="*/ 164973 w 298989"/>
                <a:gd name="connsiteY15" fmla="*/ 17240 h 386238"/>
                <a:gd name="connsiteX16" fmla="*/ 159163 w 298989"/>
                <a:gd name="connsiteY16" fmla="*/ 31623 h 386238"/>
                <a:gd name="connsiteX17" fmla="*/ 168973 w 298989"/>
                <a:gd name="connsiteY17" fmla="*/ 41148 h 386238"/>
                <a:gd name="connsiteX18" fmla="*/ 181546 w 298989"/>
                <a:gd name="connsiteY18" fmla="*/ 22765 h 386238"/>
                <a:gd name="connsiteX19" fmla="*/ 193357 w 298989"/>
                <a:gd name="connsiteY19" fmla="*/ 38481 h 386238"/>
                <a:gd name="connsiteX20" fmla="*/ 214884 w 298989"/>
                <a:gd name="connsiteY20" fmla="*/ 38576 h 386238"/>
                <a:gd name="connsiteX21" fmla="*/ 227171 w 298989"/>
                <a:gd name="connsiteY21" fmla="*/ 52768 h 386238"/>
                <a:gd name="connsiteX22" fmla="*/ 265652 w 298989"/>
                <a:gd name="connsiteY22" fmla="*/ 41053 h 386238"/>
                <a:gd name="connsiteX23" fmla="*/ 265462 w 298989"/>
                <a:gd name="connsiteY23" fmla="*/ 56388 h 386238"/>
                <a:gd name="connsiteX24" fmla="*/ 283178 w 298989"/>
                <a:gd name="connsiteY24" fmla="*/ 61055 h 386238"/>
                <a:gd name="connsiteX25" fmla="*/ 286893 w 298989"/>
                <a:gd name="connsiteY25" fmla="*/ 79438 h 386238"/>
                <a:gd name="connsiteX26" fmla="*/ 298990 w 298989"/>
                <a:gd name="connsiteY26" fmla="*/ 80772 h 386238"/>
                <a:gd name="connsiteX27" fmla="*/ 297466 w 298989"/>
                <a:gd name="connsiteY27" fmla="*/ 106585 h 386238"/>
                <a:gd name="connsiteX28" fmla="*/ 297466 w 298989"/>
                <a:gd name="connsiteY28" fmla="*/ 106585 h 386238"/>
                <a:gd name="connsiteX29" fmla="*/ 284512 w 298989"/>
                <a:gd name="connsiteY29" fmla="*/ 114967 h 386238"/>
                <a:gd name="connsiteX30" fmla="*/ 276320 w 298989"/>
                <a:gd name="connsiteY30" fmla="*/ 129445 h 386238"/>
                <a:gd name="connsiteX31" fmla="*/ 281368 w 298989"/>
                <a:gd name="connsiteY31" fmla="*/ 142875 h 386238"/>
                <a:gd name="connsiteX32" fmla="*/ 274701 w 298989"/>
                <a:gd name="connsiteY32" fmla="*/ 145828 h 386238"/>
                <a:gd name="connsiteX33" fmla="*/ 281749 w 298989"/>
                <a:gd name="connsiteY33" fmla="*/ 182404 h 386238"/>
                <a:gd name="connsiteX34" fmla="*/ 294418 w 298989"/>
                <a:gd name="connsiteY34" fmla="*/ 191929 h 386238"/>
                <a:gd name="connsiteX35" fmla="*/ 294418 w 298989"/>
                <a:gd name="connsiteY35" fmla="*/ 191929 h 386238"/>
                <a:gd name="connsiteX36" fmla="*/ 258413 w 298989"/>
                <a:gd name="connsiteY36" fmla="*/ 208788 h 386238"/>
                <a:gd name="connsiteX37" fmla="*/ 256032 w 298989"/>
                <a:gd name="connsiteY37" fmla="*/ 233267 h 386238"/>
                <a:gd name="connsiteX38" fmla="*/ 249650 w 298989"/>
                <a:gd name="connsiteY38" fmla="*/ 240887 h 386238"/>
                <a:gd name="connsiteX39" fmla="*/ 235553 w 298989"/>
                <a:gd name="connsiteY39" fmla="*/ 239173 h 386238"/>
                <a:gd name="connsiteX40" fmla="*/ 229267 w 298989"/>
                <a:gd name="connsiteY40" fmla="*/ 257461 h 386238"/>
                <a:gd name="connsiteX41" fmla="*/ 222313 w 298989"/>
                <a:gd name="connsiteY41" fmla="*/ 255556 h 386238"/>
                <a:gd name="connsiteX42" fmla="*/ 242506 w 298989"/>
                <a:gd name="connsiteY42" fmla="*/ 281559 h 386238"/>
                <a:gd name="connsiteX43" fmla="*/ 230886 w 298989"/>
                <a:gd name="connsiteY43" fmla="*/ 287560 h 386238"/>
                <a:gd name="connsiteX44" fmla="*/ 224885 w 298989"/>
                <a:gd name="connsiteY44" fmla="*/ 316516 h 386238"/>
                <a:gd name="connsiteX45" fmla="*/ 192500 w 298989"/>
                <a:gd name="connsiteY45" fmla="*/ 314706 h 386238"/>
                <a:gd name="connsiteX46" fmla="*/ 209455 w 298989"/>
                <a:gd name="connsiteY46" fmla="*/ 335185 h 386238"/>
                <a:gd name="connsiteX47" fmla="*/ 196596 w 298989"/>
                <a:gd name="connsiteY47" fmla="*/ 340328 h 386238"/>
                <a:gd name="connsiteX48" fmla="*/ 187166 w 298989"/>
                <a:gd name="connsiteY48" fmla="*/ 375571 h 386238"/>
                <a:gd name="connsiteX49" fmla="*/ 187166 w 298989"/>
                <a:gd name="connsiteY49" fmla="*/ 375571 h 386238"/>
                <a:gd name="connsiteX50" fmla="*/ 181261 w 298989"/>
                <a:gd name="connsiteY50" fmla="*/ 386239 h 386238"/>
                <a:gd name="connsiteX51" fmla="*/ 166497 w 298989"/>
                <a:gd name="connsiteY51" fmla="*/ 386048 h 386238"/>
                <a:gd name="connsiteX52" fmla="*/ 156115 w 298989"/>
                <a:gd name="connsiteY52" fmla="*/ 382334 h 386238"/>
                <a:gd name="connsiteX53" fmla="*/ 153067 w 298989"/>
                <a:gd name="connsiteY53" fmla="*/ 370142 h 386238"/>
                <a:gd name="connsiteX54" fmla="*/ 139541 w 298989"/>
                <a:gd name="connsiteY54" fmla="*/ 370427 h 386238"/>
                <a:gd name="connsiteX55" fmla="*/ 129349 w 298989"/>
                <a:gd name="connsiteY55" fmla="*/ 342709 h 386238"/>
                <a:gd name="connsiteX56" fmla="*/ 133826 w 298989"/>
                <a:gd name="connsiteY56" fmla="*/ 318706 h 386238"/>
                <a:gd name="connsiteX57" fmla="*/ 122015 w 298989"/>
                <a:gd name="connsiteY57" fmla="*/ 306324 h 386238"/>
                <a:gd name="connsiteX58" fmla="*/ 102965 w 298989"/>
                <a:gd name="connsiteY58" fmla="*/ 304705 h 386238"/>
                <a:gd name="connsiteX59" fmla="*/ 105346 w 298989"/>
                <a:gd name="connsiteY59" fmla="*/ 282416 h 386238"/>
                <a:gd name="connsiteX60" fmla="*/ 86011 w 298989"/>
                <a:gd name="connsiteY60" fmla="*/ 282607 h 386238"/>
                <a:gd name="connsiteX61" fmla="*/ 76676 w 298989"/>
                <a:gd name="connsiteY61" fmla="*/ 261271 h 386238"/>
                <a:gd name="connsiteX62" fmla="*/ 61627 w 298989"/>
                <a:gd name="connsiteY62" fmla="*/ 254032 h 386238"/>
                <a:gd name="connsiteX63" fmla="*/ 64770 w 298989"/>
                <a:gd name="connsiteY63" fmla="*/ 238030 h 386238"/>
                <a:gd name="connsiteX64" fmla="*/ 50863 w 298989"/>
                <a:gd name="connsiteY64" fmla="*/ 229648 h 386238"/>
                <a:gd name="connsiteX65" fmla="*/ 70580 w 298989"/>
                <a:gd name="connsiteY65" fmla="*/ 203359 h 386238"/>
                <a:gd name="connsiteX66" fmla="*/ 52673 w 298989"/>
                <a:gd name="connsiteY66" fmla="*/ 194786 h 386238"/>
                <a:gd name="connsiteX67" fmla="*/ 51816 w 298989"/>
                <a:gd name="connsiteY67" fmla="*/ 152971 h 386238"/>
                <a:gd name="connsiteX68" fmla="*/ 59341 w 298989"/>
                <a:gd name="connsiteY68" fmla="*/ 147828 h 386238"/>
                <a:gd name="connsiteX69" fmla="*/ 50863 w 298989"/>
                <a:gd name="connsiteY69" fmla="*/ 144685 h 386238"/>
                <a:gd name="connsiteX70" fmla="*/ 53911 w 298989"/>
                <a:gd name="connsiteY70" fmla="*/ 135541 h 386238"/>
                <a:gd name="connsiteX71" fmla="*/ 38576 w 298989"/>
                <a:gd name="connsiteY71" fmla="*/ 129350 h 386238"/>
                <a:gd name="connsiteX72" fmla="*/ 45434 w 298989"/>
                <a:gd name="connsiteY72" fmla="*/ 117253 h 38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98989" h="386238">
                  <a:moveTo>
                    <a:pt x="20955" y="87249"/>
                  </a:moveTo>
                  <a:lnTo>
                    <a:pt x="17526" y="71152"/>
                  </a:lnTo>
                  <a:lnTo>
                    <a:pt x="28004" y="64294"/>
                  </a:lnTo>
                  <a:lnTo>
                    <a:pt x="8763" y="65913"/>
                  </a:lnTo>
                  <a:lnTo>
                    <a:pt x="12001" y="42958"/>
                  </a:lnTo>
                  <a:lnTo>
                    <a:pt x="0" y="19240"/>
                  </a:lnTo>
                  <a:lnTo>
                    <a:pt x="5715" y="12954"/>
                  </a:lnTo>
                  <a:lnTo>
                    <a:pt x="15907" y="20955"/>
                  </a:lnTo>
                  <a:lnTo>
                    <a:pt x="24289" y="0"/>
                  </a:lnTo>
                  <a:lnTo>
                    <a:pt x="29337" y="10573"/>
                  </a:lnTo>
                  <a:lnTo>
                    <a:pt x="63246" y="4953"/>
                  </a:lnTo>
                  <a:lnTo>
                    <a:pt x="63246" y="4953"/>
                  </a:lnTo>
                  <a:lnTo>
                    <a:pt x="88773" y="4572"/>
                  </a:lnTo>
                  <a:lnTo>
                    <a:pt x="108585" y="24670"/>
                  </a:lnTo>
                  <a:lnTo>
                    <a:pt x="150971" y="5620"/>
                  </a:lnTo>
                  <a:lnTo>
                    <a:pt x="164973" y="17240"/>
                  </a:lnTo>
                  <a:lnTo>
                    <a:pt x="159163" y="31623"/>
                  </a:lnTo>
                  <a:lnTo>
                    <a:pt x="168973" y="41148"/>
                  </a:lnTo>
                  <a:lnTo>
                    <a:pt x="181546" y="22765"/>
                  </a:lnTo>
                  <a:lnTo>
                    <a:pt x="193357" y="38481"/>
                  </a:lnTo>
                  <a:lnTo>
                    <a:pt x="214884" y="38576"/>
                  </a:lnTo>
                  <a:lnTo>
                    <a:pt x="227171" y="52768"/>
                  </a:lnTo>
                  <a:lnTo>
                    <a:pt x="265652" y="41053"/>
                  </a:lnTo>
                  <a:lnTo>
                    <a:pt x="265462" y="56388"/>
                  </a:lnTo>
                  <a:lnTo>
                    <a:pt x="283178" y="61055"/>
                  </a:lnTo>
                  <a:lnTo>
                    <a:pt x="286893" y="79438"/>
                  </a:lnTo>
                  <a:lnTo>
                    <a:pt x="298990" y="80772"/>
                  </a:lnTo>
                  <a:lnTo>
                    <a:pt x="297466" y="106585"/>
                  </a:lnTo>
                  <a:lnTo>
                    <a:pt x="297466" y="106585"/>
                  </a:lnTo>
                  <a:lnTo>
                    <a:pt x="284512" y="114967"/>
                  </a:lnTo>
                  <a:lnTo>
                    <a:pt x="276320" y="129445"/>
                  </a:lnTo>
                  <a:lnTo>
                    <a:pt x="281368" y="142875"/>
                  </a:lnTo>
                  <a:lnTo>
                    <a:pt x="274701" y="145828"/>
                  </a:lnTo>
                  <a:lnTo>
                    <a:pt x="281749" y="182404"/>
                  </a:lnTo>
                  <a:lnTo>
                    <a:pt x="294418" y="191929"/>
                  </a:lnTo>
                  <a:lnTo>
                    <a:pt x="294418" y="191929"/>
                  </a:lnTo>
                  <a:lnTo>
                    <a:pt x="258413" y="208788"/>
                  </a:lnTo>
                  <a:lnTo>
                    <a:pt x="256032" y="233267"/>
                  </a:lnTo>
                  <a:lnTo>
                    <a:pt x="249650" y="240887"/>
                  </a:lnTo>
                  <a:lnTo>
                    <a:pt x="235553" y="239173"/>
                  </a:lnTo>
                  <a:lnTo>
                    <a:pt x="229267" y="257461"/>
                  </a:lnTo>
                  <a:lnTo>
                    <a:pt x="222313" y="255556"/>
                  </a:lnTo>
                  <a:lnTo>
                    <a:pt x="242506" y="281559"/>
                  </a:lnTo>
                  <a:lnTo>
                    <a:pt x="230886" y="287560"/>
                  </a:lnTo>
                  <a:lnTo>
                    <a:pt x="224885" y="316516"/>
                  </a:lnTo>
                  <a:lnTo>
                    <a:pt x="192500" y="314706"/>
                  </a:lnTo>
                  <a:lnTo>
                    <a:pt x="209455" y="335185"/>
                  </a:lnTo>
                  <a:lnTo>
                    <a:pt x="196596" y="340328"/>
                  </a:lnTo>
                  <a:lnTo>
                    <a:pt x="187166" y="375571"/>
                  </a:lnTo>
                  <a:lnTo>
                    <a:pt x="187166" y="375571"/>
                  </a:lnTo>
                  <a:lnTo>
                    <a:pt x="181261" y="386239"/>
                  </a:lnTo>
                  <a:lnTo>
                    <a:pt x="166497" y="386048"/>
                  </a:lnTo>
                  <a:lnTo>
                    <a:pt x="156115" y="382334"/>
                  </a:lnTo>
                  <a:lnTo>
                    <a:pt x="153067" y="370142"/>
                  </a:lnTo>
                  <a:lnTo>
                    <a:pt x="139541" y="370427"/>
                  </a:lnTo>
                  <a:lnTo>
                    <a:pt x="129349" y="342709"/>
                  </a:lnTo>
                  <a:lnTo>
                    <a:pt x="133826" y="318706"/>
                  </a:lnTo>
                  <a:lnTo>
                    <a:pt x="122015" y="306324"/>
                  </a:lnTo>
                  <a:lnTo>
                    <a:pt x="102965" y="304705"/>
                  </a:lnTo>
                  <a:lnTo>
                    <a:pt x="105346" y="282416"/>
                  </a:lnTo>
                  <a:lnTo>
                    <a:pt x="86011" y="282607"/>
                  </a:lnTo>
                  <a:lnTo>
                    <a:pt x="76676" y="261271"/>
                  </a:lnTo>
                  <a:lnTo>
                    <a:pt x="61627" y="254032"/>
                  </a:lnTo>
                  <a:lnTo>
                    <a:pt x="64770" y="238030"/>
                  </a:lnTo>
                  <a:lnTo>
                    <a:pt x="50863" y="229648"/>
                  </a:lnTo>
                  <a:lnTo>
                    <a:pt x="70580" y="203359"/>
                  </a:lnTo>
                  <a:lnTo>
                    <a:pt x="52673" y="194786"/>
                  </a:lnTo>
                  <a:lnTo>
                    <a:pt x="51816" y="152971"/>
                  </a:lnTo>
                  <a:lnTo>
                    <a:pt x="59341" y="147828"/>
                  </a:lnTo>
                  <a:lnTo>
                    <a:pt x="50863" y="144685"/>
                  </a:lnTo>
                  <a:lnTo>
                    <a:pt x="53911" y="135541"/>
                  </a:lnTo>
                  <a:lnTo>
                    <a:pt x="38576" y="129350"/>
                  </a:lnTo>
                  <a:lnTo>
                    <a:pt x="45434" y="11725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FEDBE171-A685-D909-3C58-E57B90122C24}"/>
                </a:ext>
              </a:extLst>
            </p:cNvPr>
            <p:cNvSpPr/>
            <p:nvPr/>
          </p:nvSpPr>
          <p:spPr>
            <a:xfrm>
              <a:off x="3593663" y="3787889"/>
              <a:ext cx="693268" cy="1024580"/>
            </a:xfrm>
            <a:custGeom>
              <a:avLst/>
              <a:gdLst>
                <a:gd name="connsiteX0" fmla="*/ 2572 w 441674"/>
                <a:gd name="connsiteY0" fmla="*/ 76676 h 652748"/>
                <a:gd name="connsiteX1" fmla="*/ 18193 w 441674"/>
                <a:gd name="connsiteY1" fmla="*/ 80105 h 652748"/>
                <a:gd name="connsiteX2" fmla="*/ 21908 w 441674"/>
                <a:gd name="connsiteY2" fmla="*/ 68580 h 652748"/>
                <a:gd name="connsiteX3" fmla="*/ 35623 w 441674"/>
                <a:gd name="connsiteY3" fmla="*/ 70009 h 652748"/>
                <a:gd name="connsiteX4" fmla="*/ 43910 w 441674"/>
                <a:gd name="connsiteY4" fmla="*/ 59531 h 652748"/>
                <a:gd name="connsiteX5" fmla="*/ 72676 w 441674"/>
                <a:gd name="connsiteY5" fmla="*/ 71914 h 652748"/>
                <a:gd name="connsiteX6" fmla="*/ 86773 w 441674"/>
                <a:gd name="connsiteY6" fmla="*/ 69818 h 652748"/>
                <a:gd name="connsiteX7" fmla="*/ 90106 w 441674"/>
                <a:gd name="connsiteY7" fmla="*/ 60770 h 652748"/>
                <a:gd name="connsiteX8" fmla="*/ 118300 w 441674"/>
                <a:gd name="connsiteY8" fmla="*/ 64389 h 652748"/>
                <a:gd name="connsiteX9" fmla="*/ 140208 w 441674"/>
                <a:gd name="connsiteY9" fmla="*/ 43815 h 652748"/>
                <a:gd name="connsiteX10" fmla="*/ 135160 w 441674"/>
                <a:gd name="connsiteY10" fmla="*/ 25527 h 652748"/>
                <a:gd name="connsiteX11" fmla="*/ 159544 w 441674"/>
                <a:gd name="connsiteY11" fmla="*/ 14288 h 652748"/>
                <a:gd name="connsiteX12" fmla="*/ 173355 w 441674"/>
                <a:gd name="connsiteY12" fmla="*/ 15431 h 652748"/>
                <a:gd name="connsiteX13" fmla="*/ 164783 w 441674"/>
                <a:gd name="connsiteY13" fmla="*/ 31718 h 652748"/>
                <a:gd name="connsiteX14" fmla="*/ 173831 w 441674"/>
                <a:gd name="connsiteY14" fmla="*/ 22765 h 652748"/>
                <a:gd name="connsiteX15" fmla="*/ 193929 w 441674"/>
                <a:gd name="connsiteY15" fmla="*/ 24003 h 652748"/>
                <a:gd name="connsiteX16" fmla="*/ 198215 w 441674"/>
                <a:gd name="connsiteY16" fmla="*/ 9906 h 652748"/>
                <a:gd name="connsiteX17" fmla="*/ 220504 w 441674"/>
                <a:gd name="connsiteY17" fmla="*/ 12383 h 652748"/>
                <a:gd name="connsiteX18" fmla="*/ 250031 w 441674"/>
                <a:gd name="connsiteY18" fmla="*/ 1429 h 652748"/>
                <a:gd name="connsiteX19" fmla="*/ 274225 w 441674"/>
                <a:gd name="connsiteY19" fmla="*/ 8096 h 652748"/>
                <a:gd name="connsiteX20" fmla="*/ 282226 w 441674"/>
                <a:gd name="connsiteY20" fmla="*/ 0 h 652748"/>
                <a:gd name="connsiteX21" fmla="*/ 298894 w 441674"/>
                <a:gd name="connsiteY21" fmla="*/ 3715 h 652748"/>
                <a:gd name="connsiteX22" fmla="*/ 285845 w 441674"/>
                <a:gd name="connsiteY22" fmla="*/ 23908 h 652748"/>
                <a:gd name="connsiteX23" fmla="*/ 296037 w 441674"/>
                <a:gd name="connsiteY23" fmla="*/ 22003 h 652748"/>
                <a:gd name="connsiteX24" fmla="*/ 303847 w 441674"/>
                <a:gd name="connsiteY24" fmla="*/ 31433 h 652748"/>
                <a:gd name="connsiteX25" fmla="*/ 314611 w 441674"/>
                <a:gd name="connsiteY25" fmla="*/ 25527 h 652748"/>
                <a:gd name="connsiteX26" fmla="*/ 314611 w 441674"/>
                <a:gd name="connsiteY26" fmla="*/ 25527 h 652748"/>
                <a:gd name="connsiteX27" fmla="*/ 324612 w 441674"/>
                <a:gd name="connsiteY27" fmla="*/ 57531 h 652748"/>
                <a:gd name="connsiteX28" fmla="*/ 318230 w 441674"/>
                <a:gd name="connsiteY28" fmla="*/ 55150 h 652748"/>
                <a:gd name="connsiteX29" fmla="*/ 320897 w 441674"/>
                <a:gd name="connsiteY29" fmla="*/ 70771 h 652748"/>
                <a:gd name="connsiteX30" fmla="*/ 332994 w 441674"/>
                <a:gd name="connsiteY30" fmla="*/ 65818 h 652748"/>
                <a:gd name="connsiteX31" fmla="*/ 341852 w 441674"/>
                <a:gd name="connsiteY31" fmla="*/ 72866 h 652748"/>
                <a:gd name="connsiteX32" fmla="*/ 336994 w 441674"/>
                <a:gd name="connsiteY32" fmla="*/ 85439 h 652748"/>
                <a:gd name="connsiteX33" fmla="*/ 351377 w 441674"/>
                <a:gd name="connsiteY33" fmla="*/ 116110 h 652748"/>
                <a:gd name="connsiteX34" fmla="*/ 341090 w 441674"/>
                <a:gd name="connsiteY34" fmla="*/ 135064 h 652748"/>
                <a:gd name="connsiteX35" fmla="*/ 368427 w 441674"/>
                <a:gd name="connsiteY35" fmla="*/ 146971 h 652748"/>
                <a:gd name="connsiteX36" fmla="*/ 361093 w 441674"/>
                <a:gd name="connsiteY36" fmla="*/ 158305 h 652748"/>
                <a:gd name="connsiteX37" fmla="*/ 349758 w 441674"/>
                <a:gd name="connsiteY37" fmla="*/ 150686 h 652748"/>
                <a:gd name="connsiteX38" fmla="*/ 336137 w 441674"/>
                <a:gd name="connsiteY38" fmla="*/ 166211 h 652748"/>
                <a:gd name="connsiteX39" fmla="*/ 358235 w 441674"/>
                <a:gd name="connsiteY39" fmla="*/ 169736 h 652748"/>
                <a:gd name="connsiteX40" fmla="*/ 344805 w 441674"/>
                <a:gd name="connsiteY40" fmla="*/ 185356 h 652748"/>
                <a:gd name="connsiteX41" fmla="*/ 346329 w 441674"/>
                <a:gd name="connsiteY41" fmla="*/ 196501 h 652748"/>
                <a:gd name="connsiteX42" fmla="*/ 370142 w 441674"/>
                <a:gd name="connsiteY42" fmla="*/ 216979 h 652748"/>
                <a:gd name="connsiteX43" fmla="*/ 353949 w 441674"/>
                <a:gd name="connsiteY43" fmla="*/ 226504 h 652748"/>
                <a:gd name="connsiteX44" fmla="*/ 355759 w 441674"/>
                <a:gd name="connsiteY44" fmla="*/ 235839 h 652748"/>
                <a:gd name="connsiteX45" fmla="*/ 346424 w 441674"/>
                <a:gd name="connsiteY45" fmla="*/ 239363 h 652748"/>
                <a:gd name="connsiteX46" fmla="*/ 351758 w 441674"/>
                <a:gd name="connsiteY46" fmla="*/ 245269 h 652748"/>
                <a:gd name="connsiteX47" fmla="*/ 327850 w 441674"/>
                <a:gd name="connsiteY47" fmla="*/ 276796 h 652748"/>
                <a:gd name="connsiteX48" fmla="*/ 354901 w 441674"/>
                <a:gd name="connsiteY48" fmla="*/ 268414 h 652748"/>
                <a:gd name="connsiteX49" fmla="*/ 349758 w 441674"/>
                <a:gd name="connsiteY49" fmla="*/ 284607 h 652748"/>
                <a:gd name="connsiteX50" fmla="*/ 363950 w 441674"/>
                <a:gd name="connsiteY50" fmla="*/ 284417 h 652748"/>
                <a:gd name="connsiteX51" fmla="*/ 364046 w 441674"/>
                <a:gd name="connsiteY51" fmla="*/ 295751 h 652748"/>
                <a:gd name="connsiteX52" fmla="*/ 371570 w 441674"/>
                <a:gd name="connsiteY52" fmla="*/ 297561 h 652748"/>
                <a:gd name="connsiteX53" fmla="*/ 352044 w 441674"/>
                <a:gd name="connsiteY53" fmla="*/ 310801 h 652748"/>
                <a:gd name="connsiteX54" fmla="*/ 350139 w 441674"/>
                <a:gd name="connsiteY54" fmla="*/ 320897 h 652748"/>
                <a:gd name="connsiteX55" fmla="*/ 358045 w 441674"/>
                <a:gd name="connsiteY55" fmla="*/ 326327 h 652748"/>
                <a:gd name="connsiteX56" fmla="*/ 352425 w 441674"/>
                <a:gd name="connsiteY56" fmla="*/ 337280 h 652748"/>
                <a:gd name="connsiteX57" fmla="*/ 343090 w 441674"/>
                <a:gd name="connsiteY57" fmla="*/ 335852 h 652748"/>
                <a:gd name="connsiteX58" fmla="*/ 343852 w 441674"/>
                <a:gd name="connsiteY58" fmla="*/ 358712 h 652748"/>
                <a:gd name="connsiteX59" fmla="*/ 336994 w 441674"/>
                <a:gd name="connsiteY59" fmla="*/ 360045 h 652748"/>
                <a:gd name="connsiteX60" fmla="*/ 338518 w 441674"/>
                <a:gd name="connsiteY60" fmla="*/ 367951 h 652748"/>
                <a:gd name="connsiteX61" fmla="*/ 351282 w 441674"/>
                <a:gd name="connsiteY61" fmla="*/ 368903 h 652748"/>
                <a:gd name="connsiteX62" fmla="*/ 345948 w 441674"/>
                <a:gd name="connsiteY62" fmla="*/ 407670 h 652748"/>
                <a:gd name="connsiteX63" fmla="*/ 368427 w 441674"/>
                <a:gd name="connsiteY63" fmla="*/ 423101 h 652748"/>
                <a:gd name="connsiteX64" fmla="*/ 360521 w 441674"/>
                <a:gd name="connsiteY64" fmla="*/ 434435 h 652748"/>
                <a:gd name="connsiteX65" fmla="*/ 369951 w 441674"/>
                <a:gd name="connsiteY65" fmla="*/ 439103 h 652748"/>
                <a:gd name="connsiteX66" fmla="*/ 361283 w 441674"/>
                <a:gd name="connsiteY66" fmla="*/ 449580 h 652748"/>
                <a:gd name="connsiteX67" fmla="*/ 385763 w 441674"/>
                <a:gd name="connsiteY67" fmla="*/ 461581 h 652748"/>
                <a:gd name="connsiteX68" fmla="*/ 404431 w 441674"/>
                <a:gd name="connsiteY68" fmla="*/ 436817 h 652748"/>
                <a:gd name="connsiteX69" fmla="*/ 425196 w 441674"/>
                <a:gd name="connsiteY69" fmla="*/ 447580 h 652748"/>
                <a:gd name="connsiteX70" fmla="*/ 415004 w 441674"/>
                <a:gd name="connsiteY70" fmla="*/ 462629 h 652748"/>
                <a:gd name="connsiteX71" fmla="*/ 423291 w 441674"/>
                <a:gd name="connsiteY71" fmla="*/ 476536 h 652748"/>
                <a:gd name="connsiteX72" fmla="*/ 406527 w 441674"/>
                <a:gd name="connsiteY72" fmla="*/ 483203 h 652748"/>
                <a:gd name="connsiteX73" fmla="*/ 412242 w 441674"/>
                <a:gd name="connsiteY73" fmla="*/ 504730 h 652748"/>
                <a:gd name="connsiteX74" fmla="*/ 400145 w 441674"/>
                <a:gd name="connsiteY74" fmla="*/ 514160 h 652748"/>
                <a:gd name="connsiteX75" fmla="*/ 398050 w 441674"/>
                <a:gd name="connsiteY75" fmla="*/ 529400 h 652748"/>
                <a:gd name="connsiteX76" fmla="*/ 410527 w 441674"/>
                <a:gd name="connsiteY76" fmla="*/ 532162 h 652748"/>
                <a:gd name="connsiteX77" fmla="*/ 423386 w 441674"/>
                <a:gd name="connsiteY77" fmla="*/ 549212 h 652748"/>
                <a:gd name="connsiteX78" fmla="*/ 441674 w 441674"/>
                <a:gd name="connsiteY78" fmla="*/ 545306 h 652748"/>
                <a:gd name="connsiteX79" fmla="*/ 431387 w 441674"/>
                <a:gd name="connsiteY79" fmla="*/ 581311 h 652748"/>
                <a:gd name="connsiteX80" fmla="*/ 431387 w 441674"/>
                <a:gd name="connsiteY80" fmla="*/ 581311 h 652748"/>
                <a:gd name="connsiteX81" fmla="*/ 422053 w 441674"/>
                <a:gd name="connsiteY81" fmla="*/ 589407 h 652748"/>
                <a:gd name="connsiteX82" fmla="*/ 409004 w 441674"/>
                <a:gd name="connsiteY82" fmla="*/ 576072 h 652748"/>
                <a:gd name="connsiteX83" fmla="*/ 394049 w 441674"/>
                <a:gd name="connsiteY83" fmla="*/ 575596 h 652748"/>
                <a:gd name="connsiteX84" fmla="*/ 393287 w 441674"/>
                <a:gd name="connsiteY84" fmla="*/ 584740 h 652748"/>
                <a:gd name="connsiteX85" fmla="*/ 381190 w 441674"/>
                <a:gd name="connsiteY85" fmla="*/ 583787 h 652748"/>
                <a:gd name="connsiteX86" fmla="*/ 379857 w 441674"/>
                <a:gd name="connsiteY86" fmla="*/ 594551 h 652748"/>
                <a:gd name="connsiteX87" fmla="*/ 362521 w 441674"/>
                <a:gd name="connsiteY87" fmla="*/ 605885 h 652748"/>
                <a:gd name="connsiteX88" fmla="*/ 340709 w 441674"/>
                <a:gd name="connsiteY88" fmla="*/ 604838 h 652748"/>
                <a:gd name="connsiteX89" fmla="*/ 346900 w 441674"/>
                <a:gd name="connsiteY89" fmla="*/ 618744 h 652748"/>
                <a:gd name="connsiteX90" fmla="*/ 332422 w 441674"/>
                <a:gd name="connsiteY90" fmla="*/ 635794 h 652748"/>
                <a:gd name="connsiteX91" fmla="*/ 340138 w 441674"/>
                <a:gd name="connsiteY91" fmla="*/ 639699 h 652748"/>
                <a:gd name="connsiteX92" fmla="*/ 314515 w 441674"/>
                <a:gd name="connsiteY92" fmla="*/ 652748 h 652748"/>
                <a:gd name="connsiteX93" fmla="*/ 314515 w 441674"/>
                <a:gd name="connsiteY93" fmla="*/ 652748 h 652748"/>
                <a:gd name="connsiteX94" fmla="*/ 300990 w 441674"/>
                <a:gd name="connsiteY94" fmla="*/ 647605 h 652748"/>
                <a:gd name="connsiteX95" fmla="*/ 300323 w 441674"/>
                <a:gd name="connsiteY95" fmla="*/ 635794 h 652748"/>
                <a:gd name="connsiteX96" fmla="*/ 290513 w 441674"/>
                <a:gd name="connsiteY96" fmla="*/ 629698 h 652748"/>
                <a:gd name="connsiteX97" fmla="*/ 292322 w 441674"/>
                <a:gd name="connsiteY97" fmla="*/ 614458 h 652748"/>
                <a:gd name="connsiteX98" fmla="*/ 280988 w 441674"/>
                <a:gd name="connsiteY98" fmla="*/ 620649 h 652748"/>
                <a:gd name="connsiteX99" fmla="*/ 279083 w 441674"/>
                <a:gd name="connsiteY99" fmla="*/ 605123 h 652748"/>
                <a:gd name="connsiteX100" fmla="*/ 271177 w 441674"/>
                <a:gd name="connsiteY100" fmla="*/ 610838 h 652748"/>
                <a:gd name="connsiteX101" fmla="*/ 252984 w 441674"/>
                <a:gd name="connsiteY101" fmla="*/ 606171 h 652748"/>
                <a:gd name="connsiteX102" fmla="*/ 240316 w 441674"/>
                <a:gd name="connsiteY102" fmla="*/ 586169 h 652748"/>
                <a:gd name="connsiteX103" fmla="*/ 211264 w 441674"/>
                <a:gd name="connsiteY103" fmla="*/ 592931 h 652748"/>
                <a:gd name="connsiteX104" fmla="*/ 208026 w 441674"/>
                <a:gd name="connsiteY104" fmla="*/ 582454 h 652748"/>
                <a:gd name="connsiteX105" fmla="*/ 196405 w 441674"/>
                <a:gd name="connsiteY105" fmla="*/ 588073 h 652748"/>
                <a:gd name="connsiteX106" fmla="*/ 188309 w 441674"/>
                <a:gd name="connsiteY106" fmla="*/ 582835 h 652748"/>
                <a:gd name="connsiteX107" fmla="*/ 188881 w 441674"/>
                <a:gd name="connsiteY107" fmla="*/ 571024 h 652748"/>
                <a:gd name="connsiteX108" fmla="*/ 180784 w 441674"/>
                <a:gd name="connsiteY108" fmla="*/ 581025 h 652748"/>
                <a:gd name="connsiteX109" fmla="*/ 155258 w 441674"/>
                <a:gd name="connsiteY109" fmla="*/ 575501 h 652748"/>
                <a:gd name="connsiteX110" fmla="*/ 152305 w 441674"/>
                <a:gd name="connsiteY110" fmla="*/ 561213 h 652748"/>
                <a:gd name="connsiteX111" fmla="*/ 136588 w 441674"/>
                <a:gd name="connsiteY111" fmla="*/ 552450 h 652748"/>
                <a:gd name="connsiteX112" fmla="*/ 110204 w 441674"/>
                <a:gd name="connsiteY112" fmla="*/ 557689 h 652748"/>
                <a:gd name="connsiteX113" fmla="*/ 103822 w 441674"/>
                <a:gd name="connsiteY113" fmla="*/ 549783 h 652748"/>
                <a:gd name="connsiteX114" fmla="*/ 115919 w 441674"/>
                <a:gd name="connsiteY114" fmla="*/ 545592 h 652748"/>
                <a:gd name="connsiteX115" fmla="*/ 97155 w 441674"/>
                <a:gd name="connsiteY115" fmla="*/ 540544 h 652748"/>
                <a:gd name="connsiteX116" fmla="*/ 90678 w 441674"/>
                <a:gd name="connsiteY116" fmla="*/ 530162 h 652748"/>
                <a:gd name="connsiteX117" fmla="*/ 81725 w 441674"/>
                <a:gd name="connsiteY117" fmla="*/ 532733 h 652748"/>
                <a:gd name="connsiteX118" fmla="*/ 82677 w 441674"/>
                <a:gd name="connsiteY118" fmla="*/ 511493 h 652748"/>
                <a:gd name="connsiteX119" fmla="*/ 57531 w 441674"/>
                <a:gd name="connsiteY119" fmla="*/ 495681 h 652748"/>
                <a:gd name="connsiteX120" fmla="*/ 64389 w 441674"/>
                <a:gd name="connsiteY120" fmla="*/ 482822 h 652748"/>
                <a:gd name="connsiteX121" fmla="*/ 58769 w 441674"/>
                <a:gd name="connsiteY121" fmla="*/ 462153 h 652748"/>
                <a:gd name="connsiteX122" fmla="*/ 58769 w 441674"/>
                <a:gd name="connsiteY122" fmla="*/ 462153 h 652748"/>
                <a:gd name="connsiteX123" fmla="*/ 71152 w 441674"/>
                <a:gd name="connsiteY123" fmla="*/ 463010 h 652748"/>
                <a:gd name="connsiteX124" fmla="*/ 79248 w 441674"/>
                <a:gd name="connsiteY124" fmla="*/ 450056 h 652748"/>
                <a:gd name="connsiteX125" fmla="*/ 99155 w 441674"/>
                <a:gd name="connsiteY125" fmla="*/ 454914 h 652748"/>
                <a:gd name="connsiteX126" fmla="*/ 102584 w 441674"/>
                <a:gd name="connsiteY126" fmla="*/ 442722 h 652748"/>
                <a:gd name="connsiteX127" fmla="*/ 115919 w 441674"/>
                <a:gd name="connsiteY127" fmla="*/ 438721 h 652748"/>
                <a:gd name="connsiteX128" fmla="*/ 117634 w 441674"/>
                <a:gd name="connsiteY128" fmla="*/ 430339 h 652748"/>
                <a:gd name="connsiteX129" fmla="*/ 134207 w 441674"/>
                <a:gd name="connsiteY129" fmla="*/ 430530 h 652748"/>
                <a:gd name="connsiteX130" fmla="*/ 141922 w 441674"/>
                <a:gd name="connsiteY130" fmla="*/ 415957 h 652748"/>
                <a:gd name="connsiteX131" fmla="*/ 115538 w 441674"/>
                <a:gd name="connsiteY131" fmla="*/ 399383 h 652748"/>
                <a:gd name="connsiteX132" fmla="*/ 109728 w 441674"/>
                <a:gd name="connsiteY132" fmla="*/ 412242 h 652748"/>
                <a:gd name="connsiteX133" fmla="*/ 101441 w 441674"/>
                <a:gd name="connsiteY133" fmla="*/ 408622 h 652748"/>
                <a:gd name="connsiteX134" fmla="*/ 102965 w 441674"/>
                <a:gd name="connsiteY134" fmla="*/ 389001 h 652748"/>
                <a:gd name="connsiteX135" fmla="*/ 114395 w 441674"/>
                <a:gd name="connsiteY135" fmla="*/ 375761 h 652748"/>
                <a:gd name="connsiteX136" fmla="*/ 98965 w 441674"/>
                <a:gd name="connsiteY136" fmla="*/ 338328 h 652748"/>
                <a:gd name="connsiteX137" fmla="*/ 114205 w 441674"/>
                <a:gd name="connsiteY137" fmla="*/ 335375 h 652748"/>
                <a:gd name="connsiteX138" fmla="*/ 116586 w 441674"/>
                <a:gd name="connsiteY138" fmla="*/ 322231 h 652748"/>
                <a:gd name="connsiteX139" fmla="*/ 106966 w 441674"/>
                <a:gd name="connsiteY139" fmla="*/ 306800 h 652748"/>
                <a:gd name="connsiteX140" fmla="*/ 112109 w 441674"/>
                <a:gd name="connsiteY140" fmla="*/ 280321 h 652748"/>
                <a:gd name="connsiteX141" fmla="*/ 94583 w 441674"/>
                <a:gd name="connsiteY141" fmla="*/ 269748 h 652748"/>
                <a:gd name="connsiteX142" fmla="*/ 103727 w 441674"/>
                <a:gd name="connsiteY142" fmla="*/ 256413 h 652748"/>
                <a:gd name="connsiteX143" fmla="*/ 86868 w 441674"/>
                <a:gd name="connsiteY143" fmla="*/ 243269 h 652748"/>
                <a:gd name="connsiteX144" fmla="*/ 96107 w 441674"/>
                <a:gd name="connsiteY144" fmla="*/ 235268 h 652748"/>
                <a:gd name="connsiteX145" fmla="*/ 68008 w 441674"/>
                <a:gd name="connsiteY145" fmla="*/ 196310 h 652748"/>
                <a:gd name="connsiteX146" fmla="*/ 79343 w 441674"/>
                <a:gd name="connsiteY146" fmla="*/ 172403 h 652748"/>
                <a:gd name="connsiteX147" fmla="*/ 52102 w 441674"/>
                <a:gd name="connsiteY147" fmla="*/ 158210 h 652748"/>
                <a:gd name="connsiteX148" fmla="*/ 26860 w 441674"/>
                <a:gd name="connsiteY148" fmla="*/ 129350 h 652748"/>
                <a:gd name="connsiteX149" fmla="*/ 35909 w 441674"/>
                <a:gd name="connsiteY149" fmla="*/ 108395 h 652748"/>
                <a:gd name="connsiteX150" fmla="*/ 15526 w 441674"/>
                <a:gd name="connsiteY150" fmla="*/ 100679 h 652748"/>
                <a:gd name="connsiteX151" fmla="*/ 17621 w 441674"/>
                <a:gd name="connsiteY151" fmla="*/ 92869 h 652748"/>
                <a:gd name="connsiteX152" fmla="*/ 8096 w 441674"/>
                <a:gd name="connsiteY152" fmla="*/ 94012 h 652748"/>
                <a:gd name="connsiteX153" fmla="*/ 13906 w 441674"/>
                <a:gd name="connsiteY153" fmla="*/ 84677 h 652748"/>
                <a:gd name="connsiteX154" fmla="*/ 0 w 441674"/>
                <a:gd name="connsiteY154" fmla="*/ 82868 h 65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41674" h="652748">
                  <a:moveTo>
                    <a:pt x="2572" y="76676"/>
                  </a:moveTo>
                  <a:lnTo>
                    <a:pt x="18193" y="80105"/>
                  </a:lnTo>
                  <a:lnTo>
                    <a:pt x="21908" y="68580"/>
                  </a:lnTo>
                  <a:lnTo>
                    <a:pt x="35623" y="70009"/>
                  </a:lnTo>
                  <a:lnTo>
                    <a:pt x="43910" y="59531"/>
                  </a:lnTo>
                  <a:lnTo>
                    <a:pt x="72676" y="71914"/>
                  </a:lnTo>
                  <a:lnTo>
                    <a:pt x="86773" y="69818"/>
                  </a:lnTo>
                  <a:lnTo>
                    <a:pt x="90106" y="60770"/>
                  </a:lnTo>
                  <a:lnTo>
                    <a:pt x="118300" y="64389"/>
                  </a:lnTo>
                  <a:lnTo>
                    <a:pt x="140208" y="43815"/>
                  </a:lnTo>
                  <a:lnTo>
                    <a:pt x="135160" y="25527"/>
                  </a:lnTo>
                  <a:lnTo>
                    <a:pt x="159544" y="14288"/>
                  </a:lnTo>
                  <a:lnTo>
                    <a:pt x="173355" y="15431"/>
                  </a:lnTo>
                  <a:lnTo>
                    <a:pt x="164783" y="31718"/>
                  </a:lnTo>
                  <a:lnTo>
                    <a:pt x="173831" y="22765"/>
                  </a:lnTo>
                  <a:lnTo>
                    <a:pt x="193929" y="24003"/>
                  </a:lnTo>
                  <a:lnTo>
                    <a:pt x="198215" y="9906"/>
                  </a:lnTo>
                  <a:lnTo>
                    <a:pt x="220504" y="12383"/>
                  </a:lnTo>
                  <a:lnTo>
                    <a:pt x="250031" y="1429"/>
                  </a:lnTo>
                  <a:lnTo>
                    <a:pt x="274225" y="8096"/>
                  </a:lnTo>
                  <a:lnTo>
                    <a:pt x="282226" y="0"/>
                  </a:lnTo>
                  <a:lnTo>
                    <a:pt x="298894" y="3715"/>
                  </a:lnTo>
                  <a:lnTo>
                    <a:pt x="285845" y="23908"/>
                  </a:lnTo>
                  <a:lnTo>
                    <a:pt x="296037" y="22003"/>
                  </a:lnTo>
                  <a:lnTo>
                    <a:pt x="303847" y="31433"/>
                  </a:lnTo>
                  <a:lnTo>
                    <a:pt x="314611" y="25527"/>
                  </a:lnTo>
                  <a:lnTo>
                    <a:pt x="314611" y="25527"/>
                  </a:lnTo>
                  <a:lnTo>
                    <a:pt x="324612" y="57531"/>
                  </a:lnTo>
                  <a:lnTo>
                    <a:pt x="318230" y="55150"/>
                  </a:lnTo>
                  <a:lnTo>
                    <a:pt x="320897" y="70771"/>
                  </a:lnTo>
                  <a:lnTo>
                    <a:pt x="332994" y="65818"/>
                  </a:lnTo>
                  <a:lnTo>
                    <a:pt x="341852" y="72866"/>
                  </a:lnTo>
                  <a:lnTo>
                    <a:pt x="336994" y="85439"/>
                  </a:lnTo>
                  <a:lnTo>
                    <a:pt x="351377" y="116110"/>
                  </a:lnTo>
                  <a:lnTo>
                    <a:pt x="341090" y="135064"/>
                  </a:lnTo>
                  <a:lnTo>
                    <a:pt x="368427" y="146971"/>
                  </a:lnTo>
                  <a:lnTo>
                    <a:pt x="361093" y="158305"/>
                  </a:lnTo>
                  <a:lnTo>
                    <a:pt x="349758" y="150686"/>
                  </a:lnTo>
                  <a:lnTo>
                    <a:pt x="336137" y="166211"/>
                  </a:lnTo>
                  <a:lnTo>
                    <a:pt x="358235" y="169736"/>
                  </a:lnTo>
                  <a:lnTo>
                    <a:pt x="344805" y="185356"/>
                  </a:lnTo>
                  <a:lnTo>
                    <a:pt x="346329" y="196501"/>
                  </a:lnTo>
                  <a:lnTo>
                    <a:pt x="370142" y="216979"/>
                  </a:lnTo>
                  <a:lnTo>
                    <a:pt x="353949" y="226504"/>
                  </a:lnTo>
                  <a:lnTo>
                    <a:pt x="355759" y="235839"/>
                  </a:lnTo>
                  <a:lnTo>
                    <a:pt x="346424" y="239363"/>
                  </a:lnTo>
                  <a:lnTo>
                    <a:pt x="351758" y="245269"/>
                  </a:lnTo>
                  <a:lnTo>
                    <a:pt x="327850" y="276796"/>
                  </a:lnTo>
                  <a:lnTo>
                    <a:pt x="354901" y="268414"/>
                  </a:lnTo>
                  <a:lnTo>
                    <a:pt x="349758" y="284607"/>
                  </a:lnTo>
                  <a:lnTo>
                    <a:pt x="363950" y="284417"/>
                  </a:lnTo>
                  <a:lnTo>
                    <a:pt x="364046" y="295751"/>
                  </a:lnTo>
                  <a:lnTo>
                    <a:pt x="371570" y="297561"/>
                  </a:lnTo>
                  <a:lnTo>
                    <a:pt x="352044" y="310801"/>
                  </a:lnTo>
                  <a:lnTo>
                    <a:pt x="350139" y="320897"/>
                  </a:lnTo>
                  <a:lnTo>
                    <a:pt x="358045" y="326327"/>
                  </a:lnTo>
                  <a:lnTo>
                    <a:pt x="352425" y="337280"/>
                  </a:lnTo>
                  <a:lnTo>
                    <a:pt x="343090" y="335852"/>
                  </a:lnTo>
                  <a:lnTo>
                    <a:pt x="343852" y="358712"/>
                  </a:lnTo>
                  <a:lnTo>
                    <a:pt x="336994" y="360045"/>
                  </a:lnTo>
                  <a:lnTo>
                    <a:pt x="338518" y="367951"/>
                  </a:lnTo>
                  <a:lnTo>
                    <a:pt x="351282" y="368903"/>
                  </a:lnTo>
                  <a:lnTo>
                    <a:pt x="345948" y="407670"/>
                  </a:lnTo>
                  <a:lnTo>
                    <a:pt x="368427" y="423101"/>
                  </a:lnTo>
                  <a:lnTo>
                    <a:pt x="360521" y="434435"/>
                  </a:lnTo>
                  <a:lnTo>
                    <a:pt x="369951" y="439103"/>
                  </a:lnTo>
                  <a:lnTo>
                    <a:pt x="361283" y="449580"/>
                  </a:lnTo>
                  <a:lnTo>
                    <a:pt x="385763" y="461581"/>
                  </a:lnTo>
                  <a:lnTo>
                    <a:pt x="404431" y="436817"/>
                  </a:lnTo>
                  <a:lnTo>
                    <a:pt x="425196" y="447580"/>
                  </a:lnTo>
                  <a:lnTo>
                    <a:pt x="415004" y="462629"/>
                  </a:lnTo>
                  <a:lnTo>
                    <a:pt x="423291" y="476536"/>
                  </a:lnTo>
                  <a:lnTo>
                    <a:pt x="406527" y="483203"/>
                  </a:lnTo>
                  <a:lnTo>
                    <a:pt x="412242" y="504730"/>
                  </a:lnTo>
                  <a:lnTo>
                    <a:pt x="400145" y="514160"/>
                  </a:lnTo>
                  <a:lnTo>
                    <a:pt x="398050" y="529400"/>
                  </a:lnTo>
                  <a:lnTo>
                    <a:pt x="410527" y="532162"/>
                  </a:lnTo>
                  <a:lnTo>
                    <a:pt x="423386" y="549212"/>
                  </a:lnTo>
                  <a:lnTo>
                    <a:pt x="441674" y="545306"/>
                  </a:lnTo>
                  <a:lnTo>
                    <a:pt x="431387" y="581311"/>
                  </a:lnTo>
                  <a:lnTo>
                    <a:pt x="431387" y="581311"/>
                  </a:lnTo>
                  <a:lnTo>
                    <a:pt x="422053" y="589407"/>
                  </a:lnTo>
                  <a:lnTo>
                    <a:pt x="409004" y="576072"/>
                  </a:lnTo>
                  <a:lnTo>
                    <a:pt x="394049" y="575596"/>
                  </a:lnTo>
                  <a:lnTo>
                    <a:pt x="393287" y="584740"/>
                  </a:lnTo>
                  <a:lnTo>
                    <a:pt x="381190" y="583787"/>
                  </a:lnTo>
                  <a:lnTo>
                    <a:pt x="379857" y="594551"/>
                  </a:lnTo>
                  <a:lnTo>
                    <a:pt x="362521" y="605885"/>
                  </a:lnTo>
                  <a:lnTo>
                    <a:pt x="340709" y="604838"/>
                  </a:lnTo>
                  <a:lnTo>
                    <a:pt x="346900" y="618744"/>
                  </a:lnTo>
                  <a:lnTo>
                    <a:pt x="332422" y="635794"/>
                  </a:lnTo>
                  <a:lnTo>
                    <a:pt x="340138" y="639699"/>
                  </a:lnTo>
                  <a:lnTo>
                    <a:pt x="314515" y="652748"/>
                  </a:lnTo>
                  <a:lnTo>
                    <a:pt x="314515" y="652748"/>
                  </a:lnTo>
                  <a:lnTo>
                    <a:pt x="300990" y="647605"/>
                  </a:lnTo>
                  <a:lnTo>
                    <a:pt x="300323" y="635794"/>
                  </a:lnTo>
                  <a:lnTo>
                    <a:pt x="290513" y="629698"/>
                  </a:lnTo>
                  <a:lnTo>
                    <a:pt x="292322" y="614458"/>
                  </a:lnTo>
                  <a:lnTo>
                    <a:pt x="280988" y="620649"/>
                  </a:lnTo>
                  <a:lnTo>
                    <a:pt x="279083" y="605123"/>
                  </a:lnTo>
                  <a:lnTo>
                    <a:pt x="271177" y="610838"/>
                  </a:lnTo>
                  <a:lnTo>
                    <a:pt x="252984" y="606171"/>
                  </a:lnTo>
                  <a:lnTo>
                    <a:pt x="240316" y="586169"/>
                  </a:lnTo>
                  <a:lnTo>
                    <a:pt x="211264" y="592931"/>
                  </a:lnTo>
                  <a:lnTo>
                    <a:pt x="208026" y="582454"/>
                  </a:lnTo>
                  <a:lnTo>
                    <a:pt x="196405" y="588073"/>
                  </a:lnTo>
                  <a:lnTo>
                    <a:pt x="188309" y="582835"/>
                  </a:lnTo>
                  <a:lnTo>
                    <a:pt x="188881" y="571024"/>
                  </a:lnTo>
                  <a:lnTo>
                    <a:pt x="180784" y="581025"/>
                  </a:lnTo>
                  <a:lnTo>
                    <a:pt x="155258" y="575501"/>
                  </a:lnTo>
                  <a:lnTo>
                    <a:pt x="152305" y="561213"/>
                  </a:lnTo>
                  <a:lnTo>
                    <a:pt x="136588" y="552450"/>
                  </a:lnTo>
                  <a:lnTo>
                    <a:pt x="110204" y="557689"/>
                  </a:lnTo>
                  <a:lnTo>
                    <a:pt x="103822" y="549783"/>
                  </a:lnTo>
                  <a:lnTo>
                    <a:pt x="115919" y="545592"/>
                  </a:lnTo>
                  <a:lnTo>
                    <a:pt x="97155" y="540544"/>
                  </a:lnTo>
                  <a:lnTo>
                    <a:pt x="90678" y="530162"/>
                  </a:lnTo>
                  <a:lnTo>
                    <a:pt x="81725" y="532733"/>
                  </a:lnTo>
                  <a:lnTo>
                    <a:pt x="82677" y="511493"/>
                  </a:lnTo>
                  <a:lnTo>
                    <a:pt x="57531" y="495681"/>
                  </a:lnTo>
                  <a:lnTo>
                    <a:pt x="64389" y="482822"/>
                  </a:lnTo>
                  <a:lnTo>
                    <a:pt x="58769" y="462153"/>
                  </a:lnTo>
                  <a:lnTo>
                    <a:pt x="58769" y="462153"/>
                  </a:lnTo>
                  <a:lnTo>
                    <a:pt x="71152" y="463010"/>
                  </a:lnTo>
                  <a:lnTo>
                    <a:pt x="79248" y="450056"/>
                  </a:lnTo>
                  <a:lnTo>
                    <a:pt x="99155" y="454914"/>
                  </a:lnTo>
                  <a:lnTo>
                    <a:pt x="102584" y="442722"/>
                  </a:lnTo>
                  <a:lnTo>
                    <a:pt x="115919" y="438721"/>
                  </a:lnTo>
                  <a:lnTo>
                    <a:pt x="117634" y="430339"/>
                  </a:lnTo>
                  <a:lnTo>
                    <a:pt x="134207" y="430530"/>
                  </a:lnTo>
                  <a:lnTo>
                    <a:pt x="141922" y="415957"/>
                  </a:lnTo>
                  <a:lnTo>
                    <a:pt x="115538" y="399383"/>
                  </a:lnTo>
                  <a:lnTo>
                    <a:pt x="109728" y="412242"/>
                  </a:lnTo>
                  <a:lnTo>
                    <a:pt x="101441" y="408622"/>
                  </a:lnTo>
                  <a:lnTo>
                    <a:pt x="102965" y="389001"/>
                  </a:lnTo>
                  <a:lnTo>
                    <a:pt x="114395" y="375761"/>
                  </a:lnTo>
                  <a:lnTo>
                    <a:pt x="98965" y="338328"/>
                  </a:lnTo>
                  <a:lnTo>
                    <a:pt x="114205" y="335375"/>
                  </a:lnTo>
                  <a:lnTo>
                    <a:pt x="116586" y="322231"/>
                  </a:lnTo>
                  <a:lnTo>
                    <a:pt x="106966" y="306800"/>
                  </a:lnTo>
                  <a:lnTo>
                    <a:pt x="112109" y="280321"/>
                  </a:lnTo>
                  <a:lnTo>
                    <a:pt x="94583" y="269748"/>
                  </a:lnTo>
                  <a:lnTo>
                    <a:pt x="103727" y="256413"/>
                  </a:lnTo>
                  <a:lnTo>
                    <a:pt x="86868" y="243269"/>
                  </a:lnTo>
                  <a:lnTo>
                    <a:pt x="96107" y="235268"/>
                  </a:lnTo>
                  <a:lnTo>
                    <a:pt x="68008" y="196310"/>
                  </a:lnTo>
                  <a:lnTo>
                    <a:pt x="79343" y="172403"/>
                  </a:lnTo>
                  <a:lnTo>
                    <a:pt x="52102" y="158210"/>
                  </a:lnTo>
                  <a:lnTo>
                    <a:pt x="26860" y="129350"/>
                  </a:lnTo>
                  <a:lnTo>
                    <a:pt x="35909" y="108395"/>
                  </a:lnTo>
                  <a:lnTo>
                    <a:pt x="15526" y="100679"/>
                  </a:lnTo>
                  <a:lnTo>
                    <a:pt x="17621" y="92869"/>
                  </a:lnTo>
                  <a:lnTo>
                    <a:pt x="8096" y="94012"/>
                  </a:lnTo>
                  <a:lnTo>
                    <a:pt x="13906" y="84677"/>
                  </a:lnTo>
                  <a:lnTo>
                    <a:pt x="0" y="8286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64CEEF8E-7CA9-58A7-797A-85C6093A9916}"/>
                </a:ext>
              </a:extLst>
            </p:cNvPr>
            <p:cNvSpPr/>
            <p:nvPr/>
          </p:nvSpPr>
          <p:spPr>
            <a:xfrm>
              <a:off x="2719487" y="3809117"/>
              <a:ext cx="1096642" cy="734983"/>
            </a:xfrm>
            <a:custGeom>
              <a:avLst/>
              <a:gdLst>
                <a:gd name="connsiteX0" fmla="*/ 22193 w 698658"/>
                <a:gd name="connsiteY0" fmla="*/ 33052 h 468249"/>
                <a:gd name="connsiteX1" fmla="*/ 35433 w 698658"/>
                <a:gd name="connsiteY1" fmla="*/ 43720 h 468249"/>
                <a:gd name="connsiteX2" fmla="*/ 30385 w 698658"/>
                <a:gd name="connsiteY2" fmla="*/ 63913 h 468249"/>
                <a:gd name="connsiteX3" fmla="*/ 59436 w 698658"/>
                <a:gd name="connsiteY3" fmla="*/ 78200 h 468249"/>
                <a:gd name="connsiteX4" fmla="*/ 62293 w 698658"/>
                <a:gd name="connsiteY4" fmla="*/ 109728 h 468249"/>
                <a:gd name="connsiteX5" fmla="*/ 39148 w 698658"/>
                <a:gd name="connsiteY5" fmla="*/ 73057 h 468249"/>
                <a:gd name="connsiteX6" fmla="*/ 18097 w 698658"/>
                <a:gd name="connsiteY6" fmla="*/ 72200 h 468249"/>
                <a:gd name="connsiteX7" fmla="*/ 2762 w 698658"/>
                <a:gd name="connsiteY7" fmla="*/ 53816 h 468249"/>
                <a:gd name="connsiteX8" fmla="*/ 6572 w 698658"/>
                <a:gd name="connsiteY8" fmla="*/ 42100 h 468249"/>
                <a:gd name="connsiteX9" fmla="*/ 0 w 698658"/>
                <a:gd name="connsiteY9" fmla="*/ 34481 h 468249"/>
                <a:gd name="connsiteX10" fmla="*/ 22193 w 698658"/>
                <a:gd name="connsiteY10" fmla="*/ 33052 h 468249"/>
                <a:gd name="connsiteX11" fmla="*/ 129730 w 698658"/>
                <a:gd name="connsiteY11" fmla="*/ 32290 h 468249"/>
                <a:gd name="connsiteX12" fmla="*/ 144589 w 698658"/>
                <a:gd name="connsiteY12" fmla="*/ 53054 h 468249"/>
                <a:gd name="connsiteX13" fmla="*/ 154686 w 698658"/>
                <a:gd name="connsiteY13" fmla="*/ 54769 h 468249"/>
                <a:gd name="connsiteX14" fmla="*/ 160877 w 698658"/>
                <a:gd name="connsiteY14" fmla="*/ 71628 h 468249"/>
                <a:gd name="connsiteX15" fmla="*/ 189357 w 698658"/>
                <a:gd name="connsiteY15" fmla="*/ 76200 h 468249"/>
                <a:gd name="connsiteX16" fmla="*/ 191643 w 698658"/>
                <a:gd name="connsiteY16" fmla="*/ 89440 h 468249"/>
                <a:gd name="connsiteX17" fmla="*/ 221933 w 698658"/>
                <a:gd name="connsiteY17" fmla="*/ 90583 h 468249"/>
                <a:gd name="connsiteX18" fmla="*/ 231267 w 698658"/>
                <a:gd name="connsiteY18" fmla="*/ 116205 h 468249"/>
                <a:gd name="connsiteX19" fmla="*/ 245364 w 698658"/>
                <a:gd name="connsiteY19" fmla="*/ 112585 h 468249"/>
                <a:gd name="connsiteX20" fmla="*/ 254889 w 698658"/>
                <a:gd name="connsiteY20" fmla="*/ 121825 h 468249"/>
                <a:gd name="connsiteX21" fmla="*/ 300133 w 698658"/>
                <a:gd name="connsiteY21" fmla="*/ 129826 h 468249"/>
                <a:gd name="connsiteX22" fmla="*/ 301466 w 698658"/>
                <a:gd name="connsiteY22" fmla="*/ 121920 h 468249"/>
                <a:gd name="connsiteX23" fmla="*/ 318611 w 698658"/>
                <a:gd name="connsiteY23" fmla="*/ 118205 h 468249"/>
                <a:gd name="connsiteX24" fmla="*/ 300704 w 698658"/>
                <a:gd name="connsiteY24" fmla="*/ 92297 h 468249"/>
                <a:gd name="connsiteX25" fmla="*/ 307276 w 698658"/>
                <a:gd name="connsiteY25" fmla="*/ 93917 h 468249"/>
                <a:gd name="connsiteX26" fmla="*/ 311277 w 698658"/>
                <a:gd name="connsiteY26" fmla="*/ 83630 h 468249"/>
                <a:gd name="connsiteX27" fmla="*/ 296418 w 698658"/>
                <a:gd name="connsiteY27" fmla="*/ 61150 h 468249"/>
                <a:gd name="connsiteX28" fmla="*/ 302038 w 698658"/>
                <a:gd name="connsiteY28" fmla="*/ 48387 h 468249"/>
                <a:gd name="connsiteX29" fmla="*/ 296799 w 698658"/>
                <a:gd name="connsiteY29" fmla="*/ 41148 h 468249"/>
                <a:gd name="connsiteX30" fmla="*/ 317754 w 698658"/>
                <a:gd name="connsiteY30" fmla="*/ 26670 h 468249"/>
                <a:gd name="connsiteX31" fmla="*/ 330137 w 698658"/>
                <a:gd name="connsiteY31" fmla="*/ 31147 h 468249"/>
                <a:gd name="connsiteX32" fmla="*/ 333661 w 698658"/>
                <a:gd name="connsiteY32" fmla="*/ 91250 h 468249"/>
                <a:gd name="connsiteX33" fmla="*/ 372427 w 698658"/>
                <a:gd name="connsiteY33" fmla="*/ 73628 h 468249"/>
                <a:gd name="connsiteX34" fmla="*/ 367093 w 698658"/>
                <a:gd name="connsiteY34" fmla="*/ 30671 h 468249"/>
                <a:gd name="connsiteX35" fmla="*/ 379952 w 698658"/>
                <a:gd name="connsiteY35" fmla="*/ 22955 h 468249"/>
                <a:gd name="connsiteX36" fmla="*/ 397859 w 698658"/>
                <a:gd name="connsiteY36" fmla="*/ 29337 h 468249"/>
                <a:gd name="connsiteX37" fmla="*/ 409670 w 698658"/>
                <a:gd name="connsiteY37" fmla="*/ 0 h 468249"/>
                <a:gd name="connsiteX38" fmla="*/ 436912 w 698658"/>
                <a:gd name="connsiteY38" fmla="*/ 25908 h 468249"/>
                <a:gd name="connsiteX39" fmla="*/ 458343 w 698658"/>
                <a:gd name="connsiteY39" fmla="*/ 32671 h 468249"/>
                <a:gd name="connsiteX40" fmla="*/ 458343 w 698658"/>
                <a:gd name="connsiteY40" fmla="*/ 32671 h 468249"/>
                <a:gd name="connsiteX41" fmla="*/ 494919 w 698658"/>
                <a:gd name="connsiteY41" fmla="*/ 46768 h 468249"/>
                <a:gd name="connsiteX42" fmla="*/ 525971 w 698658"/>
                <a:gd name="connsiteY42" fmla="*/ 38576 h 468249"/>
                <a:gd name="connsiteX43" fmla="*/ 531876 w 698658"/>
                <a:gd name="connsiteY43" fmla="*/ 51911 h 468249"/>
                <a:gd name="connsiteX44" fmla="*/ 544163 w 698658"/>
                <a:gd name="connsiteY44" fmla="*/ 44672 h 468249"/>
                <a:gd name="connsiteX45" fmla="*/ 559308 w 698658"/>
                <a:gd name="connsiteY45" fmla="*/ 63151 h 468249"/>
                <a:gd name="connsiteX46" fmla="*/ 559308 w 698658"/>
                <a:gd name="connsiteY46" fmla="*/ 63151 h 468249"/>
                <a:gd name="connsiteX47" fmla="*/ 556736 w 698658"/>
                <a:gd name="connsiteY47" fmla="*/ 69247 h 468249"/>
                <a:gd name="connsiteX48" fmla="*/ 570643 w 698658"/>
                <a:gd name="connsiteY48" fmla="*/ 71057 h 468249"/>
                <a:gd name="connsiteX49" fmla="*/ 564833 w 698658"/>
                <a:gd name="connsiteY49" fmla="*/ 80391 h 468249"/>
                <a:gd name="connsiteX50" fmla="*/ 574358 w 698658"/>
                <a:gd name="connsiteY50" fmla="*/ 79153 h 468249"/>
                <a:gd name="connsiteX51" fmla="*/ 572262 w 698658"/>
                <a:gd name="connsiteY51" fmla="*/ 86963 h 468249"/>
                <a:gd name="connsiteX52" fmla="*/ 592741 w 698658"/>
                <a:gd name="connsiteY52" fmla="*/ 94679 h 468249"/>
                <a:gd name="connsiteX53" fmla="*/ 583692 w 698658"/>
                <a:gd name="connsiteY53" fmla="*/ 115633 h 468249"/>
                <a:gd name="connsiteX54" fmla="*/ 608933 w 698658"/>
                <a:gd name="connsiteY54" fmla="*/ 144494 h 468249"/>
                <a:gd name="connsiteX55" fmla="*/ 636175 w 698658"/>
                <a:gd name="connsiteY55" fmla="*/ 158687 h 468249"/>
                <a:gd name="connsiteX56" fmla="*/ 624840 w 698658"/>
                <a:gd name="connsiteY56" fmla="*/ 182594 h 468249"/>
                <a:gd name="connsiteX57" fmla="*/ 652843 w 698658"/>
                <a:gd name="connsiteY57" fmla="*/ 221551 h 468249"/>
                <a:gd name="connsiteX58" fmla="*/ 643604 w 698658"/>
                <a:gd name="connsiteY58" fmla="*/ 229552 h 468249"/>
                <a:gd name="connsiteX59" fmla="*/ 660463 w 698658"/>
                <a:gd name="connsiteY59" fmla="*/ 242697 h 468249"/>
                <a:gd name="connsiteX60" fmla="*/ 651415 w 698658"/>
                <a:gd name="connsiteY60" fmla="*/ 256032 h 468249"/>
                <a:gd name="connsiteX61" fmla="*/ 668846 w 698658"/>
                <a:gd name="connsiteY61" fmla="*/ 266605 h 468249"/>
                <a:gd name="connsiteX62" fmla="*/ 663702 w 698658"/>
                <a:gd name="connsiteY62" fmla="*/ 293084 h 468249"/>
                <a:gd name="connsiteX63" fmla="*/ 673322 w 698658"/>
                <a:gd name="connsiteY63" fmla="*/ 308515 h 468249"/>
                <a:gd name="connsiteX64" fmla="*/ 670941 w 698658"/>
                <a:gd name="connsiteY64" fmla="*/ 321659 h 468249"/>
                <a:gd name="connsiteX65" fmla="*/ 655701 w 698658"/>
                <a:gd name="connsiteY65" fmla="*/ 324612 h 468249"/>
                <a:gd name="connsiteX66" fmla="*/ 671227 w 698658"/>
                <a:gd name="connsiteY66" fmla="*/ 362141 h 468249"/>
                <a:gd name="connsiteX67" fmla="*/ 659701 w 698658"/>
                <a:gd name="connsiteY67" fmla="*/ 375285 h 468249"/>
                <a:gd name="connsiteX68" fmla="*/ 658273 w 698658"/>
                <a:gd name="connsiteY68" fmla="*/ 394907 h 468249"/>
                <a:gd name="connsiteX69" fmla="*/ 666559 w 698658"/>
                <a:gd name="connsiteY69" fmla="*/ 398526 h 468249"/>
                <a:gd name="connsiteX70" fmla="*/ 672370 w 698658"/>
                <a:gd name="connsiteY70" fmla="*/ 385763 h 468249"/>
                <a:gd name="connsiteX71" fmla="*/ 698659 w 698658"/>
                <a:gd name="connsiteY71" fmla="*/ 402336 h 468249"/>
                <a:gd name="connsiteX72" fmla="*/ 690943 w 698658"/>
                <a:gd name="connsiteY72" fmla="*/ 416814 h 468249"/>
                <a:gd name="connsiteX73" fmla="*/ 674370 w 698658"/>
                <a:gd name="connsiteY73" fmla="*/ 416624 h 468249"/>
                <a:gd name="connsiteX74" fmla="*/ 672846 w 698658"/>
                <a:gd name="connsiteY74" fmla="*/ 425196 h 468249"/>
                <a:gd name="connsiteX75" fmla="*/ 659511 w 698658"/>
                <a:gd name="connsiteY75" fmla="*/ 429197 h 468249"/>
                <a:gd name="connsiteX76" fmla="*/ 655987 w 698658"/>
                <a:gd name="connsiteY76" fmla="*/ 441389 h 468249"/>
                <a:gd name="connsiteX77" fmla="*/ 636080 w 698658"/>
                <a:gd name="connsiteY77" fmla="*/ 436531 h 468249"/>
                <a:gd name="connsiteX78" fmla="*/ 627983 w 698658"/>
                <a:gd name="connsiteY78" fmla="*/ 449390 h 468249"/>
                <a:gd name="connsiteX79" fmla="*/ 615696 w 698658"/>
                <a:gd name="connsiteY79" fmla="*/ 448532 h 468249"/>
                <a:gd name="connsiteX80" fmla="*/ 615696 w 698658"/>
                <a:gd name="connsiteY80" fmla="*/ 448532 h 468249"/>
                <a:gd name="connsiteX81" fmla="*/ 594360 w 698658"/>
                <a:gd name="connsiteY81" fmla="*/ 436531 h 468249"/>
                <a:gd name="connsiteX82" fmla="*/ 595122 w 698658"/>
                <a:gd name="connsiteY82" fmla="*/ 426815 h 468249"/>
                <a:gd name="connsiteX83" fmla="*/ 579692 w 698658"/>
                <a:gd name="connsiteY83" fmla="*/ 428149 h 468249"/>
                <a:gd name="connsiteX84" fmla="*/ 575977 w 698658"/>
                <a:gd name="connsiteY84" fmla="*/ 441103 h 468249"/>
                <a:gd name="connsiteX85" fmla="*/ 561213 w 698658"/>
                <a:gd name="connsiteY85" fmla="*/ 435864 h 468249"/>
                <a:gd name="connsiteX86" fmla="*/ 543020 w 698658"/>
                <a:gd name="connsiteY86" fmla="*/ 445008 h 468249"/>
                <a:gd name="connsiteX87" fmla="*/ 531876 w 698658"/>
                <a:gd name="connsiteY87" fmla="*/ 438531 h 468249"/>
                <a:gd name="connsiteX88" fmla="*/ 544354 w 698658"/>
                <a:gd name="connsiteY88" fmla="*/ 410527 h 468249"/>
                <a:gd name="connsiteX89" fmla="*/ 526637 w 698658"/>
                <a:gd name="connsiteY89" fmla="*/ 421672 h 468249"/>
                <a:gd name="connsiteX90" fmla="*/ 495395 w 698658"/>
                <a:gd name="connsiteY90" fmla="*/ 422624 h 468249"/>
                <a:gd name="connsiteX91" fmla="*/ 487013 w 698658"/>
                <a:gd name="connsiteY91" fmla="*/ 441198 h 468249"/>
                <a:gd name="connsiteX92" fmla="*/ 470821 w 698658"/>
                <a:gd name="connsiteY92" fmla="*/ 441579 h 468249"/>
                <a:gd name="connsiteX93" fmla="*/ 470821 w 698658"/>
                <a:gd name="connsiteY93" fmla="*/ 441579 h 468249"/>
                <a:gd name="connsiteX94" fmla="*/ 436912 w 698658"/>
                <a:gd name="connsiteY94" fmla="*/ 442532 h 468249"/>
                <a:gd name="connsiteX95" fmla="*/ 435292 w 698658"/>
                <a:gd name="connsiteY95" fmla="*/ 468249 h 468249"/>
                <a:gd name="connsiteX96" fmla="*/ 391954 w 698658"/>
                <a:gd name="connsiteY96" fmla="*/ 431673 h 468249"/>
                <a:gd name="connsiteX97" fmla="*/ 399955 w 698658"/>
                <a:gd name="connsiteY97" fmla="*/ 456152 h 468249"/>
                <a:gd name="connsiteX98" fmla="*/ 381000 w 698658"/>
                <a:gd name="connsiteY98" fmla="*/ 427006 h 468249"/>
                <a:gd name="connsiteX99" fmla="*/ 331851 w 698658"/>
                <a:gd name="connsiteY99" fmla="*/ 426910 h 468249"/>
                <a:gd name="connsiteX100" fmla="*/ 313372 w 698658"/>
                <a:gd name="connsiteY100" fmla="*/ 391763 h 468249"/>
                <a:gd name="connsiteX101" fmla="*/ 260223 w 698658"/>
                <a:gd name="connsiteY101" fmla="*/ 382524 h 468249"/>
                <a:gd name="connsiteX102" fmla="*/ 209074 w 698658"/>
                <a:gd name="connsiteY102" fmla="*/ 340995 h 468249"/>
                <a:gd name="connsiteX103" fmla="*/ 195167 w 698658"/>
                <a:gd name="connsiteY103" fmla="*/ 339662 h 468249"/>
                <a:gd name="connsiteX104" fmla="*/ 177546 w 698658"/>
                <a:gd name="connsiteY104" fmla="*/ 273749 h 468249"/>
                <a:gd name="connsiteX105" fmla="*/ 141542 w 698658"/>
                <a:gd name="connsiteY105" fmla="*/ 223457 h 468249"/>
                <a:gd name="connsiteX106" fmla="*/ 134398 w 698658"/>
                <a:gd name="connsiteY106" fmla="*/ 225742 h 468249"/>
                <a:gd name="connsiteX107" fmla="*/ 114776 w 698658"/>
                <a:gd name="connsiteY107" fmla="*/ 194882 h 468249"/>
                <a:gd name="connsiteX108" fmla="*/ 64770 w 698658"/>
                <a:gd name="connsiteY108" fmla="*/ 151924 h 468249"/>
                <a:gd name="connsiteX109" fmla="*/ 60865 w 698658"/>
                <a:gd name="connsiteY109" fmla="*/ 113062 h 468249"/>
                <a:gd name="connsiteX110" fmla="*/ 72961 w 698658"/>
                <a:gd name="connsiteY110" fmla="*/ 112490 h 468249"/>
                <a:gd name="connsiteX111" fmla="*/ 73723 w 698658"/>
                <a:gd name="connsiteY111" fmla="*/ 101822 h 468249"/>
                <a:gd name="connsiteX112" fmla="*/ 103727 w 698658"/>
                <a:gd name="connsiteY112" fmla="*/ 67818 h 468249"/>
                <a:gd name="connsiteX113" fmla="*/ 109823 w 698658"/>
                <a:gd name="connsiteY113" fmla="*/ 43910 h 468249"/>
                <a:gd name="connsiteX114" fmla="*/ 129730 w 698658"/>
                <a:gd name="connsiteY114" fmla="*/ 32290 h 46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98658" h="468249">
                  <a:moveTo>
                    <a:pt x="22193" y="33052"/>
                  </a:moveTo>
                  <a:lnTo>
                    <a:pt x="35433" y="43720"/>
                  </a:lnTo>
                  <a:lnTo>
                    <a:pt x="30385" y="63913"/>
                  </a:lnTo>
                  <a:lnTo>
                    <a:pt x="59436" y="78200"/>
                  </a:lnTo>
                  <a:lnTo>
                    <a:pt x="62293" y="109728"/>
                  </a:lnTo>
                  <a:lnTo>
                    <a:pt x="39148" y="73057"/>
                  </a:lnTo>
                  <a:lnTo>
                    <a:pt x="18097" y="72200"/>
                  </a:lnTo>
                  <a:lnTo>
                    <a:pt x="2762" y="53816"/>
                  </a:lnTo>
                  <a:lnTo>
                    <a:pt x="6572" y="42100"/>
                  </a:lnTo>
                  <a:lnTo>
                    <a:pt x="0" y="34481"/>
                  </a:lnTo>
                  <a:lnTo>
                    <a:pt x="22193" y="33052"/>
                  </a:lnTo>
                  <a:close/>
                  <a:moveTo>
                    <a:pt x="129730" y="32290"/>
                  </a:moveTo>
                  <a:lnTo>
                    <a:pt x="144589" y="53054"/>
                  </a:lnTo>
                  <a:lnTo>
                    <a:pt x="154686" y="54769"/>
                  </a:lnTo>
                  <a:lnTo>
                    <a:pt x="160877" y="71628"/>
                  </a:lnTo>
                  <a:lnTo>
                    <a:pt x="189357" y="76200"/>
                  </a:lnTo>
                  <a:lnTo>
                    <a:pt x="191643" y="89440"/>
                  </a:lnTo>
                  <a:lnTo>
                    <a:pt x="221933" y="90583"/>
                  </a:lnTo>
                  <a:lnTo>
                    <a:pt x="231267" y="116205"/>
                  </a:lnTo>
                  <a:lnTo>
                    <a:pt x="245364" y="112585"/>
                  </a:lnTo>
                  <a:lnTo>
                    <a:pt x="254889" y="121825"/>
                  </a:lnTo>
                  <a:lnTo>
                    <a:pt x="300133" y="129826"/>
                  </a:lnTo>
                  <a:lnTo>
                    <a:pt x="301466" y="121920"/>
                  </a:lnTo>
                  <a:lnTo>
                    <a:pt x="318611" y="118205"/>
                  </a:lnTo>
                  <a:lnTo>
                    <a:pt x="300704" y="92297"/>
                  </a:lnTo>
                  <a:lnTo>
                    <a:pt x="307276" y="93917"/>
                  </a:lnTo>
                  <a:lnTo>
                    <a:pt x="311277" y="83630"/>
                  </a:lnTo>
                  <a:lnTo>
                    <a:pt x="296418" y="61150"/>
                  </a:lnTo>
                  <a:lnTo>
                    <a:pt x="302038" y="48387"/>
                  </a:lnTo>
                  <a:lnTo>
                    <a:pt x="296799" y="41148"/>
                  </a:lnTo>
                  <a:lnTo>
                    <a:pt x="317754" y="26670"/>
                  </a:lnTo>
                  <a:lnTo>
                    <a:pt x="330137" y="31147"/>
                  </a:lnTo>
                  <a:lnTo>
                    <a:pt x="333661" y="91250"/>
                  </a:lnTo>
                  <a:lnTo>
                    <a:pt x="372427" y="73628"/>
                  </a:lnTo>
                  <a:lnTo>
                    <a:pt x="367093" y="30671"/>
                  </a:lnTo>
                  <a:lnTo>
                    <a:pt x="379952" y="22955"/>
                  </a:lnTo>
                  <a:lnTo>
                    <a:pt x="397859" y="29337"/>
                  </a:lnTo>
                  <a:lnTo>
                    <a:pt x="409670" y="0"/>
                  </a:lnTo>
                  <a:lnTo>
                    <a:pt x="436912" y="25908"/>
                  </a:lnTo>
                  <a:lnTo>
                    <a:pt x="458343" y="32671"/>
                  </a:lnTo>
                  <a:lnTo>
                    <a:pt x="458343" y="32671"/>
                  </a:lnTo>
                  <a:lnTo>
                    <a:pt x="494919" y="46768"/>
                  </a:lnTo>
                  <a:lnTo>
                    <a:pt x="525971" y="38576"/>
                  </a:lnTo>
                  <a:lnTo>
                    <a:pt x="531876" y="51911"/>
                  </a:lnTo>
                  <a:lnTo>
                    <a:pt x="544163" y="44672"/>
                  </a:lnTo>
                  <a:lnTo>
                    <a:pt x="559308" y="63151"/>
                  </a:lnTo>
                  <a:lnTo>
                    <a:pt x="559308" y="63151"/>
                  </a:lnTo>
                  <a:lnTo>
                    <a:pt x="556736" y="69247"/>
                  </a:lnTo>
                  <a:lnTo>
                    <a:pt x="570643" y="71057"/>
                  </a:lnTo>
                  <a:lnTo>
                    <a:pt x="564833" y="80391"/>
                  </a:lnTo>
                  <a:lnTo>
                    <a:pt x="574358" y="79153"/>
                  </a:lnTo>
                  <a:lnTo>
                    <a:pt x="572262" y="86963"/>
                  </a:lnTo>
                  <a:lnTo>
                    <a:pt x="592741" y="94679"/>
                  </a:lnTo>
                  <a:lnTo>
                    <a:pt x="583692" y="115633"/>
                  </a:lnTo>
                  <a:lnTo>
                    <a:pt x="608933" y="144494"/>
                  </a:lnTo>
                  <a:lnTo>
                    <a:pt x="636175" y="158687"/>
                  </a:lnTo>
                  <a:lnTo>
                    <a:pt x="624840" y="182594"/>
                  </a:lnTo>
                  <a:lnTo>
                    <a:pt x="652843" y="221551"/>
                  </a:lnTo>
                  <a:lnTo>
                    <a:pt x="643604" y="229552"/>
                  </a:lnTo>
                  <a:lnTo>
                    <a:pt x="660463" y="242697"/>
                  </a:lnTo>
                  <a:lnTo>
                    <a:pt x="651415" y="256032"/>
                  </a:lnTo>
                  <a:lnTo>
                    <a:pt x="668846" y="266605"/>
                  </a:lnTo>
                  <a:lnTo>
                    <a:pt x="663702" y="293084"/>
                  </a:lnTo>
                  <a:lnTo>
                    <a:pt x="673322" y="308515"/>
                  </a:lnTo>
                  <a:lnTo>
                    <a:pt x="670941" y="321659"/>
                  </a:lnTo>
                  <a:lnTo>
                    <a:pt x="655701" y="324612"/>
                  </a:lnTo>
                  <a:lnTo>
                    <a:pt x="671227" y="362141"/>
                  </a:lnTo>
                  <a:lnTo>
                    <a:pt x="659701" y="375285"/>
                  </a:lnTo>
                  <a:lnTo>
                    <a:pt x="658273" y="394907"/>
                  </a:lnTo>
                  <a:lnTo>
                    <a:pt x="666559" y="398526"/>
                  </a:lnTo>
                  <a:lnTo>
                    <a:pt x="672370" y="385763"/>
                  </a:lnTo>
                  <a:lnTo>
                    <a:pt x="698659" y="402336"/>
                  </a:lnTo>
                  <a:lnTo>
                    <a:pt x="690943" y="416814"/>
                  </a:lnTo>
                  <a:lnTo>
                    <a:pt x="674370" y="416624"/>
                  </a:lnTo>
                  <a:lnTo>
                    <a:pt x="672846" y="425196"/>
                  </a:lnTo>
                  <a:lnTo>
                    <a:pt x="659511" y="429197"/>
                  </a:lnTo>
                  <a:lnTo>
                    <a:pt x="655987" y="441389"/>
                  </a:lnTo>
                  <a:lnTo>
                    <a:pt x="636080" y="436531"/>
                  </a:lnTo>
                  <a:lnTo>
                    <a:pt x="627983" y="449390"/>
                  </a:lnTo>
                  <a:lnTo>
                    <a:pt x="615696" y="448532"/>
                  </a:lnTo>
                  <a:lnTo>
                    <a:pt x="615696" y="448532"/>
                  </a:lnTo>
                  <a:lnTo>
                    <a:pt x="594360" y="436531"/>
                  </a:lnTo>
                  <a:lnTo>
                    <a:pt x="595122" y="426815"/>
                  </a:lnTo>
                  <a:lnTo>
                    <a:pt x="579692" y="428149"/>
                  </a:lnTo>
                  <a:lnTo>
                    <a:pt x="575977" y="441103"/>
                  </a:lnTo>
                  <a:lnTo>
                    <a:pt x="561213" y="435864"/>
                  </a:lnTo>
                  <a:lnTo>
                    <a:pt x="543020" y="445008"/>
                  </a:lnTo>
                  <a:lnTo>
                    <a:pt x="531876" y="438531"/>
                  </a:lnTo>
                  <a:lnTo>
                    <a:pt x="544354" y="410527"/>
                  </a:lnTo>
                  <a:lnTo>
                    <a:pt x="526637" y="421672"/>
                  </a:lnTo>
                  <a:lnTo>
                    <a:pt x="495395" y="422624"/>
                  </a:lnTo>
                  <a:lnTo>
                    <a:pt x="487013" y="441198"/>
                  </a:lnTo>
                  <a:lnTo>
                    <a:pt x="470821" y="441579"/>
                  </a:lnTo>
                  <a:lnTo>
                    <a:pt x="470821" y="441579"/>
                  </a:lnTo>
                  <a:lnTo>
                    <a:pt x="436912" y="442532"/>
                  </a:lnTo>
                  <a:lnTo>
                    <a:pt x="435292" y="468249"/>
                  </a:lnTo>
                  <a:lnTo>
                    <a:pt x="391954" y="431673"/>
                  </a:lnTo>
                  <a:lnTo>
                    <a:pt x="399955" y="456152"/>
                  </a:lnTo>
                  <a:lnTo>
                    <a:pt x="381000" y="427006"/>
                  </a:lnTo>
                  <a:lnTo>
                    <a:pt x="331851" y="426910"/>
                  </a:lnTo>
                  <a:lnTo>
                    <a:pt x="313372" y="391763"/>
                  </a:lnTo>
                  <a:lnTo>
                    <a:pt x="260223" y="382524"/>
                  </a:lnTo>
                  <a:lnTo>
                    <a:pt x="209074" y="340995"/>
                  </a:lnTo>
                  <a:lnTo>
                    <a:pt x="195167" y="339662"/>
                  </a:lnTo>
                  <a:lnTo>
                    <a:pt x="177546" y="273749"/>
                  </a:lnTo>
                  <a:lnTo>
                    <a:pt x="141542" y="223457"/>
                  </a:lnTo>
                  <a:lnTo>
                    <a:pt x="134398" y="225742"/>
                  </a:lnTo>
                  <a:lnTo>
                    <a:pt x="114776" y="194882"/>
                  </a:lnTo>
                  <a:lnTo>
                    <a:pt x="64770" y="151924"/>
                  </a:lnTo>
                  <a:lnTo>
                    <a:pt x="60865" y="113062"/>
                  </a:lnTo>
                  <a:lnTo>
                    <a:pt x="72961" y="112490"/>
                  </a:lnTo>
                  <a:lnTo>
                    <a:pt x="73723" y="101822"/>
                  </a:lnTo>
                  <a:lnTo>
                    <a:pt x="103727" y="67818"/>
                  </a:lnTo>
                  <a:lnTo>
                    <a:pt x="109823" y="43910"/>
                  </a:lnTo>
                  <a:lnTo>
                    <a:pt x="129730" y="322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EFA8CBC1-3BE0-84B4-AA41-5D82486CAD18}"/>
                </a:ext>
              </a:extLst>
            </p:cNvPr>
            <p:cNvSpPr/>
            <p:nvPr/>
          </p:nvSpPr>
          <p:spPr>
            <a:xfrm>
              <a:off x="4087488" y="3727037"/>
              <a:ext cx="815866" cy="1015309"/>
            </a:xfrm>
            <a:custGeom>
              <a:avLst/>
              <a:gdLst>
                <a:gd name="connsiteX0" fmla="*/ 0 w 519779"/>
                <a:gd name="connsiteY0" fmla="*/ 64294 h 646842"/>
                <a:gd name="connsiteX1" fmla="*/ 6287 w 519779"/>
                <a:gd name="connsiteY1" fmla="*/ 43148 h 646842"/>
                <a:gd name="connsiteX2" fmla="*/ 26098 w 519779"/>
                <a:gd name="connsiteY2" fmla="*/ 51435 h 646842"/>
                <a:gd name="connsiteX3" fmla="*/ 24479 w 519779"/>
                <a:gd name="connsiteY3" fmla="*/ 35528 h 646842"/>
                <a:gd name="connsiteX4" fmla="*/ 37624 w 519779"/>
                <a:gd name="connsiteY4" fmla="*/ 8668 h 646842"/>
                <a:gd name="connsiteX5" fmla="*/ 48101 w 519779"/>
                <a:gd name="connsiteY5" fmla="*/ 0 h 646842"/>
                <a:gd name="connsiteX6" fmla="*/ 62198 w 519779"/>
                <a:gd name="connsiteY6" fmla="*/ 6382 h 646842"/>
                <a:gd name="connsiteX7" fmla="*/ 62198 w 519779"/>
                <a:gd name="connsiteY7" fmla="*/ 6382 h 646842"/>
                <a:gd name="connsiteX8" fmla="*/ 72200 w 519779"/>
                <a:gd name="connsiteY8" fmla="*/ 16859 h 646842"/>
                <a:gd name="connsiteX9" fmla="*/ 72580 w 519779"/>
                <a:gd name="connsiteY9" fmla="*/ 32385 h 646842"/>
                <a:gd name="connsiteX10" fmla="*/ 96298 w 519779"/>
                <a:gd name="connsiteY10" fmla="*/ 28956 h 646842"/>
                <a:gd name="connsiteX11" fmla="*/ 94202 w 519779"/>
                <a:gd name="connsiteY11" fmla="*/ 39243 h 646842"/>
                <a:gd name="connsiteX12" fmla="*/ 104966 w 519779"/>
                <a:gd name="connsiteY12" fmla="*/ 42863 h 646842"/>
                <a:gd name="connsiteX13" fmla="*/ 112776 w 519779"/>
                <a:gd name="connsiteY13" fmla="*/ 34671 h 646842"/>
                <a:gd name="connsiteX14" fmla="*/ 120015 w 519779"/>
                <a:gd name="connsiteY14" fmla="*/ 48387 h 646842"/>
                <a:gd name="connsiteX15" fmla="*/ 111442 w 519779"/>
                <a:gd name="connsiteY15" fmla="*/ 67246 h 646842"/>
                <a:gd name="connsiteX16" fmla="*/ 125158 w 519779"/>
                <a:gd name="connsiteY16" fmla="*/ 70199 h 646842"/>
                <a:gd name="connsiteX17" fmla="*/ 137827 w 519779"/>
                <a:gd name="connsiteY17" fmla="*/ 60007 h 646842"/>
                <a:gd name="connsiteX18" fmla="*/ 146494 w 519779"/>
                <a:gd name="connsiteY18" fmla="*/ 62389 h 646842"/>
                <a:gd name="connsiteX19" fmla="*/ 146971 w 519779"/>
                <a:gd name="connsiteY19" fmla="*/ 76771 h 646842"/>
                <a:gd name="connsiteX20" fmla="*/ 160687 w 519779"/>
                <a:gd name="connsiteY20" fmla="*/ 71818 h 646842"/>
                <a:gd name="connsiteX21" fmla="*/ 164497 w 519779"/>
                <a:gd name="connsiteY21" fmla="*/ 102394 h 646842"/>
                <a:gd name="connsiteX22" fmla="*/ 156019 w 519779"/>
                <a:gd name="connsiteY22" fmla="*/ 106966 h 646842"/>
                <a:gd name="connsiteX23" fmla="*/ 168783 w 519779"/>
                <a:gd name="connsiteY23" fmla="*/ 141637 h 646842"/>
                <a:gd name="connsiteX24" fmla="*/ 185261 w 519779"/>
                <a:gd name="connsiteY24" fmla="*/ 130778 h 646842"/>
                <a:gd name="connsiteX25" fmla="*/ 214217 w 519779"/>
                <a:gd name="connsiteY25" fmla="*/ 142303 h 646842"/>
                <a:gd name="connsiteX26" fmla="*/ 240697 w 519779"/>
                <a:gd name="connsiteY26" fmla="*/ 125349 h 646842"/>
                <a:gd name="connsiteX27" fmla="*/ 277368 w 519779"/>
                <a:gd name="connsiteY27" fmla="*/ 126301 h 646842"/>
                <a:gd name="connsiteX28" fmla="*/ 265271 w 519779"/>
                <a:gd name="connsiteY28" fmla="*/ 98012 h 646842"/>
                <a:gd name="connsiteX29" fmla="*/ 284988 w 519779"/>
                <a:gd name="connsiteY29" fmla="*/ 97155 h 646842"/>
                <a:gd name="connsiteX30" fmla="*/ 291465 w 519779"/>
                <a:gd name="connsiteY30" fmla="*/ 109633 h 646842"/>
                <a:gd name="connsiteX31" fmla="*/ 314230 w 519779"/>
                <a:gd name="connsiteY31" fmla="*/ 116681 h 646842"/>
                <a:gd name="connsiteX32" fmla="*/ 319278 w 519779"/>
                <a:gd name="connsiteY32" fmla="*/ 157448 h 646842"/>
                <a:gd name="connsiteX33" fmla="*/ 338233 w 519779"/>
                <a:gd name="connsiteY33" fmla="*/ 182594 h 646842"/>
                <a:gd name="connsiteX34" fmla="*/ 355568 w 519779"/>
                <a:gd name="connsiteY34" fmla="*/ 188309 h 646842"/>
                <a:gd name="connsiteX35" fmla="*/ 362998 w 519779"/>
                <a:gd name="connsiteY35" fmla="*/ 223171 h 646842"/>
                <a:gd name="connsiteX36" fmla="*/ 383762 w 519779"/>
                <a:gd name="connsiteY36" fmla="*/ 246793 h 646842"/>
                <a:gd name="connsiteX37" fmla="*/ 383762 w 519779"/>
                <a:gd name="connsiteY37" fmla="*/ 246793 h 646842"/>
                <a:gd name="connsiteX38" fmla="*/ 401574 w 519779"/>
                <a:gd name="connsiteY38" fmla="*/ 258985 h 646842"/>
                <a:gd name="connsiteX39" fmla="*/ 407194 w 519779"/>
                <a:gd name="connsiteY39" fmla="*/ 275844 h 646842"/>
                <a:gd name="connsiteX40" fmla="*/ 393478 w 519779"/>
                <a:gd name="connsiteY40" fmla="*/ 314992 h 646842"/>
                <a:gd name="connsiteX41" fmla="*/ 400621 w 519779"/>
                <a:gd name="connsiteY41" fmla="*/ 331184 h 646842"/>
                <a:gd name="connsiteX42" fmla="*/ 421576 w 519779"/>
                <a:gd name="connsiteY42" fmla="*/ 348329 h 646842"/>
                <a:gd name="connsiteX43" fmla="*/ 441674 w 519779"/>
                <a:gd name="connsiteY43" fmla="*/ 350806 h 646842"/>
                <a:gd name="connsiteX44" fmla="*/ 443770 w 519779"/>
                <a:gd name="connsiteY44" fmla="*/ 368427 h 646842"/>
                <a:gd name="connsiteX45" fmla="*/ 472726 w 519779"/>
                <a:gd name="connsiteY45" fmla="*/ 368141 h 646842"/>
                <a:gd name="connsiteX46" fmla="*/ 493871 w 519779"/>
                <a:gd name="connsiteY46" fmla="*/ 385858 h 646842"/>
                <a:gd name="connsiteX47" fmla="*/ 489204 w 519779"/>
                <a:gd name="connsiteY47" fmla="*/ 390430 h 646842"/>
                <a:gd name="connsiteX48" fmla="*/ 498253 w 519779"/>
                <a:gd name="connsiteY48" fmla="*/ 406336 h 646842"/>
                <a:gd name="connsiteX49" fmla="*/ 489299 w 519779"/>
                <a:gd name="connsiteY49" fmla="*/ 405479 h 646842"/>
                <a:gd name="connsiteX50" fmla="*/ 495586 w 519779"/>
                <a:gd name="connsiteY50" fmla="*/ 418528 h 646842"/>
                <a:gd name="connsiteX51" fmla="*/ 510254 w 519779"/>
                <a:gd name="connsiteY51" fmla="*/ 422910 h 646842"/>
                <a:gd name="connsiteX52" fmla="*/ 508349 w 519779"/>
                <a:gd name="connsiteY52" fmla="*/ 430149 h 646842"/>
                <a:gd name="connsiteX53" fmla="*/ 519779 w 519779"/>
                <a:gd name="connsiteY53" fmla="*/ 427006 h 646842"/>
                <a:gd name="connsiteX54" fmla="*/ 506444 w 519779"/>
                <a:gd name="connsiteY54" fmla="*/ 454914 h 646842"/>
                <a:gd name="connsiteX55" fmla="*/ 506444 w 519779"/>
                <a:gd name="connsiteY55" fmla="*/ 454914 h 646842"/>
                <a:gd name="connsiteX56" fmla="*/ 498253 w 519779"/>
                <a:gd name="connsiteY56" fmla="*/ 452152 h 646842"/>
                <a:gd name="connsiteX57" fmla="*/ 487394 w 519779"/>
                <a:gd name="connsiteY57" fmla="*/ 476155 h 646842"/>
                <a:gd name="connsiteX58" fmla="*/ 476345 w 519779"/>
                <a:gd name="connsiteY58" fmla="*/ 466725 h 646842"/>
                <a:gd name="connsiteX59" fmla="*/ 455200 w 519779"/>
                <a:gd name="connsiteY59" fmla="*/ 467582 h 646842"/>
                <a:gd name="connsiteX60" fmla="*/ 437769 w 519779"/>
                <a:gd name="connsiteY60" fmla="*/ 515017 h 646842"/>
                <a:gd name="connsiteX61" fmla="*/ 397478 w 519779"/>
                <a:gd name="connsiteY61" fmla="*/ 509873 h 646842"/>
                <a:gd name="connsiteX62" fmla="*/ 375952 w 519779"/>
                <a:gd name="connsiteY62" fmla="*/ 532448 h 646842"/>
                <a:gd name="connsiteX63" fmla="*/ 376428 w 519779"/>
                <a:gd name="connsiteY63" fmla="*/ 543116 h 646842"/>
                <a:gd name="connsiteX64" fmla="*/ 360807 w 519779"/>
                <a:gd name="connsiteY64" fmla="*/ 542734 h 646842"/>
                <a:gd name="connsiteX65" fmla="*/ 354139 w 519779"/>
                <a:gd name="connsiteY65" fmla="*/ 553212 h 646842"/>
                <a:gd name="connsiteX66" fmla="*/ 371094 w 519779"/>
                <a:gd name="connsiteY66" fmla="*/ 572167 h 646842"/>
                <a:gd name="connsiteX67" fmla="*/ 375475 w 519779"/>
                <a:gd name="connsiteY67" fmla="*/ 595884 h 646842"/>
                <a:gd name="connsiteX68" fmla="*/ 366522 w 519779"/>
                <a:gd name="connsiteY68" fmla="*/ 601409 h 646842"/>
                <a:gd name="connsiteX69" fmla="*/ 366522 w 519779"/>
                <a:gd name="connsiteY69" fmla="*/ 601409 h 646842"/>
                <a:gd name="connsiteX70" fmla="*/ 361093 w 519779"/>
                <a:gd name="connsiteY70" fmla="*/ 595027 h 646842"/>
                <a:gd name="connsiteX71" fmla="*/ 351187 w 519779"/>
                <a:gd name="connsiteY71" fmla="*/ 600456 h 646842"/>
                <a:gd name="connsiteX72" fmla="*/ 322421 w 519779"/>
                <a:gd name="connsiteY72" fmla="*/ 594932 h 646842"/>
                <a:gd name="connsiteX73" fmla="*/ 307467 w 519779"/>
                <a:gd name="connsiteY73" fmla="*/ 610934 h 646842"/>
                <a:gd name="connsiteX74" fmla="*/ 312230 w 519779"/>
                <a:gd name="connsiteY74" fmla="*/ 619792 h 646842"/>
                <a:gd name="connsiteX75" fmla="*/ 285083 w 519779"/>
                <a:gd name="connsiteY75" fmla="*/ 621697 h 646842"/>
                <a:gd name="connsiteX76" fmla="*/ 276034 w 519779"/>
                <a:gd name="connsiteY76" fmla="*/ 633317 h 646842"/>
                <a:gd name="connsiteX77" fmla="*/ 253746 w 519779"/>
                <a:gd name="connsiteY77" fmla="*/ 624935 h 646842"/>
                <a:gd name="connsiteX78" fmla="*/ 234982 w 519779"/>
                <a:gd name="connsiteY78" fmla="*/ 596646 h 646842"/>
                <a:gd name="connsiteX79" fmla="*/ 215837 w 519779"/>
                <a:gd name="connsiteY79" fmla="*/ 616553 h 646842"/>
                <a:gd name="connsiteX80" fmla="*/ 218027 w 519779"/>
                <a:gd name="connsiteY80" fmla="*/ 625126 h 646842"/>
                <a:gd name="connsiteX81" fmla="*/ 229934 w 519779"/>
                <a:gd name="connsiteY81" fmla="*/ 625411 h 646842"/>
                <a:gd name="connsiteX82" fmla="*/ 230600 w 519779"/>
                <a:gd name="connsiteY82" fmla="*/ 637032 h 646842"/>
                <a:gd name="connsiteX83" fmla="*/ 209169 w 519779"/>
                <a:gd name="connsiteY83" fmla="*/ 646843 h 646842"/>
                <a:gd name="connsiteX84" fmla="*/ 194691 w 519779"/>
                <a:gd name="connsiteY84" fmla="*/ 635413 h 646842"/>
                <a:gd name="connsiteX85" fmla="*/ 149923 w 519779"/>
                <a:gd name="connsiteY85" fmla="*/ 640080 h 646842"/>
                <a:gd name="connsiteX86" fmla="*/ 142018 w 519779"/>
                <a:gd name="connsiteY86" fmla="*/ 628459 h 646842"/>
                <a:gd name="connsiteX87" fmla="*/ 116776 w 519779"/>
                <a:gd name="connsiteY87" fmla="*/ 620077 h 646842"/>
                <a:gd name="connsiteX88" fmla="*/ 116776 w 519779"/>
                <a:gd name="connsiteY88" fmla="*/ 620077 h 646842"/>
                <a:gd name="connsiteX89" fmla="*/ 127063 w 519779"/>
                <a:gd name="connsiteY89" fmla="*/ 584073 h 646842"/>
                <a:gd name="connsiteX90" fmla="*/ 108775 w 519779"/>
                <a:gd name="connsiteY90" fmla="*/ 587978 h 646842"/>
                <a:gd name="connsiteX91" fmla="*/ 95917 w 519779"/>
                <a:gd name="connsiteY91" fmla="*/ 570928 h 646842"/>
                <a:gd name="connsiteX92" fmla="*/ 83439 w 519779"/>
                <a:gd name="connsiteY92" fmla="*/ 568166 h 646842"/>
                <a:gd name="connsiteX93" fmla="*/ 85534 w 519779"/>
                <a:gd name="connsiteY93" fmla="*/ 552926 h 646842"/>
                <a:gd name="connsiteX94" fmla="*/ 97631 w 519779"/>
                <a:gd name="connsiteY94" fmla="*/ 543496 h 646842"/>
                <a:gd name="connsiteX95" fmla="*/ 91916 w 519779"/>
                <a:gd name="connsiteY95" fmla="*/ 521970 h 646842"/>
                <a:gd name="connsiteX96" fmla="*/ 108680 w 519779"/>
                <a:gd name="connsiteY96" fmla="*/ 515302 h 646842"/>
                <a:gd name="connsiteX97" fmla="*/ 100393 w 519779"/>
                <a:gd name="connsiteY97" fmla="*/ 501396 h 646842"/>
                <a:gd name="connsiteX98" fmla="*/ 110585 w 519779"/>
                <a:gd name="connsiteY98" fmla="*/ 486346 h 646842"/>
                <a:gd name="connsiteX99" fmla="*/ 89821 w 519779"/>
                <a:gd name="connsiteY99" fmla="*/ 475583 h 646842"/>
                <a:gd name="connsiteX100" fmla="*/ 71152 w 519779"/>
                <a:gd name="connsiteY100" fmla="*/ 500348 h 646842"/>
                <a:gd name="connsiteX101" fmla="*/ 46672 w 519779"/>
                <a:gd name="connsiteY101" fmla="*/ 488347 h 646842"/>
                <a:gd name="connsiteX102" fmla="*/ 55340 w 519779"/>
                <a:gd name="connsiteY102" fmla="*/ 477869 h 646842"/>
                <a:gd name="connsiteX103" fmla="*/ 45910 w 519779"/>
                <a:gd name="connsiteY103" fmla="*/ 473202 h 646842"/>
                <a:gd name="connsiteX104" fmla="*/ 53816 w 519779"/>
                <a:gd name="connsiteY104" fmla="*/ 461867 h 646842"/>
                <a:gd name="connsiteX105" fmla="*/ 31337 w 519779"/>
                <a:gd name="connsiteY105" fmla="*/ 446437 h 646842"/>
                <a:gd name="connsiteX106" fmla="*/ 36671 w 519779"/>
                <a:gd name="connsiteY106" fmla="*/ 407670 h 646842"/>
                <a:gd name="connsiteX107" fmla="*/ 23908 w 519779"/>
                <a:gd name="connsiteY107" fmla="*/ 406717 h 646842"/>
                <a:gd name="connsiteX108" fmla="*/ 22384 w 519779"/>
                <a:gd name="connsiteY108" fmla="*/ 398812 h 646842"/>
                <a:gd name="connsiteX109" fmla="*/ 29242 w 519779"/>
                <a:gd name="connsiteY109" fmla="*/ 397478 h 646842"/>
                <a:gd name="connsiteX110" fmla="*/ 28480 w 519779"/>
                <a:gd name="connsiteY110" fmla="*/ 374618 h 646842"/>
                <a:gd name="connsiteX111" fmla="*/ 37814 w 519779"/>
                <a:gd name="connsiteY111" fmla="*/ 376047 h 646842"/>
                <a:gd name="connsiteX112" fmla="*/ 43434 w 519779"/>
                <a:gd name="connsiteY112" fmla="*/ 365093 h 646842"/>
                <a:gd name="connsiteX113" fmla="*/ 35528 w 519779"/>
                <a:gd name="connsiteY113" fmla="*/ 359664 h 646842"/>
                <a:gd name="connsiteX114" fmla="*/ 37433 w 519779"/>
                <a:gd name="connsiteY114" fmla="*/ 349567 h 646842"/>
                <a:gd name="connsiteX115" fmla="*/ 56959 w 519779"/>
                <a:gd name="connsiteY115" fmla="*/ 336328 h 646842"/>
                <a:gd name="connsiteX116" fmla="*/ 49435 w 519779"/>
                <a:gd name="connsiteY116" fmla="*/ 334518 h 646842"/>
                <a:gd name="connsiteX117" fmla="*/ 49339 w 519779"/>
                <a:gd name="connsiteY117" fmla="*/ 323183 h 646842"/>
                <a:gd name="connsiteX118" fmla="*/ 35147 w 519779"/>
                <a:gd name="connsiteY118" fmla="*/ 323374 h 646842"/>
                <a:gd name="connsiteX119" fmla="*/ 40291 w 519779"/>
                <a:gd name="connsiteY119" fmla="*/ 307181 h 646842"/>
                <a:gd name="connsiteX120" fmla="*/ 13240 w 519779"/>
                <a:gd name="connsiteY120" fmla="*/ 315563 h 646842"/>
                <a:gd name="connsiteX121" fmla="*/ 37147 w 519779"/>
                <a:gd name="connsiteY121" fmla="*/ 284035 h 646842"/>
                <a:gd name="connsiteX122" fmla="*/ 31813 w 519779"/>
                <a:gd name="connsiteY122" fmla="*/ 278130 h 646842"/>
                <a:gd name="connsiteX123" fmla="*/ 41148 w 519779"/>
                <a:gd name="connsiteY123" fmla="*/ 274606 h 646842"/>
                <a:gd name="connsiteX124" fmla="*/ 39338 w 519779"/>
                <a:gd name="connsiteY124" fmla="*/ 265271 h 646842"/>
                <a:gd name="connsiteX125" fmla="*/ 55531 w 519779"/>
                <a:gd name="connsiteY125" fmla="*/ 255746 h 646842"/>
                <a:gd name="connsiteX126" fmla="*/ 31718 w 519779"/>
                <a:gd name="connsiteY126" fmla="*/ 235267 h 646842"/>
                <a:gd name="connsiteX127" fmla="*/ 30194 w 519779"/>
                <a:gd name="connsiteY127" fmla="*/ 224123 h 646842"/>
                <a:gd name="connsiteX128" fmla="*/ 43625 w 519779"/>
                <a:gd name="connsiteY128" fmla="*/ 208502 h 646842"/>
                <a:gd name="connsiteX129" fmla="*/ 21526 w 519779"/>
                <a:gd name="connsiteY129" fmla="*/ 204978 h 646842"/>
                <a:gd name="connsiteX130" fmla="*/ 35147 w 519779"/>
                <a:gd name="connsiteY130" fmla="*/ 189452 h 646842"/>
                <a:gd name="connsiteX131" fmla="*/ 46482 w 519779"/>
                <a:gd name="connsiteY131" fmla="*/ 197072 h 646842"/>
                <a:gd name="connsiteX132" fmla="*/ 53816 w 519779"/>
                <a:gd name="connsiteY132" fmla="*/ 185737 h 646842"/>
                <a:gd name="connsiteX133" fmla="*/ 26479 w 519779"/>
                <a:gd name="connsiteY133" fmla="*/ 173831 h 646842"/>
                <a:gd name="connsiteX134" fmla="*/ 36767 w 519779"/>
                <a:gd name="connsiteY134" fmla="*/ 154876 h 646842"/>
                <a:gd name="connsiteX135" fmla="*/ 22384 w 519779"/>
                <a:gd name="connsiteY135" fmla="*/ 124206 h 646842"/>
                <a:gd name="connsiteX136" fmla="*/ 27242 w 519779"/>
                <a:gd name="connsiteY136" fmla="*/ 111633 h 646842"/>
                <a:gd name="connsiteX137" fmla="*/ 18383 w 519779"/>
                <a:gd name="connsiteY137" fmla="*/ 104584 h 646842"/>
                <a:gd name="connsiteX138" fmla="*/ 6287 w 519779"/>
                <a:gd name="connsiteY138" fmla="*/ 109537 h 646842"/>
                <a:gd name="connsiteX139" fmla="*/ 3619 w 519779"/>
                <a:gd name="connsiteY139" fmla="*/ 93917 h 646842"/>
                <a:gd name="connsiteX140" fmla="*/ 10001 w 519779"/>
                <a:gd name="connsiteY140" fmla="*/ 96298 h 64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519779" h="646842">
                  <a:moveTo>
                    <a:pt x="0" y="64294"/>
                  </a:moveTo>
                  <a:lnTo>
                    <a:pt x="6287" y="43148"/>
                  </a:lnTo>
                  <a:lnTo>
                    <a:pt x="26098" y="51435"/>
                  </a:lnTo>
                  <a:lnTo>
                    <a:pt x="24479" y="35528"/>
                  </a:lnTo>
                  <a:lnTo>
                    <a:pt x="37624" y="8668"/>
                  </a:lnTo>
                  <a:lnTo>
                    <a:pt x="48101" y="0"/>
                  </a:lnTo>
                  <a:lnTo>
                    <a:pt x="62198" y="6382"/>
                  </a:lnTo>
                  <a:lnTo>
                    <a:pt x="62198" y="6382"/>
                  </a:lnTo>
                  <a:lnTo>
                    <a:pt x="72200" y="16859"/>
                  </a:lnTo>
                  <a:lnTo>
                    <a:pt x="72580" y="32385"/>
                  </a:lnTo>
                  <a:lnTo>
                    <a:pt x="96298" y="28956"/>
                  </a:lnTo>
                  <a:lnTo>
                    <a:pt x="94202" y="39243"/>
                  </a:lnTo>
                  <a:lnTo>
                    <a:pt x="104966" y="42863"/>
                  </a:lnTo>
                  <a:lnTo>
                    <a:pt x="112776" y="34671"/>
                  </a:lnTo>
                  <a:lnTo>
                    <a:pt x="120015" y="48387"/>
                  </a:lnTo>
                  <a:lnTo>
                    <a:pt x="111442" y="67246"/>
                  </a:lnTo>
                  <a:lnTo>
                    <a:pt x="125158" y="70199"/>
                  </a:lnTo>
                  <a:lnTo>
                    <a:pt x="137827" y="60007"/>
                  </a:lnTo>
                  <a:lnTo>
                    <a:pt x="146494" y="62389"/>
                  </a:lnTo>
                  <a:lnTo>
                    <a:pt x="146971" y="76771"/>
                  </a:lnTo>
                  <a:lnTo>
                    <a:pt x="160687" y="71818"/>
                  </a:lnTo>
                  <a:lnTo>
                    <a:pt x="164497" y="102394"/>
                  </a:lnTo>
                  <a:lnTo>
                    <a:pt x="156019" y="106966"/>
                  </a:lnTo>
                  <a:lnTo>
                    <a:pt x="168783" y="141637"/>
                  </a:lnTo>
                  <a:lnTo>
                    <a:pt x="185261" y="130778"/>
                  </a:lnTo>
                  <a:lnTo>
                    <a:pt x="214217" y="142303"/>
                  </a:lnTo>
                  <a:lnTo>
                    <a:pt x="240697" y="125349"/>
                  </a:lnTo>
                  <a:lnTo>
                    <a:pt x="277368" y="126301"/>
                  </a:lnTo>
                  <a:lnTo>
                    <a:pt x="265271" y="98012"/>
                  </a:lnTo>
                  <a:lnTo>
                    <a:pt x="284988" y="97155"/>
                  </a:lnTo>
                  <a:lnTo>
                    <a:pt x="291465" y="109633"/>
                  </a:lnTo>
                  <a:lnTo>
                    <a:pt x="314230" y="116681"/>
                  </a:lnTo>
                  <a:lnTo>
                    <a:pt x="319278" y="157448"/>
                  </a:lnTo>
                  <a:lnTo>
                    <a:pt x="338233" y="182594"/>
                  </a:lnTo>
                  <a:lnTo>
                    <a:pt x="355568" y="188309"/>
                  </a:lnTo>
                  <a:lnTo>
                    <a:pt x="362998" y="223171"/>
                  </a:lnTo>
                  <a:lnTo>
                    <a:pt x="383762" y="246793"/>
                  </a:lnTo>
                  <a:lnTo>
                    <a:pt x="383762" y="246793"/>
                  </a:lnTo>
                  <a:lnTo>
                    <a:pt x="401574" y="258985"/>
                  </a:lnTo>
                  <a:lnTo>
                    <a:pt x="407194" y="275844"/>
                  </a:lnTo>
                  <a:lnTo>
                    <a:pt x="393478" y="314992"/>
                  </a:lnTo>
                  <a:lnTo>
                    <a:pt x="400621" y="331184"/>
                  </a:lnTo>
                  <a:lnTo>
                    <a:pt x="421576" y="348329"/>
                  </a:lnTo>
                  <a:lnTo>
                    <a:pt x="441674" y="350806"/>
                  </a:lnTo>
                  <a:lnTo>
                    <a:pt x="443770" y="368427"/>
                  </a:lnTo>
                  <a:lnTo>
                    <a:pt x="472726" y="368141"/>
                  </a:lnTo>
                  <a:lnTo>
                    <a:pt x="493871" y="385858"/>
                  </a:lnTo>
                  <a:lnTo>
                    <a:pt x="489204" y="390430"/>
                  </a:lnTo>
                  <a:lnTo>
                    <a:pt x="498253" y="406336"/>
                  </a:lnTo>
                  <a:lnTo>
                    <a:pt x="489299" y="405479"/>
                  </a:lnTo>
                  <a:lnTo>
                    <a:pt x="495586" y="418528"/>
                  </a:lnTo>
                  <a:lnTo>
                    <a:pt x="510254" y="422910"/>
                  </a:lnTo>
                  <a:lnTo>
                    <a:pt x="508349" y="430149"/>
                  </a:lnTo>
                  <a:lnTo>
                    <a:pt x="519779" y="427006"/>
                  </a:lnTo>
                  <a:lnTo>
                    <a:pt x="506444" y="454914"/>
                  </a:lnTo>
                  <a:lnTo>
                    <a:pt x="506444" y="454914"/>
                  </a:lnTo>
                  <a:lnTo>
                    <a:pt x="498253" y="452152"/>
                  </a:lnTo>
                  <a:lnTo>
                    <a:pt x="487394" y="476155"/>
                  </a:lnTo>
                  <a:lnTo>
                    <a:pt x="476345" y="466725"/>
                  </a:lnTo>
                  <a:lnTo>
                    <a:pt x="455200" y="467582"/>
                  </a:lnTo>
                  <a:lnTo>
                    <a:pt x="437769" y="515017"/>
                  </a:lnTo>
                  <a:lnTo>
                    <a:pt x="397478" y="509873"/>
                  </a:lnTo>
                  <a:lnTo>
                    <a:pt x="375952" y="532448"/>
                  </a:lnTo>
                  <a:lnTo>
                    <a:pt x="376428" y="543116"/>
                  </a:lnTo>
                  <a:lnTo>
                    <a:pt x="360807" y="542734"/>
                  </a:lnTo>
                  <a:lnTo>
                    <a:pt x="354139" y="553212"/>
                  </a:lnTo>
                  <a:lnTo>
                    <a:pt x="371094" y="572167"/>
                  </a:lnTo>
                  <a:lnTo>
                    <a:pt x="375475" y="595884"/>
                  </a:lnTo>
                  <a:lnTo>
                    <a:pt x="366522" y="601409"/>
                  </a:lnTo>
                  <a:lnTo>
                    <a:pt x="366522" y="601409"/>
                  </a:lnTo>
                  <a:lnTo>
                    <a:pt x="361093" y="595027"/>
                  </a:lnTo>
                  <a:lnTo>
                    <a:pt x="351187" y="600456"/>
                  </a:lnTo>
                  <a:lnTo>
                    <a:pt x="322421" y="594932"/>
                  </a:lnTo>
                  <a:lnTo>
                    <a:pt x="307467" y="610934"/>
                  </a:lnTo>
                  <a:lnTo>
                    <a:pt x="312230" y="619792"/>
                  </a:lnTo>
                  <a:lnTo>
                    <a:pt x="285083" y="621697"/>
                  </a:lnTo>
                  <a:lnTo>
                    <a:pt x="276034" y="633317"/>
                  </a:lnTo>
                  <a:lnTo>
                    <a:pt x="253746" y="624935"/>
                  </a:lnTo>
                  <a:lnTo>
                    <a:pt x="234982" y="596646"/>
                  </a:lnTo>
                  <a:lnTo>
                    <a:pt x="215837" y="616553"/>
                  </a:lnTo>
                  <a:lnTo>
                    <a:pt x="218027" y="625126"/>
                  </a:lnTo>
                  <a:lnTo>
                    <a:pt x="229934" y="625411"/>
                  </a:lnTo>
                  <a:lnTo>
                    <a:pt x="230600" y="637032"/>
                  </a:lnTo>
                  <a:lnTo>
                    <a:pt x="209169" y="646843"/>
                  </a:lnTo>
                  <a:lnTo>
                    <a:pt x="194691" y="635413"/>
                  </a:lnTo>
                  <a:lnTo>
                    <a:pt x="149923" y="640080"/>
                  </a:lnTo>
                  <a:lnTo>
                    <a:pt x="142018" y="628459"/>
                  </a:lnTo>
                  <a:lnTo>
                    <a:pt x="116776" y="620077"/>
                  </a:lnTo>
                  <a:lnTo>
                    <a:pt x="116776" y="620077"/>
                  </a:lnTo>
                  <a:lnTo>
                    <a:pt x="127063" y="584073"/>
                  </a:lnTo>
                  <a:lnTo>
                    <a:pt x="108775" y="587978"/>
                  </a:lnTo>
                  <a:lnTo>
                    <a:pt x="95917" y="570928"/>
                  </a:lnTo>
                  <a:lnTo>
                    <a:pt x="83439" y="568166"/>
                  </a:lnTo>
                  <a:lnTo>
                    <a:pt x="85534" y="552926"/>
                  </a:lnTo>
                  <a:lnTo>
                    <a:pt x="97631" y="543496"/>
                  </a:lnTo>
                  <a:lnTo>
                    <a:pt x="91916" y="521970"/>
                  </a:lnTo>
                  <a:lnTo>
                    <a:pt x="108680" y="515302"/>
                  </a:lnTo>
                  <a:lnTo>
                    <a:pt x="100393" y="501396"/>
                  </a:lnTo>
                  <a:lnTo>
                    <a:pt x="110585" y="486346"/>
                  </a:lnTo>
                  <a:lnTo>
                    <a:pt x="89821" y="475583"/>
                  </a:lnTo>
                  <a:lnTo>
                    <a:pt x="71152" y="500348"/>
                  </a:lnTo>
                  <a:lnTo>
                    <a:pt x="46672" y="488347"/>
                  </a:lnTo>
                  <a:lnTo>
                    <a:pt x="55340" y="477869"/>
                  </a:lnTo>
                  <a:lnTo>
                    <a:pt x="45910" y="473202"/>
                  </a:lnTo>
                  <a:lnTo>
                    <a:pt x="53816" y="461867"/>
                  </a:lnTo>
                  <a:lnTo>
                    <a:pt x="31337" y="446437"/>
                  </a:lnTo>
                  <a:lnTo>
                    <a:pt x="36671" y="407670"/>
                  </a:lnTo>
                  <a:lnTo>
                    <a:pt x="23908" y="406717"/>
                  </a:lnTo>
                  <a:lnTo>
                    <a:pt x="22384" y="398812"/>
                  </a:lnTo>
                  <a:lnTo>
                    <a:pt x="29242" y="397478"/>
                  </a:lnTo>
                  <a:lnTo>
                    <a:pt x="28480" y="374618"/>
                  </a:lnTo>
                  <a:lnTo>
                    <a:pt x="37814" y="376047"/>
                  </a:lnTo>
                  <a:lnTo>
                    <a:pt x="43434" y="365093"/>
                  </a:lnTo>
                  <a:lnTo>
                    <a:pt x="35528" y="359664"/>
                  </a:lnTo>
                  <a:lnTo>
                    <a:pt x="37433" y="349567"/>
                  </a:lnTo>
                  <a:lnTo>
                    <a:pt x="56959" y="336328"/>
                  </a:lnTo>
                  <a:lnTo>
                    <a:pt x="49435" y="334518"/>
                  </a:lnTo>
                  <a:lnTo>
                    <a:pt x="49339" y="323183"/>
                  </a:lnTo>
                  <a:lnTo>
                    <a:pt x="35147" y="323374"/>
                  </a:lnTo>
                  <a:lnTo>
                    <a:pt x="40291" y="307181"/>
                  </a:lnTo>
                  <a:lnTo>
                    <a:pt x="13240" y="315563"/>
                  </a:lnTo>
                  <a:lnTo>
                    <a:pt x="37147" y="284035"/>
                  </a:lnTo>
                  <a:lnTo>
                    <a:pt x="31813" y="278130"/>
                  </a:lnTo>
                  <a:lnTo>
                    <a:pt x="41148" y="274606"/>
                  </a:lnTo>
                  <a:lnTo>
                    <a:pt x="39338" y="265271"/>
                  </a:lnTo>
                  <a:lnTo>
                    <a:pt x="55531" y="255746"/>
                  </a:lnTo>
                  <a:lnTo>
                    <a:pt x="31718" y="235267"/>
                  </a:lnTo>
                  <a:lnTo>
                    <a:pt x="30194" y="224123"/>
                  </a:lnTo>
                  <a:lnTo>
                    <a:pt x="43625" y="208502"/>
                  </a:lnTo>
                  <a:lnTo>
                    <a:pt x="21526" y="204978"/>
                  </a:lnTo>
                  <a:lnTo>
                    <a:pt x="35147" y="189452"/>
                  </a:lnTo>
                  <a:lnTo>
                    <a:pt x="46482" y="197072"/>
                  </a:lnTo>
                  <a:lnTo>
                    <a:pt x="53816" y="185737"/>
                  </a:lnTo>
                  <a:lnTo>
                    <a:pt x="26479" y="173831"/>
                  </a:lnTo>
                  <a:lnTo>
                    <a:pt x="36767" y="154876"/>
                  </a:lnTo>
                  <a:lnTo>
                    <a:pt x="22384" y="124206"/>
                  </a:lnTo>
                  <a:lnTo>
                    <a:pt x="27242" y="111633"/>
                  </a:lnTo>
                  <a:lnTo>
                    <a:pt x="18383" y="104584"/>
                  </a:lnTo>
                  <a:lnTo>
                    <a:pt x="6287" y="109537"/>
                  </a:lnTo>
                  <a:lnTo>
                    <a:pt x="3619" y="93917"/>
                  </a:lnTo>
                  <a:lnTo>
                    <a:pt x="10001" y="9629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A95DD55A-989D-EC16-38B5-803876EFB0A9}"/>
                </a:ext>
              </a:extLst>
            </p:cNvPr>
            <p:cNvSpPr/>
            <p:nvPr/>
          </p:nvSpPr>
          <p:spPr>
            <a:xfrm>
              <a:off x="5344105" y="2250793"/>
              <a:ext cx="411294" cy="455701"/>
            </a:xfrm>
            <a:custGeom>
              <a:avLst/>
              <a:gdLst>
                <a:gd name="connsiteX0" fmla="*/ 107251 w 262032"/>
                <a:gd name="connsiteY0" fmla="*/ 4000 h 290321"/>
                <a:gd name="connsiteX1" fmla="*/ 122206 w 262032"/>
                <a:gd name="connsiteY1" fmla="*/ 0 h 290321"/>
                <a:gd name="connsiteX2" fmla="*/ 138017 w 262032"/>
                <a:gd name="connsiteY2" fmla="*/ 7239 h 290321"/>
                <a:gd name="connsiteX3" fmla="*/ 142970 w 262032"/>
                <a:gd name="connsiteY3" fmla="*/ 22479 h 290321"/>
                <a:gd name="connsiteX4" fmla="*/ 151638 w 262032"/>
                <a:gd name="connsiteY4" fmla="*/ 18288 h 290321"/>
                <a:gd name="connsiteX5" fmla="*/ 151638 w 262032"/>
                <a:gd name="connsiteY5" fmla="*/ 18288 h 290321"/>
                <a:gd name="connsiteX6" fmla="*/ 161734 w 262032"/>
                <a:gd name="connsiteY6" fmla="*/ 14573 h 290321"/>
                <a:gd name="connsiteX7" fmla="*/ 176974 w 262032"/>
                <a:gd name="connsiteY7" fmla="*/ 20860 h 290321"/>
                <a:gd name="connsiteX8" fmla="*/ 178308 w 262032"/>
                <a:gd name="connsiteY8" fmla="*/ 31718 h 290321"/>
                <a:gd name="connsiteX9" fmla="*/ 194691 w 262032"/>
                <a:gd name="connsiteY9" fmla="*/ 32766 h 290321"/>
                <a:gd name="connsiteX10" fmla="*/ 234410 w 262032"/>
                <a:gd name="connsiteY10" fmla="*/ 19907 h 290321"/>
                <a:gd name="connsiteX11" fmla="*/ 246602 w 262032"/>
                <a:gd name="connsiteY11" fmla="*/ 48196 h 290321"/>
                <a:gd name="connsiteX12" fmla="*/ 256984 w 262032"/>
                <a:gd name="connsiteY12" fmla="*/ 48101 h 290321"/>
                <a:gd name="connsiteX13" fmla="*/ 256984 w 262032"/>
                <a:gd name="connsiteY13" fmla="*/ 48101 h 290321"/>
                <a:gd name="connsiteX14" fmla="*/ 262033 w 262032"/>
                <a:gd name="connsiteY14" fmla="*/ 56674 h 290321"/>
                <a:gd name="connsiteX15" fmla="*/ 240506 w 262032"/>
                <a:gd name="connsiteY15" fmla="*/ 66389 h 290321"/>
                <a:gd name="connsiteX16" fmla="*/ 245364 w 262032"/>
                <a:gd name="connsiteY16" fmla="*/ 82677 h 290321"/>
                <a:gd name="connsiteX17" fmla="*/ 233934 w 262032"/>
                <a:gd name="connsiteY17" fmla="*/ 85534 h 290321"/>
                <a:gd name="connsiteX18" fmla="*/ 245936 w 262032"/>
                <a:gd name="connsiteY18" fmla="*/ 101441 h 290321"/>
                <a:gd name="connsiteX19" fmla="*/ 228029 w 262032"/>
                <a:gd name="connsiteY19" fmla="*/ 135065 h 290321"/>
                <a:gd name="connsiteX20" fmla="*/ 234601 w 262032"/>
                <a:gd name="connsiteY20" fmla="*/ 159067 h 290321"/>
                <a:gd name="connsiteX21" fmla="*/ 229933 w 262032"/>
                <a:gd name="connsiteY21" fmla="*/ 204121 h 290321"/>
                <a:gd name="connsiteX22" fmla="*/ 247079 w 262032"/>
                <a:gd name="connsiteY22" fmla="*/ 220790 h 290321"/>
                <a:gd name="connsiteX23" fmla="*/ 218408 w 262032"/>
                <a:gd name="connsiteY23" fmla="*/ 227647 h 290321"/>
                <a:gd name="connsiteX24" fmla="*/ 222504 w 262032"/>
                <a:gd name="connsiteY24" fmla="*/ 231553 h 290321"/>
                <a:gd name="connsiteX25" fmla="*/ 200882 w 262032"/>
                <a:gd name="connsiteY25" fmla="*/ 244126 h 290321"/>
                <a:gd name="connsiteX26" fmla="*/ 206597 w 262032"/>
                <a:gd name="connsiteY26" fmla="*/ 246983 h 290321"/>
                <a:gd name="connsiteX27" fmla="*/ 202406 w 262032"/>
                <a:gd name="connsiteY27" fmla="*/ 260413 h 290321"/>
                <a:gd name="connsiteX28" fmla="*/ 186119 w 262032"/>
                <a:gd name="connsiteY28" fmla="*/ 260223 h 290321"/>
                <a:gd name="connsiteX29" fmla="*/ 190690 w 262032"/>
                <a:gd name="connsiteY29" fmla="*/ 271748 h 290321"/>
                <a:gd name="connsiteX30" fmla="*/ 190690 w 262032"/>
                <a:gd name="connsiteY30" fmla="*/ 271748 h 290321"/>
                <a:gd name="connsiteX31" fmla="*/ 172783 w 262032"/>
                <a:gd name="connsiteY31" fmla="*/ 276416 h 290321"/>
                <a:gd name="connsiteX32" fmla="*/ 160972 w 262032"/>
                <a:gd name="connsiteY32" fmla="*/ 261652 h 290321"/>
                <a:gd name="connsiteX33" fmla="*/ 153733 w 262032"/>
                <a:gd name="connsiteY33" fmla="*/ 264033 h 290321"/>
                <a:gd name="connsiteX34" fmla="*/ 153733 w 262032"/>
                <a:gd name="connsiteY34" fmla="*/ 264033 h 290321"/>
                <a:gd name="connsiteX35" fmla="*/ 149352 w 262032"/>
                <a:gd name="connsiteY35" fmla="*/ 274130 h 290321"/>
                <a:gd name="connsiteX36" fmla="*/ 149352 w 262032"/>
                <a:gd name="connsiteY36" fmla="*/ 274130 h 290321"/>
                <a:gd name="connsiteX37" fmla="*/ 136303 w 262032"/>
                <a:gd name="connsiteY37" fmla="*/ 272034 h 290321"/>
                <a:gd name="connsiteX38" fmla="*/ 127730 w 262032"/>
                <a:gd name="connsiteY38" fmla="*/ 281940 h 290321"/>
                <a:gd name="connsiteX39" fmla="*/ 127921 w 262032"/>
                <a:gd name="connsiteY39" fmla="*/ 262128 h 290321"/>
                <a:gd name="connsiteX40" fmla="*/ 111062 w 262032"/>
                <a:gd name="connsiteY40" fmla="*/ 254889 h 290321"/>
                <a:gd name="connsiteX41" fmla="*/ 102489 w 262032"/>
                <a:gd name="connsiteY41" fmla="*/ 274320 h 290321"/>
                <a:gd name="connsiteX42" fmla="*/ 90773 w 262032"/>
                <a:gd name="connsiteY42" fmla="*/ 271558 h 290321"/>
                <a:gd name="connsiteX43" fmla="*/ 95440 w 262032"/>
                <a:gd name="connsiteY43" fmla="*/ 281940 h 290321"/>
                <a:gd name="connsiteX44" fmla="*/ 72199 w 262032"/>
                <a:gd name="connsiteY44" fmla="*/ 276987 h 290321"/>
                <a:gd name="connsiteX45" fmla="*/ 46958 w 262032"/>
                <a:gd name="connsiteY45" fmla="*/ 290322 h 290321"/>
                <a:gd name="connsiteX46" fmla="*/ 28384 w 262032"/>
                <a:gd name="connsiteY46" fmla="*/ 289084 h 290321"/>
                <a:gd name="connsiteX47" fmla="*/ 28384 w 262032"/>
                <a:gd name="connsiteY47" fmla="*/ 289084 h 290321"/>
                <a:gd name="connsiteX48" fmla="*/ 14097 w 262032"/>
                <a:gd name="connsiteY48" fmla="*/ 275177 h 290321"/>
                <a:gd name="connsiteX49" fmla="*/ 22765 w 262032"/>
                <a:gd name="connsiteY49" fmla="*/ 270700 h 290321"/>
                <a:gd name="connsiteX50" fmla="*/ 21907 w 262032"/>
                <a:gd name="connsiteY50" fmla="*/ 221171 h 290321"/>
                <a:gd name="connsiteX51" fmla="*/ 2286 w 262032"/>
                <a:gd name="connsiteY51" fmla="*/ 218504 h 290321"/>
                <a:gd name="connsiteX52" fmla="*/ 8001 w 262032"/>
                <a:gd name="connsiteY52" fmla="*/ 197549 h 290321"/>
                <a:gd name="connsiteX53" fmla="*/ 0 w 262032"/>
                <a:gd name="connsiteY53" fmla="*/ 187642 h 290321"/>
                <a:gd name="connsiteX54" fmla="*/ 0 w 262032"/>
                <a:gd name="connsiteY54" fmla="*/ 187642 h 290321"/>
                <a:gd name="connsiteX55" fmla="*/ 9430 w 262032"/>
                <a:gd name="connsiteY55" fmla="*/ 152400 h 290321"/>
                <a:gd name="connsiteX56" fmla="*/ 22288 w 262032"/>
                <a:gd name="connsiteY56" fmla="*/ 147257 h 290321"/>
                <a:gd name="connsiteX57" fmla="*/ 5334 w 262032"/>
                <a:gd name="connsiteY57" fmla="*/ 126778 h 290321"/>
                <a:gd name="connsiteX58" fmla="*/ 37719 w 262032"/>
                <a:gd name="connsiteY58" fmla="*/ 128588 h 290321"/>
                <a:gd name="connsiteX59" fmla="*/ 43720 w 262032"/>
                <a:gd name="connsiteY59" fmla="*/ 99632 h 290321"/>
                <a:gd name="connsiteX60" fmla="*/ 55340 w 262032"/>
                <a:gd name="connsiteY60" fmla="*/ 93631 h 290321"/>
                <a:gd name="connsiteX61" fmla="*/ 35147 w 262032"/>
                <a:gd name="connsiteY61" fmla="*/ 67628 h 290321"/>
                <a:gd name="connsiteX62" fmla="*/ 42100 w 262032"/>
                <a:gd name="connsiteY62" fmla="*/ 69533 h 290321"/>
                <a:gd name="connsiteX63" fmla="*/ 48387 w 262032"/>
                <a:gd name="connsiteY63" fmla="*/ 51245 h 290321"/>
                <a:gd name="connsiteX64" fmla="*/ 62484 w 262032"/>
                <a:gd name="connsiteY64" fmla="*/ 52959 h 290321"/>
                <a:gd name="connsiteX65" fmla="*/ 68866 w 262032"/>
                <a:gd name="connsiteY65" fmla="*/ 45339 h 290321"/>
                <a:gd name="connsiteX66" fmla="*/ 71247 w 262032"/>
                <a:gd name="connsiteY66" fmla="*/ 20860 h 29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62032" h="290321">
                  <a:moveTo>
                    <a:pt x="107251" y="4000"/>
                  </a:moveTo>
                  <a:lnTo>
                    <a:pt x="122206" y="0"/>
                  </a:lnTo>
                  <a:lnTo>
                    <a:pt x="138017" y="7239"/>
                  </a:lnTo>
                  <a:lnTo>
                    <a:pt x="142970" y="22479"/>
                  </a:lnTo>
                  <a:lnTo>
                    <a:pt x="151638" y="18288"/>
                  </a:lnTo>
                  <a:lnTo>
                    <a:pt x="151638" y="18288"/>
                  </a:lnTo>
                  <a:lnTo>
                    <a:pt x="161734" y="14573"/>
                  </a:lnTo>
                  <a:lnTo>
                    <a:pt x="176974" y="20860"/>
                  </a:lnTo>
                  <a:lnTo>
                    <a:pt x="178308" y="31718"/>
                  </a:lnTo>
                  <a:lnTo>
                    <a:pt x="194691" y="32766"/>
                  </a:lnTo>
                  <a:lnTo>
                    <a:pt x="234410" y="19907"/>
                  </a:lnTo>
                  <a:lnTo>
                    <a:pt x="246602" y="48196"/>
                  </a:lnTo>
                  <a:lnTo>
                    <a:pt x="256984" y="48101"/>
                  </a:lnTo>
                  <a:lnTo>
                    <a:pt x="256984" y="48101"/>
                  </a:lnTo>
                  <a:lnTo>
                    <a:pt x="262033" y="56674"/>
                  </a:lnTo>
                  <a:lnTo>
                    <a:pt x="240506" y="66389"/>
                  </a:lnTo>
                  <a:lnTo>
                    <a:pt x="245364" y="82677"/>
                  </a:lnTo>
                  <a:lnTo>
                    <a:pt x="233934" y="85534"/>
                  </a:lnTo>
                  <a:lnTo>
                    <a:pt x="245936" y="101441"/>
                  </a:lnTo>
                  <a:lnTo>
                    <a:pt x="228029" y="135065"/>
                  </a:lnTo>
                  <a:lnTo>
                    <a:pt x="234601" y="159067"/>
                  </a:lnTo>
                  <a:lnTo>
                    <a:pt x="229933" y="204121"/>
                  </a:lnTo>
                  <a:lnTo>
                    <a:pt x="247079" y="220790"/>
                  </a:lnTo>
                  <a:lnTo>
                    <a:pt x="218408" y="227647"/>
                  </a:lnTo>
                  <a:lnTo>
                    <a:pt x="222504" y="231553"/>
                  </a:lnTo>
                  <a:lnTo>
                    <a:pt x="200882" y="244126"/>
                  </a:lnTo>
                  <a:lnTo>
                    <a:pt x="206597" y="246983"/>
                  </a:lnTo>
                  <a:lnTo>
                    <a:pt x="202406" y="260413"/>
                  </a:lnTo>
                  <a:lnTo>
                    <a:pt x="186119" y="260223"/>
                  </a:lnTo>
                  <a:lnTo>
                    <a:pt x="190690" y="271748"/>
                  </a:lnTo>
                  <a:lnTo>
                    <a:pt x="190690" y="271748"/>
                  </a:lnTo>
                  <a:lnTo>
                    <a:pt x="172783" y="276416"/>
                  </a:lnTo>
                  <a:lnTo>
                    <a:pt x="160972" y="261652"/>
                  </a:lnTo>
                  <a:lnTo>
                    <a:pt x="153733" y="264033"/>
                  </a:lnTo>
                  <a:lnTo>
                    <a:pt x="153733" y="264033"/>
                  </a:lnTo>
                  <a:lnTo>
                    <a:pt x="149352" y="274130"/>
                  </a:lnTo>
                  <a:lnTo>
                    <a:pt x="149352" y="274130"/>
                  </a:lnTo>
                  <a:lnTo>
                    <a:pt x="136303" y="272034"/>
                  </a:lnTo>
                  <a:lnTo>
                    <a:pt x="127730" y="281940"/>
                  </a:lnTo>
                  <a:lnTo>
                    <a:pt x="127921" y="262128"/>
                  </a:lnTo>
                  <a:lnTo>
                    <a:pt x="111062" y="254889"/>
                  </a:lnTo>
                  <a:lnTo>
                    <a:pt x="102489" y="274320"/>
                  </a:lnTo>
                  <a:lnTo>
                    <a:pt x="90773" y="271558"/>
                  </a:lnTo>
                  <a:lnTo>
                    <a:pt x="95440" y="281940"/>
                  </a:lnTo>
                  <a:lnTo>
                    <a:pt x="72199" y="276987"/>
                  </a:lnTo>
                  <a:lnTo>
                    <a:pt x="46958" y="290322"/>
                  </a:lnTo>
                  <a:lnTo>
                    <a:pt x="28384" y="289084"/>
                  </a:lnTo>
                  <a:lnTo>
                    <a:pt x="28384" y="289084"/>
                  </a:lnTo>
                  <a:lnTo>
                    <a:pt x="14097" y="275177"/>
                  </a:lnTo>
                  <a:lnTo>
                    <a:pt x="22765" y="270700"/>
                  </a:lnTo>
                  <a:lnTo>
                    <a:pt x="21907" y="221171"/>
                  </a:lnTo>
                  <a:lnTo>
                    <a:pt x="2286" y="218504"/>
                  </a:lnTo>
                  <a:lnTo>
                    <a:pt x="8001" y="197549"/>
                  </a:lnTo>
                  <a:lnTo>
                    <a:pt x="0" y="187642"/>
                  </a:lnTo>
                  <a:lnTo>
                    <a:pt x="0" y="187642"/>
                  </a:lnTo>
                  <a:lnTo>
                    <a:pt x="9430" y="152400"/>
                  </a:lnTo>
                  <a:lnTo>
                    <a:pt x="22288" y="147257"/>
                  </a:lnTo>
                  <a:lnTo>
                    <a:pt x="5334" y="126778"/>
                  </a:lnTo>
                  <a:lnTo>
                    <a:pt x="37719" y="128588"/>
                  </a:lnTo>
                  <a:lnTo>
                    <a:pt x="43720" y="99632"/>
                  </a:lnTo>
                  <a:lnTo>
                    <a:pt x="55340" y="93631"/>
                  </a:lnTo>
                  <a:lnTo>
                    <a:pt x="35147" y="67628"/>
                  </a:lnTo>
                  <a:lnTo>
                    <a:pt x="42100" y="69533"/>
                  </a:lnTo>
                  <a:lnTo>
                    <a:pt x="48387" y="51245"/>
                  </a:lnTo>
                  <a:lnTo>
                    <a:pt x="62484" y="52959"/>
                  </a:lnTo>
                  <a:lnTo>
                    <a:pt x="68866" y="45339"/>
                  </a:lnTo>
                  <a:lnTo>
                    <a:pt x="71247" y="2086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FE67849-9850-A751-782A-FBAAE9CF0BEF}"/>
                </a:ext>
              </a:extLst>
            </p:cNvPr>
            <p:cNvSpPr/>
            <p:nvPr/>
          </p:nvSpPr>
          <p:spPr>
            <a:xfrm>
              <a:off x="5149596" y="1809145"/>
              <a:ext cx="611488" cy="313967"/>
            </a:xfrm>
            <a:custGeom>
              <a:avLst/>
              <a:gdLst>
                <a:gd name="connsiteX0" fmla="*/ 37624 w 389572"/>
                <a:gd name="connsiteY0" fmla="*/ 5525 h 200025"/>
                <a:gd name="connsiteX1" fmla="*/ 41529 w 389572"/>
                <a:gd name="connsiteY1" fmla="*/ 0 h 200025"/>
                <a:gd name="connsiteX2" fmla="*/ 51911 w 389572"/>
                <a:gd name="connsiteY2" fmla="*/ 10097 h 200025"/>
                <a:gd name="connsiteX3" fmla="*/ 41910 w 389572"/>
                <a:gd name="connsiteY3" fmla="*/ 20765 h 200025"/>
                <a:gd name="connsiteX4" fmla="*/ 52578 w 389572"/>
                <a:gd name="connsiteY4" fmla="*/ 36100 h 200025"/>
                <a:gd name="connsiteX5" fmla="*/ 77057 w 389572"/>
                <a:gd name="connsiteY5" fmla="*/ 33528 h 200025"/>
                <a:gd name="connsiteX6" fmla="*/ 80486 w 389572"/>
                <a:gd name="connsiteY6" fmla="*/ 40672 h 200025"/>
                <a:gd name="connsiteX7" fmla="*/ 90202 w 389572"/>
                <a:gd name="connsiteY7" fmla="*/ 38672 h 200025"/>
                <a:gd name="connsiteX8" fmla="*/ 89630 w 389572"/>
                <a:gd name="connsiteY8" fmla="*/ 46292 h 200025"/>
                <a:gd name="connsiteX9" fmla="*/ 135350 w 389572"/>
                <a:gd name="connsiteY9" fmla="*/ 42577 h 200025"/>
                <a:gd name="connsiteX10" fmla="*/ 145256 w 389572"/>
                <a:gd name="connsiteY10" fmla="*/ 34576 h 200025"/>
                <a:gd name="connsiteX11" fmla="*/ 155543 w 389572"/>
                <a:gd name="connsiteY11" fmla="*/ 39243 h 200025"/>
                <a:gd name="connsiteX12" fmla="*/ 186785 w 389572"/>
                <a:gd name="connsiteY12" fmla="*/ 18479 h 200025"/>
                <a:gd name="connsiteX13" fmla="*/ 192881 w 389572"/>
                <a:gd name="connsiteY13" fmla="*/ 30671 h 200025"/>
                <a:gd name="connsiteX14" fmla="*/ 205740 w 389572"/>
                <a:gd name="connsiteY14" fmla="*/ 28480 h 200025"/>
                <a:gd name="connsiteX15" fmla="*/ 208693 w 389572"/>
                <a:gd name="connsiteY15" fmla="*/ 37338 h 200025"/>
                <a:gd name="connsiteX16" fmla="*/ 213265 w 389572"/>
                <a:gd name="connsiteY16" fmla="*/ 31623 h 200025"/>
                <a:gd name="connsiteX17" fmla="*/ 222218 w 389572"/>
                <a:gd name="connsiteY17" fmla="*/ 46673 h 200025"/>
                <a:gd name="connsiteX18" fmla="*/ 241173 w 389572"/>
                <a:gd name="connsiteY18" fmla="*/ 37148 h 200025"/>
                <a:gd name="connsiteX19" fmla="*/ 244602 w 389572"/>
                <a:gd name="connsiteY19" fmla="*/ 53816 h 200025"/>
                <a:gd name="connsiteX20" fmla="*/ 267653 w 389572"/>
                <a:gd name="connsiteY20" fmla="*/ 48958 h 200025"/>
                <a:gd name="connsiteX21" fmla="*/ 278797 w 389572"/>
                <a:gd name="connsiteY21" fmla="*/ 32861 h 200025"/>
                <a:gd name="connsiteX22" fmla="*/ 296132 w 389572"/>
                <a:gd name="connsiteY22" fmla="*/ 56007 h 200025"/>
                <a:gd name="connsiteX23" fmla="*/ 302990 w 389572"/>
                <a:gd name="connsiteY23" fmla="*/ 48958 h 200025"/>
                <a:gd name="connsiteX24" fmla="*/ 328708 w 389572"/>
                <a:gd name="connsiteY24" fmla="*/ 56864 h 200025"/>
                <a:gd name="connsiteX25" fmla="*/ 326422 w 389572"/>
                <a:gd name="connsiteY25" fmla="*/ 64675 h 200025"/>
                <a:gd name="connsiteX26" fmla="*/ 336613 w 389572"/>
                <a:gd name="connsiteY26" fmla="*/ 60198 h 200025"/>
                <a:gd name="connsiteX27" fmla="*/ 353949 w 389572"/>
                <a:gd name="connsiteY27" fmla="*/ 74104 h 200025"/>
                <a:gd name="connsiteX28" fmla="*/ 348615 w 389572"/>
                <a:gd name="connsiteY28" fmla="*/ 80963 h 200025"/>
                <a:gd name="connsiteX29" fmla="*/ 365188 w 389572"/>
                <a:gd name="connsiteY29" fmla="*/ 84868 h 200025"/>
                <a:gd name="connsiteX30" fmla="*/ 373856 w 389572"/>
                <a:gd name="connsiteY30" fmla="*/ 70199 h 200025"/>
                <a:gd name="connsiteX31" fmla="*/ 375380 w 389572"/>
                <a:gd name="connsiteY31" fmla="*/ 85630 h 200025"/>
                <a:gd name="connsiteX32" fmla="*/ 388144 w 389572"/>
                <a:gd name="connsiteY32" fmla="*/ 96774 h 200025"/>
                <a:gd name="connsiteX33" fmla="*/ 388144 w 389572"/>
                <a:gd name="connsiteY33" fmla="*/ 96774 h 200025"/>
                <a:gd name="connsiteX34" fmla="*/ 379762 w 389572"/>
                <a:gd name="connsiteY34" fmla="*/ 108204 h 200025"/>
                <a:gd name="connsiteX35" fmla="*/ 389572 w 389572"/>
                <a:gd name="connsiteY35" fmla="*/ 116396 h 200025"/>
                <a:gd name="connsiteX36" fmla="*/ 370427 w 389572"/>
                <a:gd name="connsiteY36" fmla="*/ 130778 h 200025"/>
                <a:gd name="connsiteX37" fmla="*/ 372523 w 389572"/>
                <a:gd name="connsiteY37" fmla="*/ 137827 h 200025"/>
                <a:gd name="connsiteX38" fmla="*/ 372523 w 389572"/>
                <a:gd name="connsiteY38" fmla="*/ 137827 h 200025"/>
                <a:gd name="connsiteX39" fmla="*/ 348615 w 389572"/>
                <a:gd name="connsiteY39" fmla="*/ 163830 h 200025"/>
                <a:gd name="connsiteX40" fmla="*/ 328517 w 389572"/>
                <a:gd name="connsiteY40" fmla="*/ 172593 h 200025"/>
                <a:gd name="connsiteX41" fmla="*/ 299561 w 389572"/>
                <a:gd name="connsiteY41" fmla="*/ 161068 h 200025"/>
                <a:gd name="connsiteX42" fmla="*/ 287274 w 389572"/>
                <a:gd name="connsiteY42" fmla="*/ 170688 h 200025"/>
                <a:gd name="connsiteX43" fmla="*/ 272510 w 389572"/>
                <a:gd name="connsiteY43" fmla="*/ 165449 h 200025"/>
                <a:gd name="connsiteX44" fmla="*/ 266224 w 389572"/>
                <a:gd name="connsiteY44" fmla="*/ 175165 h 200025"/>
                <a:gd name="connsiteX45" fmla="*/ 266224 w 389572"/>
                <a:gd name="connsiteY45" fmla="*/ 175165 h 200025"/>
                <a:gd name="connsiteX46" fmla="*/ 234220 w 389572"/>
                <a:gd name="connsiteY46" fmla="*/ 200025 h 200025"/>
                <a:gd name="connsiteX47" fmla="*/ 234220 w 389572"/>
                <a:gd name="connsiteY47" fmla="*/ 200025 h 200025"/>
                <a:gd name="connsiteX48" fmla="*/ 235744 w 389572"/>
                <a:gd name="connsiteY48" fmla="*/ 174212 h 200025"/>
                <a:gd name="connsiteX49" fmla="*/ 223647 w 389572"/>
                <a:gd name="connsiteY49" fmla="*/ 172879 h 200025"/>
                <a:gd name="connsiteX50" fmla="*/ 219932 w 389572"/>
                <a:gd name="connsiteY50" fmla="*/ 154496 h 200025"/>
                <a:gd name="connsiteX51" fmla="*/ 202216 w 389572"/>
                <a:gd name="connsiteY51" fmla="*/ 149828 h 200025"/>
                <a:gd name="connsiteX52" fmla="*/ 202406 w 389572"/>
                <a:gd name="connsiteY52" fmla="*/ 134493 h 200025"/>
                <a:gd name="connsiteX53" fmla="*/ 163925 w 389572"/>
                <a:gd name="connsiteY53" fmla="*/ 146209 h 200025"/>
                <a:gd name="connsiteX54" fmla="*/ 151638 w 389572"/>
                <a:gd name="connsiteY54" fmla="*/ 132017 h 200025"/>
                <a:gd name="connsiteX55" fmla="*/ 130112 w 389572"/>
                <a:gd name="connsiteY55" fmla="*/ 131921 h 200025"/>
                <a:gd name="connsiteX56" fmla="*/ 118301 w 389572"/>
                <a:gd name="connsiteY56" fmla="*/ 116205 h 200025"/>
                <a:gd name="connsiteX57" fmla="*/ 105728 w 389572"/>
                <a:gd name="connsiteY57" fmla="*/ 134588 h 200025"/>
                <a:gd name="connsiteX58" fmla="*/ 95917 w 389572"/>
                <a:gd name="connsiteY58" fmla="*/ 125063 h 200025"/>
                <a:gd name="connsiteX59" fmla="*/ 101727 w 389572"/>
                <a:gd name="connsiteY59" fmla="*/ 110681 h 200025"/>
                <a:gd name="connsiteX60" fmla="*/ 87725 w 389572"/>
                <a:gd name="connsiteY60" fmla="*/ 99060 h 200025"/>
                <a:gd name="connsiteX61" fmla="*/ 45339 w 389572"/>
                <a:gd name="connsiteY61" fmla="*/ 118110 h 200025"/>
                <a:gd name="connsiteX62" fmla="*/ 25527 w 389572"/>
                <a:gd name="connsiteY62" fmla="*/ 98012 h 200025"/>
                <a:gd name="connsiteX63" fmla="*/ 0 w 389572"/>
                <a:gd name="connsiteY63" fmla="*/ 98393 h 200025"/>
                <a:gd name="connsiteX64" fmla="*/ 0 w 389572"/>
                <a:gd name="connsiteY64" fmla="*/ 98393 h 200025"/>
                <a:gd name="connsiteX65" fmla="*/ 19336 w 389572"/>
                <a:gd name="connsiteY65" fmla="*/ 65818 h 200025"/>
                <a:gd name="connsiteX66" fmla="*/ 25908 w 389572"/>
                <a:gd name="connsiteY66" fmla="*/ 17812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89572" h="200025">
                  <a:moveTo>
                    <a:pt x="37624" y="5525"/>
                  </a:moveTo>
                  <a:lnTo>
                    <a:pt x="41529" y="0"/>
                  </a:lnTo>
                  <a:lnTo>
                    <a:pt x="51911" y="10097"/>
                  </a:lnTo>
                  <a:lnTo>
                    <a:pt x="41910" y="20765"/>
                  </a:lnTo>
                  <a:lnTo>
                    <a:pt x="52578" y="36100"/>
                  </a:lnTo>
                  <a:lnTo>
                    <a:pt x="77057" y="33528"/>
                  </a:lnTo>
                  <a:lnTo>
                    <a:pt x="80486" y="40672"/>
                  </a:lnTo>
                  <a:lnTo>
                    <a:pt x="90202" y="38672"/>
                  </a:lnTo>
                  <a:lnTo>
                    <a:pt x="89630" y="46292"/>
                  </a:lnTo>
                  <a:lnTo>
                    <a:pt x="135350" y="42577"/>
                  </a:lnTo>
                  <a:lnTo>
                    <a:pt x="145256" y="34576"/>
                  </a:lnTo>
                  <a:lnTo>
                    <a:pt x="155543" y="39243"/>
                  </a:lnTo>
                  <a:lnTo>
                    <a:pt x="186785" y="18479"/>
                  </a:lnTo>
                  <a:lnTo>
                    <a:pt x="192881" y="30671"/>
                  </a:lnTo>
                  <a:lnTo>
                    <a:pt x="205740" y="28480"/>
                  </a:lnTo>
                  <a:lnTo>
                    <a:pt x="208693" y="37338"/>
                  </a:lnTo>
                  <a:lnTo>
                    <a:pt x="213265" y="31623"/>
                  </a:lnTo>
                  <a:lnTo>
                    <a:pt x="222218" y="46673"/>
                  </a:lnTo>
                  <a:lnTo>
                    <a:pt x="241173" y="37148"/>
                  </a:lnTo>
                  <a:lnTo>
                    <a:pt x="244602" y="53816"/>
                  </a:lnTo>
                  <a:lnTo>
                    <a:pt x="267653" y="48958"/>
                  </a:lnTo>
                  <a:lnTo>
                    <a:pt x="278797" y="32861"/>
                  </a:lnTo>
                  <a:lnTo>
                    <a:pt x="296132" y="56007"/>
                  </a:lnTo>
                  <a:lnTo>
                    <a:pt x="302990" y="48958"/>
                  </a:lnTo>
                  <a:lnTo>
                    <a:pt x="328708" y="56864"/>
                  </a:lnTo>
                  <a:lnTo>
                    <a:pt x="326422" y="64675"/>
                  </a:lnTo>
                  <a:lnTo>
                    <a:pt x="336613" y="60198"/>
                  </a:lnTo>
                  <a:lnTo>
                    <a:pt x="353949" y="74104"/>
                  </a:lnTo>
                  <a:lnTo>
                    <a:pt x="348615" y="80963"/>
                  </a:lnTo>
                  <a:lnTo>
                    <a:pt x="365188" y="84868"/>
                  </a:lnTo>
                  <a:lnTo>
                    <a:pt x="373856" y="70199"/>
                  </a:lnTo>
                  <a:lnTo>
                    <a:pt x="375380" y="85630"/>
                  </a:lnTo>
                  <a:lnTo>
                    <a:pt x="388144" y="96774"/>
                  </a:lnTo>
                  <a:lnTo>
                    <a:pt x="388144" y="96774"/>
                  </a:lnTo>
                  <a:lnTo>
                    <a:pt x="379762" y="108204"/>
                  </a:lnTo>
                  <a:lnTo>
                    <a:pt x="389572" y="116396"/>
                  </a:lnTo>
                  <a:lnTo>
                    <a:pt x="370427" y="130778"/>
                  </a:lnTo>
                  <a:lnTo>
                    <a:pt x="372523" y="137827"/>
                  </a:lnTo>
                  <a:lnTo>
                    <a:pt x="372523" y="137827"/>
                  </a:lnTo>
                  <a:lnTo>
                    <a:pt x="348615" y="163830"/>
                  </a:lnTo>
                  <a:lnTo>
                    <a:pt x="328517" y="172593"/>
                  </a:lnTo>
                  <a:lnTo>
                    <a:pt x="299561" y="161068"/>
                  </a:lnTo>
                  <a:lnTo>
                    <a:pt x="287274" y="170688"/>
                  </a:lnTo>
                  <a:lnTo>
                    <a:pt x="272510" y="165449"/>
                  </a:lnTo>
                  <a:lnTo>
                    <a:pt x="266224" y="175165"/>
                  </a:lnTo>
                  <a:lnTo>
                    <a:pt x="266224" y="175165"/>
                  </a:lnTo>
                  <a:lnTo>
                    <a:pt x="234220" y="200025"/>
                  </a:lnTo>
                  <a:lnTo>
                    <a:pt x="234220" y="200025"/>
                  </a:lnTo>
                  <a:lnTo>
                    <a:pt x="235744" y="174212"/>
                  </a:lnTo>
                  <a:lnTo>
                    <a:pt x="223647" y="172879"/>
                  </a:lnTo>
                  <a:lnTo>
                    <a:pt x="219932" y="154496"/>
                  </a:lnTo>
                  <a:lnTo>
                    <a:pt x="202216" y="149828"/>
                  </a:lnTo>
                  <a:lnTo>
                    <a:pt x="202406" y="134493"/>
                  </a:lnTo>
                  <a:lnTo>
                    <a:pt x="163925" y="146209"/>
                  </a:lnTo>
                  <a:lnTo>
                    <a:pt x="151638" y="132017"/>
                  </a:lnTo>
                  <a:lnTo>
                    <a:pt x="130112" y="131921"/>
                  </a:lnTo>
                  <a:lnTo>
                    <a:pt x="118301" y="116205"/>
                  </a:lnTo>
                  <a:lnTo>
                    <a:pt x="105728" y="134588"/>
                  </a:lnTo>
                  <a:lnTo>
                    <a:pt x="95917" y="125063"/>
                  </a:lnTo>
                  <a:lnTo>
                    <a:pt x="101727" y="110681"/>
                  </a:lnTo>
                  <a:lnTo>
                    <a:pt x="87725" y="99060"/>
                  </a:lnTo>
                  <a:lnTo>
                    <a:pt x="45339" y="118110"/>
                  </a:lnTo>
                  <a:lnTo>
                    <a:pt x="25527" y="98012"/>
                  </a:lnTo>
                  <a:lnTo>
                    <a:pt x="0" y="98393"/>
                  </a:lnTo>
                  <a:lnTo>
                    <a:pt x="0" y="98393"/>
                  </a:lnTo>
                  <a:lnTo>
                    <a:pt x="19336" y="65818"/>
                  </a:lnTo>
                  <a:lnTo>
                    <a:pt x="25908" y="1781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005D9052-EF3C-E188-98B6-36A6033774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4005" y="1607360"/>
            <a:ext cx="1699872" cy="434594"/>
          </a:xfrm>
          <a:prstGeom prst="rect">
            <a:avLst/>
          </a:prstGeom>
        </p:spPr>
      </p:pic>
      <p:pic>
        <p:nvPicPr>
          <p:cNvPr id="6" name="Graphic 2">
            <a:hlinkClick r:id="rId10" action="ppaction://hlinksldjump"/>
            <a:extLst>
              <a:ext uri="{FF2B5EF4-FFF2-40B4-BE49-F238E27FC236}">
                <a16:creationId xmlns:a16="http://schemas.microsoft.com/office/drawing/2014/main" id="{A2D8FF4C-26FB-B189-3DAA-4A50D90396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213" name="edc1cf02-9708-4ffb-8e9d-50caf607cd34">
            <a:extLst>
              <a:ext uri="{FF2B5EF4-FFF2-40B4-BE49-F238E27FC236}">
                <a16:creationId xmlns:a16="http://schemas.microsoft.com/office/drawing/2014/main" id="{A97E4249-94BB-B538-B53F-6480A6DB82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5" name="Arc 4">
            <a:extLst>
              <a:ext uri="{FF2B5EF4-FFF2-40B4-BE49-F238E27FC236}">
                <a16:creationId xmlns:a16="http://schemas.microsoft.com/office/drawing/2014/main" id="{1D9956F6-6B2D-7569-05A7-05304A34FC3C}"/>
              </a:ext>
            </a:extLst>
          </p:cNvPr>
          <p:cNvSpPr/>
          <p:nvPr/>
        </p:nvSpPr>
        <p:spPr>
          <a:xfrm rot="6769579">
            <a:off x="5270294" y="2785361"/>
            <a:ext cx="2005627" cy="2244079"/>
          </a:xfrm>
          <a:prstGeom prst="arc">
            <a:avLst>
              <a:gd name="adj1" fmla="val 17359946"/>
              <a:gd name="adj2" fmla="val 3832255"/>
            </a:avLst>
          </a:prstGeom>
          <a:ln w="38100" cap="rnd">
            <a:gradFill>
              <a:gsLst>
                <a:gs pos="100000">
                  <a:schemeClr val="accent5"/>
                </a:gs>
                <a:gs pos="85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TextBox 28">
            <a:extLst>
              <a:ext uri="{FF2B5EF4-FFF2-40B4-BE49-F238E27FC236}">
                <a16:creationId xmlns:a16="http://schemas.microsoft.com/office/drawing/2014/main" id="{AD9F9297-78F2-BE5C-ECF9-73B9200C8DF6}"/>
              </a:ext>
            </a:extLst>
          </p:cNvPr>
          <p:cNvSpPr txBox="1"/>
          <p:nvPr/>
        </p:nvSpPr>
        <p:spPr>
          <a:xfrm>
            <a:off x="2940551" y="2974031"/>
            <a:ext cx="96058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Usine de Vern D’Anjou</a:t>
            </a:r>
          </a:p>
        </p:txBody>
      </p:sp>
      <p:sp>
        <p:nvSpPr>
          <p:cNvPr id="194" name="TextBox 29">
            <a:extLst>
              <a:ext uri="{FF2B5EF4-FFF2-40B4-BE49-F238E27FC236}">
                <a16:creationId xmlns:a16="http://schemas.microsoft.com/office/drawing/2014/main" id="{42A2F205-6877-7937-97E2-C8DCD79B4BBF}"/>
              </a:ext>
            </a:extLst>
          </p:cNvPr>
          <p:cNvSpPr txBox="1"/>
          <p:nvPr/>
        </p:nvSpPr>
        <p:spPr>
          <a:xfrm>
            <a:off x="4633432" y="2763519"/>
            <a:ext cx="96058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Station R&amp;D Vienne en Val</a:t>
            </a:r>
          </a:p>
        </p:txBody>
      </p:sp>
      <p:sp>
        <p:nvSpPr>
          <p:cNvPr id="195" name="TextBox 30">
            <a:extLst>
              <a:ext uri="{FF2B5EF4-FFF2-40B4-BE49-F238E27FC236}">
                <a16:creationId xmlns:a16="http://schemas.microsoft.com/office/drawing/2014/main" id="{9EB86091-0D50-D605-0AC2-15B7538EAB5D}"/>
              </a:ext>
            </a:extLst>
          </p:cNvPr>
          <p:cNvSpPr txBox="1"/>
          <p:nvPr/>
        </p:nvSpPr>
        <p:spPr>
          <a:xfrm>
            <a:off x="3956921" y="3341272"/>
            <a:ext cx="1628958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Siège </a:t>
            </a:r>
            <a:r>
              <a:rPr kumimoji="0" lang="fr-FR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Usine Beaufort en Anjou</a:t>
            </a:r>
          </a:p>
        </p:txBody>
      </p:sp>
      <p:sp>
        <p:nvSpPr>
          <p:cNvPr id="196" name="TextBox 223">
            <a:extLst>
              <a:ext uri="{FF2B5EF4-FFF2-40B4-BE49-F238E27FC236}">
                <a16:creationId xmlns:a16="http://schemas.microsoft.com/office/drawing/2014/main" id="{AD3B7DDD-2FCA-2CB6-A7E2-F980FF8422D7}"/>
              </a:ext>
            </a:extLst>
          </p:cNvPr>
          <p:cNvSpPr txBox="1"/>
          <p:nvPr/>
        </p:nvSpPr>
        <p:spPr>
          <a:xfrm>
            <a:off x="3483538" y="4216129"/>
            <a:ext cx="60742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Usine de Cissé</a:t>
            </a:r>
          </a:p>
        </p:txBody>
      </p:sp>
      <p:sp>
        <p:nvSpPr>
          <p:cNvPr id="197" name="TextBox 248">
            <a:extLst>
              <a:ext uri="{FF2B5EF4-FFF2-40B4-BE49-F238E27FC236}">
                <a16:creationId xmlns:a16="http://schemas.microsoft.com/office/drawing/2014/main" id="{FDE03C8B-B1F0-530B-B307-C82D12119FE5}"/>
              </a:ext>
            </a:extLst>
          </p:cNvPr>
          <p:cNvSpPr txBox="1"/>
          <p:nvPr/>
        </p:nvSpPr>
        <p:spPr>
          <a:xfrm>
            <a:off x="3159195" y="4654821"/>
            <a:ext cx="91747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Station R&amp;D </a:t>
            </a:r>
            <a:b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Saint Sauvant</a:t>
            </a:r>
          </a:p>
        </p:txBody>
      </p:sp>
      <p:grpSp>
        <p:nvGrpSpPr>
          <p:cNvPr id="200" name="Groupe 199">
            <a:extLst>
              <a:ext uri="{FF2B5EF4-FFF2-40B4-BE49-F238E27FC236}">
                <a16:creationId xmlns:a16="http://schemas.microsoft.com/office/drawing/2014/main" id="{16DCF6D3-7700-7C09-2B5A-5B05DECAAEBB}"/>
              </a:ext>
            </a:extLst>
          </p:cNvPr>
          <p:cNvGrpSpPr/>
          <p:nvPr/>
        </p:nvGrpSpPr>
        <p:grpSpPr>
          <a:xfrm>
            <a:off x="4029768" y="4581337"/>
            <a:ext cx="309678" cy="309678"/>
            <a:chOff x="6092690" y="3702703"/>
            <a:chExt cx="241179" cy="241179"/>
          </a:xfrm>
        </p:grpSpPr>
        <p:sp>
          <p:nvSpPr>
            <p:cNvPr id="201" name="Ellipse 200">
              <a:extLst>
                <a:ext uri="{FF2B5EF4-FFF2-40B4-BE49-F238E27FC236}">
                  <a16:creationId xmlns:a16="http://schemas.microsoft.com/office/drawing/2014/main" id="{5401DD03-FCB0-4ABF-84C2-44E66F450114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2" name="Graphique 201">
              <a:extLst>
                <a:ext uri="{FF2B5EF4-FFF2-40B4-BE49-F238E27FC236}">
                  <a16:creationId xmlns:a16="http://schemas.microsoft.com/office/drawing/2014/main" id="{13E9A381-6852-3050-7EBD-1451DB244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203" name="Groupe 202">
            <a:extLst>
              <a:ext uri="{FF2B5EF4-FFF2-40B4-BE49-F238E27FC236}">
                <a16:creationId xmlns:a16="http://schemas.microsoft.com/office/drawing/2014/main" id="{74480DEA-243E-35D1-25C1-62C4C6ECF64C}"/>
              </a:ext>
            </a:extLst>
          </p:cNvPr>
          <p:cNvGrpSpPr/>
          <p:nvPr/>
        </p:nvGrpSpPr>
        <p:grpSpPr>
          <a:xfrm>
            <a:off x="5377305" y="3068796"/>
            <a:ext cx="309678" cy="309678"/>
            <a:chOff x="6092690" y="3702703"/>
            <a:chExt cx="241179" cy="241179"/>
          </a:xfrm>
        </p:grpSpPr>
        <p:sp>
          <p:nvSpPr>
            <p:cNvPr id="204" name="Ellipse 203">
              <a:extLst>
                <a:ext uri="{FF2B5EF4-FFF2-40B4-BE49-F238E27FC236}">
                  <a16:creationId xmlns:a16="http://schemas.microsoft.com/office/drawing/2014/main" id="{FAF036BF-D12C-6CFA-DA47-D1DE11F7006B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5" name="Graphique 204">
              <a:extLst>
                <a:ext uri="{FF2B5EF4-FFF2-40B4-BE49-F238E27FC236}">
                  <a16:creationId xmlns:a16="http://schemas.microsoft.com/office/drawing/2014/main" id="{9B435BF2-F31A-FA70-7E25-4050173B7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E9E8D1A6-BCF9-D7CC-27F0-85CD4419E4BE}"/>
              </a:ext>
            </a:extLst>
          </p:cNvPr>
          <p:cNvGrpSpPr/>
          <p:nvPr/>
        </p:nvGrpSpPr>
        <p:grpSpPr>
          <a:xfrm>
            <a:off x="4091645" y="4161950"/>
            <a:ext cx="309678" cy="309678"/>
            <a:chOff x="4091645" y="4161950"/>
            <a:chExt cx="309678" cy="309678"/>
          </a:xfrm>
        </p:grpSpPr>
        <p:sp>
          <p:nvSpPr>
            <p:cNvPr id="199" name="Ellipse 198">
              <a:extLst>
                <a:ext uri="{FF2B5EF4-FFF2-40B4-BE49-F238E27FC236}">
                  <a16:creationId xmlns:a16="http://schemas.microsoft.com/office/drawing/2014/main" id="{1E141B6B-C97A-C62B-95EA-CCA05CD4A256}"/>
                </a:ext>
              </a:extLst>
            </p:cNvPr>
            <p:cNvSpPr/>
            <p:nvPr/>
          </p:nvSpPr>
          <p:spPr>
            <a:xfrm>
              <a:off x="4091645" y="416195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6" name="Graphique 205">
              <a:extLst>
                <a:ext uri="{FF2B5EF4-FFF2-40B4-BE49-F238E27FC236}">
                  <a16:creationId xmlns:a16="http://schemas.microsoft.com/office/drawing/2014/main" id="{DAE16AD5-508D-80A8-C106-A8A1FF990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182773" y="4251627"/>
              <a:ext cx="128126" cy="128126"/>
            </a:xfrm>
            <a:prstGeom prst="rect">
              <a:avLst/>
            </a:prstGeom>
          </p:spPr>
        </p:pic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AE9B516-A6C4-2976-8DD4-DB6232502DDE}"/>
              </a:ext>
            </a:extLst>
          </p:cNvPr>
          <p:cNvGrpSpPr/>
          <p:nvPr/>
        </p:nvGrpSpPr>
        <p:grpSpPr>
          <a:xfrm>
            <a:off x="3823513" y="3618810"/>
            <a:ext cx="309678" cy="309678"/>
            <a:chOff x="3823513" y="3618810"/>
            <a:chExt cx="309678" cy="309678"/>
          </a:xfrm>
        </p:grpSpPr>
        <p:sp>
          <p:nvSpPr>
            <p:cNvPr id="198" name="Ellipse 197">
              <a:extLst>
                <a:ext uri="{FF2B5EF4-FFF2-40B4-BE49-F238E27FC236}">
                  <a16:creationId xmlns:a16="http://schemas.microsoft.com/office/drawing/2014/main" id="{2FBEF0E4-0552-4C95-D916-994203F7AE69}"/>
                </a:ext>
              </a:extLst>
            </p:cNvPr>
            <p:cNvSpPr/>
            <p:nvPr/>
          </p:nvSpPr>
          <p:spPr>
            <a:xfrm>
              <a:off x="3823513" y="361881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7" name="Graphique 206">
              <a:extLst>
                <a:ext uri="{FF2B5EF4-FFF2-40B4-BE49-F238E27FC236}">
                  <a16:creationId xmlns:a16="http://schemas.microsoft.com/office/drawing/2014/main" id="{236C4AE9-1C8D-08EE-874A-DC4EDB859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18455" y="3708702"/>
              <a:ext cx="128126" cy="128126"/>
            </a:xfrm>
            <a:prstGeom prst="rect">
              <a:avLst/>
            </a:prstGeom>
          </p:spPr>
        </p:pic>
      </p:grpSp>
      <p:grpSp>
        <p:nvGrpSpPr>
          <p:cNvPr id="335" name="Group 334">
            <a:extLst>
              <a:ext uri="{FF2B5EF4-FFF2-40B4-BE49-F238E27FC236}">
                <a16:creationId xmlns:a16="http://schemas.microsoft.com/office/drawing/2014/main" id="{9914B85E-B943-2F3A-E008-D224F2210FC9}"/>
              </a:ext>
            </a:extLst>
          </p:cNvPr>
          <p:cNvGrpSpPr/>
          <p:nvPr/>
        </p:nvGrpSpPr>
        <p:grpSpPr>
          <a:xfrm>
            <a:off x="3416320" y="3336632"/>
            <a:ext cx="309678" cy="309678"/>
            <a:chOff x="3416320" y="3336632"/>
            <a:chExt cx="309678" cy="309678"/>
          </a:xfrm>
        </p:grpSpPr>
        <p:sp>
          <p:nvSpPr>
            <p:cNvPr id="209" name="Ellipse 208">
              <a:extLst>
                <a:ext uri="{FF2B5EF4-FFF2-40B4-BE49-F238E27FC236}">
                  <a16:creationId xmlns:a16="http://schemas.microsoft.com/office/drawing/2014/main" id="{5B34A44B-BBEF-EA4A-2BD4-9E23CE377D81}"/>
                </a:ext>
              </a:extLst>
            </p:cNvPr>
            <p:cNvSpPr/>
            <p:nvPr/>
          </p:nvSpPr>
          <p:spPr>
            <a:xfrm>
              <a:off x="3416320" y="3336632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11" name="Graphique 210">
              <a:extLst>
                <a:ext uri="{FF2B5EF4-FFF2-40B4-BE49-F238E27FC236}">
                  <a16:creationId xmlns:a16="http://schemas.microsoft.com/office/drawing/2014/main" id="{DAC5129C-DAD2-5C9B-3EA7-652963711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511262" y="3426524"/>
              <a:ext cx="128126" cy="128126"/>
            </a:xfrm>
            <a:prstGeom prst="rect">
              <a:avLst/>
            </a:prstGeom>
          </p:spPr>
        </p:pic>
      </p:grp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3267D55-FF04-DD0E-1EC8-1191C08EEA8D}"/>
              </a:ext>
            </a:extLst>
          </p:cNvPr>
          <p:cNvGrpSpPr/>
          <p:nvPr/>
        </p:nvGrpSpPr>
        <p:grpSpPr>
          <a:xfrm>
            <a:off x="6388574" y="1055480"/>
            <a:ext cx="4926473" cy="5142216"/>
            <a:chOff x="4111645" y="1407459"/>
            <a:chExt cx="4190940" cy="4374472"/>
          </a:xfrm>
          <a:solidFill>
            <a:schemeClr val="accent1"/>
          </a:solidFill>
        </p:grpSpPr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2D6B50D0-5B94-C989-7335-00AAE73D657C}"/>
                </a:ext>
              </a:extLst>
            </p:cNvPr>
            <p:cNvSpPr/>
            <p:nvPr/>
          </p:nvSpPr>
          <p:spPr>
            <a:xfrm>
              <a:off x="6234658" y="4420319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797603F7-FAA4-0751-1A81-A919A4BFB6BE}"/>
                </a:ext>
              </a:extLst>
            </p:cNvPr>
            <p:cNvSpPr/>
            <p:nvPr/>
          </p:nvSpPr>
          <p:spPr>
            <a:xfrm>
              <a:off x="4990928" y="2452547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D6119AC-4E35-9A70-FC01-5B59ED70FD7F}"/>
                </a:ext>
              </a:extLst>
            </p:cNvPr>
            <p:cNvSpPr/>
            <p:nvPr/>
          </p:nvSpPr>
          <p:spPr>
            <a:xfrm>
              <a:off x="5384243" y="3866699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BCFBE71F-FCD4-71E4-4C10-8BA890EAA20E}"/>
                </a:ext>
              </a:extLst>
            </p:cNvPr>
            <p:cNvSpPr/>
            <p:nvPr/>
          </p:nvSpPr>
          <p:spPr>
            <a:xfrm>
              <a:off x="5906059" y="4167118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64ECB18-11FA-9FC5-908D-96DA8641E66E}"/>
                </a:ext>
              </a:extLst>
            </p:cNvPr>
            <p:cNvSpPr/>
            <p:nvPr/>
          </p:nvSpPr>
          <p:spPr>
            <a:xfrm>
              <a:off x="6106936" y="3922969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90DFD310-7550-3851-2959-ACEB541F295C}"/>
                </a:ext>
              </a:extLst>
            </p:cNvPr>
            <p:cNvSpPr/>
            <p:nvPr/>
          </p:nvSpPr>
          <p:spPr>
            <a:xfrm>
              <a:off x="6499792" y="4058305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D1B6636-71D9-EC63-390A-FA70E709E639}"/>
                </a:ext>
              </a:extLst>
            </p:cNvPr>
            <p:cNvSpPr/>
            <p:nvPr/>
          </p:nvSpPr>
          <p:spPr>
            <a:xfrm>
              <a:off x="5616084" y="4032864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674BF5ED-0D11-165B-8F7F-E6F848C46E57}"/>
                </a:ext>
              </a:extLst>
            </p:cNvPr>
            <p:cNvSpPr/>
            <p:nvPr/>
          </p:nvSpPr>
          <p:spPr>
            <a:xfrm>
              <a:off x="4111645" y="4799614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825040E-97EE-8ADC-E0C8-C1B2F462E46D}"/>
                </a:ext>
              </a:extLst>
            </p:cNvPr>
            <p:cNvSpPr/>
            <p:nvPr/>
          </p:nvSpPr>
          <p:spPr>
            <a:xfrm>
              <a:off x="4253588" y="4612429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C2BFBD2-14E7-1ED3-4F69-77B404C78EED}"/>
                </a:ext>
              </a:extLst>
            </p:cNvPr>
            <p:cNvSpPr/>
            <p:nvPr/>
          </p:nvSpPr>
          <p:spPr>
            <a:xfrm>
              <a:off x="5656524" y="4412478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F0E8BD2A-4DC6-46C9-69E2-46CF056F01CA}"/>
                </a:ext>
              </a:extLst>
            </p:cNvPr>
            <p:cNvSpPr/>
            <p:nvPr/>
          </p:nvSpPr>
          <p:spPr>
            <a:xfrm>
              <a:off x="6230856" y="3444151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8A613319-7F3D-23D7-79AB-82B018138F5D}"/>
                </a:ext>
              </a:extLst>
            </p:cNvPr>
            <p:cNvSpPr/>
            <p:nvPr/>
          </p:nvSpPr>
          <p:spPr>
            <a:xfrm>
              <a:off x="6891628" y="4896256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5D54D35C-8465-4218-F3E9-A580CC7350D6}"/>
                </a:ext>
              </a:extLst>
            </p:cNvPr>
            <p:cNvSpPr/>
            <p:nvPr/>
          </p:nvSpPr>
          <p:spPr>
            <a:xfrm>
              <a:off x="6422598" y="1531439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761B5709-B3C7-969F-CA74-9E109B5144F8}"/>
                </a:ext>
              </a:extLst>
            </p:cNvPr>
            <p:cNvSpPr/>
            <p:nvPr/>
          </p:nvSpPr>
          <p:spPr>
            <a:xfrm>
              <a:off x="5628603" y="3471469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6912547B-57E5-483E-1F69-A9F94A2DF298}"/>
                </a:ext>
              </a:extLst>
            </p:cNvPr>
            <p:cNvSpPr/>
            <p:nvPr/>
          </p:nvSpPr>
          <p:spPr>
            <a:xfrm>
              <a:off x="6020432" y="1722197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C21880A-42D4-5F9E-CC04-393E79B6A42F}"/>
                </a:ext>
              </a:extLst>
            </p:cNvPr>
            <p:cNvSpPr/>
            <p:nvPr/>
          </p:nvSpPr>
          <p:spPr>
            <a:xfrm>
              <a:off x="4447074" y="3268714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999BC0AA-B658-237A-A437-13C6526E9401}"/>
                </a:ext>
              </a:extLst>
            </p:cNvPr>
            <p:cNvSpPr/>
            <p:nvPr/>
          </p:nvSpPr>
          <p:spPr>
            <a:xfrm>
              <a:off x="6457013" y="4159771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4DAE954C-B08A-F51B-71CC-66DAAD81CFC8}"/>
                </a:ext>
              </a:extLst>
            </p:cNvPr>
            <p:cNvSpPr/>
            <p:nvPr/>
          </p:nvSpPr>
          <p:spPr>
            <a:xfrm>
              <a:off x="6696937" y="3174421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C0F74561-B5C9-71C9-C2F7-B6BB4D58D1C7}"/>
                </a:ext>
              </a:extLst>
            </p:cNvPr>
            <p:cNvSpPr/>
            <p:nvPr/>
          </p:nvSpPr>
          <p:spPr>
            <a:xfrm>
              <a:off x="6680740" y="2974907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7BD571C4-6B09-5AC6-65F9-F240E7F96C4E}"/>
                </a:ext>
              </a:extLst>
            </p:cNvPr>
            <p:cNvSpPr/>
            <p:nvPr/>
          </p:nvSpPr>
          <p:spPr>
            <a:xfrm>
              <a:off x="6810998" y="4109624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31A168D0-E26D-45D6-26DA-5CD67C6F66B7}"/>
                </a:ext>
              </a:extLst>
            </p:cNvPr>
            <p:cNvSpPr/>
            <p:nvPr/>
          </p:nvSpPr>
          <p:spPr>
            <a:xfrm>
              <a:off x="7028114" y="4591735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014C583C-352E-F1AF-14C1-4D80C8B44279}"/>
                </a:ext>
              </a:extLst>
            </p:cNvPr>
            <p:cNvSpPr/>
            <p:nvPr/>
          </p:nvSpPr>
          <p:spPr>
            <a:xfrm>
              <a:off x="6694580" y="2767434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9FE00814-B4F2-F69F-6153-CABA86F1A91A}"/>
                </a:ext>
              </a:extLst>
            </p:cNvPr>
            <p:cNvSpPr/>
            <p:nvPr/>
          </p:nvSpPr>
          <p:spPr>
            <a:xfrm>
              <a:off x="4755725" y="3903133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00B509F-92B6-AC22-65D9-22B6EB7FC58D}"/>
                </a:ext>
              </a:extLst>
            </p:cNvPr>
            <p:cNvSpPr/>
            <p:nvPr/>
          </p:nvSpPr>
          <p:spPr>
            <a:xfrm>
              <a:off x="5448157" y="3633351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703C32C-FE49-FAAD-32D2-FB46777F8C62}"/>
                </a:ext>
              </a:extLst>
            </p:cNvPr>
            <p:cNvSpPr/>
            <p:nvPr/>
          </p:nvSpPr>
          <p:spPr>
            <a:xfrm>
              <a:off x="6353767" y="5746801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grpFill/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DA2B2C9-559A-F511-598D-5FEA20032CDA}"/>
                </a:ext>
              </a:extLst>
            </p:cNvPr>
            <p:cNvSpPr/>
            <p:nvPr/>
          </p:nvSpPr>
          <p:spPr>
            <a:xfrm>
              <a:off x="6248556" y="4460502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312" name="Graphic 124">
              <a:extLst>
                <a:ext uri="{FF2B5EF4-FFF2-40B4-BE49-F238E27FC236}">
                  <a16:creationId xmlns:a16="http://schemas.microsoft.com/office/drawing/2014/main" id="{E0C4AD04-EE74-9BB3-6C80-B7E5492459F6}"/>
                </a:ext>
              </a:extLst>
            </p:cNvPr>
            <p:cNvGrpSpPr/>
            <p:nvPr/>
          </p:nvGrpSpPr>
          <p:grpSpPr>
            <a:xfrm>
              <a:off x="4681878" y="2734985"/>
              <a:ext cx="670947" cy="1205512"/>
              <a:chOff x="4837503" y="2741221"/>
              <a:chExt cx="654344" cy="1175683"/>
            </a:xfrm>
            <a:grpFill/>
          </p:grpSpPr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6911E979-64CD-0ADE-06C8-5FF5E2470378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F0B9C8A8-56C0-D74A-B011-CD16A1FF6C73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626FEF0-C751-F93F-CD17-10F79BE949E9}"/>
                </a:ext>
              </a:extLst>
            </p:cNvPr>
            <p:cNvSpPr/>
            <p:nvPr/>
          </p:nvSpPr>
          <p:spPr>
            <a:xfrm>
              <a:off x="6446133" y="4605203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B7B65C39-EA6D-D0CF-6B8E-61E72215DC3B}"/>
                </a:ext>
              </a:extLst>
            </p:cNvPr>
            <p:cNvSpPr/>
            <p:nvPr/>
          </p:nvSpPr>
          <p:spPr>
            <a:xfrm>
              <a:off x="6705204" y="4778982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grpFill/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794E0042-A473-EBB6-2DCE-247160C20660}"/>
                </a:ext>
              </a:extLst>
            </p:cNvPr>
            <p:cNvSpPr/>
            <p:nvPr/>
          </p:nvSpPr>
          <p:spPr>
            <a:xfrm>
              <a:off x="6687103" y="4459676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grpFill/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21B69956-02CB-791E-AF44-EC03A49FB169}"/>
                </a:ext>
              </a:extLst>
            </p:cNvPr>
            <p:cNvSpPr/>
            <p:nvPr/>
          </p:nvSpPr>
          <p:spPr>
            <a:xfrm>
              <a:off x="6851754" y="4818886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grpFill/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171AE1E0-1812-09DB-6DC6-C7ED01E9C455}"/>
                </a:ext>
              </a:extLst>
            </p:cNvPr>
            <p:cNvSpPr/>
            <p:nvPr/>
          </p:nvSpPr>
          <p:spPr>
            <a:xfrm>
              <a:off x="6903427" y="4894801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2273C6D8-11A9-9C8D-44B9-3919AC2EA981}"/>
                </a:ext>
              </a:extLst>
            </p:cNvPr>
            <p:cNvSpPr/>
            <p:nvPr/>
          </p:nvSpPr>
          <p:spPr>
            <a:xfrm>
              <a:off x="6785432" y="4891309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CE06E04-3119-CF92-F54C-05151B472E9D}"/>
                </a:ext>
              </a:extLst>
            </p:cNvPr>
            <p:cNvSpPr/>
            <p:nvPr/>
          </p:nvSpPr>
          <p:spPr>
            <a:xfrm>
              <a:off x="6909327" y="3152588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53560651-C6D3-91CB-C33D-D74BCD369A97}"/>
                </a:ext>
              </a:extLst>
            </p:cNvPr>
            <p:cNvSpPr/>
            <p:nvPr/>
          </p:nvSpPr>
          <p:spPr>
            <a:xfrm>
              <a:off x="5646863" y="1407459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035DE8F-42ED-E3AE-210F-9CA00D2F6F3A}"/>
                </a:ext>
              </a:extLst>
            </p:cNvPr>
            <p:cNvSpPr/>
            <p:nvPr/>
          </p:nvSpPr>
          <p:spPr>
            <a:xfrm>
              <a:off x="6916729" y="3480158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9A774AA9-B209-FE7D-2546-BF3B5723727B}"/>
                </a:ext>
              </a:extLst>
            </p:cNvPr>
            <p:cNvSpPr/>
            <p:nvPr/>
          </p:nvSpPr>
          <p:spPr>
            <a:xfrm>
              <a:off x="5613220" y="4326687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91550285-6300-DAB8-C463-C46056E9197B}"/>
                </a:ext>
              </a:extLst>
            </p:cNvPr>
            <p:cNvSpPr/>
            <p:nvPr/>
          </p:nvSpPr>
          <p:spPr>
            <a:xfrm>
              <a:off x="7282916" y="4075020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8CA8BAA-3D28-2604-E5A8-BF04C1BA4B81}"/>
                </a:ext>
              </a:extLst>
            </p:cNvPr>
            <p:cNvSpPr/>
            <p:nvPr/>
          </p:nvSpPr>
          <p:spPr>
            <a:xfrm>
              <a:off x="5185546" y="4904904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BF36682B-28C5-C0D2-E1EF-3444A3C40EEB}"/>
                </a:ext>
              </a:extLst>
            </p:cNvPr>
            <p:cNvSpPr/>
            <p:nvPr/>
          </p:nvSpPr>
          <p:spPr>
            <a:xfrm>
              <a:off x="6161042" y="4786698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E45498CE-2A99-2AA4-BD2A-4164AF4BB775}"/>
                </a:ext>
              </a:extLst>
            </p:cNvPr>
            <p:cNvSpPr/>
            <p:nvPr/>
          </p:nvSpPr>
          <p:spPr>
            <a:xfrm>
              <a:off x="5678248" y="481071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85C2C07-581F-57DB-C7B2-007472734FE7}"/>
                </a:ext>
              </a:extLst>
            </p:cNvPr>
            <p:cNvSpPr/>
            <p:nvPr/>
          </p:nvSpPr>
          <p:spPr>
            <a:xfrm>
              <a:off x="4915612" y="3419355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09BE1C2-8330-8397-D518-0FE34FCB5D0B}"/>
                </a:ext>
              </a:extLst>
            </p:cNvPr>
            <p:cNvSpPr/>
            <p:nvPr/>
          </p:nvSpPr>
          <p:spPr>
            <a:xfrm>
              <a:off x="5899487" y="4397728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C21DDD69-2EE1-9088-BE1B-95B64F840366}"/>
                </a:ext>
              </a:extLst>
            </p:cNvPr>
            <p:cNvSpPr/>
            <p:nvPr/>
          </p:nvSpPr>
          <p:spPr>
            <a:xfrm>
              <a:off x="6152194" y="4782194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AA489A2C-27BF-18BB-C7EC-EDA7E3FBB8FE}"/>
                </a:ext>
              </a:extLst>
            </p:cNvPr>
            <p:cNvSpPr/>
            <p:nvPr/>
          </p:nvSpPr>
          <p:spPr>
            <a:xfrm>
              <a:off x="6162026" y="5020151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4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061089EE-B759-FBB2-F5DC-04EC40CEA3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06893" y="3674857"/>
            <a:ext cx="1678232" cy="50716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C1EDD1A-47CB-8C18-9762-4A52A8817B85}"/>
              </a:ext>
            </a:extLst>
          </p:cNvPr>
          <p:cNvSpPr/>
          <p:nvPr/>
        </p:nvSpPr>
        <p:spPr>
          <a:xfrm rot="16200000">
            <a:off x="6987506" y="3993576"/>
            <a:ext cx="728838" cy="728838"/>
          </a:xfrm>
          <a:prstGeom prst="ellipse">
            <a:avLst/>
          </a:prstGeom>
          <a:solidFill>
            <a:schemeClr val="bg1">
              <a:alpha val="58000"/>
            </a:schemeClr>
          </a:solidFill>
          <a:ln w="38100" cap="rnd">
            <a:solidFill>
              <a:schemeClr val="accent2"/>
            </a:soli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12" name="Arc 211">
            <a:extLst>
              <a:ext uri="{FF2B5EF4-FFF2-40B4-BE49-F238E27FC236}">
                <a16:creationId xmlns:a16="http://schemas.microsoft.com/office/drawing/2014/main" id="{18514AEA-7F33-C3B5-F1A9-D7FF18413637}"/>
              </a:ext>
            </a:extLst>
          </p:cNvPr>
          <p:cNvSpPr/>
          <p:nvPr/>
        </p:nvSpPr>
        <p:spPr>
          <a:xfrm rot="14638289" flipH="1">
            <a:off x="8339910" y="3184714"/>
            <a:ext cx="1027664" cy="1149844"/>
          </a:xfrm>
          <a:prstGeom prst="arc">
            <a:avLst>
              <a:gd name="adj1" fmla="val 16398317"/>
              <a:gd name="adj2" fmla="val 1655871"/>
            </a:avLst>
          </a:prstGeom>
          <a:ln w="38100" cap="rnd">
            <a:gradFill>
              <a:gsLst>
                <a:gs pos="100000">
                  <a:schemeClr val="accent5"/>
                </a:gs>
                <a:gs pos="26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259DDCC-ADEF-4903-6BAC-BF3A651C10B1}"/>
              </a:ext>
            </a:extLst>
          </p:cNvPr>
          <p:cNvGrpSpPr/>
          <p:nvPr/>
        </p:nvGrpSpPr>
        <p:grpSpPr>
          <a:xfrm>
            <a:off x="7980407" y="3533008"/>
            <a:ext cx="568667" cy="516778"/>
            <a:chOff x="7980407" y="3533008"/>
            <a:chExt cx="568667" cy="51677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EE37C4F-082A-C669-A3A1-408527C5F730}"/>
                </a:ext>
              </a:extLst>
            </p:cNvPr>
            <p:cNvSpPr/>
            <p:nvPr/>
          </p:nvSpPr>
          <p:spPr>
            <a:xfrm>
              <a:off x="7980407" y="3533008"/>
              <a:ext cx="524304" cy="516778"/>
            </a:xfrm>
            <a:prstGeom prst="ellipse">
              <a:avLst/>
            </a:prstGeom>
            <a:solidFill>
              <a:schemeClr val="bg1">
                <a:alpha val="31888"/>
              </a:schemeClr>
            </a:solidFill>
            <a:ln w="38100" cap="rnd">
              <a:solidFill>
                <a:schemeClr val="accent2"/>
              </a:solidFill>
              <a:prstDash val="solid"/>
              <a:bevel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D68FC39-0C1B-72F1-8F24-5128230891AD}"/>
                </a:ext>
              </a:extLst>
            </p:cNvPr>
            <p:cNvGrpSpPr/>
            <p:nvPr/>
          </p:nvGrpSpPr>
          <p:grpSpPr>
            <a:xfrm>
              <a:off x="8004958" y="3616269"/>
              <a:ext cx="309678" cy="309678"/>
              <a:chOff x="6092690" y="3702703"/>
              <a:chExt cx="241179" cy="241179"/>
            </a:xfrm>
          </p:grpSpPr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CEA3EE51-16F1-4F8E-05B4-7DCF6BE4748D}"/>
                  </a:ext>
                </a:extLst>
              </p:cNvPr>
              <p:cNvSpPr/>
              <p:nvPr/>
            </p:nvSpPr>
            <p:spPr>
              <a:xfrm>
                <a:off x="6092690" y="3702703"/>
                <a:ext cx="241179" cy="24117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0" name="Graphique 9">
                <a:extLst>
                  <a:ext uri="{FF2B5EF4-FFF2-40B4-BE49-F238E27FC236}">
                    <a16:creationId xmlns:a16="http://schemas.microsoft.com/office/drawing/2014/main" id="{51FCEE17-33D8-864E-0945-90D84138A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151747" y="3751052"/>
                <a:ext cx="123064" cy="123064"/>
              </a:xfrm>
              <a:prstGeom prst="rect">
                <a:avLst/>
              </a:prstGeom>
            </p:spPr>
          </p:pic>
        </p:grpSp>
        <p:grpSp>
          <p:nvGrpSpPr>
            <p:cNvPr id="11" name="Group 333">
              <a:extLst>
                <a:ext uri="{FF2B5EF4-FFF2-40B4-BE49-F238E27FC236}">
                  <a16:creationId xmlns:a16="http://schemas.microsoft.com/office/drawing/2014/main" id="{C90E7F15-09D1-DD22-A9D4-EBEC523C9B85}"/>
                </a:ext>
              </a:extLst>
            </p:cNvPr>
            <p:cNvGrpSpPr/>
            <p:nvPr/>
          </p:nvGrpSpPr>
          <p:grpSpPr>
            <a:xfrm>
              <a:off x="8239396" y="3685779"/>
              <a:ext cx="309678" cy="309678"/>
              <a:chOff x="3823513" y="3618810"/>
              <a:chExt cx="309678" cy="309678"/>
            </a:xfrm>
          </p:grpSpPr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03F55E54-BB6B-4E14-9E60-C10FD681C08E}"/>
                  </a:ext>
                </a:extLst>
              </p:cNvPr>
              <p:cNvSpPr/>
              <p:nvPr/>
            </p:nvSpPr>
            <p:spPr>
              <a:xfrm>
                <a:off x="3823513" y="3618810"/>
                <a:ext cx="309678" cy="30967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3" name="Graphique 12">
                <a:extLst>
                  <a:ext uri="{FF2B5EF4-FFF2-40B4-BE49-F238E27FC236}">
                    <a16:creationId xmlns:a16="http://schemas.microsoft.com/office/drawing/2014/main" id="{E79CDC01-093E-79ED-4A49-304580D4D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918455" y="3708702"/>
                <a:ext cx="128126" cy="128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371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ol 4">
            <a:extLst>
              <a:ext uri="{FF2B5EF4-FFF2-40B4-BE49-F238E27FC236}">
                <a16:creationId xmlns:a16="http://schemas.microsoft.com/office/drawing/2014/main" id="{F0D60C03-D348-2AB1-4B69-18F627E6D2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4" name="Sol 3">
            <a:extLst>
              <a:ext uri="{FF2B5EF4-FFF2-40B4-BE49-F238E27FC236}">
                <a16:creationId xmlns:a16="http://schemas.microsoft.com/office/drawing/2014/main" id="{C5F83648-682D-85E0-6488-2DD901B0DD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5" name="Sol 2">
            <a:extLst>
              <a:ext uri="{FF2B5EF4-FFF2-40B4-BE49-F238E27FC236}">
                <a16:creationId xmlns:a16="http://schemas.microsoft.com/office/drawing/2014/main" id="{0DAB5B62-25A4-9E4C-0D96-91900CE738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5" name="Sol 1">
            <a:extLst>
              <a:ext uri="{FF2B5EF4-FFF2-40B4-BE49-F238E27FC236}">
                <a16:creationId xmlns:a16="http://schemas.microsoft.com/office/drawing/2014/main" id="{349BF45F-2DB5-7B2F-C21C-DD32B5B982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0" name="Prod 4">
            <a:extLst>
              <a:ext uri="{FF2B5EF4-FFF2-40B4-BE49-F238E27FC236}">
                <a16:creationId xmlns:a16="http://schemas.microsoft.com/office/drawing/2014/main" id="{DC0A8F33-CD5E-1A7E-AACC-4847D197E9C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1" name="Prod 3">
            <a:extLst>
              <a:ext uri="{FF2B5EF4-FFF2-40B4-BE49-F238E27FC236}">
                <a16:creationId xmlns:a16="http://schemas.microsoft.com/office/drawing/2014/main" id="{BF13F570-780F-D5FE-57B1-712C55455D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2" name="Prod 2">
            <a:extLst>
              <a:ext uri="{FF2B5EF4-FFF2-40B4-BE49-F238E27FC236}">
                <a16:creationId xmlns:a16="http://schemas.microsoft.com/office/drawing/2014/main" id="{11894031-D132-5ED9-7A28-BF907DA909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6" name="Prod 1">
            <a:extLst>
              <a:ext uri="{FF2B5EF4-FFF2-40B4-BE49-F238E27FC236}">
                <a16:creationId xmlns:a16="http://schemas.microsoft.com/office/drawing/2014/main" id="{EA46D06E-2DB7-0AC8-2F4E-344288A9FB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9" name="semence 4">
            <a:extLst>
              <a:ext uri="{FF2B5EF4-FFF2-40B4-BE49-F238E27FC236}">
                <a16:creationId xmlns:a16="http://schemas.microsoft.com/office/drawing/2014/main" id="{752C03D2-AB9D-2730-4556-3E9888E11BF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8" name="semence 3">
            <a:extLst>
              <a:ext uri="{FF2B5EF4-FFF2-40B4-BE49-F238E27FC236}">
                <a16:creationId xmlns:a16="http://schemas.microsoft.com/office/drawing/2014/main" id="{7833D2E8-C13E-39B7-F8F7-ADC632A6AC1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7" name="semence 2">
            <a:extLst>
              <a:ext uri="{FF2B5EF4-FFF2-40B4-BE49-F238E27FC236}">
                <a16:creationId xmlns:a16="http://schemas.microsoft.com/office/drawing/2014/main" id="{DF36487E-AF54-E0AC-85BF-6068F525759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17" name="Semence 1">
            <a:extLst>
              <a:ext uri="{FF2B5EF4-FFF2-40B4-BE49-F238E27FC236}">
                <a16:creationId xmlns:a16="http://schemas.microsoft.com/office/drawing/2014/main" id="{F14FBAFB-32B6-2950-58E5-C22D8D62B3E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426419"/>
            <a:ext cx="4223829" cy="4607616"/>
          </a:xfrm>
          <a:custGeom>
            <a:avLst/>
            <a:gdLst>
              <a:gd name="connsiteX0" fmla="*/ 4223829 w 4223829"/>
              <a:gd name="connsiteY0" fmla="*/ 0 h 4607616"/>
              <a:gd name="connsiteX1" fmla="*/ 4158605 w 4223829"/>
              <a:gd name="connsiteY1" fmla="*/ 296604 h 4607616"/>
              <a:gd name="connsiteX2" fmla="*/ 2945250 w 4223829"/>
              <a:gd name="connsiteY2" fmla="*/ 4149731 h 4607616"/>
              <a:gd name="connsiteX3" fmla="*/ 2754650 w 4223829"/>
              <a:gd name="connsiteY3" fmla="*/ 4607616 h 4607616"/>
              <a:gd name="connsiteX4" fmla="*/ 1853844 w 4223829"/>
              <a:gd name="connsiteY4" fmla="*/ 4531858 h 4607616"/>
              <a:gd name="connsiteX5" fmla="*/ 41078 w 4223829"/>
              <a:gd name="connsiteY5" fmla="*/ 4305771 h 4607616"/>
              <a:gd name="connsiteX6" fmla="*/ 0 w 4223829"/>
              <a:gd name="connsiteY6" fmla="*/ 4298712 h 4607616"/>
              <a:gd name="connsiteX7" fmla="*/ 0 w 4223829"/>
              <a:gd name="connsiteY7" fmla="*/ 403414 h 4607616"/>
              <a:gd name="connsiteX8" fmla="*/ 340024 w 4223829"/>
              <a:gd name="connsiteY8" fmla="*/ 346106 h 4607616"/>
              <a:gd name="connsiteX9" fmla="*/ 4206244 w 4223829"/>
              <a:gd name="connsiteY9" fmla="*/ 461 h 460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829" h="4607616">
                <a:moveTo>
                  <a:pt x="4223829" y="0"/>
                </a:moveTo>
                <a:lnTo>
                  <a:pt x="4158605" y="296604"/>
                </a:lnTo>
                <a:cubicBezTo>
                  <a:pt x="3848028" y="1627983"/>
                  <a:pt x="3440608" y="2915676"/>
                  <a:pt x="2945250" y="4149731"/>
                </a:cubicBezTo>
                <a:lnTo>
                  <a:pt x="2754650" y="4607616"/>
                </a:lnTo>
                <a:lnTo>
                  <a:pt x="1853844" y="4531858"/>
                </a:lnTo>
                <a:cubicBezTo>
                  <a:pt x="1215463" y="4469815"/>
                  <a:pt x="608824" y="4393904"/>
                  <a:pt x="41078" y="4305771"/>
                </a:cubicBezTo>
                <a:lnTo>
                  <a:pt x="0" y="4298712"/>
                </a:lnTo>
                <a:lnTo>
                  <a:pt x="0" y="403414"/>
                </a:lnTo>
                <a:lnTo>
                  <a:pt x="340024" y="346106"/>
                </a:lnTo>
                <a:cubicBezTo>
                  <a:pt x="1492886" y="169989"/>
                  <a:pt x="2802636" y="49632"/>
                  <a:pt x="4206244" y="461"/>
                </a:cubicBezTo>
                <a:close/>
              </a:path>
            </a:pathLst>
          </a:custGeom>
        </p:spPr>
      </p:pic>
      <p:sp>
        <p:nvSpPr>
          <p:cNvPr id="311" name="Forme libre 21">
            <a:extLst>
              <a:ext uri="{FF2B5EF4-FFF2-40B4-BE49-F238E27FC236}">
                <a16:creationId xmlns:a16="http://schemas.microsoft.com/office/drawing/2014/main" id="{84DEA4FA-563E-9E06-C7F7-DEDFBCCDB998}"/>
              </a:ext>
            </a:extLst>
          </p:cNvPr>
          <p:cNvSpPr/>
          <p:nvPr/>
        </p:nvSpPr>
        <p:spPr>
          <a:xfrm>
            <a:off x="454986" y="1223512"/>
            <a:ext cx="11737013" cy="685199"/>
          </a:xfrm>
          <a:custGeom>
            <a:avLst/>
            <a:gdLst>
              <a:gd name="connsiteX0" fmla="*/ 5641017 w 11737015"/>
              <a:gd name="connsiteY0" fmla="*/ 0 h 752170"/>
              <a:gd name="connsiteX1" fmla="*/ 11243462 w 11737015"/>
              <a:gd name="connsiteY1" fmla="*/ 459724 h 752170"/>
              <a:gd name="connsiteX2" fmla="*/ 11737015 w 11737015"/>
              <a:gd name="connsiteY2" fmla="*/ 558871 h 752170"/>
              <a:gd name="connsiteX3" fmla="*/ 11737015 w 11737015"/>
              <a:gd name="connsiteY3" fmla="*/ 752170 h 752170"/>
              <a:gd name="connsiteX4" fmla="*/ 11684434 w 11737015"/>
              <a:gd name="connsiteY4" fmla="*/ 740443 h 752170"/>
              <a:gd name="connsiteX5" fmla="*/ 5641017 w 11737015"/>
              <a:gd name="connsiteY5" fmla="*/ 195943 h 752170"/>
              <a:gd name="connsiteX6" fmla="*/ 342238 w 11737015"/>
              <a:gd name="connsiteY6" fmla="*/ 602673 h 752170"/>
              <a:gd name="connsiteX7" fmla="*/ 0 w 11737015"/>
              <a:gd name="connsiteY7" fmla="*/ 665992 h 752170"/>
              <a:gd name="connsiteX8" fmla="*/ 0 w 11737015"/>
              <a:gd name="connsiteY8" fmla="*/ 467472 h 752170"/>
              <a:gd name="connsiteX9" fmla="*/ 38572 w 11737015"/>
              <a:gd name="connsiteY9" fmla="*/ 459724 h 752170"/>
              <a:gd name="connsiteX10" fmla="*/ 5641017 w 11737015"/>
              <a:gd name="connsiteY10" fmla="*/ 0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5" h="752170">
                <a:moveTo>
                  <a:pt x="5641017" y="0"/>
                </a:moveTo>
                <a:cubicBezTo>
                  <a:pt x="7716289" y="0"/>
                  <a:pt x="9644211" y="169478"/>
                  <a:pt x="11243462" y="459724"/>
                </a:cubicBezTo>
                <a:lnTo>
                  <a:pt x="11737015" y="558871"/>
                </a:lnTo>
                <a:lnTo>
                  <a:pt x="11737015" y="752170"/>
                </a:lnTo>
                <a:lnTo>
                  <a:pt x="11684434" y="740443"/>
                </a:lnTo>
                <a:cubicBezTo>
                  <a:pt x="10004401" y="398688"/>
                  <a:pt x="7910845" y="195943"/>
                  <a:pt x="5641017" y="195943"/>
                </a:cubicBezTo>
                <a:cubicBezTo>
                  <a:pt x="3695449" y="195943"/>
                  <a:pt x="1879388" y="344899"/>
                  <a:pt x="342238" y="602673"/>
                </a:cubicBezTo>
                <a:lnTo>
                  <a:pt x="0" y="665992"/>
                </a:lnTo>
                <a:lnTo>
                  <a:pt x="0" y="467472"/>
                </a:lnTo>
                <a:lnTo>
                  <a:pt x="38572" y="459724"/>
                </a:lnTo>
                <a:cubicBezTo>
                  <a:pt x="1637822" y="169478"/>
                  <a:pt x="3565744" y="0"/>
                  <a:pt x="5641017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2690727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NOS 3 DOMAINES D’EXPERTISE </a:t>
            </a: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55" name="Graphic 2">
            <a:hlinkClick r:id="rId17" action="ppaction://hlinksldjump"/>
            <a:extLst>
              <a:ext uri="{FF2B5EF4-FFF2-40B4-BE49-F238E27FC236}">
                <a16:creationId xmlns:a16="http://schemas.microsoft.com/office/drawing/2014/main" id="{A6BF7765-ED3C-2EAE-821A-F45F3CE8E64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9" name="Graphic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DDA075-EB01-7174-F413-8CE2034C8BB2}"/>
              </a:ext>
            </a:extLst>
          </p:cNvPr>
          <p:cNvPicPr>
            <a:picLocks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CFE1A47F-AA19-2BB1-DE54-F9B1CBD0BDC7}"/>
              </a:ext>
            </a:extLst>
          </p:cNvPr>
          <p:cNvSpPr/>
          <p:nvPr/>
        </p:nvSpPr>
        <p:spPr>
          <a:xfrm>
            <a:off x="818970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tx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F10817A1-C9BE-5DBD-DF30-0E8E21F2633C}"/>
              </a:ext>
            </a:extLst>
          </p:cNvPr>
          <p:cNvSpPr txBox="1"/>
          <p:nvPr/>
        </p:nvSpPr>
        <p:spPr>
          <a:xfrm>
            <a:off x="1051377" y="2421995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Luzerne</a:t>
            </a: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C24BB3B0-0664-D5A3-2779-72800FD76FAC}"/>
              </a:ext>
            </a:extLst>
          </p:cNvPr>
          <p:cNvSpPr txBox="1"/>
          <p:nvPr/>
        </p:nvSpPr>
        <p:spPr>
          <a:xfrm>
            <a:off x="1051377" y="2862593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Fourragères </a:t>
            </a:r>
          </a:p>
        </p:txBody>
      </p:sp>
      <p:cxnSp>
        <p:nvCxnSpPr>
          <p:cNvPr id="294" name="Straight Connector 293">
            <a:extLst>
              <a:ext uri="{FF2B5EF4-FFF2-40B4-BE49-F238E27FC236}">
                <a16:creationId xmlns:a16="http://schemas.microsoft.com/office/drawing/2014/main" id="{335B0B0D-3315-BB48-3839-4CF756FCAE0B}"/>
              </a:ext>
            </a:extLst>
          </p:cNvPr>
          <p:cNvCxnSpPr>
            <a:cxnSpLocks/>
          </p:cNvCxnSpPr>
          <p:nvPr/>
        </p:nvCxnSpPr>
        <p:spPr>
          <a:xfrm>
            <a:off x="1203828" y="269530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TextBox 294">
            <a:extLst>
              <a:ext uri="{FF2B5EF4-FFF2-40B4-BE49-F238E27FC236}">
                <a16:creationId xmlns:a16="http://schemas.microsoft.com/office/drawing/2014/main" id="{979CF266-02F1-655D-EDDF-1EA3ABBDA69D}"/>
              </a:ext>
            </a:extLst>
          </p:cNvPr>
          <p:cNvSpPr txBox="1"/>
          <p:nvPr/>
        </p:nvSpPr>
        <p:spPr>
          <a:xfrm>
            <a:off x="946737" y="3342983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Mélanges fourragers</a:t>
            </a: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CA05A067-B98E-2448-08C2-153F98E525D6}"/>
              </a:ext>
            </a:extLst>
          </p:cNvPr>
          <p:cNvSpPr txBox="1"/>
          <p:nvPr/>
        </p:nvSpPr>
        <p:spPr>
          <a:xfrm>
            <a:off x="1014656" y="3962059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Couverts végétaux </a:t>
            </a: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6B280938-2D12-88EA-C578-2034D2055526}"/>
              </a:ext>
            </a:extLst>
          </p:cNvPr>
          <p:cNvCxnSpPr>
            <a:cxnSpLocks/>
          </p:cNvCxnSpPr>
          <p:nvPr/>
        </p:nvCxnSpPr>
        <p:spPr>
          <a:xfrm>
            <a:off x="1203828" y="3761928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297">
            <a:extLst>
              <a:ext uri="{FF2B5EF4-FFF2-40B4-BE49-F238E27FC236}">
                <a16:creationId xmlns:a16="http://schemas.microsoft.com/office/drawing/2014/main" id="{FD6670AC-4D88-A9C0-D561-25047AE71999}"/>
              </a:ext>
            </a:extLst>
          </p:cNvPr>
          <p:cNvCxnSpPr>
            <a:cxnSpLocks/>
          </p:cNvCxnSpPr>
          <p:nvPr/>
        </p:nvCxnSpPr>
        <p:spPr>
          <a:xfrm>
            <a:off x="1218665" y="317156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D5072B4F-FF24-312D-64CB-426200EDF731}"/>
              </a:ext>
            </a:extLst>
          </p:cNvPr>
          <p:cNvSpPr txBox="1"/>
          <p:nvPr/>
        </p:nvSpPr>
        <p:spPr>
          <a:xfrm>
            <a:off x="899161" y="4520710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Lupin, maïs et colza</a:t>
            </a:r>
          </a:p>
        </p:txBody>
      </p:sp>
      <p:cxnSp>
        <p:nvCxnSpPr>
          <p:cNvPr id="300" name="Straight Connector 299">
            <a:extLst>
              <a:ext uri="{FF2B5EF4-FFF2-40B4-BE49-F238E27FC236}">
                <a16:creationId xmlns:a16="http://schemas.microsoft.com/office/drawing/2014/main" id="{F38B8ED4-4468-4F5F-FF6E-0EF8F35D8A36}"/>
              </a:ext>
            </a:extLst>
          </p:cNvPr>
          <p:cNvCxnSpPr>
            <a:cxnSpLocks/>
          </p:cNvCxnSpPr>
          <p:nvPr/>
        </p:nvCxnSpPr>
        <p:spPr>
          <a:xfrm>
            <a:off x="1171089" y="4338631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Forme libre 28">
            <a:extLst>
              <a:ext uri="{FF2B5EF4-FFF2-40B4-BE49-F238E27FC236}">
                <a16:creationId xmlns:a16="http://schemas.microsoft.com/office/drawing/2014/main" id="{1A2434C6-0C55-A063-682A-CF9FEC67F903}"/>
              </a:ext>
            </a:extLst>
          </p:cNvPr>
          <p:cNvSpPr>
            <a:spLocks/>
          </p:cNvSpPr>
          <p:nvPr/>
        </p:nvSpPr>
        <p:spPr>
          <a:xfrm flipV="1">
            <a:off x="454986" y="5480655"/>
            <a:ext cx="11737013" cy="685199"/>
          </a:xfrm>
          <a:custGeom>
            <a:avLst/>
            <a:gdLst>
              <a:gd name="connsiteX0" fmla="*/ 11737015 w 11737015"/>
              <a:gd name="connsiteY0" fmla="*/ 752170 h 752170"/>
              <a:gd name="connsiteX1" fmla="*/ 11737015 w 11737015"/>
              <a:gd name="connsiteY1" fmla="*/ 558871 h 752170"/>
              <a:gd name="connsiteX2" fmla="*/ 11243462 w 11737015"/>
              <a:gd name="connsiteY2" fmla="*/ 459724 h 752170"/>
              <a:gd name="connsiteX3" fmla="*/ 5641017 w 11737015"/>
              <a:gd name="connsiteY3" fmla="*/ 0 h 752170"/>
              <a:gd name="connsiteX4" fmla="*/ 38572 w 11737015"/>
              <a:gd name="connsiteY4" fmla="*/ 459724 h 752170"/>
              <a:gd name="connsiteX5" fmla="*/ 0 w 11737015"/>
              <a:gd name="connsiteY5" fmla="*/ 467472 h 752170"/>
              <a:gd name="connsiteX6" fmla="*/ 0 w 11737015"/>
              <a:gd name="connsiteY6" fmla="*/ 665992 h 752170"/>
              <a:gd name="connsiteX7" fmla="*/ 342238 w 11737015"/>
              <a:gd name="connsiteY7" fmla="*/ 602673 h 752170"/>
              <a:gd name="connsiteX8" fmla="*/ 5641017 w 11737015"/>
              <a:gd name="connsiteY8" fmla="*/ 195943 h 752170"/>
              <a:gd name="connsiteX9" fmla="*/ 11684434 w 11737015"/>
              <a:gd name="connsiteY9" fmla="*/ 740443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7015" h="752170">
                <a:moveTo>
                  <a:pt x="11737015" y="752170"/>
                </a:moveTo>
                <a:lnTo>
                  <a:pt x="11737015" y="558871"/>
                </a:lnTo>
                <a:lnTo>
                  <a:pt x="11243462" y="459724"/>
                </a:lnTo>
                <a:cubicBezTo>
                  <a:pt x="9644211" y="169478"/>
                  <a:pt x="7716289" y="0"/>
                  <a:pt x="5641017" y="0"/>
                </a:cubicBezTo>
                <a:cubicBezTo>
                  <a:pt x="3565744" y="0"/>
                  <a:pt x="1637822" y="169478"/>
                  <a:pt x="38572" y="459724"/>
                </a:cubicBezTo>
                <a:lnTo>
                  <a:pt x="0" y="467472"/>
                </a:lnTo>
                <a:lnTo>
                  <a:pt x="0" y="665992"/>
                </a:lnTo>
                <a:lnTo>
                  <a:pt x="342238" y="602673"/>
                </a:lnTo>
                <a:cubicBezTo>
                  <a:pt x="1879388" y="344899"/>
                  <a:pt x="3695449" y="195943"/>
                  <a:pt x="5641017" y="195943"/>
                </a:cubicBezTo>
                <a:cubicBezTo>
                  <a:pt x="7910845" y="195943"/>
                  <a:pt x="10004401" y="398688"/>
                  <a:pt x="11684434" y="7404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14" name="Rectangle: Rounded Corners 213">
            <a:extLst>
              <a:ext uri="{FF2B5EF4-FFF2-40B4-BE49-F238E27FC236}">
                <a16:creationId xmlns:a16="http://schemas.microsoft.com/office/drawing/2014/main" id="{D5A3B9ED-3CA8-8533-10AC-9A3F3EE90B97}"/>
              </a:ext>
            </a:extLst>
          </p:cNvPr>
          <p:cNvSpPr/>
          <p:nvPr/>
        </p:nvSpPr>
        <p:spPr>
          <a:xfrm>
            <a:off x="5069314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FA657CAF-A3D3-0B92-322E-748604C965E2}"/>
              </a:ext>
            </a:extLst>
          </p:cNvPr>
          <p:cNvSpPr txBox="1"/>
          <p:nvPr/>
        </p:nvSpPr>
        <p:spPr>
          <a:xfrm>
            <a:off x="5273929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1810BF53-9150-DD5E-0E20-602454E64F38}"/>
              </a:ext>
            </a:extLst>
          </p:cNvPr>
          <p:cNvSpPr txBox="1"/>
          <p:nvPr/>
        </p:nvSpPr>
        <p:spPr>
          <a:xfrm>
            <a:off x="5273929" y="3079236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Treat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760175F8-10AF-0174-0240-0A0B66405955}"/>
              </a:ext>
            </a:extLst>
          </p:cNvPr>
          <p:cNvCxnSpPr>
            <a:cxnSpLocks/>
          </p:cNvCxnSpPr>
          <p:nvPr/>
        </p:nvCxnSpPr>
        <p:spPr>
          <a:xfrm>
            <a:off x="5426380" y="2850643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5589472F-2B2F-BB08-0FF1-4F8E8F5FAD45}"/>
              </a:ext>
            </a:extLst>
          </p:cNvPr>
          <p:cNvSpPr txBox="1"/>
          <p:nvPr/>
        </p:nvSpPr>
        <p:spPr>
          <a:xfrm>
            <a:off x="5154451" y="3736476"/>
            <a:ext cx="1954176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Technologie </a:t>
            </a:r>
            <a:b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semences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C047D83F-A111-A39F-ED04-1156EFDE7411}"/>
              </a:ext>
            </a:extLst>
          </p:cNvPr>
          <p:cNvSpPr txBox="1"/>
          <p:nvPr/>
        </p:nvSpPr>
        <p:spPr>
          <a:xfrm>
            <a:off x="5273929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92683D34-FF9F-D6B9-233B-A47DAF197027}"/>
              </a:ext>
            </a:extLst>
          </p:cNvPr>
          <p:cNvCxnSpPr>
            <a:cxnSpLocks/>
          </p:cNvCxnSpPr>
          <p:nvPr/>
        </p:nvCxnSpPr>
        <p:spPr>
          <a:xfrm>
            <a:off x="5426380" y="4349790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BF80E348-242C-AE86-EC92-DE07E1514F7F}"/>
              </a:ext>
            </a:extLst>
          </p:cNvPr>
          <p:cNvCxnSpPr>
            <a:cxnSpLocks/>
          </p:cNvCxnSpPr>
          <p:nvPr/>
        </p:nvCxnSpPr>
        <p:spPr>
          <a:xfrm>
            <a:off x="5426380" y="3492495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Rectangle: Rounded Corners 244">
            <a:extLst>
              <a:ext uri="{FF2B5EF4-FFF2-40B4-BE49-F238E27FC236}">
                <a16:creationId xmlns:a16="http://schemas.microsoft.com/office/drawing/2014/main" id="{868B455C-2FA8-42CD-1C61-CE8AE43C4ECE}"/>
              </a:ext>
            </a:extLst>
          </p:cNvPr>
          <p:cNvSpPr/>
          <p:nvPr/>
        </p:nvSpPr>
        <p:spPr>
          <a:xfrm>
            <a:off x="8828427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438B64ED-45D2-4D4A-A3F5-746FDCCE9E1E}"/>
              </a:ext>
            </a:extLst>
          </p:cNvPr>
          <p:cNvSpPr txBox="1"/>
          <p:nvPr/>
        </p:nvSpPr>
        <p:spPr>
          <a:xfrm>
            <a:off x="9060834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Adjuvants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BE71368E-088E-82A1-DE0C-0D8D9C6A5780}"/>
              </a:ext>
            </a:extLst>
          </p:cNvPr>
          <p:cNvSpPr txBox="1"/>
          <p:nvPr/>
        </p:nvSpPr>
        <p:spPr>
          <a:xfrm>
            <a:off x="9036848" y="3023145"/>
            <a:ext cx="1715220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Produits de Biocontrôle</a:t>
            </a:r>
          </a:p>
        </p:txBody>
      </p: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EA9DBF2B-8EFB-1ACB-2828-C44FE46C4C55}"/>
              </a:ext>
            </a:extLst>
          </p:cNvPr>
          <p:cNvCxnSpPr>
            <a:cxnSpLocks/>
          </p:cNvCxnSpPr>
          <p:nvPr/>
        </p:nvCxnSpPr>
        <p:spPr>
          <a:xfrm>
            <a:off x="9213285" y="279734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>
            <a:extLst>
              <a:ext uri="{FF2B5EF4-FFF2-40B4-BE49-F238E27FC236}">
                <a16:creationId xmlns:a16="http://schemas.microsoft.com/office/drawing/2014/main" id="{D468337D-FDF7-CDB6-593E-2D9EC7123B30}"/>
              </a:ext>
            </a:extLst>
          </p:cNvPr>
          <p:cNvSpPr txBox="1"/>
          <p:nvPr/>
        </p:nvSpPr>
        <p:spPr>
          <a:xfrm>
            <a:off x="8945096" y="3704197"/>
            <a:ext cx="1954176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Technologie</a:t>
            </a:r>
          </a:p>
          <a:p>
            <a:pPr lvl="0" algn="ctr">
              <a:defRPr/>
            </a:pP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semences </a:t>
            </a:r>
          </a:p>
        </p:txBody>
      </p: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0A6A200F-5F14-5249-A2FD-BA5B95401EF6}"/>
              </a:ext>
            </a:extLst>
          </p:cNvPr>
          <p:cNvCxnSpPr>
            <a:cxnSpLocks/>
          </p:cNvCxnSpPr>
          <p:nvPr/>
        </p:nvCxnSpPr>
        <p:spPr>
          <a:xfrm>
            <a:off x="9213285" y="432749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6F30E4A2-7433-A207-8351-BC7515257ACE}"/>
              </a:ext>
            </a:extLst>
          </p:cNvPr>
          <p:cNvCxnSpPr>
            <a:cxnSpLocks/>
          </p:cNvCxnSpPr>
          <p:nvPr/>
        </p:nvCxnSpPr>
        <p:spPr>
          <a:xfrm>
            <a:off x="9213285" y="346975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>
            <a:extLst>
              <a:ext uri="{FF2B5EF4-FFF2-40B4-BE49-F238E27FC236}">
                <a16:creationId xmlns:a16="http://schemas.microsoft.com/office/drawing/2014/main" id="{AF2B02F2-294B-69EE-1993-E309B52DF644}"/>
              </a:ext>
            </a:extLst>
          </p:cNvPr>
          <p:cNvSpPr txBox="1"/>
          <p:nvPr/>
        </p:nvSpPr>
        <p:spPr>
          <a:xfrm>
            <a:off x="9060834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Inoculums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37" name="Freeform: Shape 336">
            <a:extLst>
              <a:ext uri="{FF2B5EF4-FFF2-40B4-BE49-F238E27FC236}">
                <a16:creationId xmlns:a16="http://schemas.microsoft.com/office/drawing/2014/main" id="{76FA620F-0007-314F-23B6-5CF0DA2B6703}"/>
              </a:ext>
            </a:extLst>
          </p:cNvPr>
          <p:cNvSpPr>
            <a:spLocks/>
          </p:cNvSpPr>
          <p:nvPr/>
        </p:nvSpPr>
        <p:spPr>
          <a:xfrm>
            <a:off x="473151" y="5263884"/>
            <a:ext cx="11737014" cy="1540301"/>
          </a:xfrm>
          <a:custGeom>
            <a:avLst/>
            <a:gdLst>
              <a:gd name="connsiteX0" fmla="*/ 11737013 w 11737014"/>
              <a:gd name="connsiteY0" fmla="*/ 0 h 1540301"/>
              <a:gd name="connsiteX1" fmla="*/ 11737014 w 11737014"/>
              <a:gd name="connsiteY1" fmla="*/ 0 h 1540301"/>
              <a:gd name="connsiteX2" fmla="*/ 11737014 w 11737014"/>
              <a:gd name="connsiteY2" fmla="*/ 1540301 h 1540301"/>
              <a:gd name="connsiteX3" fmla="*/ 0 w 11737014"/>
              <a:gd name="connsiteY3" fmla="*/ 1540301 h 1540301"/>
              <a:gd name="connsiteX4" fmla="*/ 0 w 11737014"/>
              <a:gd name="connsiteY4" fmla="*/ 21202 h 1540301"/>
              <a:gd name="connsiteX5" fmla="*/ 1 w 11737014"/>
              <a:gd name="connsiteY5" fmla="*/ 21202 h 1540301"/>
              <a:gd name="connsiteX6" fmla="*/ 1 w 11737014"/>
              <a:gd name="connsiteY6" fmla="*/ 147849 h 1540301"/>
              <a:gd name="connsiteX7" fmla="*/ 1 w 11737014"/>
              <a:gd name="connsiteY7" fmla="*/ 195464 h 1540301"/>
              <a:gd name="connsiteX8" fmla="*/ 1 w 11737014"/>
              <a:gd name="connsiteY8" fmla="*/ 322110 h 1540301"/>
              <a:gd name="connsiteX9" fmla="*/ 1 w 11737014"/>
              <a:gd name="connsiteY9" fmla="*/ 422304 h 1540301"/>
              <a:gd name="connsiteX10" fmla="*/ 38573 w 11737014"/>
              <a:gd name="connsiteY10" fmla="*/ 429362 h 1540301"/>
              <a:gd name="connsiteX11" fmla="*/ 5641016 w 11737014"/>
              <a:gd name="connsiteY11" fmla="*/ 848154 h 1540301"/>
              <a:gd name="connsiteX12" fmla="*/ 11243460 w 11737014"/>
              <a:gd name="connsiteY12" fmla="*/ 429362 h 1540301"/>
              <a:gd name="connsiteX13" fmla="*/ 11737013 w 11737014"/>
              <a:gd name="connsiteY13" fmla="*/ 339043 h 1540301"/>
              <a:gd name="connsiteX14" fmla="*/ 11737013 w 11737014"/>
              <a:gd name="connsiteY14" fmla="*/ 238848 h 1540301"/>
              <a:gd name="connsiteX15" fmla="*/ 11737013 w 11737014"/>
              <a:gd name="connsiteY15" fmla="*/ 162955 h 1540301"/>
              <a:gd name="connsiteX16" fmla="*/ 11737013 w 11737014"/>
              <a:gd name="connsiteY16" fmla="*/ 112202 h 1540301"/>
              <a:gd name="connsiteX17" fmla="*/ 11737013 w 11737014"/>
              <a:gd name="connsiteY17" fmla="*/ 64587 h 1540301"/>
              <a:gd name="connsiteX18" fmla="*/ 11737013 w 11737014"/>
              <a:gd name="connsiteY18" fmla="*/ 62760 h 154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737014" h="1540301">
                <a:moveTo>
                  <a:pt x="11737013" y="0"/>
                </a:moveTo>
                <a:lnTo>
                  <a:pt x="11737014" y="0"/>
                </a:lnTo>
                <a:lnTo>
                  <a:pt x="11737014" y="1540301"/>
                </a:lnTo>
                <a:lnTo>
                  <a:pt x="0" y="1540301"/>
                </a:lnTo>
                <a:lnTo>
                  <a:pt x="0" y="21202"/>
                </a:lnTo>
                <a:lnTo>
                  <a:pt x="1" y="21202"/>
                </a:lnTo>
                <a:lnTo>
                  <a:pt x="1" y="147849"/>
                </a:lnTo>
                <a:lnTo>
                  <a:pt x="1" y="195464"/>
                </a:lnTo>
                <a:lnTo>
                  <a:pt x="1" y="322110"/>
                </a:lnTo>
                <a:lnTo>
                  <a:pt x="1" y="422304"/>
                </a:lnTo>
                <a:lnTo>
                  <a:pt x="38573" y="429362"/>
                </a:lnTo>
                <a:cubicBezTo>
                  <a:pt x="1637823" y="693766"/>
                  <a:pt x="3565745" y="848154"/>
                  <a:pt x="5641016" y="848154"/>
                </a:cubicBezTo>
                <a:cubicBezTo>
                  <a:pt x="7716288" y="848154"/>
                  <a:pt x="9644209" y="693766"/>
                  <a:pt x="11243460" y="429362"/>
                </a:cubicBezTo>
                <a:lnTo>
                  <a:pt x="11737013" y="339043"/>
                </a:lnTo>
                <a:lnTo>
                  <a:pt x="11737013" y="238848"/>
                </a:lnTo>
                <a:lnTo>
                  <a:pt x="11737013" y="162955"/>
                </a:lnTo>
                <a:lnTo>
                  <a:pt x="11737013" y="112202"/>
                </a:lnTo>
                <a:lnTo>
                  <a:pt x="11737013" y="64587"/>
                </a:lnTo>
                <a:lnTo>
                  <a:pt x="11737013" y="627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338" name="edc1cf02-9708-4ffb-8e9d-50caf607cd34">
            <a:extLst>
              <a:ext uri="{FF2B5EF4-FFF2-40B4-BE49-F238E27FC236}">
                <a16:creationId xmlns:a16="http://schemas.microsoft.com/office/drawing/2014/main" id="{DD476B1C-6894-9EAB-0DF7-1204E616620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FF76CE38-1A92-4BED-919C-35F31F13C493}"/>
              </a:ext>
            </a:extLst>
          </p:cNvPr>
          <p:cNvSpPr txBox="1">
            <a:spLocks/>
          </p:cNvSpPr>
          <p:nvPr/>
        </p:nvSpPr>
        <p:spPr>
          <a:xfrm>
            <a:off x="4986610" y="5727700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PRODUCTION</a:t>
            </a:r>
            <a:br>
              <a:rPr lang="fr-FR" sz="1600" b="1" noProof="1"/>
            </a:br>
            <a:r>
              <a:rPr lang="fr-FR" sz="1600" b="1" noProof="1"/>
              <a:t>&amp; PRESTATIONS 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05205B9-3C18-35EA-EB58-78A2338450F1}"/>
              </a:ext>
            </a:extLst>
          </p:cNvPr>
          <p:cNvSpPr txBox="1">
            <a:spLocks/>
          </p:cNvSpPr>
          <p:nvPr/>
        </p:nvSpPr>
        <p:spPr>
          <a:xfrm>
            <a:off x="8775188" y="5518715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SOLUTIONS 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C4A06534-4A4D-4B44-853D-F4ECBEE5B7D9}"/>
              </a:ext>
            </a:extLst>
          </p:cNvPr>
          <p:cNvSpPr txBox="1">
            <a:spLocks/>
          </p:cNvSpPr>
          <p:nvPr/>
        </p:nvSpPr>
        <p:spPr>
          <a:xfrm>
            <a:off x="765731" y="5484337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SELECTION</a:t>
            </a:r>
            <a:br>
              <a:rPr lang="fr-FR" sz="1600" b="1" noProof="1"/>
            </a:br>
            <a:r>
              <a:rPr lang="fr-FR" sz="1600" b="1" noProof="1"/>
              <a:t>SEMENCES </a:t>
            </a:r>
          </a:p>
        </p:txBody>
      </p:sp>
    </p:spTree>
    <p:extLst>
      <p:ext uri="{BB962C8B-B14F-4D97-AF65-F5344CB8AC3E}">
        <p14:creationId xmlns:p14="http://schemas.microsoft.com/office/powerpoint/2010/main" val="185879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35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 p14:bounceEnd="50000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35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NOTRE POSITIONNEMENT </a:t>
            </a: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38" name="Picture 37" descr="A brown bag with green label&#10;&#10;Description automatically generated">
            <a:extLst>
              <a:ext uri="{FF2B5EF4-FFF2-40B4-BE49-F238E27FC236}">
                <a16:creationId xmlns:a16="http://schemas.microsoft.com/office/drawing/2014/main" id="{7D7040FC-2E87-85B0-2302-C708C01B7E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412" y="1170293"/>
            <a:ext cx="744330" cy="895017"/>
          </a:xfrm>
          <a:prstGeom prst="rect">
            <a:avLst/>
          </a:prstGeom>
          <a:effectLst/>
        </p:spPr>
      </p:pic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C171935E-93D4-068E-7B3F-57B5A851A18E}"/>
              </a:ext>
            </a:extLst>
          </p:cNvPr>
          <p:cNvCxnSpPr>
            <a:cxnSpLocks/>
          </p:cNvCxnSpPr>
          <p:nvPr/>
        </p:nvCxnSpPr>
        <p:spPr>
          <a:xfrm>
            <a:off x="3379403" y="1613605"/>
            <a:ext cx="1164022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909745F4-65C0-FBE3-5D2C-AF7464028F59}"/>
              </a:ext>
            </a:extLst>
          </p:cNvPr>
          <p:cNvCxnSpPr>
            <a:cxnSpLocks/>
          </p:cNvCxnSpPr>
          <p:nvPr/>
        </p:nvCxnSpPr>
        <p:spPr>
          <a:xfrm>
            <a:off x="5838189" y="1613605"/>
            <a:ext cx="983748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69324E58-7A00-DAC9-259B-A0A3D8525276}"/>
              </a:ext>
            </a:extLst>
          </p:cNvPr>
          <p:cNvCxnSpPr>
            <a:cxnSpLocks/>
          </p:cNvCxnSpPr>
          <p:nvPr/>
        </p:nvCxnSpPr>
        <p:spPr>
          <a:xfrm>
            <a:off x="8296976" y="1613605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Arc 189">
            <a:extLst>
              <a:ext uri="{FF2B5EF4-FFF2-40B4-BE49-F238E27FC236}">
                <a16:creationId xmlns:a16="http://schemas.microsoft.com/office/drawing/2014/main" id="{B7C0B4E1-CE4A-CAF7-0337-E271B4DD5ECF}"/>
              </a:ext>
            </a:extLst>
          </p:cNvPr>
          <p:cNvSpPr/>
          <p:nvPr/>
        </p:nvSpPr>
        <p:spPr>
          <a:xfrm>
            <a:off x="10031802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1" name="Arc 190">
            <a:extLst>
              <a:ext uri="{FF2B5EF4-FFF2-40B4-BE49-F238E27FC236}">
                <a16:creationId xmlns:a16="http://schemas.microsoft.com/office/drawing/2014/main" id="{83ED5AC5-F57F-9292-C220-71434E36FA51}"/>
              </a:ext>
            </a:extLst>
          </p:cNvPr>
          <p:cNvSpPr/>
          <p:nvPr/>
        </p:nvSpPr>
        <p:spPr>
          <a:xfrm>
            <a:off x="10031802" y="3314339"/>
            <a:ext cx="1131820" cy="1619735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2" name="Arc 191">
            <a:extLst>
              <a:ext uri="{FF2B5EF4-FFF2-40B4-BE49-F238E27FC236}">
                <a16:creationId xmlns:a16="http://schemas.microsoft.com/office/drawing/2014/main" id="{0798A8D8-0EB8-7C1B-DA2C-972215012E4B}"/>
              </a:ext>
            </a:extLst>
          </p:cNvPr>
          <p:cNvSpPr/>
          <p:nvPr/>
        </p:nvSpPr>
        <p:spPr>
          <a:xfrm>
            <a:off x="7670590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Arc 192">
            <a:extLst>
              <a:ext uri="{FF2B5EF4-FFF2-40B4-BE49-F238E27FC236}">
                <a16:creationId xmlns:a16="http://schemas.microsoft.com/office/drawing/2014/main" id="{0E48FA8C-62F4-D363-4D7E-93E52E03E4EA}"/>
              </a:ext>
            </a:extLst>
          </p:cNvPr>
          <p:cNvSpPr/>
          <p:nvPr/>
        </p:nvSpPr>
        <p:spPr>
          <a:xfrm>
            <a:off x="5198243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6A7B6E7A-CA04-06E8-343C-C446F80C746B}"/>
              </a:ext>
            </a:extLst>
          </p:cNvPr>
          <p:cNvCxnSpPr>
            <a:cxnSpLocks/>
          </p:cNvCxnSpPr>
          <p:nvPr/>
        </p:nvCxnSpPr>
        <p:spPr>
          <a:xfrm>
            <a:off x="8296976" y="3303023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1" name="Graphic 250">
            <a:extLst>
              <a:ext uri="{FF2B5EF4-FFF2-40B4-BE49-F238E27FC236}">
                <a16:creationId xmlns:a16="http://schemas.microsoft.com/office/drawing/2014/main" id="{E975D213-E9CD-E0D7-E6A0-6E65480E2B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2805" y="1211716"/>
            <a:ext cx="1320424" cy="653454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C529D75C-42A6-AD27-E6E5-9E4C009E10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02568" y="1471694"/>
            <a:ext cx="669230" cy="522928"/>
          </a:xfrm>
          <a:prstGeom prst="rect">
            <a:avLst/>
          </a:prstGeom>
        </p:spPr>
      </p:pic>
      <p:pic>
        <p:nvPicPr>
          <p:cNvPr id="337" name="Graphic 336">
            <a:extLst>
              <a:ext uri="{FF2B5EF4-FFF2-40B4-BE49-F238E27FC236}">
                <a16:creationId xmlns:a16="http://schemas.microsoft.com/office/drawing/2014/main" id="{9FC8ABC2-3245-F4D0-3EB1-43F363FC45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66965" y="2876170"/>
            <a:ext cx="929674" cy="706597"/>
          </a:xfrm>
          <a:prstGeom prst="rect">
            <a:avLst/>
          </a:prstGeom>
        </p:spPr>
      </p:pic>
      <p:pic>
        <p:nvPicPr>
          <p:cNvPr id="342" name="Graphic 341">
            <a:extLst>
              <a:ext uri="{FF2B5EF4-FFF2-40B4-BE49-F238E27FC236}">
                <a16:creationId xmlns:a16="http://schemas.microsoft.com/office/drawing/2014/main" id="{190ED455-1E87-A650-2C37-1469537C87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7941" y="2797653"/>
            <a:ext cx="833701" cy="932610"/>
          </a:xfrm>
          <a:prstGeom prst="rect">
            <a:avLst/>
          </a:prstGeom>
        </p:spPr>
      </p:pic>
      <p:pic>
        <p:nvPicPr>
          <p:cNvPr id="344" name="Graphic 343">
            <a:extLst>
              <a:ext uri="{FF2B5EF4-FFF2-40B4-BE49-F238E27FC236}">
                <a16:creationId xmlns:a16="http://schemas.microsoft.com/office/drawing/2014/main" id="{EE999212-1E19-CCA6-CEA4-8177A88E0ED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53141" y="4521092"/>
            <a:ext cx="357325" cy="103304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8222639-ED21-F6A6-5A14-65ADAE268045}"/>
              </a:ext>
            </a:extLst>
          </p:cNvPr>
          <p:cNvGrpSpPr/>
          <p:nvPr/>
        </p:nvGrpSpPr>
        <p:grpSpPr>
          <a:xfrm>
            <a:off x="4730073" y="1165020"/>
            <a:ext cx="769437" cy="914801"/>
            <a:chOff x="4485505" y="1261231"/>
            <a:chExt cx="565804" cy="6726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C7E0DA8-B37A-AFB2-81C5-8B1D2908D986}"/>
                </a:ext>
              </a:extLst>
            </p:cNvPr>
            <p:cNvSpPr/>
            <p:nvPr/>
          </p:nvSpPr>
          <p:spPr>
            <a:xfrm>
              <a:off x="4887240" y="1614255"/>
              <a:ext cx="7139" cy="214202"/>
            </a:xfrm>
            <a:custGeom>
              <a:avLst/>
              <a:gdLst>
                <a:gd name="connsiteX0" fmla="*/ 7140 w 7139"/>
                <a:gd name="connsiteY0" fmla="*/ 208483 h 214202"/>
                <a:gd name="connsiteX1" fmla="*/ 3816 w 7139"/>
                <a:gd name="connsiteY1" fmla="*/ 214203 h 214202"/>
                <a:gd name="connsiteX2" fmla="*/ 3816 w 7139"/>
                <a:gd name="connsiteY2" fmla="*/ 214203 h 214202"/>
                <a:gd name="connsiteX3" fmla="*/ 468 w 7139"/>
                <a:gd name="connsiteY3" fmla="*/ 208498 h 214202"/>
                <a:gd name="connsiteX4" fmla="*/ 0 w 7139"/>
                <a:gd name="connsiteY4" fmla="*/ 5719 h 214202"/>
                <a:gd name="connsiteX5" fmla="*/ 3324 w 7139"/>
                <a:gd name="connsiteY5" fmla="*/ 0 h 214202"/>
                <a:gd name="connsiteX6" fmla="*/ 3324 w 7139"/>
                <a:gd name="connsiteY6" fmla="*/ 0 h 214202"/>
                <a:gd name="connsiteX7" fmla="*/ 6672 w 7139"/>
                <a:gd name="connsiteY7" fmla="*/ 5705 h 214202"/>
                <a:gd name="connsiteX8" fmla="*/ 7140 w 7139"/>
                <a:gd name="connsiteY8" fmla="*/ 208483 h 21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9" h="214202">
                  <a:moveTo>
                    <a:pt x="7140" y="208483"/>
                  </a:moveTo>
                  <a:cubicBezTo>
                    <a:pt x="7147" y="211638"/>
                    <a:pt x="5659" y="214198"/>
                    <a:pt x="3816" y="214203"/>
                  </a:cubicBezTo>
                  <a:lnTo>
                    <a:pt x="3816" y="214203"/>
                  </a:lnTo>
                  <a:cubicBezTo>
                    <a:pt x="1973" y="214207"/>
                    <a:pt x="473" y="211652"/>
                    <a:pt x="468" y="208498"/>
                  </a:cubicBezTo>
                  <a:lnTo>
                    <a:pt x="0" y="5719"/>
                  </a:lnTo>
                  <a:cubicBezTo>
                    <a:pt x="-7" y="2565"/>
                    <a:pt x="1481" y="5"/>
                    <a:pt x="3324" y="0"/>
                  </a:cubicBezTo>
                  <a:lnTo>
                    <a:pt x="3324" y="0"/>
                  </a:lnTo>
                  <a:cubicBezTo>
                    <a:pt x="5166" y="-5"/>
                    <a:pt x="6665" y="2550"/>
                    <a:pt x="6672" y="5705"/>
                  </a:cubicBezTo>
                  <a:lnTo>
                    <a:pt x="7140" y="208483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7CE938B-F24A-72CC-9D15-47408AE94B6A}"/>
                </a:ext>
              </a:extLst>
            </p:cNvPr>
            <p:cNvSpPr/>
            <p:nvPr/>
          </p:nvSpPr>
          <p:spPr>
            <a:xfrm>
              <a:off x="4890742" y="1563782"/>
              <a:ext cx="95890" cy="84229"/>
            </a:xfrm>
            <a:custGeom>
              <a:avLst/>
              <a:gdLst>
                <a:gd name="connsiteX0" fmla="*/ 1948 w 95890"/>
                <a:gd name="connsiteY0" fmla="*/ 70554 h 84229"/>
                <a:gd name="connsiteX1" fmla="*/ 71642 w 95890"/>
                <a:gd name="connsiteY1" fmla="*/ 3574 h 84229"/>
                <a:gd name="connsiteX2" fmla="*/ 54264 w 95890"/>
                <a:gd name="connsiteY2" fmla="*/ 56499 h 84229"/>
                <a:gd name="connsiteX3" fmla="*/ 24762 w 95890"/>
                <a:gd name="connsiteY3" fmla="*/ 68869 h 84229"/>
                <a:gd name="connsiteX4" fmla="*/ 1946 w 95890"/>
                <a:gd name="connsiteY4" fmla="*/ 70554 h 8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90" h="84229">
                  <a:moveTo>
                    <a:pt x="1948" y="70554"/>
                  </a:moveTo>
                  <a:cubicBezTo>
                    <a:pt x="1948" y="70554"/>
                    <a:pt x="20172" y="-18718"/>
                    <a:pt x="71642" y="3574"/>
                  </a:cubicBezTo>
                  <a:cubicBezTo>
                    <a:pt x="123115" y="25867"/>
                    <a:pt x="80642" y="55622"/>
                    <a:pt x="54264" y="56499"/>
                  </a:cubicBezTo>
                  <a:cubicBezTo>
                    <a:pt x="27884" y="57377"/>
                    <a:pt x="36716" y="58480"/>
                    <a:pt x="24762" y="68869"/>
                  </a:cubicBezTo>
                  <a:cubicBezTo>
                    <a:pt x="12809" y="79260"/>
                    <a:pt x="-6135" y="96628"/>
                    <a:pt x="1946" y="70554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484DFC5-1F15-9D7C-1A85-A54F73E2A1C6}"/>
                </a:ext>
              </a:extLst>
            </p:cNvPr>
            <p:cNvSpPr/>
            <p:nvPr/>
          </p:nvSpPr>
          <p:spPr>
            <a:xfrm>
              <a:off x="4804174" y="1484574"/>
              <a:ext cx="108419" cy="193243"/>
            </a:xfrm>
            <a:custGeom>
              <a:avLst/>
              <a:gdLst>
                <a:gd name="connsiteX0" fmla="*/ 88518 w 108419"/>
                <a:gd name="connsiteY0" fmla="*/ 193166 h 193243"/>
                <a:gd name="connsiteX1" fmla="*/ 63275 w 108419"/>
                <a:gd name="connsiteY1" fmla="*/ 151830 h 193243"/>
                <a:gd name="connsiteX2" fmla="*/ 58329 w 108419"/>
                <a:gd name="connsiteY2" fmla="*/ 127508 h 193243"/>
                <a:gd name="connsiteX3" fmla="*/ 29275 w 108419"/>
                <a:gd name="connsiteY3" fmla="*/ 84969 h 193243"/>
                <a:gd name="connsiteX4" fmla="*/ 34395 w 108419"/>
                <a:gd name="connsiteY4" fmla="*/ 58955 h 193243"/>
                <a:gd name="connsiteX5" fmla="*/ 3 w 108419"/>
                <a:gd name="connsiteY5" fmla="*/ 20387 h 193243"/>
                <a:gd name="connsiteX6" fmla="*/ 26140 w 108419"/>
                <a:gd name="connsiteY6" fmla="*/ 582 h 193243"/>
                <a:gd name="connsiteX7" fmla="*/ 108325 w 108419"/>
                <a:gd name="connsiteY7" fmla="*/ 77529 h 193243"/>
                <a:gd name="connsiteX8" fmla="*/ 92651 w 108419"/>
                <a:gd name="connsiteY8" fmla="*/ 143294 h 193243"/>
                <a:gd name="connsiteX9" fmla="*/ 88515 w 108419"/>
                <a:gd name="connsiteY9" fmla="*/ 193169 h 1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19" h="193243">
                  <a:moveTo>
                    <a:pt x="88518" y="193166"/>
                  </a:moveTo>
                  <a:cubicBezTo>
                    <a:pt x="82762" y="194689"/>
                    <a:pt x="70148" y="173327"/>
                    <a:pt x="63275" y="151830"/>
                  </a:cubicBezTo>
                  <a:cubicBezTo>
                    <a:pt x="58804" y="137846"/>
                    <a:pt x="62257" y="137526"/>
                    <a:pt x="58329" y="127508"/>
                  </a:cubicBezTo>
                  <a:cubicBezTo>
                    <a:pt x="49145" y="104091"/>
                    <a:pt x="31600" y="102498"/>
                    <a:pt x="29275" y="84969"/>
                  </a:cubicBezTo>
                  <a:cubicBezTo>
                    <a:pt x="27595" y="72304"/>
                    <a:pt x="36403" y="70481"/>
                    <a:pt x="34395" y="58955"/>
                  </a:cubicBezTo>
                  <a:cubicBezTo>
                    <a:pt x="30732" y="37923"/>
                    <a:pt x="-339" y="33964"/>
                    <a:pt x="3" y="20387"/>
                  </a:cubicBezTo>
                  <a:cubicBezTo>
                    <a:pt x="228" y="11446"/>
                    <a:pt x="13967" y="2755"/>
                    <a:pt x="26140" y="582"/>
                  </a:cubicBezTo>
                  <a:cubicBezTo>
                    <a:pt x="60111" y="-5481"/>
                    <a:pt x="105927" y="36883"/>
                    <a:pt x="108325" y="77529"/>
                  </a:cubicBezTo>
                  <a:cubicBezTo>
                    <a:pt x="109615" y="99375"/>
                    <a:pt x="97309" y="102915"/>
                    <a:pt x="92651" y="143294"/>
                  </a:cubicBezTo>
                  <a:cubicBezTo>
                    <a:pt x="89184" y="173354"/>
                    <a:pt x="93648" y="191811"/>
                    <a:pt x="88515" y="193169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DC18234-9417-FA4C-2F66-E615F24DDB94}"/>
                </a:ext>
              </a:extLst>
            </p:cNvPr>
            <p:cNvSpPr/>
            <p:nvPr/>
          </p:nvSpPr>
          <p:spPr>
            <a:xfrm>
              <a:off x="4888610" y="1650208"/>
              <a:ext cx="93129" cy="111034"/>
            </a:xfrm>
            <a:custGeom>
              <a:avLst/>
              <a:gdLst>
                <a:gd name="connsiteX0" fmla="*/ 710 w 93129"/>
                <a:gd name="connsiteY0" fmla="*/ 110758 h 111034"/>
                <a:gd name="connsiteX1" fmla="*/ 25293 w 93129"/>
                <a:gd name="connsiteY1" fmla="*/ 90172 h 111034"/>
                <a:gd name="connsiteX2" fmla="*/ 33565 w 93129"/>
                <a:gd name="connsiteY2" fmla="*/ 75997 h 111034"/>
                <a:gd name="connsiteX3" fmla="*/ 60789 w 93129"/>
                <a:gd name="connsiteY3" fmla="*/ 55452 h 111034"/>
                <a:gd name="connsiteX4" fmla="*/ 63129 w 93129"/>
                <a:gd name="connsiteY4" fmla="*/ 38122 h 111034"/>
                <a:gd name="connsiteX5" fmla="*/ 92845 w 93129"/>
                <a:gd name="connsiteY5" fmla="*/ 21173 h 111034"/>
                <a:gd name="connsiteX6" fmla="*/ 80723 w 93129"/>
                <a:gd name="connsiteY6" fmla="*/ 3349 h 111034"/>
                <a:gd name="connsiteX7" fmla="*/ 12956 w 93129"/>
                <a:gd name="connsiteY7" fmla="*/ 34343 h 111034"/>
                <a:gd name="connsiteX8" fmla="*/ 8749 w 93129"/>
                <a:gd name="connsiteY8" fmla="*/ 78722 h 111034"/>
                <a:gd name="connsiteX9" fmla="*/ 712 w 93129"/>
                <a:gd name="connsiteY9" fmla="*/ 110763 h 11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29" h="111034">
                  <a:moveTo>
                    <a:pt x="710" y="110758"/>
                  </a:moveTo>
                  <a:cubicBezTo>
                    <a:pt x="3985" y="112908"/>
                    <a:pt x="16418" y="102180"/>
                    <a:pt x="25293" y="90172"/>
                  </a:cubicBezTo>
                  <a:cubicBezTo>
                    <a:pt x="31068" y="82361"/>
                    <a:pt x="28976" y="81442"/>
                    <a:pt x="33565" y="75997"/>
                  </a:cubicBezTo>
                  <a:cubicBezTo>
                    <a:pt x="44296" y="63268"/>
                    <a:pt x="55603" y="65926"/>
                    <a:pt x="60789" y="55452"/>
                  </a:cubicBezTo>
                  <a:cubicBezTo>
                    <a:pt x="64537" y="47883"/>
                    <a:pt x="59419" y="44911"/>
                    <a:pt x="63129" y="38122"/>
                  </a:cubicBezTo>
                  <a:cubicBezTo>
                    <a:pt x="69898" y="25736"/>
                    <a:pt x="90166" y="29731"/>
                    <a:pt x="92845" y="21173"/>
                  </a:cubicBezTo>
                  <a:cubicBezTo>
                    <a:pt x="94609" y="15536"/>
                    <a:pt x="87870" y="7242"/>
                    <a:pt x="80723" y="3349"/>
                  </a:cubicBezTo>
                  <a:cubicBezTo>
                    <a:pt x="60777" y="-7515"/>
                    <a:pt x="23109" y="9432"/>
                    <a:pt x="12956" y="34343"/>
                  </a:cubicBezTo>
                  <a:cubicBezTo>
                    <a:pt x="7498" y="47733"/>
                    <a:pt x="14437" y="52509"/>
                    <a:pt x="8749" y="78722"/>
                  </a:cubicBezTo>
                  <a:cubicBezTo>
                    <a:pt x="4516" y="98236"/>
                    <a:pt x="-2207" y="108845"/>
                    <a:pt x="712" y="110763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6357FB9-BE0A-D921-0871-FB6E34DB3785}"/>
                </a:ext>
              </a:extLst>
            </p:cNvPr>
            <p:cNvSpPr/>
            <p:nvPr/>
          </p:nvSpPr>
          <p:spPr>
            <a:xfrm>
              <a:off x="4898368" y="1662806"/>
              <a:ext cx="70402" cy="83776"/>
            </a:xfrm>
            <a:custGeom>
              <a:avLst/>
              <a:gdLst>
                <a:gd name="connsiteX0" fmla="*/ 70402 w 70402"/>
                <a:gd name="connsiteY0" fmla="*/ 1777 h 83776"/>
                <a:gd name="connsiteX1" fmla="*/ 69045 w 70402"/>
                <a:gd name="connsiteY1" fmla="*/ 1627 h 83776"/>
                <a:gd name="connsiteX2" fmla="*/ 65207 w 70402"/>
                <a:gd name="connsiteY2" fmla="*/ 1256 h 83776"/>
                <a:gd name="connsiteX3" fmla="*/ 62474 w 70402"/>
                <a:gd name="connsiteY3" fmla="*/ 1084 h 83776"/>
                <a:gd name="connsiteX4" fmla="*/ 59252 w 70402"/>
                <a:gd name="connsiteY4" fmla="*/ 1021 h 83776"/>
                <a:gd name="connsiteX5" fmla="*/ 51611 w 70402"/>
                <a:gd name="connsiteY5" fmla="*/ 1673 h 83776"/>
                <a:gd name="connsiteX6" fmla="*/ 47366 w 70402"/>
                <a:gd name="connsiteY6" fmla="*/ 2616 h 83776"/>
                <a:gd name="connsiteX7" fmla="*/ 45201 w 70402"/>
                <a:gd name="connsiteY7" fmla="*/ 3339 h 83776"/>
                <a:gd name="connsiteX8" fmla="*/ 43031 w 70402"/>
                <a:gd name="connsiteY8" fmla="*/ 4231 h 83776"/>
                <a:gd name="connsiteX9" fmla="*/ 34756 w 70402"/>
                <a:gd name="connsiteY9" fmla="*/ 9683 h 83776"/>
                <a:gd name="connsiteX10" fmla="*/ 27772 w 70402"/>
                <a:gd name="connsiteY10" fmla="*/ 17761 h 83776"/>
                <a:gd name="connsiteX11" fmla="*/ 22137 w 70402"/>
                <a:gd name="connsiteY11" fmla="*/ 27389 h 83776"/>
                <a:gd name="connsiteX12" fmla="*/ 17429 w 70402"/>
                <a:gd name="connsiteY12" fmla="*/ 37593 h 83776"/>
                <a:gd name="connsiteX13" fmla="*/ 13361 w 70402"/>
                <a:gd name="connsiteY13" fmla="*/ 47739 h 83776"/>
                <a:gd name="connsiteX14" fmla="*/ 9773 w 70402"/>
                <a:gd name="connsiteY14" fmla="*/ 57335 h 83776"/>
                <a:gd name="connsiteX15" fmla="*/ 6626 w 70402"/>
                <a:gd name="connsiteY15" fmla="*/ 65971 h 83776"/>
                <a:gd name="connsiteX16" fmla="*/ 1864 w 70402"/>
                <a:gd name="connsiteY16" fmla="*/ 78893 h 83776"/>
                <a:gd name="connsiteX17" fmla="*/ 0 w 70402"/>
                <a:gd name="connsiteY17" fmla="*/ 83776 h 83776"/>
                <a:gd name="connsiteX18" fmla="*/ 1401 w 70402"/>
                <a:gd name="connsiteY18" fmla="*/ 78741 h 83776"/>
                <a:gd name="connsiteX19" fmla="*/ 5292 w 70402"/>
                <a:gd name="connsiteY19" fmla="*/ 65525 h 83776"/>
                <a:gd name="connsiteX20" fmla="*/ 8047 w 70402"/>
                <a:gd name="connsiteY20" fmla="*/ 56739 h 83776"/>
                <a:gd name="connsiteX21" fmla="*/ 11339 w 70402"/>
                <a:gd name="connsiteY21" fmla="*/ 46993 h 83776"/>
                <a:gd name="connsiteX22" fmla="*/ 13208 w 70402"/>
                <a:gd name="connsiteY22" fmla="*/ 41882 h 83776"/>
                <a:gd name="connsiteX23" fmla="*/ 14190 w 70402"/>
                <a:gd name="connsiteY23" fmla="*/ 39285 h 83776"/>
                <a:gd name="connsiteX24" fmla="*/ 15249 w 70402"/>
                <a:gd name="connsiteY24" fmla="*/ 36684 h 83776"/>
                <a:gd name="connsiteX25" fmla="*/ 19960 w 70402"/>
                <a:gd name="connsiteY25" fmla="*/ 26276 h 83776"/>
                <a:gd name="connsiteX26" fmla="*/ 25842 w 70402"/>
                <a:gd name="connsiteY26" fmla="*/ 16404 h 83776"/>
                <a:gd name="connsiteX27" fmla="*/ 33345 w 70402"/>
                <a:gd name="connsiteY27" fmla="*/ 8064 h 83776"/>
                <a:gd name="connsiteX28" fmla="*/ 42316 w 70402"/>
                <a:gd name="connsiteY28" fmla="*/ 2556 h 83776"/>
                <a:gd name="connsiteX29" fmla="*/ 44643 w 70402"/>
                <a:gd name="connsiteY29" fmla="*/ 1700 h 83776"/>
                <a:gd name="connsiteX30" fmla="*/ 46951 w 70402"/>
                <a:gd name="connsiteY30" fmla="*/ 1040 h 83776"/>
                <a:gd name="connsiteX31" fmla="*/ 51419 w 70402"/>
                <a:gd name="connsiteY31" fmla="*/ 286 h 83776"/>
                <a:gd name="connsiteX32" fmla="*/ 55555 w 70402"/>
                <a:gd name="connsiteY32" fmla="*/ 7 h 83776"/>
                <a:gd name="connsiteX33" fmla="*/ 59279 w 70402"/>
                <a:gd name="connsiteY33" fmla="*/ 87 h 83776"/>
                <a:gd name="connsiteX34" fmla="*/ 62530 w 70402"/>
                <a:gd name="connsiteY34" fmla="*/ 378 h 83776"/>
                <a:gd name="connsiteX35" fmla="*/ 65272 w 70402"/>
                <a:gd name="connsiteY35" fmla="*/ 774 h 83776"/>
                <a:gd name="connsiteX36" fmla="*/ 69066 w 70402"/>
                <a:gd name="connsiteY36" fmla="*/ 1496 h 83776"/>
                <a:gd name="connsiteX37" fmla="*/ 70402 w 70402"/>
                <a:gd name="connsiteY37" fmla="*/ 1777 h 8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0402" h="83776">
                  <a:moveTo>
                    <a:pt x="70402" y="1777"/>
                  </a:moveTo>
                  <a:cubicBezTo>
                    <a:pt x="70402" y="1777"/>
                    <a:pt x="69929" y="1724"/>
                    <a:pt x="69045" y="1627"/>
                  </a:cubicBezTo>
                  <a:cubicBezTo>
                    <a:pt x="68160" y="1545"/>
                    <a:pt x="66860" y="1346"/>
                    <a:pt x="65207" y="1256"/>
                  </a:cubicBezTo>
                  <a:cubicBezTo>
                    <a:pt x="64380" y="1208"/>
                    <a:pt x="63471" y="1111"/>
                    <a:pt x="62474" y="1084"/>
                  </a:cubicBezTo>
                  <a:cubicBezTo>
                    <a:pt x="61480" y="1064"/>
                    <a:pt x="60404" y="1043"/>
                    <a:pt x="59252" y="1021"/>
                  </a:cubicBezTo>
                  <a:cubicBezTo>
                    <a:pt x="56959" y="1086"/>
                    <a:pt x="54370" y="1181"/>
                    <a:pt x="51611" y="1673"/>
                  </a:cubicBezTo>
                  <a:cubicBezTo>
                    <a:pt x="50221" y="1857"/>
                    <a:pt x="48818" y="2255"/>
                    <a:pt x="47366" y="2616"/>
                  </a:cubicBezTo>
                  <a:cubicBezTo>
                    <a:pt x="46655" y="2854"/>
                    <a:pt x="45933" y="3094"/>
                    <a:pt x="45201" y="3339"/>
                  </a:cubicBezTo>
                  <a:cubicBezTo>
                    <a:pt x="44466" y="3579"/>
                    <a:pt x="43765" y="3935"/>
                    <a:pt x="43031" y="4231"/>
                  </a:cubicBezTo>
                  <a:cubicBezTo>
                    <a:pt x="40141" y="5535"/>
                    <a:pt x="37331" y="7385"/>
                    <a:pt x="34756" y="9683"/>
                  </a:cubicBezTo>
                  <a:cubicBezTo>
                    <a:pt x="32172" y="11982"/>
                    <a:pt x="29876" y="14765"/>
                    <a:pt x="27772" y="17761"/>
                  </a:cubicBezTo>
                  <a:cubicBezTo>
                    <a:pt x="25660" y="20758"/>
                    <a:pt x="23834" y="24043"/>
                    <a:pt x="22137" y="27389"/>
                  </a:cubicBezTo>
                  <a:cubicBezTo>
                    <a:pt x="20411" y="30725"/>
                    <a:pt x="18867" y="34165"/>
                    <a:pt x="17429" y="37593"/>
                  </a:cubicBezTo>
                  <a:cubicBezTo>
                    <a:pt x="15987" y="41017"/>
                    <a:pt x="14631" y="44425"/>
                    <a:pt x="13361" y="47739"/>
                  </a:cubicBezTo>
                  <a:cubicBezTo>
                    <a:pt x="12117" y="51068"/>
                    <a:pt x="10915" y="54285"/>
                    <a:pt x="9773" y="57335"/>
                  </a:cubicBezTo>
                  <a:cubicBezTo>
                    <a:pt x="8655" y="60400"/>
                    <a:pt x="7600" y="63297"/>
                    <a:pt x="6626" y="65971"/>
                  </a:cubicBezTo>
                  <a:cubicBezTo>
                    <a:pt x="4684" y="71327"/>
                    <a:pt x="3035" y="75780"/>
                    <a:pt x="1864" y="78893"/>
                  </a:cubicBezTo>
                  <a:cubicBezTo>
                    <a:pt x="676" y="82001"/>
                    <a:pt x="0" y="83776"/>
                    <a:pt x="0" y="83776"/>
                  </a:cubicBezTo>
                  <a:cubicBezTo>
                    <a:pt x="0" y="83776"/>
                    <a:pt x="509" y="81946"/>
                    <a:pt x="1401" y="78741"/>
                  </a:cubicBezTo>
                  <a:cubicBezTo>
                    <a:pt x="2313" y="75543"/>
                    <a:pt x="3622" y="70975"/>
                    <a:pt x="5292" y="65525"/>
                  </a:cubicBezTo>
                  <a:cubicBezTo>
                    <a:pt x="6119" y="62798"/>
                    <a:pt x="7036" y="59847"/>
                    <a:pt x="8047" y="56739"/>
                  </a:cubicBezTo>
                  <a:cubicBezTo>
                    <a:pt x="9058" y="53631"/>
                    <a:pt x="10134" y="50353"/>
                    <a:pt x="11339" y="46993"/>
                  </a:cubicBezTo>
                  <a:cubicBezTo>
                    <a:pt x="11952" y="45315"/>
                    <a:pt x="12546" y="43599"/>
                    <a:pt x="13208" y="41882"/>
                  </a:cubicBezTo>
                  <a:cubicBezTo>
                    <a:pt x="13533" y="41021"/>
                    <a:pt x="13860" y="40156"/>
                    <a:pt x="14190" y="39285"/>
                  </a:cubicBezTo>
                  <a:cubicBezTo>
                    <a:pt x="14542" y="38422"/>
                    <a:pt x="14893" y="37557"/>
                    <a:pt x="15249" y="36684"/>
                  </a:cubicBezTo>
                  <a:cubicBezTo>
                    <a:pt x="16677" y="33207"/>
                    <a:pt x="18215" y="29699"/>
                    <a:pt x="19960" y="26276"/>
                  </a:cubicBezTo>
                  <a:cubicBezTo>
                    <a:pt x="21720" y="22867"/>
                    <a:pt x="23621" y="19505"/>
                    <a:pt x="25842" y="16404"/>
                  </a:cubicBezTo>
                  <a:cubicBezTo>
                    <a:pt x="28041" y="13291"/>
                    <a:pt x="30564" y="10449"/>
                    <a:pt x="33345" y="8064"/>
                  </a:cubicBezTo>
                  <a:cubicBezTo>
                    <a:pt x="36119" y="5668"/>
                    <a:pt x="39210" y="3823"/>
                    <a:pt x="42316" y="2556"/>
                  </a:cubicBezTo>
                  <a:cubicBezTo>
                    <a:pt x="43103" y="2269"/>
                    <a:pt x="43860" y="1925"/>
                    <a:pt x="44643" y="1700"/>
                  </a:cubicBezTo>
                  <a:cubicBezTo>
                    <a:pt x="45424" y="1477"/>
                    <a:pt x="46195" y="1256"/>
                    <a:pt x="46951" y="1040"/>
                  </a:cubicBezTo>
                  <a:cubicBezTo>
                    <a:pt x="48493" y="737"/>
                    <a:pt x="49972" y="403"/>
                    <a:pt x="51419" y="286"/>
                  </a:cubicBezTo>
                  <a:cubicBezTo>
                    <a:pt x="52854" y="80"/>
                    <a:pt x="54244" y="56"/>
                    <a:pt x="55555" y="7"/>
                  </a:cubicBezTo>
                  <a:cubicBezTo>
                    <a:pt x="56869" y="-27"/>
                    <a:pt x="58113" y="66"/>
                    <a:pt x="59279" y="87"/>
                  </a:cubicBezTo>
                  <a:cubicBezTo>
                    <a:pt x="60443" y="175"/>
                    <a:pt x="61529" y="281"/>
                    <a:pt x="62530" y="378"/>
                  </a:cubicBezTo>
                  <a:cubicBezTo>
                    <a:pt x="63531" y="487"/>
                    <a:pt x="64445" y="657"/>
                    <a:pt x="65272" y="774"/>
                  </a:cubicBezTo>
                  <a:cubicBezTo>
                    <a:pt x="66928" y="989"/>
                    <a:pt x="68191" y="1334"/>
                    <a:pt x="69066" y="1496"/>
                  </a:cubicBezTo>
                  <a:cubicBezTo>
                    <a:pt x="69939" y="1678"/>
                    <a:pt x="70402" y="1777"/>
                    <a:pt x="70402" y="1777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8835AA7-8539-97E4-2AD9-90FEC7342AE1}"/>
                </a:ext>
              </a:extLst>
            </p:cNvPr>
            <p:cNvSpPr/>
            <p:nvPr/>
          </p:nvSpPr>
          <p:spPr>
            <a:xfrm>
              <a:off x="4899548" y="1582143"/>
              <a:ext cx="68292" cy="49606"/>
            </a:xfrm>
            <a:custGeom>
              <a:avLst/>
              <a:gdLst>
                <a:gd name="connsiteX0" fmla="*/ 2 w 68292"/>
                <a:gd name="connsiteY0" fmla="*/ 49606 h 49606"/>
                <a:gd name="connsiteX1" fmla="*/ 361 w 68292"/>
                <a:gd name="connsiteY1" fmla="*/ 48619 h 49606"/>
                <a:gd name="connsiteX2" fmla="*/ 1392 w 68292"/>
                <a:gd name="connsiteY2" fmla="*/ 45839 h 49606"/>
                <a:gd name="connsiteX3" fmla="*/ 5428 w 68292"/>
                <a:gd name="connsiteY3" fmla="*/ 36049 h 49606"/>
                <a:gd name="connsiteX4" fmla="*/ 8502 w 68292"/>
                <a:gd name="connsiteY4" fmla="*/ 29656 h 49606"/>
                <a:gd name="connsiteX5" fmla="*/ 12423 w 68292"/>
                <a:gd name="connsiteY5" fmla="*/ 22741 h 49606"/>
                <a:gd name="connsiteX6" fmla="*/ 17371 w 68292"/>
                <a:gd name="connsiteY6" fmla="*/ 15771 h 49606"/>
                <a:gd name="connsiteX7" fmla="*/ 23529 w 68292"/>
                <a:gd name="connsiteY7" fmla="*/ 9368 h 49606"/>
                <a:gd name="connsiteX8" fmla="*/ 30887 w 68292"/>
                <a:gd name="connsiteY8" fmla="*/ 4299 h 49606"/>
                <a:gd name="connsiteX9" fmla="*/ 31861 w 68292"/>
                <a:gd name="connsiteY9" fmla="*/ 3773 h 49606"/>
                <a:gd name="connsiteX10" fmla="*/ 32865 w 68292"/>
                <a:gd name="connsiteY10" fmla="*/ 3314 h 49606"/>
                <a:gd name="connsiteX11" fmla="*/ 34882 w 68292"/>
                <a:gd name="connsiteY11" fmla="*/ 2468 h 49606"/>
                <a:gd name="connsiteX12" fmla="*/ 36916 w 68292"/>
                <a:gd name="connsiteY12" fmla="*/ 1743 h 49606"/>
                <a:gd name="connsiteX13" fmla="*/ 38965 w 68292"/>
                <a:gd name="connsiteY13" fmla="*/ 1169 h 49606"/>
                <a:gd name="connsiteX14" fmla="*/ 46949 w 68292"/>
                <a:gd name="connsiteY14" fmla="*/ 46 h 49606"/>
                <a:gd name="connsiteX15" fmla="*/ 50665 w 68292"/>
                <a:gd name="connsiteY15" fmla="*/ 51 h 49606"/>
                <a:gd name="connsiteX16" fmla="*/ 54115 w 68292"/>
                <a:gd name="connsiteY16" fmla="*/ 344 h 49606"/>
                <a:gd name="connsiteX17" fmla="*/ 57252 w 68292"/>
                <a:gd name="connsiteY17" fmla="*/ 824 h 49606"/>
                <a:gd name="connsiteX18" fmla="*/ 60043 w 68292"/>
                <a:gd name="connsiteY18" fmla="*/ 1428 h 49606"/>
                <a:gd name="connsiteX19" fmla="*/ 62467 w 68292"/>
                <a:gd name="connsiteY19" fmla="*/ 2058 h 49606"/>
                <a:gd name="connsiteX20" fmla="*/ 64504 w 68292"/>
                <a:gd name="connsiteY20" fmla="*/ 2652 h 49606"/>
                <a:gd name="connsiteX21" fmla="*/ 67306 w 68292"/>
                <a:gd name="connsiteY21" fmla="*/ 3637 h 49606"/>
                <a:gd name="connsiteX22" fmla="*/ 68293 w 68292"/>
                <a:gd name="connsiteY22" fmla="*/ 3991 h 49606"/>
                <a:gd name="connsiteX23" fmla="*/ 64380 w 68292"/>
                <a:gd name="connsiteY23" fmla="*/ 3123 h 49606"/>
                <a:gd name="connsiteX24" fmla="*/ 62307 w 68292"/>
                <a:gd name="connsiteY24" fmla="*/ 2749 h 49606"/>
                <a:gd name="connsiteX25" fmla="*/ 59866 w 68292"/>
                <a:gd name="connsiteY25" fmla="*/ 2349 h 49606"/>
                <a:gd name="connsiteX26" fmla="*/ 57083 w 68292"/>
                <a:gd name="connsiteY26" fmla="*/ 1995 h 49606"/>
                <a:gd name="connsiteX27" fmla="*/ 53991 w 68292"/>
                <a:gd name="connsiteY27" fmla="*/ 1746 h 49606"/>
                <a:gd name="connsiteX28" fmla="*/ 50634 w 68292"/>
                <a:gd name="connsiteY28" fmla="*/ 1690 h 49606"/>
                <a:gd name="connsiteX29" fmla="*/ 47063 w 68292"/>
                <a:gd name="connsiteY29" fmla="*/ 1872 h 49606"/>
                <a:gd name="connsiteX30" fmla="*/ 45210 w 68292"/>
                <a:gd name="connsiteY30" fmla="*/ 2056 h 49606"/>
                <a:gd name="connsiteX31" fmla="*/ 43334 w 68292"/>
                <a:gd name="connsiteY31" fmla="*/ 2374 h 49606"/>
                <a:gd name="connsiteX32" fmla="*/ 41438 w 68292"/>
                <a:gd name="connsiteY32" fmla="*/ 2769 h 49606"/>
                <a:gd name="connsiteX33" fmla="*/ 39525 w 68292"/>
                <a:gd name="connsiteY33" fmla="*/ 3251 h 49606"/>
                <a:gd name="connsiteX34" fmla="*/ 32009 w 68292"/>
                <a:gd name="connsiteY34" fmla="*/ 6376 h 49606"/>
                <a:gd name="connsiteX35" fmla="*/ 25127 w 68292"/>
                <a:gd name="connsiteY35" fmla="*/ 11218 h 49606"/>
                <a:gd name="connsiteX36" fmla="*/ 19189 w 68292"/>
                <a:gd name="connsiteY36" fmla="*/ 17277 h 49606"/>
                <a:gd name="connsiteX37" fmla="*/ 14224 w 68292"/>
                <a:gd name="connsiteY37" fmla="*/ 23912 h 49606"/>
                <a:gd name="connsiteX38" fmla="*/ 10095 w 68292"/>
                <a:gd name="connsiteY38" fmla="*/ 30531 h 49606"/>
                <a:gd name="connsiteX39" fmla="*/ 6682 w 68292"/>
                <a:gd name="connsiteY39" fmla="*/ 36667 h 49606"/>
                <a:gd name="connsiteX40" fmla="*/ 1830 w 68292"/>
                <a:gd name="connsiteY40" fmla="*/ 46035 h 49606"/>
                <a:gd name="connsiteX41" fmla="*/ 0 w 68292"/>
                <a:gd name="connsiteY41" fmla="*/ 49606 h 4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8292" h="49606">
                  <a:moveTo>
                    <a:pt x="2" y="49606"/>
                  </a:moveTo>
                  <a:cubicBezTo>
                    <a:pt x="2" y="49606"/>
                    <a:pt x="126" y="49262"/>
                    <a:pt x="361" y="48619"/>
                  </a:cubicBezTo>
                  <a:cubicBezTo>
                    <a:pt x="601" y="47979"/>
                    <a:pt x="926" y="47029"/>
                    <a:pt x="1392" y="45839"/>
                  </a:cubicBezTo>
                  <a:cubicBezTo>
                    <a:pt x="2298" y="43451"/>
                    <a:pt x="3632" y="40052"/>
                    <a:pt x="5428" y="36049"/>
                  </a:cubicBezTo>
                  <a:cubicBezTo>
                    <a:pt x="6325" y="34046"/>
                    <a:pt x="7339" y="31893"/>
                    <a:pt x="8502" y="29656"/>
                  </a:cubicBezTo>
                  <a:cubicBezTo>
                    <a:pt x="9669" y="27420"/>
                    <a:pt x="10946" y="25078"/>
                    <a:pt x="12423" y="22741"/>
                  </a:cubicBezTo>
                  <a:cubicBezTo>
                    <a:pt x="13914" y="20416"/>
                    <a:pt x="15514" y="18033"/>
                    <a:pt x="17371" y="15771"/>
                  </a:cubicBezTo>
                  <a:cubicBezTo>
                    <a:pt x="19233" y="13516"/>
                    <a:pt x="21279" y="11342"/>
                    <a:pt x="23529" y="9368"/>
                  </a:cubicBezTo>
                  <a:cubicBezTo>
                    <a:pt x="25784" y="7399"/>
                    <a:pt x="28276" y="5690"/>
                    <a:pt x="30887" y="4299"/>
                  </a:cubicBezTo>
                  <a:lnTo>
                    <a:pt x="31861" y="3773"/>
                  </a:lnTo>
                  <a:lnTo>
                    <a:pt x="32865" y="3314"/>
                  </a:lnTo>
                  <a:cubicBezTo>
                    <a:pt x="33539" y="3023"/>
                    <a:pt x="34191" y="2694"/>
                    <a:pt x="34882" y="2468"/>
                  </a:cubicBezTo>
                  <a:cubicBezTo>
                    <a:pt x="35566" y="2226"/>
                    <a:pt x="36240" y="1969"/>
                    <a:pt x="36916" y="1743"/>
                  </a:cubicBezTo>
                  <a:cubicBezTo>
                    <a:pt x="37605" y="1549"/>
                    <a:pt x="38289" y="1358"/>
                    <a:pt x="38965" y="1169"/>
                  </a:cubicBezTo>
                  <a:cubicBezTo>
                    <a:pt x="41695" y="509"/>
                    <a:pt x="44388" y="90"/>
                    <a:pt x="46949" y="46"/>
                  </a:cubicBezTo>
                  <a:cubicBezTo>
                    <a:pt x="48226" y="-53"/>
                    <a:pt x="49468" y="37"/>
                    <a:pt x="50665" y="51"/>
                  </a:cubicBezTo>
                  <a:cubicBezTo>
                    <a:pt x="51863" y="104"/>
                    <a:pt x="53012" y="252"/>
                    <a:pt x="54115" y="344"/>
                  </a:cubicBezTo>
                  <a:cubicBezTo>
                    <a:pt x="55213" y="490"/>
                    <a:pt x="56258" y="667"/>
                    <a:pt x="57252" y="824"/>
                  </a:cubicBezTo>
                  <a:cubicBezTo>
                    <a:pt x="58241" y="1001"/>
                    <a:pt x="59168" y="1241"/>
                    <a:pt x="60043" y="1428"/>
                  </a:cubicBezTo>
                  <a:cubicBezTo>
                    <a:pt x="60918" y="1610"/>
                    <a:pt x="61725" y="1835"/>
                    <a:pt x="62467" y="2058"/>
                  </a:cubicBezTo>
                  <a:cubicBezTo>
                    <a:pt x="63209" y="2274"/>
                    <a:pt x="63890" y="2473"/>
                    <a:pt x="64504" y="2652"/>
                  </a:cubicBezTo>
                  <a:cubicBezTo>
                    <a:pt x="65721" y="3055"/>
                    <a:pt x="66661" y="3414"/>
                    <a:pt x="67306" y="3637"/>
                  </a:cubicBezTo>
                  <a:cubicBezTo>
                    <a:pt x="67951" y="3867"/>
                    <a:pt x="68293" y="3991"/>
                    <a:pt x="68293" y="3991"/>
                  </a:cubicBezTo>
                  <a:cubicBezTo>
                    <a:pt x="68293" y="3991"/>
                    <a:pt x="66870" y="3676"/>
                    <a:pt x="64380" y="3123"/>
                  </a:cubicBezTo>
                  <a:cubicBezTo>
                    <a:pt x="63755" y="3009"/>
                    <a:pt x="63061" y="2885"/>
                    <a:pt x="62307" y="2749"/>
                  </a:cubicBezTo>
                  <a:cubicBezTo>
                    <a:pt x="61553" y="2614"/>
                    <a:pt x="60746" y="2446"/>
                    <a:pt x="59866" y="2349"/>
                  </a:cubicBezTo>
                  <a:cubicBezTo>
                    <a:pt x="58991" y="2240"/>
                    <a:pt x="58064" y="2085"/>
                    <a:pt x="57083" y="1995"/>
                  </a:cubicBezTo>
                  <a:cubicBezTo>
                    <a:pt x="56098" y="1925"/>
                    <a:pt x="55068" y="1811"/>
                    <a:pt x="53991" y="1746"/>
                  </a:cubicBezTo>
                  <a:cubicBezTo>
                    <a:pt x="52913" y="1731"/>
                    <a:pt x="51793" y="1661"/>
                    <a:pt x="50634" y="1690"/>
                  </a:cubicBezTo>
                  <a:cubicBezTo>
                    <a:pt x="49477" y="1755"/>
                    <a:pt x="48280" y="1712"/>
                    <a:pt x="47063" y="1872"/>
                  </a:cubicBezTo>
                  <a:cubicBezTo>
                    <a:pt x="46454" y="1932"/>
                    <a:pt x="45836" y="1993"/>
                    <a:pt x="45210" y="2056"/>
                  </a:cubicBezTo>
                  <a:cubicBezTo>
                    <a:pt x="44592" y="2160"/>
                    <a:pt x="43967" y="2267"/>
                    <a:pt x="43334" y="2374"/>
                  </a:cubicBezTo>
                  <a:cubicBezTo>
                    <a:pt x="42699" y="2463"/>
                    <a:pt x="42071" y="2619"/>
                    <a:pt x="41438" y="2769"/>
                  </a:cubicBezTo>
                  <a:cubicBezTo>
                    <a:pt x="40808" y="2931"/>
                    <a:pt x="40153" y="3033"/>
                    <a:pt x="39525" y="3251"/>
                  </a:cubicBezTo>
                  <a:cubicBezTo>
                    <a:pt x="36962" y="3947"/>
                    <a:pt x="34453" y="5072"/>
                    <a:pt x="32009" y="6376"/>
                  </a:cubicBezTo>
                  <a:cubicBezTo>
                    <a:pt x="29573" y="7705"/>
                    <a:pt x="27245" y="9334"/>
                    <a:pt x="25127" y="11218"/>
                  </a:cubicBezTo>
                  <a:cubicBezTo>
                    <a:pt x="22978" y="13068"/>
                    <a:pt x="21000" y="15124"/>
                    <a:pt x="19189" y="17277"/>
                  </a:cubicBezTo>
                  <a:cubicBezTo>
                    <a:pt x="17398" y="19444"/>
                    <a:pt x="15734" y="21677"/>
                    <a:pt x="14224" y="23912"/>
                  </a:cubicBezTo>
                  <a:cubicBezTo>
                    <a:pt x="12733" y="26162"/>
                    <a:pt x="11349" y="28383"/>
                    <a:pt x="10095" y="30531"/>
                  </a:cubicBezTo>
                  <a:cubicBezTo>
                    <a:pt x="8856" y="32689"/>
                    <a:pt x="7707" y="34745"/>
                    <a:pt x="6682" y="36667"/>
                  </a:cubicBezTo>
                  <a:cubicBezTo>
                    <a:pt x="4638" y="40515"/>
                    <a:pt x="2984" y="43761"/>
                    <a:pt x="1830" y="46035"/>
                  </a:cubicBezTo>
                  <a:cubicBezTo>
                    <a:pt x="664" y="48307"/>
                    <a:pt x="0" y="49606"/>
                    <a:pt x="0" y="49606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2A862BE-0542-9235-EC57-D5C569C90BB3}"/>
                </a:ext>
              </a:extLst>
            </p:cNvPr>
            <p:cNvSpPr/>
            <p:nvPr/>
          </p:nvSpPr>
          <p:spPr>
            <a:xfrm>
              <a:off x="4825723" y="1501264"/>
              <a:ext cx="62244" cy="151485"/>
            </a:xfrm>
            <a:custGeom>
              <a:avLst/>
              <a:gdLst>
                <a:gd name="connsiteX0" fmla="*/ 0 w 62244"/>
                <a:gd name="connsiteY0" fmla="*/ 5 h 151485"/>
                <a:gd name="connsiteX1" fmla="*/ 2049 w 62244"/>
                <a:gd name="connsiteY1" fmla="*/ 274 h 151485"/>
                <a:gd name="connsiteX2" fmla="*/ 4509 w 62244"/>
                <a:gd name="connsiteY2" fmla="*/ 596 h 151485"/>
                <a:gd name="connsiteX3" fmla="*/ 6068 w 62244"/>
                <a:gd name="connsiteY3" fmla="*/ 812 h 151485"/>
                <a:gd name="connsiteX4" fmla="*/ 7826 w 62244"/>
                <a:gd name="connsiteY4" fmla="*/ 1142 h 151485"/>
                <a:gd name="connsiteX5" fmla="*/ 11926 w 62244"/>
                <a:gd name="connsiteY5" fmla="*/ 1947 h 151485"/>
                <a:gd name="connsiteX6" fmla="*/ 16709 w 62244"/>
                <a:gd name="connsiteY6" fmla="*/ 3130 h 151485"/>
                <a:gd name="connsiteX7" fmla="*/ 19313 w 62244"/>
                <a:gd name="connsiteY7" fmla="*/ 3935 h 151485"/>
                <a:gd name="connsiteX8" fmla="*/ 22057 w 62244"/>
                <a:gd name="connsiteY8" fmla="*/ 4839 h 151485"/>
                <a:gd name="connsiteX9" fmla="*/ 27813 w 62244"/>
                <a:gd name="connsiteY9" fmla="*/ 7254 h 151485"/>
                <a:gd name="connsiteX10" fmla="*/ 33799 w 62244"/>
                <a:gd name="connsiteY10" fmla="*/ 10503 h 151485"/>
                <a:gd name="connsiteX11" fmla="*/ 36754 w 62244"/>
                <a:gd name="connsiteY11" fmla="*/ 12561 h 151485"/>
                <a:gd name="connsiteX12" fmla="*/ 38204 w 62244"/>
                <a:gd name="connsiteY12" fmla="*/ 13700 h 151485"/>
                <a:gd name="connsiteX13" fmla="*/ 39641 w 62244"/>
                <a:gd name="connsiteY13" fmla="*/ 14903 h 151485"/>
                <a:gd name="connsiteX14" fmla="*/ 49688 w 62244"/>
                <a:gd name="connsiteY14" fmla="*/ 27061 h 151485"/>
                <a:gd name="connsiteX15" fmla="*/ 56285 w 62244"/>
                <a:gd name="connsiteY15" fmla="*/ 42551 h 151485"/>
                <a:gd name="connsiteX16" fmla="*/ 59859 w 62244"/>
                <a:gd name="connsiteY16" fmla="*/ 59481 h 151485"/>
                <a:gd name="connsiteX17" fmla="*/ 60886 w 62244"/>
                <a:gd name="connsiteY17" fmla="*/ 68083 h 151485"/>
                <a:gd name="connsiteX18" fmla="*/ 61543 w 62244"/>
                <a:gd name="connsiteY18" fmla="*/ 76636 h 151485"/>
                <a:gd name="connsiteX19" fmla="*/ 61796 w 62244"/>
                <a:gd name="connsiteY19" fmla="*/ 80869 h 151485"/>
                <a:gd name="connsiteX20" fmla="*/ 61951 w 62244"/>
                <a:gd name="connsiteY20" fmla="*/ 85061 h 151485"/>
                <a:gd name="connsiteX21" fmla="*/ 62164 w 62244"/>
                <a:gd name="connsiteY21" fmla="*/ 93282 h 151485"/>
                <a:gd name="connsiteX22" fmla="*/ 62244 w 62244"/>
                <a:gd name="connsiteY22" fmla="*/ 101229 h 151485"/>
                <a:gd name="connsiteX23" fmla="*/ 62210 w 62244"/>
                <a:gd name="connsiteY23" fmla="*/ 108837 h 151485"/>
                <a:gd name="connsiteX24" fmla="*/ 61975 w 62244"/>
                <a:gd name="connsiteY24" fmla="*/ 122761 h 151485"/>
                <a:gd name="connsiteX25" fmla="*/ 61328 w 62244"/>
                <a:gd name="connsiteY25" fmla="*/ 143589 h 151485"/>
                <a:gd name="connsiteX26" fmla="*/ 61097 w 62244"/>
                <a:gd name="connsiteY26" fmla="*/ 149422 h 151485"/>
                <a:gd name="connsiteX27" fmla="*/ 61010 w 62244"/>
                <a:gd name="connsiteY27" fmla="*/ 151485 h 151485"/>
                <a:gd name="connsiteX28" fmla="*/ 60964 w 62244"/>
                <a:gd name="connsiteY28" fmla="*/ 149420 h 151485"/>
                <a:gd name="connsiteX29" fmla="*/ 60853 w 62244"/>
                <a:gd name="connsiteY29" fmla="*/ 143582 h 151485"/>
                <a:gd name="connsiteX30" fmla="*/ 60569 w 62244"/>
                <a:gd name="connsiteY30" fmla="*/ 122751 h 151485"/>
                <a:gd name="connsiteX31" fmla="*/ 60382 w 62244"/>
                <a:gd name="connsiteY31" fmla="*/ 108842 h 151485"/>
                <a:gd name="connsiteX32" fmla="*/ 60009 w 62244"/>
                <a:gd name="connsiteY32" fmla="*/ 93333 h 151485"/>
                <a:gd name="connsiteX33" fmla="*/ 59185 w 62244"/>
                <a:gd name="connsiteY33" fmla="*/ 76791 h 151485"/>
                <a:gd name="connsiteX34" fmla="*/ 58491 w 62244"/>
                <a:gd name="connsiteY34" fmla="*/ 68318 h 151485"/>
                <a:gd name="connsiteX35" fmla="*/ 57437 w 62244"/>
                <a:gd name="connsiteY35" fmla="*/ 59830 h 151485"/>
                <a:gd name="connsiteX36" fmla="*/ 54018 w 62244"/>
                <a:gd name="connsiteY36" fmla="*/ 43213 h 151485"/>
                <a:gd name="connsiteX37" fmla="*/ 47829 w 62244"/>
                <a:gd name="connsiteY37" fmla="*/ 28140 h 151485"/>
                <a:gd name="connsiteX38" fmla="*/ 38429 w 62244"/>
                <a:gd name="connsiteY38" fmla="*/ 16261 h 151485"/>
                <a:gd name="connsiteX39" fmla="*/ 37074 w 62244"/>
                <a:gd name="connsiteY39" fmla="*/ 15068 h 151485"/>
                <a:gd name="connsiteX40" fmla="*/ 35702 w 62244"/>
                <a:gd name="connsiteY40" fmla="*/ 13933 h 151485"/>
                <a:gd name="connsiteX41" fmla="*/ 32902 w 62244"/>
                <a:gd name="connsiteY41" fmla="*/ 11860 h 151485"/>
                <a:gd name="connsiteX42" fmla="*/ 27187 w 62244"/>
                <a:gd name="connsiteY42" fmla="*/ 8502 h 151485"/>
                <a:gd name="connsiteX43" fmla="*/ 16442 w 62244"/>
                <a:gd name="connsiteY43" fmla="*/ 3993 h 151485"/>
                <a:gd name="connsiteX44" fmla="*/ 11763 w 62244"/>
                <a:gd name="connsiteY44" fmla="*/ 2597 h 151485"/>
                <a:gd name="connsiteX45" fmla="*/ 7734 w 62244"/>
                <a:gd name="connsiteY45" fmla="*/ 1605 h 151485"/>
                <a:gd name="connsiteX46" fmla="*/ 2027 w 62244"/>
                <a:gd name="connsiteY46" fmla="*/ 400 h 151485"/>
                <a:gd name="connsiteX47" fmla="*/ 0 w 62244"/>
                <a:gd name="connsiteY47" fmla="*/ 0 h 1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244" h="151485">
                  <a:moveTo>
                    <a:pt x="0" y="5"/>
                  </a:moveTo>
                  <a:cubicBezTo>
                    <a:pt x="0" y="5"/>
                    <a:pt x="713" y="99"/>
                    <a:pt x="2049" y="274"/>
                  </a:cubicBezTo>
                  <a:cubicBezTo>
                    <a:pt x="2718" y="361"/>
                    <a:pt x="3540" y="470"/>
                    <a:pt x="4509" y="596"/>
                  </a:cubicBezTo>
                  <a:cubicBezTo>
                    <a:pt x="4992" y="664"/>
                    <a:pt x="5516" y="718"/>
                    <a:pt x="6068" y="812"/>
                  </a:cubicBezTo>
                  <a:cubicBezTo>
                    <a:pt x="6619" y="916"/>
                    <a:pt x="7205" y="1026"/>
                    <a:pt x="7826" y="1142"/>
                  </a:cubicBezTo>
                  <a:cubicBezTo>
                    <a:pt x="9060" y="1389"/>
                    <a:pt x="10444" y="1605"/>
                    <a:pt x="11926" y="1947"/>
                  </a:cubicBezTo>
                  <a:cubicBezTo>
                    <a:pt x="13402" y="2313"/>
                    <a:pt x="15005" y="2686"/>
                    <a:pt x="16709" y="3130"/>
                  </a:cubicBezTo>
                  <a:cubicBezTo>
                    <a:pt x="17550" y="3389"/>
                    <a:pt x="18421" y="3658"/>
                    <a:pt x="19313" y="3935"/>
                  </a:cubicBezTo>
                  <a:cubicBezTo>
                    <a:pt x="20203" y="4228"/>
                    <a:pt x="21143" y="4456"/>
                    <a:pt x="22057" y="4839"/>
                  </a:cubicBezTo>
                  <a:cubicBezTo>
                    <a:pt x="23905" y="5554"/>
                    <a:pt x="25868" y="6260"/>
                    <a:pt x="27813" y="7254"/>
                  </a:cubicBezTo>
                  <a:cubicBezTo>
                    <a:pt x="29815" y="8127"/>
                    <a:pt x="31755" y="9322"/>
                    <a:pt x="33799" y="10503"/>
                  </a:cubicBezTo>
                  <a:cubicBezTo>
                    <a:pt x="34768" y="11179"/>
                    <a:pt x="35753" y="11865"/>
                    <a:pt x="36754" y="12561"/>
                  </a:cubicBezTo>
                  <a:cubicBezTo>
                    <a:pt x="37268" y="12893"/>
                    <a:pt x="37726" y="13305"/>
                    <a:pt x="38204" y="13700"/>
                  </a:cubicBezTo>
                  <a:cubicBezTo>
                    <a:pt x="38679" y="14098"/>
                    <a:pt x="39159" y="14500"/>
                    <a:pt x="39641" y="14903"/>
                  </a:cubicBezTo>
                  <a:cubicBezTo>
                    <a:pt x="43436" y="18205"/>
                    <a:pt x="46912" y="22319"/>
                    <a:pt x="49688" y="27061"/>
                  </a:cubicBezTo>
                  <a:cubicBezTo>
                    <a:pt x="52481" y="31791"/>
                    <a:pt x="54665" y="37057"/>
                    <a:pt x="56285" y="42551"/>
                  </a:cubicBezTo>
                  <a:cubicBezTo>
                    <a:pt x="57938" y="48042"/>
                    <a:pt x="59012" y="53759"/>
                    <a:pt x="59859" y="59481"/>
                  </a:cubicBezTo>
                  <a:cubicBezTo>
                    <a:pt x="60302" y="62344"/>
                    <a:pt x="60566" y="65222"/>
                    <a:pt x="60886" y="68083"/>
                  </a:cubicBezTo>
                  <a:cubicBezTo>
                    <a:pt x="61112" y="70948"/>
                    <a:pt x="61403" y="73802"/>
                    <a:pt x="61543" y="76636"/>
                  </a:cubicBezTo>
                  <a:cubicBezTo>
                    <a:pt x="61628" y="78054"/>
                    <a:pt x="61713" y="79465"/>
                    <a:pt x="61796" y="80869"/>
                  </a:cubicBezTo>
                  <a:cubicBezTo>
                    <a:pt x="61847" y="82275"/>
                    <a:pt x="61900" y="83672"/>
                    <a:pt x="61951" y="85061"/>
                  </a:cubicBezTo>
                  <a:cubicBezTo>
                    <a:pt x="62074" y="87839"/>
                    <a:pt x="62096" y="90584"/>
                    <a:pt x="62164" y="93282"/>
                  </a:cubicBezTo>
                  <a:cubicBezTo>
                    <a:pt x="62213" y="95980"/>
                    <a:pt x="62232" y="98633"/>
                    <a:pt x="62244" y="101229"/>
                  </a:cubicBezTo>
                  <a:cubicBezTo>
                    <a:pt x="62232" y="103826"/>
                    <a:pt x="62222" y="106364"/>
                    <a:pt x="62210" y="108837"/>
                  </a:cubicBezTo>
                  <a:cubicBezTo>
                    <a:pt x="62167" y="113778"/>
                    <a:pt x="62082" y="118450"/>
                    <a:pt x="61975" y="122761"/>
                  </a:cubicBezTo>
                  <a:cubicBezTo>
                    <a:pt x="61788" y="131382"/>
                    <a:pt x="61483" y="138563"/>
                    <a:pt x="61328" y="143589"/>
                  </a:cubicBezTo>
                  <a:cubicBezTo>
                    <a:pt x="61228" y="146103"/>
                    <a:pt x="61151" y="148076"/>
                    <a:pt x="61097" y="149422"/>
                  </a:cubicBezTo>
                  <a:cubicBezTo>
                    <a:pt x="61039" y="150768"/>
                    <a:pt x="61010" y="151485"/>
                    <a:pt x="61010" y="151485"/>
                  </a:cubicBezTo>
                  <a:cubicBezTo>
                    <a:pt x="61010" y="151485"/>
                    <a:pt x="60993" y="150768"/>
                    <a:pt x="60964" y="149420"/>
                  </a:cubicBezTo>
                  <a:cubicBezTo>
                    <a:pt x="60937" y="148072"/>
                    <a:pt x="60901" y="146096"/>
                    <a:pt x="60853" y="143582"/>
                  </a:cubicBezTo>
                  <a:cubicBezTo>
                    <a:pt x="60785" y="138553"/>
                    <a:pt x="60688" y="131370"/>
                    <a:pt x="60569" y="122751"/>
                  </a:cubicBezTo>
                  <a:cubicBezTo>
                    <a:pt x="60511" y="118443"/>
                    <a:pt x="60448" y="113778"/>
                    <a:pt x="60382" y="108842"/>
                  </a:cubicBezTo>
                  <a:cubicBezTo>
                    <a:pt x="60295" y="103908"/>
                    <a:pt x="60169" y="98708"/>
                    <a:pt x="60009" y="93333"/>
                  </a:cubicBezTo>
                  <a:cubicBezTo>
                    <a:pt x="59822" y="87960"/>
                    <a:pt x="59580" y="82411"/>
                    <a:pt x="59185" y="76791"/>
                  </a:cubicBezTo>
                  <a:cubicBezTo>
                    <a:pt x="59029" y="73976"/>
                    <a:pt x="58729" y="71154"/>
                    <a:pt x="58491" y="68318"/>
                  </a:cubicBezTo>
                  <a:cubicBezTo>
                    <a:pt x="58161" y="65491"/>
                    <a:pt x="57880" y="62647"/>
                    <a:pt x="57437" y="59830"/>
                  </a:cubicBezTo>
                  <a:cubicBezTo>
                    <a:pt x="56629" y="54186"/>
                    <a:pt x="55604" y="48568"/>
                    <a:pt x="54018" y="43213"/>
                  </a:cubicBezTo>
                  <a:cubicBezTo>
                    <a:pt x="52450" y="37860"/>
                    <a:pt x="50462" y="32722"/>
                    <a:pt x="47829" y="28140"/>
                  </a:cubicBezTo>
                  <a:cubicBezTo>
                    <a:pt x="45210" y="23556"/>
                    <a:pt x="42003" y="19529"/>
                    <a:pt x="38429" y="16261"/>
                  </a:cubicBezTo>
                  <a:cubicBezTo>
                    <a:pt x="37973" y="15861"/>
                    <a:pt x="37522" y="15463"/>
                    <a:pt x="37074" y="15068"/>
                  </a:cubicBezTo>
                  <a:cubicBezTo>
                    <a:pt x="36623" y="14675"/>
                    <a:pt x="36191" y="14265"/>
                    <a:pt x="35702" y="13933"/>
                  </a:cubicBezTo>
                  <a:cubicBezTo>
                    <a:pt x="34754" y="13230"/>
                    <a:pt x="33820" y="12542"/>
                    <a:pt x="32902" y="11860"/>
                  </a:cubicBezTo>
                  <a:cubicBezTo>
                    <a:pt x="30960" y="10653"/>
                    <a:pt x="29115" y="9421"/>
                    <a:pt x="27187" y="8502"/>
                  </a:cubicBezTo>
                  <a:cubicBezTo>
                    <a:pt x="23425" y="6497"/>
                    <a:pt x="19723" y="5157"/>
                    <a:pt x="16442" y="3993"/>
                  </a:cubicBezTo>
                  <a:cubicBezTo>
                    <a:pt x="14782" y="3474"/>
                    <a:pt x="13211" y="3031"/>
                    <a:pt x="11763" y="2597"/>
                  </a:cubicBezTo>
                  <a:cubicBezTo>
                    <a:pt x="10311" y="2184"/>
                    <a:pt x="8951" y="1908"/>
                    <a:pt x="7734" y="1605"/>
                  </a:cubicBezTo>
                  <a:cubicBezTo>
                    <a:pt x="5302" y="984"/>
                    <a:pt x="3341" y="681"/>
                    <a:pt x="2027" y="400"/>
                  </a:cubicBezTo>
                  <a:cubicBezTo>
                    <a:pt x="706" y="13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864E09-448D-D59D-B833-D8F14C2D9792}"/>
                </a:ext>
              </a:extLst>
            </p:cNvPr>
            <p:cNvSpPr/>
            <p:nvPr/>
          </p:nvSpPr>
          <p:spPr>
            <a:xfrm>
              <a:off x="4792595" y="1588559"/>
              <a:ext cx="102112" cy="94364"/>
            </a:xfrm>
            <a:custGeom>
              <a:avLst/>
              <a:gdLst>
                <a:gd name="connsiteX0" fmla="*/ 101670 w 102112"/>
                <a:gd name="connsiteY0" fmla="*/ 93892 h 94364"/>
                <a:gd name="connsiteX1" fmla="*/ 75271 w 102112"/>
                <a:gd name="connsiteY1" fmla="*/ 78543 h 94364"/>
                <a:gd name="connsiteX2" fmla="*/ 65200 w 102112"/>
                <a:gd name="connsiteY2" fmla="*/ 66589 h 94364"/>
                <a:gd name="connsiteX3" fmla="*/ 36335 w 102112"/>
                <a:gd name="connsiteY3" fmla="*/ 51700 h 94364"/>
                <a:gd name="connsiteX4" fmla="*/ 31307 w 102112"/>
                <a:gd name="connsiteY4" fmla="*/ 35840 h 94364"/>
                <a:gd name="connsiteX5" fmla="*/ 697 w 102112"/>
                <a:gd name="connsiteY5" fmla="*/ 24719 h 94364"/>
                <a:gd name="connsiteX6" fmla="*/ 9136 w 102112"/>
                <a:gd name="connsiteY6" fmla="*/ 6080 h 94364"/>
                <a:gd name="connsiteX7" fmla="*/ 77693 w 102112"/>
                <a:gd name="connsiteY7" fmla="*/ 24265 h 94364"/>
                <a:gd name="connsiteX8" fmla="*/ 88899 w 102112"/>
                <a:gd name="connsiteY8" fmla="*/ 65163 h 94364"/>
                <a:gd name="connsiteX9" fmla="*/ 101673 w 102112"/>
                <a:gd name="connsiteY9" fmla="*/ 93892 h 9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112" h="94364">
                  <a:moveTo>
                    <a:pt x="101670" y="93892"/>
                  </a:moveTo>
                  <a:cubicBezTo>
                    <a:pt x="98955" y="96431"/>
                    <a:pt x="85551" y="88372"/>
                    <a:pt x="75271" y="78543"/>
                  </a:cubicBezTo>
                  <a:cubicBezTo>
                    <a:pt x="68585" y="72150"/>
                    <a:pt x="70393" y="70955"/>
                    <a:pt x="65200" y="66589"/>
                  </a:cubicBezTo>
                  <a:cubicBezTo>
                    <a:pt x="53066" y="56382"/>
                    <a:pt x="42908" y="60683"/>
                    <a:pt x="36335" y="51700"/>
                  </a:cubicBezTo>
                  <a:cubicBezTo>
                    <a:pt x="31586" y="45210"/>
                    <a:pt x="35894" y="41605"/>
                    <a:pt x="31307" y="35840"/>
                  </a:cubicBezTo>
                  <a:cubicBezTo>
                    <a:pt x="22938" y="25320"/>
                    <a:pt x="4605" y="32307"/>
                    <a:pt x="697" y="24719"/>
                  </a:cubicBezTo>
                  <a:cubicBezTo>
                    <a:pt x="-1878" y="19720"/>
                    <a:pt x="3077" y="10870"/>
                    <a:pt x="9136" y="6080"/>
                  </a:cubicBezTo>
                  <a:cubicBezTo>
                    <a:pt x="26041" y="-7291"/>
                    <a:pt x="64102" y="2555"/>
                    <a:pt x="77693" y="24265"/>
                  </a:cubicBezTo>
                  <a:cubicBezTo>
                    <a:pt x="84998" y="35934"/>
                    <a:pt x="79281" y="41520"/>
                    <a:pt x="88899" y="65163"/>
                  </a:cubicBezTo>
                  <a:cubicBezTo>
                    <a:pt x="96060" y="82767"/>
                    <a:pt x="104092" y="91628"/>
                    <a:pt x="101673" y="93892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64C0E35-A481-0EC3-0CC4-1D6B0687EB4B}"/>
                </a:ext>
              </a:extLst>
            </p:cNvPr>
            <p:cNvSpPr/>
            <p:nvPr/>
          </p:nvSpPr>
          <p:spPr>
            <a:xfrm>
              <a:off x="4804056" y="1600341"/>
              <a:ext cx="79377" cy="70089"/>
            </a:xfrm>
            <a:custGeom>
              <a:avLst/>
              <a:gdLst>
                <a:gd name="connsiteX0" fmla="*/ 2 w 79377"/>
                <a:gd name="connsiteY0" fmla="*/ 4538 h 70089"/>
                <a:gd name="connsiteX1" fmla="*/ 1210 w 79377"/>
                <a:gd name="connsiteY1" fmla="*/ 4058 h 70089"/>
                <a:gd name="connsiteX2" fmla="*/ 4652 w 79377"/>
                <a:gd name="connsiteY2" fmla="*/ 2763 h 70089"/>
                <a:gd name="connsiteX3" fmla="*/ 7159 w 79377"/>
                <a:gd name="connsiteY3" fmla="*/ 1949 h 70089"/>
                <a:gd name="connsiteX4" fmla="*/ 10163 w 79377"/>
                <a:gd name="connsiteY4" fmla="*/ 1149 h 70089"/>
                <a:gd name="connsiteX5" fmla="*/ 17574 w 79377"/>
                <a:gd name="connsiteY5" fmla="*/ 67 h 70089"/>
                <a:gd name="connsiteX6" fmla="*/ 21892 w 79377"/>
                <a:gd name="connsiteY6" fmla="*/ 58 h 70089"/>
                <a:gd name="connsiteX7" fmla="*/ 24166 w 79377"/>
                <a:gd name="connsiteY7" fmla="*/ 307 h 70089"/>
                <a:gd name="connsiteX8" fmla="*/ 26489 w 79377"/>
                <a:gd name="connsiteY8" fmla="*/ 739 h 70089"/>
                <a:gd name="connsiteX9" fmla="*/ 35804 w 79377"/>
                <a:gd name="connsiteY9" fmla="*/ 4470 h 70089"/>
                <a:gd name="connsiteX10" fmla="*/ 44202 w 79377"/>
                <a:gd name="connsiteY10" fmla="*/ 11084 h 70089"/>
                <a:gd name="connsiteX11" fmla="*/ 51327 w 79377"/>
                <a:gd name="connsiteY11" fmla="*/ 19392 h 70089"/>
                <a:gd name="connsiteX12" fmla="*/ 57439 w 79377"/>
                <a:gd name="connsiteY12" fmla="*/ 28389 h 70089"/>
                <a:gd name="connsiteX13" fmla="*/ 58855 w 79377"/>
                <a:gd name="connsiteY13" fmla="*/ 30656 h 70089"/>
                <a:gd name="connsiteX14" fmla="*/ 60198 w 79377"/>
                <a:gd name="connsiteY14" fmla="*/ 32933 h 70089"/>
                <a:gd name="connsiteX15" fmla="*/ 62782 w 79377"/>
                <a:gd name="connsiteY15" fmla="*/ 37423 h 70089"/>
                <a:gd name="connsiteX16" fmla="*/ 67457 w 79377"/>
                <a:gd name="connsiteY16" fmla="*/ 46030 h 70089"/>
                <a:gd name="connsiteX17" fmla="*/ 71464 w 79377"/>
                <a:gd name="connsiteY17" fmla="*/ 53824 h 70089"/>
                <a:gd name="connsiteX18" fmla="*/ 77251 w 79377"/>
                <a:gd name="connsiteY18" fmla="*/ 65592 h 70089"/>
                <a:gd name="connsiteX19" fmla="*/ 79377 w 79377"/>
                <a:gd name="connsiteY19" fmla="*/ 70089 h 70089"/>
                <a:gd name="connsiteX20" fmla="*/ 76822 w 79377"/>
                <a:gd name="connsiteY20" fmla="*/ 65820 h 70089"/>
                <a:gd name="connsiteX21" fmla="*/ 70228 w 79377"/>
                <a:gd name="connsiteY21" fmla="*/ 54491 h 70089"/>
                <a:gd name="connsiteX22" fmla="*/ 65856 w 79377"/>
                <a:gd name="connsiteY22" fmla="*/ 46912 h 70089"/>
                <a:gd name="connsiteX23" fmla="*/ 60918 w 79377"/>
                <a:gd name="connsiteY23" fmla="*/ 38504 h 70089"/>
                <a:gd name="connsiteX24" fmla="*/ 55444 w 79377"/>
                <a:gd name="connsiteY24" fmla="*/ 29660 h 70089"/>
                <a:gd name="connsiteX25" fmla="*/ 49368 w 79377"/>
                <a:gd name="connsiteY25" fmla="*/ 20862 h 70089"/>
                <a:gd name="connsiteX26" fmla="*/ 42526 w 79377"/>
                <a:gd name="connsiteY26" fmla="*/ 12752 h 70089"/>
                <a:gd name="connsiteX27" fmla="*/ 34683 w 79377"/>
                <a:gd name="connsiteY27" fmla="*/ 6305 h 70089"/>
                <a:gd name="connsiteX28" fmla="*/ 26062 w 79377"/>
                <a:gd name="connsiteY28" fmla="*/ 2511 h 70089"/>
                <a:gd name="connsiteX29" fmla="*/ 23888 w 79377"/>
                <a:gd name="connsiteY29" fmla="*/ 2017 h 70089"/>
                <a:gd name="connsiteX30" fmla="*/ 21742 w 79377"/>
                <a:gd name="connsiteY30" fmla="*/ 1684 h 70089"/>
                <a:gd name="connsiteX31" fmla="*/ 17613 w 79377"/>
                <a:gd name="connsiteY31" fmla="*/ 1469 h 70089"/>
                <a:gd name="connsiteX32" fmla="*/ 10342 w 79377"/>
                <a:gd name="connsiteY32" fmla="*/ 2065 h 70089"/>
                <a:gd name="connsiteX33" fmla="*/ 7331 w 79377"/>
                <a:gd name="connsiteY33" fmla="*/ 2635 h 70089"/>
                <a:gd name="connsiteX34" fmla="*/ 4795 w 79377"/>
                <a:gd name="connsiteY34" fmla="*/ 3229 h 70089"/>
                <a:gd name="connsiteX35" fmla="*/ 1251 w 79377"/>
                <a:gd name="connsiteY35" fmla="*/ 4186 h 70089"/>
                <a:gd name="connsiteX36" fmla="*/ 0 w 79377"/>
                <a:gd name="connsiteY36" fmla="*/ 4543 h 7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9377" h="70089">
                  <a:moveTo>
                    <a:pt x="2" y="4538"/>
                  </a:moveTo>
                  <a:cubicBezTo>
                    <a:pt x="2" y="4538"/>
                    <a:pt x="422" y="4371"/>
                    <a:pt x="1210" y="4058"/>
                  </a:cubicBezTo>
                  <a:cubicBezTo>
                    <a:pt x="2007" y="3765"/>
                    <a:pt x="3132" y="3236"/>
                    <a:pt x="4652" y="2763"/>
                  </a:cubicBezTo>
                  <a:cubicBezTo>
                    <a:pt x="5409" y="2521"/>
                    <a:pt x="6238" y="2211"/>
                    <a:pt x="7159" y="1949"/>
                  </a:cubicBezTo>
                  <a:cubicBezTo>
                    <a:pt x="8083" y="1694"/>
                    <a:pt x="9084" y="1415"/>
                    <a:pt x="10163" y="1149"/>
                  </a:cubicBezTo>
                  <a:cubicBezTo>
                    <a:pt x="12333" y="686"/>
                    <a:pt x="14811" y="176"/>
                    <a:pt x="17574" y="67"/>
                  </a:cubicBezTo>
                  <a:cubicBezTo>
                    <a:pt x="18952" y="-56"/>
                    <a:pt x="20397" y="21"/>
                    <a:pt x="21892" y="58"/>
                  </a:cubicBezTo>
                  <a:cubicBezTo>
                    <a:pt x="22639" y="140"/>
                    <a:pt x="23395" y="222"/>
                    <a:pt x="24166" y="307"/>
                  </a:cubicBezTo>
                  <a:cubicBezTo>
                    <a:pt x="24937" y="397"/>
                    <a:pt x="25704" y="593"/>
                    <a:pt x="26489" y="739"/>
                  </a:cubicBezTo>
                  <a:cubicBezTo>
                    <a:pt x="29612" y="1430"/>
                    <a:pt x="32812" y="2666"/>
                    <a:pt x="35804" y="4470"/>
                  </a:cubicBezTo>
                  <a:cubicBezTo>
                    <a:pt x="38803" y="6262"/>
                    <a:pt x="41632" y="8519"/>
                    <a:pt x="44202" y="11084"/>
                  </a:cubicBezTo>
                  <a:cubicBezTo>
                    <a:pt x="46789" y="13637"/>
                    <a:pt x="49121" y="16481"/>
                    <a:pt x="51327" y="19392"/>
                  </a:cubicBezTo>
                  <a:cubicBezTo>
                    <a:pt x="53521" y="22319"/>
                    <a:pt x="55533" y="25359"/>
                    <a:pt x="57439" y="28389"/>
                  </a:cubicBezTo>
                  <a:cubicBezTo>
                    <a:pt x="57914" y="29148"/>
                    <a:pt x="58384" y="29905"/>
                    <a:pt x="58855" y="30656"/>
                  </a:cubicBezTo>
                  <a:cubicBezTo>
                    <a:pt x="59306" y="31418"/>
                    <a:pt x="59752" y="32179"/>
                    <a:pt x="60198" y="32933"/>
                  </a:cubicBezTo>
                  <a:cubicBezTo>
                    <a:pt x="61100" y="34436"/>
                    <a:pt x="61934" y="35949"/>
                    <a:pt x="62782" y="37423"/>
                  </a:cubicBezTo>
                  <a:cubicBezTo>
                    <a:pt x="64460" y="40378"/>
                    <a:pt x="66002" y="43278"/>
                    <a:pt x="67457" y="46030"/>
                  </a:cubicBezTo>
                  <a:cubicBezTo>
                    <a:pt x="68909" y="48781"/>
                    <a:pt x="70247" y="51400"/>
                    <a:pt x="71464" y="53824"/>
                  </a:cubicBezTo>
                  <a:cubicBezTo>
                    <a:pt x="73913" y="58666"/>
                    <a:pt x="75881" y="62739"/>
                    <a:pt x="77251" y="65592"/>
                  </a:cubicBezTo>
                  <a:cubicBezTo>
                    <a:pt x="78604" y="68455"/>
                    <a:pt x="79377" y="70089"/>
                    <a:pt x="79377" y="70089"/>
                  </a:cubicBezTo>
                  <a:cubicBezTo>
                    <a:pt x="79377" y="70089"/>
                    <a:pt x="78449" y="68538"/>
                    <a:pt x="76822" y="65820"/>
                  </a:cubicBezTo>
                  <a:cubicBezTo>
                    <a:pt x="75210" y="63095"/>
                    <a:pt x="72928" y="59192"/>
                    <a:pt x="70228" y="54491"/>
                  </a:cubicBezTo>
                  <a:cubicBezTo>
                    <a:pt x="68875" y="52144"/>
                    <a:pt x="67408" y="49601"/>
                    <a:pt x="65856" y="46912"/>
                  </a:cubicBezTo>
                  <a:cubicBezTo>
                    <a:pt x="64288" y="44240"/>
                    <a:pt x="62632" y="41421"/>
                    <a:pt x="60918" y="38504"/>
                  </a:cubicBezTo>
                  <a:cubicBezTo>
                    <a:pt x="59185" y="35605"/>
                    <a:pt x="57354" y="32632"/>
                    <a:pt x="55444" y="29660"/>
                  </a:cubicBezTo>
                  <a:cubicBezTo>
                    <a:pt x="53538" y="26680"/>
                    <a:pt x="51528" y="23708"/>
                    <a:pt x="49368" y="20862"/>
                  </a:cubicBezTo>
                  <a:cubicBezTo>
                    <a:pt x="47235" y="17998"/>
                    <a:pt x="44990" y="15218"/>
                    <a:pt x="42526" y="12752"/>
                  </a:cubicBezTo>
                  <a:cubicBezTo>
                    <a:pt x="40071" y="10284"/>
                    <a:pt x="37472" y="8046"/>
                    <a:pt x="34683" y="6305"/>
                  </a:cubicBezTo>
                  <a:cubicBezTo>
                    <a:pt x="31900" y="4562"/>
                    <a:pt x="28976" y="3277"/>
                    <a:pt x="26062" y="2511"/>
                  </a:cubicBezTo>
                  <a:cubicBezTo>
                    <a:pt x="25328" y="2349"/>
                    <a:pt x="24613" y="2130"/>
                    <a:pt x="23888" y="2017"/>
                  </a:cubicBezTo>
                  <a:cubicBezTo>
                    <a:pt x="23163" y="1905"/>
                    <a:pt x="22448" y="1794"/>
                    <a:pt x="21742" y="1684"/>
                  </a:cubicBezTo>
                  <a:cubicBezTo>
                    <a:pt x="20321" y="1573"/>
                    <a:pt x="18944" y="1423"/>
                    <a:pt x="17613" y="1469"/>
                  </a:cubicBezTo>
                  <a:cubicBezTo>
                    <a:pt x="14949" y="1442"/>
                    <a:pt x="12505" y="1764"/>
                    <a:pt x="10342" y="2065"/>
                  </a:cubicBezTo>
                  <a:cubicBezTo>
                    <a:pt x="9268" y="2269"/>
                    <a:pt x="8262" y="2458"/>
                    <a:pt x="7331" y="2635"/>
                  </a:cubicBezTo>
                  <a:cubicBezTo>
                    <a:pt x="6400" y="2817"/>
                    <a:pt x="5562" y="3052"/>
                    <a:pt x="4795" y="3229"/>
                  </a:cubicBezTo>
                  <a:cubicBezTo>
                    <a:pt x="3258" y="3578"/>
                    <a:pt x="2070" y="3968"/>
                    <a:pt x="1251" y="4186"/>
                  </a:cubicBezTo>
                  <a:cubicBezTo>
                    <a:pt x="436" y="4419"/>
                    <a:pt x="0" y="4543"/>
                    <a:pt x="0" y="4543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2E0FF29-9452-4EFE-E4A7-53BA7ADE52AD}"/>
                </a:ext>
              </a:extLst>
            </p:cNvPr>
            <p:cNvSpPr/>
            <p:nvPr/>
          </p:nvSpPr>
          <p:spPr>
            <a:xfrm>
              <a:off x="4608880" y="1383730"/>
              <a:ext cx="127104" cy="161334"/>
            </a:xfrm>
            <a:custGeom>
              <a:avLst/>
              <a:gdLst>
                <a:gd name="connsiteX0" fmla="*/ 127104 w 127104"/>
                <a:gd name="connsiteY0" fmla="*/ 133580 h 161334"/>
                <a:gd name="connsiteX1" fmla="*/ 63219 w 127104"/>
                <a:gd name="connsiteY1" fmla="*/ 48728 h 161334"/>
                <a:gd name="connsiteX2" fmla="*/ 37450 w 127104"/>
                <a:gd name="connsiteY2" fmla="*/ 746 h 161334"/>
                <a:gd name="connsiteX3" fmla="*/ 33527 w 127104"/>
                <a:gd name="connsiteY3" fmla="*/ 1151 h 161334"/>
                <a:gd name="connsiteX4" fmla="*/ 0 w 127104"/>
                <a:gd name="connsiteY4" fmla="*/ 52626 h 161334"/>
                <a:gd name="connsiteX5" fmla="*/ 114575 w 127104"/>
                <a:gd name="connsiteY5" fmla="*/ 161335 h 161334"/>
                <a:gd name="connsiteX6" fmla="*/ 127104 w 127104"/>
                <a:gd name="connsiteY6" fmla="*/ 133582 h 16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04" h="161334">
                  <a:moveTo>
                    <a:pt x="127104" y="133580"/>
                  </a:moveTo>
                  <a:cubicBezTo>
                    <a:pt x="83690" y="110960"/>
                    <a:pt x="72890" y="76817"/>
                    <a:pt x="63219" y="48728"/>
                  </a:cubicBezTo>
                  <a:cubicBezTo>
                    <a:pt x="52876" y="18689"/>
                    <a:pt x="42061" y="5403"/>
                    <a:pt x="37450" y="746"/>
                  </a:cubicBezTo>
                  <a:cubicBezTo>
                    <a:pt x="36315" y="-398"/>
                    <a:pt x="34405" y="-197"/>
                    <a:pt x="33527" y="1151"/>
                  </a:cubicBezTo>
                  <a:lnTo>
                    <a:pt x="0" y="52626"/>
                  </a:lnTo>
                  <a:cubicBezTo>
                    <a:pt x="12255" y="118876"/>
                    <a:pt x="79797" y="154636"/>
                    <a:pt x="114575" y="161335"/>
                  </a:cubicBezTo>
                  <a:cubicBezTo>
                    <a:pt x="122217" y="151877"/>
                    <a:pt x="125647" y="141806"/>
                    <a:pt x="127104" y="133582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CC9E9C3-439B-5CF9-951D-D13CA3082315}"/>
                </a:ext>
              </a:extLst>
            </p:cNvPr>
            <p:cNvSpPr/>
            <p:nvPr/>
          </p:nvSpPr>
          <p:spPr>
            <a:xfrm>
              <a:off x="4520130" y="1382391"/>
              <a:ext cx="130999" cy="208289"/>
            </a:xfrm>
            <a:custGeom>
              <a:avLst/>
              <a:gdLst>
                <a:gd name="connsiteX0" fmla="*/ 122978 w 130999"/>
                <a:gd name="connsiteY0" fmla="*/ 521 h 208289"/>
                <a:gd name="connsiteX1" fmla="*/ 125005 w 130999"/>
                <a:gd name="connsiteY1" fmla="*/ 2325 h 208289"/>
                <a:gd name="connsiteX2" fmla="*/ 129085 w 130999"/>
                <a:gd name="connsiteY2" fmla="*/ 41181 h 208289"/>
                <a:gd name="connsiteX3" fmla="*/ 119152 w 130999"/>
                <a:gd name="connsiteY3" fmla="*/ 204119 h 208289"/>
                <a:gd name="connsiteX4" fmla="*/ 115302 w 130999"/>
                <a:gd name="connsiteY4" fmla="*/ 207380 h 208289"/>
                <a:gd name="connsiteX5" fmla="*/ 36102 w 130999"/>
                <a:gd name="connsiteY5" fmla="*/ 202786 h 208289"/>
                <a:gd name="connsiteX6" fmla="*/ 34363 w 130999"/>
                <a:gd name="connsiteY6" fmla="*/ 199445 h 208289"/>
                <a:gd name="connsiteX7" fmla="*/ 34669 w 130999"/>
                <a:gd name="connsiteY7" fmla="*/ 198732 h 208289"/>
                <a:gd name="connsiteX8" fmla="*/ 38332 w 130999"/>
                <a:gd name="connsiteY8" fmla="*/ 178052 h 208289"/>
                <a:gd name="connsiteX9" fmla="*/ 18789 w 130999"/>
                <a:gd name="connsiteY9" fmla="*/ 74674 h 208289"/>
                <a:gd name="connsiteX10" fmla="*/ 16731 w 130999"/>
                <a:gd name="connsiteY10" fmla="*/ 78275 h 208289"/>
                <a:gd name="connsiteX11" fmla="*/ 0 w 130999"/>
                <a:gd name="connsiteY11" fmla="*/ 13111 h 208289"/>
                <a:gd name="connsiteX12" fmla="*/ 122978 w 130999"/>
                <a:gd name="connsiteY12" fmla="*/ 523 h 20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999" h="208289">
                  <a:moveTo>
                    <a:pt x="122978" y="521"/>
                  </a:moveTo>
                  <a:cubicBezTo>
                    <a:pt x="124001" y="572"/>
                    <a:pt x="124854" y="1324"/>
                    <a:pt x="125005" y="2325"/>
                  </a:cubicBezTo>
                  <a:cubicBezTo>
                    <a:pt x="126898" y="14990"/>
                    <a:pt x="125189" y="28084"/>
                    <a:pt x="129085" y="41181"/>
                  </a:cubicBezTo>
                  <a:cubicBezTo>
                    <a:pt x="130668" y="47446"/>
                    <a:pt x="135534" y="135862"/>
                    <a:pt x="119152" y="204119"/>
                  </a:cubicBezTo>
                  <a:cubicBezTo>
                    <a:pt x="118723" y="205906"/>
                    <a:pt x="117171" y="207227"/>
                    <a:pt x="115302" y="207380"/>
                  </a:cubicBezTo>
                  <a:cubicBezTo>
                    <a:pt x="104834" y="208236"/>
                    <a:pt x="69794" y="210267"/>
                    <a:pt x="36102" y="202786"/>
                  </a:cubicBezTo>
                  <a:cubicBezTo>
                    <a:pt x="34589" y="202449"/>
                    <a:pt x="33762" y="200841"/>
                    <a:pt x="34363" y="199445"/>
                  </a:cubicBezTo>
                  <a:lnTo>
                    <a:pt x="34669" y="198732"/>
                  </a:lnTo>
                  <a:cubicBezTo>
                    <a:pt x="37479" y="192196"/>
                    <a:pt x="38735" y="185131"/>
                    <a:pt x="38332" y="178052"/>
                  </a:cubicBezTo>
                  <a:cubicBezTo>
                    <a:pt x="37110" y="156552"/>
                    <a:pt x="31260" y="107969"/>
                    <a:pt x="18789" y="74674"/>
                  </a:cubicBezTo>
                  <a:cubicBezTo>
                    <a:pt x="18064" y="75887"/>
                    <a:pt x="17388" y="77084"/>
                    <a:pt x="16731" y="78275"/>
                  </a:cubicBezTo>
                  <a:cubicBezTo>
                    <a:pt x="14474" y="56375"/>
                    <a:pt x="5991" y="34834"/>
                    <a:pt x="0" y="13111"/>
                  </a:cubicBezTo>
                  <a:cubicBezTo>
                    <a:pt x="46597" y="-1532"/>
                    <a:pt x="102574" y="-497"/>
                    <a:pt x="122978" y="52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9FBB2CA-2656-D1AD-EAB9-5CA95D8B6EA8}"/>
                </a:ext>
              </a:extLst>
            </p:cNvPr>
            <p:cNvSpPr/>
            <p:nvPr/>
          </p:nvSpPr>
          <p:spPr>
            <a:xfrm>
              <a:off x="4562065" y="1343293"/>
              <a:ext cx="40086" cy="54277"/>
            </a:xfrm>
            <a:custGeom>
              <a:avLst/>
              <a:gdLst>
                <a:gd name="connsiteX0" fmla="*/ 6548 w 40086"/>
                <a:gd name="connsiteY0" fmla="*/ 0 h 54277"/>
                <a:gd name="connsiteX1" fmla="*/ 138 w 40086"/>
                <a:gd name="connsiteY1" fmla="*/ 46173 h 54277"/>
                <a:gd name="connsiteX2" fmla="*/ 1854 w 40086"/>
                <a:gd name="connsiteY2" fmla="*/ 50287 h 54277"/>
                <a:gd name="connsiteX3" fmla="*/ 35871 w 40086"/>
                <a:gd name="connsiteY3" fmla="*/ 49761 h 54277"/>
                <a:gd name="connsiteX4" fmla="*/ 40080 w 40086"/>
                <a:gd name="connsiteY4" fmla="*/ 42706 h 54277"/>
                <a:gd name="connsiteX5" fmla="*/ 38608 w 40086"/>
                <a:gd name="connsiteY5" fmla="*/ 8275 h 54277"/>
                <a:gd name="connsiteX6" fmla="*/ 6548 w 40086"/>
                <a:gd name="connsiteY6" fmla="*/ 0 h 5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86" h="54277">
                  <a:moveTo>
                    <a:pt x="6548" y="0"/>
                  </a:moveTo>
                  <a:cubicBezTo>
                    <a:pt x="6548" y="0"/>
                    <a:pt x="3139" y="35632"/>
                    <a:pt x="138" y="46173"/>
                  </a:cubicBezTo>
                  <a:cubicBezTo>
                    <a:pt x="-318" y="47773"/>
                    <a:pt x="385" y="49458"/>
                    <a:pt x="1854" y="50287"/>
                  </a:cubicBezTo>
                  <a:cubicBezTo>
                    <a:pt x="6948" y="53165"/>
                    <a:pt x="19162" y="57859"/>
                    <a:pt x="35871" y="49761"/>
                  </a:cubicBezTo>
                  <a:cubicBezTo>
                    <a:pt x="38579" y="48450"/>
                    <a:pt x="40206" y="45659"/>
                    <a:pt x="40080" y="42706"/>
                  </a:cubicBezTo>
                  <a:lnTo>
                    <a:pt x="38608" y="8275"/>
                  </a:lnTo>
                  <a:lnTo>
                    <a:pt x="6548" y="0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684693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B33EE44-B11E-8502-C262-36C8AA88B52A}"/>
                </a:ext>
              </a:extLst>
            </p:cNvPr>
            <p:cNvSpPr/>
            <p:nvPr/>
          </p:nvSpPr>
          <p:spPr>
            <a:xfrm>
              <a:off x="4557689" y="1297706"/>
              <a:ext cx="56042" cy="62324"/>
            </a:xfrm>
            <a:custGeom>
              <a:avLst/>
              <a:gdLst>
                <a:gd name="connsiteX0" fmla="*/ 43721 w 56042"/>
                <a:gd name="connsiteY0" fmla="*/ 2 h 62324"/>
                <a:gd name="connsiteX1" fmla="*/ 55354 w 56042"/>
                <a:gd name="connsiteY1" fmla="*/ 37760 h 62324"/>
                <a:gd name="connsiteX2" fmla="*/ 43721 w 56042"/>
                <a:gd name="connsiteY2" fmla="*/ 61806 h 62324"/>
                <a:gd name="connsiteX3" fmla="*/ 8786 w 56042"/>
                <a:gd name="connsiteY3" fmla="*/ 43991 h 62324"/>
                <a:gd name="connsiteX4" fmla="*/ 356 w 56042"/>
                <a:gd name="connsiteY4" fmla="*/ 15873 h 62324"/>
                <a:gd name="connsiteX5" fmla="*/ 43721 w 56042"/>
                <a:gd name="connsiteY5" fmla="*/ 0 h 6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42" h="62324">
                  <a:moveTo>
                    <a:pt x="43721" y="2"/>
                  </a:moveTo>
                  <a:cubicBezTo>
                    <a:pt x="43721" y="2"/>
                    <a:pt x="54621" y="24763"/>
                    <a:pt x="55354" y="37760"/>
                  </a:cubicBezTo>
                  <a:cubicBezTo>
                    <a:pt x="56086" y="50758"/>
                    <a:pt x="58918" y="59190"/>
                    <a:pt x="43721" y="61806"/>
                  </a:cubicBezTo>
                  <a:cubicBezTo>
                    <a:pt x="28523" y="64422"/>
                    <a:pt x="15722" y="56938"/>
                    <a:pt x="8786" y="43991"/>
                  </a:cubicBezTo>
                  <a:cubicBezTo>
                    <a:pt x="8786" y="43991"/>
                    <a:pt x="-2080" y="24043"/>
                    <a:pt x="356" y="15873"/>
                  </a:cubicBezTo>
                  <a:cubicBezTo>
                    <a:pt x="2795" y="7702"/>
                    <a:pt x="43721" y="0"/>
                    <a:pt x="43721" y="0"/>
                  </a:cubicBez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67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B3689A4-024B-747C-6F5C-CE45E241349A}"/>
                </a:ext>
              </a:extLst>
            </p:cNvPr>
            <p:cNvSpPr/>
            <p:nvPr/>
          </p:nvSpPr>
          <p:spPr>
            <a:xfrm>
              <a:off x="4538130" y="1279687"/>
              <a:ext cx="67408" cy="66638"/>
            </a:xfrm>
            <a:custGeom>
              <a:avLst/>
              <a:gdLst>
                <a:gd name="connsiteX0" fmla="*/ 33538 w 67408"/>
                <a:gd name="connsiteY0" fmla="*/ 52701 h 66638"/>
                <a:gd name="connsiteX1" fmla="*/ 34403 w 67408"/>
                <a:gd name="connsiteY1" fmla="*/ 52323 h 66638"/>
                <a:gd name="connsiteX2" fmla="*/ 35421 w 67408"/>
                <a:gd name="connsiteY2" fmla="*/ 49489 h 66638"/>
                <a:gd name="connsiteX3" fmla="*/ 34498 w 67408"/>
                <a:gd name="connsiteY3" fmla="*/ 33824 h 66638"/>
                <a:gd name="connsiteX4" fmla="*/ 50312 w 67408"/>
                <a:gd name="connsiteY4" fmla="*/ 28949 h 66638"/>
                <a:gd name="connsiteX5" fmla="*/ 67120 w 67408"/>
                <a:gd name="connsiteY5" fmla="*/ 20742 h 66638"/>
                <a:gd name="connsiteX6" fmla="*/ 66262 w 67408"/>
                <a:gd name="connsiteY6" fmla="*/ 16116 h 66638"/>
                <a:gd name="connsiteX7" fmla="*/ 61830 w 67408"/>
                <a:gd name="connsiteY7" fmla="*/ 8063 h 66638"/>
                <a:gd name="connsiteX8" fmla="*/ 57299 w 67408"/>
                <a:gd name="connsiteY8" fmla="*/ 1793 h 66638"/>
                <a:gd name="connsiteX9" fmla="*/ 42270 w 67408"/>
                <a:gd name="connsiteY9" fmla="*/ 2244 h 66638"/>
                <a:gd name="connsiteX10" fmla="*/ 10818 w 67408"/>
                <a:gd name="connsiteY10" fmla="*/ 25977 h 66638"/>
                <a:gd name="connsiteX11" fmla="*/ 9221 w 67408"/>
                <a:gd name="connsiteY11" fmla="*/ 26820 h 66638"/>
                <a:gd name="connsiteX12" fmla="*/ 2660 w 67408"/>
                <a:gd name="connsiteY12" fmla="*/ 28057 h 66638"/>
                <a:gd name="connsiteX13" fmla="*/ 10906 w 67408"/>
                <a:gd name="connsiteY13" fmla="*/ 52577 h 66638"/>
                <a:gd name="connsiteX14" fmla="*/ 10857 w 67408"/>
                <a:gd name="connsiteY14" fmla="*/ 54214 h 66638"/>
                <a:gd name="connsiteX15" fmla="*/ 13665 w 67408"/>
                <a:gd name="connsiteY15" fmla="*/ 62842 h 66638"/>
                <a:gd name="connsiteX16" fmla="*/ 30296 w 67408"/>
                <a:gd name="connsiteY16" fmla="*/ 66426 h 66638"/>
                <a:gd name="connsiteX17" fmla="*/ 31130 w 67408"/>
                <a:gd name="connsiteY17" fmla="*/ 65199 h 66638"/>
                <a:gd name="connsiteX18" fmla="*/ 28621 w 67408"/>
                <a:gd name="connsiteY18" fmla="*/ 53940 h 66638"/>
                <a:gd name="connsiteX19" fmla="*/ 29629 w 67408"/>
                <a:gd name="connsiteY19" fmla="*/ 52699 h 66638"/>
                <a:gd name="connsiteX20" fmla="*/ 33538 w 67408"/>
                <a:gd name="connsiteY20" fmla="*/ 52699 h 6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408" h="66638">
                  <a:moveTo>
                    <a:pt x="33538" y="52701"/>
                  </a:moveTo>
                  <a:lnTo>
                    <a:pt x="34403" y="52323"/>
                  </a:lnTo>
                  <a:cubicBezTo>
                    <a:pt x="35504" y="51843"/>
                    <a:pt x="35976" y="50546"/>
                    <a:pt x="35421" y="49489"/>
                  </a:cubicBezTo>
                  <a:cubicBezTo>
                    <a:pt x="33278" y="45394"/>
                    <a:pt x="29101" y="36011"/>
                    <a:pt x="34498" y="33824"/>
                  </a:cubicBezTo>
                  <a:cubicBezTo>
                    <a:pt x="39584" y="31761"/>
                    <a:pt x="45085" y="30605"/>
                    <a:pt x="50312" y="28949"/>
                  </a:cubicBezTo>
                  <a:cubicBezTo>
                    <a:pt x="55163" y="27412"/>
                    <a:pt x="64589" y="25804"/>
                    <a:pt x="67120" y="20742"/>
                  </a:cubicBezTo>
                  <a:cubicBezTo>
                    <a:pt x="67853" y="19278"/>
                    <a:pt x="67050" y="17552"/>
                    <a:pt x="66262" y="16116"/>
                  </a:cubicBezTo>
                  <a:cubicBezTo>
                    <a:pt x="64786" y="13433"/>
                    <a:pt x="63309" y="10746"/>
                    <a:pt x="61830" y="8063"/>
                  </a:cubicBezTo>
                  <a:cubicBezTo>
                    <a:pt x="60582" y="5793"/>
                    <a:pt x="59290" y="3468"/>
                    <a:pt x="57299" y="1793"/>
                  </a:cubicBezTo>
                  <a:cubicBezTo>
                    <a:pt x="52744" y="-2040"/>
                    <a:pt x="47311" y="1325"/>
                    <a:pt x="42270" y="2244"/>
                  </a:cubicBezTo>
                  <a:cubicBezTo>
                    <a:pt x="23522" y="5665"/>
                    <a:pt x="11126" y="13168"/>
                    <a:pt x="10818" y="25977"/>
                  </a:cubicBezTo>
                  <a:cubicBezTo>
                    <a:pt x="10799" y="26791"/>
                    <a:pt x="9924" y="27242"/>
                    <a:pt x="9221" y="26820"/>
                  </a:cubicBezTo>
                  <a:cubicBezTo>
                    <a:pt x="7836" y="25986"/>
                    <a:pt x="5620" y="25596"/>
                    <a:pt x="2660" y="28057"/>
                  </a:cubicBezTo>
                  <a:cubicBezTo>
                    <a:pt x="-2489" y="32338"/>
                    <a:pt x="-382" y="43442"/>
                    <a:pt x="10906" y="52577"/>
                  </a:cubicBezTo>
                  <a:cubicBezTo>
                    <a:pt x="11441" y="53011"/>
                    <a:pt x="11437" y="53838"/>
                    <a:pt x="10857" y="54214"/>
                  </a:cubicBezTo>
                  <a:cubicBezTo>
                    <a:pt x="8811" y="55530"/>
                    <a:pt x="5761" y="58665"/>
                    <a:pt x="13665" y="62842"/>
                  </a:cubicBezTo>
                  <a:cubicBezTo>
                    <a:pt x="21840" y="67163"/>
                    <a:pt x="27944" y="66809"/>
                    <a:pt x="30296" y="66426"/>
                  </a:cubicBezTo>
                  <a:cubicBezTo>
                    <a:pt x="30880" y="66331"/>
                    <a:pt x="31259" y="65771"/>
                    <a:pt x="31130" y="65199"/>
                  </a:cubicBezTo>
                  <a:lnTo>
                    <a:pt x="28621" y="53940"/>
                  </a:lnTo>
                  <a:cubicBezTo>
                    <a:pt x="28478" y="53302"/>
                    <a:pt x="28970" y="52699"/>
                    <a:pt x="29629" y="52699"/>
                  </a:cubicBezTo>
                  <a:lnTo>
                    <a:pt x="33538" y="52699"/>
                  </a:lnTo>
                  <a:close/>
                </a:path>
              </a:pathLst>
            </a:custGeom>
            <a:gradFill>
              <a:gsLst>
                <a:gs pos="0">
                  <a:srgbClr val="09005D"/>
                </a:gs>
                <a:gs pos="50000">
                  <a:srgbClr val="110777"/>
                </a:gs>
                <a:gs pos="100000">
                  <a:srgbClr val="1A0F91"/>
                </a:gs>
              </a:gsLst>
              <a:lin ang="312999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6405B37-8D4C-5E31-14C3-BC717D8A0055}"/>
                </a:ext>
              </a:extLst>
            </p:cNvPr>
            <p:cNvSpPr/>
            <p:nvPr/>
          </p:nvSpPr>
          <p:spPr>
            <a:xfrm>
              <a:off x="4558445" y="1322597"/>
              <a:ext cx="13695" cy="19098"/>
            </a:xfrm>
            <a:custGeom>
              <a:avLst/>
              <a:gdLst>
                <a:gd name="connsiteX0" fmla="*/ 13696 w 13695"/>
                <a:gd name="connsiteY0" fmla="*/ 12167 h 19098"/>
                <a:gd name="connsiteX1" fmla="*/ 2364 w 13695"/>
                <a:gd name="connsiteY1" fmla="*/ 784 h 19098"/>
                <a:gd name="connsiteX2" fmla="*/ 11851 w 13695"/>
                <a:gd name="connsiteY2" fmla="*/ 19098 h 19098"/>
                <a:gd name="connsiteX3" fmla="*/ 13693 w 13695"/>
                <a:gd name="connsiteY3" fmla="*/ 12167 h 1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5" h="19098">
                  <a:moveTo>
                    <a:pt x="13696" y="12167"/>
                  </a:moveTo>
                  <a:cubicBezTo>
                    <a:pt x="13696" y="12167"/>
                    <a:pt x="9538" y="-3650"/>
                    <a:pt x="2364" y="784"/>
                  </a:cubicBezTo>
                  <a:cubicBezTo>
                    <a:pt x="-4807" y="5218"/>
                    <a:pt x="6086" y="18507"/>
                    <a:pt x="11851" y="19098"/>
                  </a:cubicBezTo>
                  <a:lnTo>
                    <a:pt x="13693" y="12167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734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A65073F-9F1E-64BA-F220-4F00AAA3F90B}"/>
                </a:ext>
              </a:extLst>
            </p:cNvPr>
            <p:cNvSpPr/>
            <p:nvPr/>
          </p:nvSpPr>
          <p:spPr>
            <a:xfrm rot="20845199">
              <a:off x="4509076" y="1286412"/>
              <a:ext cx="139781" cy="30596"/>
            </a:xfrm>
            <a:custGeom>
              <a:avLst/>
              <a:gdLst>
                <a:gd name="connsiteX0" fmla="*/ 139781 w 139781"/>
                <a:gd name="connsiteY0" fmla="*/ 15298 h 30596"/>
                <a:gd name="connsiteX1" fmla="*/ 69891 w 139781"/>
                <a:gd name="connsiteY1" fmla="*/ 30596 h 30596"/>
                <a:gd name="connsiteX2" fmla="*/ 0 w 139781"/>
                <a:gd name="connsiteY2" fmla="*/ 15298 h 30596"/>
                <a:gd name="connsiteX3" fmla="*/ 69891 w 139781"/>
                <a:gd name="connsiteY3" fmla="*/ 0 h 30596"/>
                <a:gd name="connsiteX4" fmla="*/ 139781 w 139781"/>
                <a:gd name="connsiteY4" fmla="*/ 15298 h 3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81" h="30596">
                  <a:moveTo>
                    <a:pt x="139781" y="15298"/>
                  </a:moveTo>
                  <a:cubicBezTo>
                    <a:pt x="139781" y="23747"/>
                    <a:pt x="108490" y="30596"/>
                    <a:pt x="69891" y="30596"/>
                  </a:cubicBezTo>
                  <a:cubicBezTo>
                    <a:pt x="31291" y="30596"/>
                    <a:pt x="0" y="23747"/>
                    <a:pt x="0" y="15298"/>
                  </a:cubicBezTo>
                  <a:cubicBezTo>
                    <a:pt x="0" y="6849"/>
                    <a:pt x="31291" y="0"/>
                    <a:pt x="69891" y="0"/>
                  </a:cubicBezTo>
                  <a:cubicBezTo>
                    <a:pt x="108490" y="0"/>
                    <a:pt x="139781" y="6849"/>
                    <a:pt x="139781" y="15298"/>
                  </a:cubicBezTo>
                  <a:close/>
                </a:path>
              </a:pathLst>
            </a:custGeom>
            <a:solidFill>
              <a:srgbClr val="CE7F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39AFF16-F765-ECBE-6B97-B295D274E88A}"/>
                </a:ext>
              </a:extLst>
            </p:cNvPr>
            <p:cNvSpPr/>
            <p:nvPr/>
          </p:nvSpPr>
          <p:spPr>
            <a:xfrm>
              <a:off x="4537545" y="1261231"/>
              <a:ext cx="75694" cy="50656"/>
            </a:xfrm>
            <a:custGeom>
              <a:avLst/>
              <a:gdLst>
                <a:gd name="connsiteX0" fmla="*/ 75694 w 75694"/>
                <a:gd name="connsiteY0" fmla="*/ 32033 h 50656"/>
                <a:gd name="connsiteX1" fmla="*/ 1485 w 75694"/>
                <a:gd name="connsiteY1" fmla="*/ 50568 h 50656"/>
                <a:gd name="connsiteX2" fmla="*/ 75694 w 75694"/>
                <a:gd name="connsiteY2" fmla="*/ 32033 h 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94" h="50656">
                  <a:moveTo>
                    <a:pt x="75694" y="32033"/>
                  </a:moveTo>
                  <a:cubicBezTo>
                    <a:pt x="66452" y="-21030"/>
                    <a:pt x="-11655" y="-3526"/>
                    <a:pt x="1485" y="50568"/>
                  </a:cubicBezTo>
                  <a:cubicBezTo>
                    <a:pt x="33303" y="51853"/>
                    <a:pt x="61186" y="38887"/>
                    <a:pt x="75694" y="3203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BFBF6E5-0CAC-5832-8765-913868E7ABEB}"/>
                </a:ext>
              </a:extLst>
            </p:cNvPr>
            <p:cNvSpPr/>
            <p:nvPr/>
          </p:nvSpPr>
          <p:spPr>
            <a:xfrm>
              <a:off x="4555434" y="1438566"/>
              <a:ext cx="88861" cy="127139"/>
            </a:xfrm>
            <a:custGeom>
              <a:avLst/>
              <a:gdLst>
                <a:gd name="connsiteX0" fmla="*/ 82822 w 88861"/>
                <a:gd name="connsiteY0" fmla="*/ 120057 h 127139"/>
                <a:gd name="connsiteX1" fmla="*/ 11668 w 88861"/>
                <a:gd name="connsiteY1" fmla="*/ 122227 h 127139"/>
                <a:gd name="connsiteX2" fmla="*/ 31 w 88861"/>
                <a:gd name="connsiteY2" fmla="*/ 14987 h 127139"/>
                <a:gd name="connsiteX3" fmla="*/ 10136 w 88861"/>
                <a:gd name="connsiteY3" fmla="*/ 1934 h 127139"/>
                <a:gd name="connsiteX4" fmla="*/ 81714 w 88861"/>
                <a:gd name="connsiteY4" fmla="*/ 1934 h 127139"/>
                <a:gd name="connsiteX5" fmla="*/ 88425 w 88861"/>
                <a:gd name="connsiteY5" fmla="*/ 9110 h 127139"/>
                <a:gd name="connsiteX6" fmla="*/ 82824 w 88861"/>
                <a:gd name="connsiteY6" fmla="*/ 120057 h 1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61" h="127139">
                  <a:moveTo>
                    <a:pt x="82822" y="120057"/>
                  </a:moveTo>
                  <a:cubicBezTo>
                    <a:pt x="63255" y="128923"/>
                    <a:pt x="37073" y="129255"/>
                    <a:pt x="11668" y="122227"/>
                  </a:cubicBezTo>
                  <a:lnTo>
                    <a:pt x="31" y="14987"/>
                  </a:lnTo>
                  <a:cubicBezTo>
                    <a:pt x="-478" y="10318"/>
                    <a:pt x="5387" y="1934"/>
                    <a:pt x="10136" y="1934"/>
                  </a:cubicBezTo>
                  <a:cubicBezTo>
                    <a:pt x="35699" y="-440"/>
                    <a:pt x="59846" y="-842"/>
                    <a:pt x="81714" y="1934"/>
                  </a:cubicBezTo>
                  <a:cubicBezTo>
                    <a:pt x="85639" y="1934"/>
                    <a:pt x="88730" y="5241"/>
                    <a:pt x="88425" y="9110"/>
                  </a:cubicBezTo>
                  <a:cubicBezTo>
                    <a:pt x="89889" y="44926"/>
                    <a:pt x="87579" y="91017"/>
                    <a:pt x="82824" y="12005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C049D3D-9947-CA3F-541B-96B0ED48A78E}"/>
                </a:ext>
              </a:extLst>
            </p:cNvPr>
            <p:cNvSpPr/>
            <p:nvPr/>
          </p:nvSpPr>
          <p:spPr>
            <a:xfrm>
              <a:off x="4549818" y="1384863"/>
              <a:ext cx="21083" cy="66114"/>
            </a:xfrm>
            <a:custGeom>
              <a:avLst/>
              <a:gdLst>
                <a:gd name="connsiteX0" fmla="*/ 21084 w 21083"/>
                <a:gd name="connsiteY0" fmla="*/ 61794 h 66114"/>
                <a:gd name="connsiteX1" fmla="*/ 8627 w 21083"/>
                <a:gd name="connsiteY1" fmla="*/ 66115 h 66114"/>
                <a:gd name="connsiteX2" fmla="*/ 11 w 21083"/>
                <a:gd name="connsiteY2" fmla="*/ 2932 h 66114"/>
                <a:gd name="connsiteX3" fmla="*/ 985 w 21083"/>
                <a:gd name="connsiteY3" fmla="*/ 1623 h 66114"/>
                <a:gd name="connsiteX4" fmla="*/ 10530 w 21083"/>
                <a:gd name="connsiteY4" fmla="*/ 15 h 66114"/>
                <a:gd name="connsiteX5" fmla="*/ 11759 w 21083"/>
                <a:gd name="connsiteY5" fmla="*/ 895 h 66114"/>
                <a:gd name="connsiteX6" fmla="*/ 21084 w 21083"/>
                <a:gd name="connsiteY6" fmla="*/ 61794 h 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3" h="66114">
                  <a:moveTo>
                    <a:pt x="21084" y="61794"/>
                  </a:moveTo>
                  <a:lnTo>
                    <a:pt x="8627" y="66115"/>
                  </a:lnTo>
                  <a:lnTo>
                    <a:pt x="11" y="2932"/>
                  </a:lnTo>
                  <a:cubicBezTo>
                    <a:pt x="-74" y="2306"/>
                    <a:pt x="355" y="1729"/>
                    <a:pt x="985" y="1623"/>
                  </a:cubicBezTo>
                  <a:lnTo>
                    <a:pt x="10530" y="15"/>
                  </a:lnTo>
                  <a:cubicBezTo>
                    <a:pt x="11117" y="-84"/>
                    <a:pt x="11672" y="313"/>
                    <a:pt x="11759" y="895"/>
                  </a:cubicBezTo>
                  <a:lnTo>
                    <a:pt x="21084" y="61794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F60B8D8-187D-1B99-B66D-D08A7D219505}"/>
                </a:ext>
              </a:extLst>
            </p:cNvPr>
            <p:cNvSpPr/>
            <p:nvPr/>
          </p:nvSpPr>
          <p:spPr>
            <a:xfrm>
              <a:off x="4624355" y="1381381"/>
              <a:ext cx="14304" cy="60929"/>
            </a:xfrm>
            <a:custGeom>
              <a:avLst/>
              <a:gdLst>
                <a:gd name="connsiteX0" fmla="*/ 14304 w 14304"/>
                <a:gd name="connsiteY0" fmla="*/ 60307 h 60929"/>
                <a:gd name="connsiteX1" fmla="*/ 1222 w 14304"/>
                <a:gd name="connsiteY1" fmla="*/ 60930 h 60929"/>
                <a:gd name="connsiteX2" fmla="*/ 0 w 14304"/>
                <a:gd name="connsiteY2" fmla="*/ 1224 h 60929"/>
                <a:gd name="connsiteX3" fmla="*/ 1438 w 14304"/>
                <a:gd name="connsiteY3" fmla="*/ 7 h 60929"/>
                <a:gd name="connsiteX4" fmla="*/ 11417 w 14304"/>
                <a:gd name="connsiteY4" fmla="*/ 969 h 60929"/>
                <a:gd name="connsiteX5" fmla="*/ 14302 w 14304"/>
                <a:gd name="connsiteY5" fmla="*/ 60309 h 6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04" h="60929">
                  <a:moveTo>
                    <a:pt x="14304" y="60307"/>
                  </a:moveTo>
                  <a:lnTo>
                    <a:pt x="1222" y="60930"/>
                  </a:lnTo>
                  <a:lnTo>
                    <a:pt x="0" y="1224"/>
                  </a:lnTo>
                  <a:cubicBezTo>
                    <a:pt x="-14" y="504"/>
                    <a:pt x="662" y="-69"/>
                    <a:pt x="1438" y="7"/>
                  </a:cubicBezTo>
                  <a:lnTo>
                    <a:pt x="11417" y="969"/>
                  </a:lnTo>
                  <a:lnTo>
                    <a:pt x="14302" y="60309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C0FBEB4-BB67-FEFB-F7ED-ACD2D092AB57}"/>
                </a:ext>
              </a:extLst>
            </p:cNvPr>
            <p:cNvSpPr/>
            <p:nvPr/>
          </p:nvSpPr>
          <p:spPr>
            <a:xfrm>
              <a:off x="4639608" y="1894519"/>
              <a:ext cx="80077" cy="38018"/>
            </a:xfrm>
            <a:custGeom>
              <a:avLst/>
              <a:gdLst>
                <a:gd name="connsiteX0" fmla="*/ 3538 w 80077"/>
                <a:gd name="connsiteY0" fmla="*/ 0 h 38018"/>
                <a:gd name="connsiteX1" fmla="*/ 35 w 80077"/>
                <a:gd name="connsiteY1" fmla="*/ 26487 h 38018"/>
                <a:gd name="connsiteX2" fmla="*/ 8719 w 80077"/>
                <a:gd name="connsiteY2" fmla="*/ 36323 h 38018"/>
                <a:gd name="connsiteX3" fmla="*/ 77267 w 80077"/>
                <a:gd name="connsiteY3" fmla="*/ 37874 h 38018"/>
                <a:gd name="connsiteX4" fmla="*/ 79866 w 80077"/>
                <a:gd name="connsiteY4" fmla="*/ 33828 h 38018"/>
                <a:gd name="connsiteX5" fmla="*/ 76484 w 80077"/>
                <a:gd name="connsiteY5" fmla="*/ 30267 h 38018"/>
                <a:gd name="connsiteX6" fmla="*/ 14487 w 80077"/>
                <a:gd name="connsiteY6" fmla="*/ 1772 h 38018"/>
                <a:gd name="connsiteX7" fmla="*/ 3541 w 80077"/>
                <a:gd name="connsiteY7" fmla="*/ 2 h 3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77" h="38018">
                  <a:moveTo>
                    <a:pt x="3538" y="0"/>
                  </a:moveTo>
                  <a:cubicBezTo>
                    <a:pt x="3538" y="0"/>
                    <a:pt x="1187" y="13310"/>
                    <a:pt x="35" y="26487"/>
                  </a:cubicBezTo>
                  <a:cubicBezTo>
                    <a:pt x="-416" y="31636"/>
                    <a:pt x="3555" y="36107"/>
                    <a:pt x="8719" y="36323"/>
                  </a:cubicBezTo>
                  <a:cubicBezTo>
                    <a:pt x="26265" y="37052"/>
                    <a:pt x="63799" y="38476"/>
                    <a:pt x="77267" y="37874"/>
                  </a:cubicBezTo>
                  <a:cubicBezTo>
                    <a:pt x="79291" y="37785"/>
                    <a:pt x="80615" y="35712"/>
                    <a:pt x="79866" y="33828"/>
                  </a:cubicBezTo>
                  <a:cubicBezTo>
                    <a:pt x="79238" y="32250"/>
                    <a:pt x="78026" y="30974"/>
                    <a:pt x="76484" y="30267"/>
                  </a:cubicBezTo>
                  <a:lnTo>
                    <a:pt x="14487" y="1772"/>
                  </a:lnTo>
                  <a:lnTo>
                    <a:pt x="3541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0E74476-5BBF-4DE0-0669-915F83055600}"/>
                </a:ext>
              </a:extLst>
            </p:cNvPr>
            <p:cNvSpPr/>
            <p:nvPr/>
          </p:nvSpPr>
          <p:spPr>
            <a:xfrm>
              <a:off x="4593404" y="1585955"/>
              <a:ext cx="66604" cy="318715"/>
            </a:xfrm>
            <a:custGeom>
              <a:avLst/>
              <a:gdLst>
                <a:gd name="connsiteX0" fmla="*/ 47457 w 66604"/>
                <a:gd name="connsiteY0" fmla="*/ 0 h 318715"/>
                <a:gd name="connsiteX1" fmla="*/ 66592 w 66604"/>
                <a:gd name="connsiteY1" fmla="*/ 311250 h 318715"/>
                <a:gd name="connsiteX2" fmla="*/ 64779 w 66604"/>
                <a:gd name="connsiteY2" fmla="*/ 314981 h 318715"/>
                <a:gd name="connsiteX3" fmla="*/ 47078 w 66604"/>
                <a:gd name="connsiteY3" fmla="*/ 318712 h 318715"/>
                <a:gd name="connsiteX4" fmla="*/ 41793 w 66604"/>
                <a:gd name="connsiteY4" fmla="*/ 314748 h 318715"/>
                <a:gd name="connsiteX5" fmla="*/ 1929 w 66604"/>
                <a:gd name="connsiteY5" fmla="*/ 78064 h 318715"/>
                <a:gd name="connsiteX6" fmla="*/ 1929 w 66604"/>
                <a:gd name="connsiteY6" fmla="*/ 74071 h 318715"/>
                <a:gd name="connsiteX7" fmla="*/ 4474 w 66604"/>
                <a:gd name="connsiteY7" fmla="*/ 1598 h 318715"/>
                <a:gd name="connsiteX8" fmla="*/ 47457 w 66604"/>
                <a:gd name="connsiteY8" fmla="*/ 0 h 3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04" h="318715">
                  <a:moveTo>
                    <a:pt x="47457" y="0"/>
                  </a:moveTo>
                  <a:cubicBezTo>
                    <a:pt x="46640" y="4311"/>
                    <a:pt x="56568" y="148816"/>
                    <a:pt x="66592" y="311250"/>
                  </a:cubicBezTo>
                  <a:cubicBezTo>
                    <a:pt x="66689" y="312828"/>
                    <a:pt x="66192" y="314380"/>
                    <a:pt x="64779" y="314981"/>
                  </a:cubicBezTo>
                  <a:cubicBezTo>
                    <a:pt x="61445" y="316394"/>
                    <a:pt x="54912" y="318438"/>
                    <a:pt x="47078" y="318712"/>
                  </a:cubicBezTo>
                  <a:cubicBezTo>
                    <a:pt x="44654" y="318797"/>
                    <a:pt x="42479" y="317160"/>
                    <a:pt x="41793" y="314748"/>
                  </a:cubicBezTo>
                  <a:cubicBezTo>
                    <a:pt x="35579" y="292827"/>
                    <a:pt x="5813" y="182988"/>
                    <a:pt x="1929" y="78064"/>
                  </a:cubicBezTo>
                  <a:cubicBezTo>
                    <a:pt x="-2411" y="-39179"/>
                    <a:pt x="1929" y="74071"/>
                    <a:pt x="1929" y="74071"/>
                  </a:cubicBezTo>
                  <a:lnTo>
                    <a:pt x="4474" y="1598"/>
                  </a:lnTo>
                  <a:lnTo>
                    <a:pt x="47457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0A1D375-642D-4DFD-51A4-A741BE584B67}"/>
                </a:ext>
              </a:extLst>
            </p:cNvPr>
            <p:cNvSpPr/>
            <p:nvPr/>
          </p:nvSpPr>
          <p:spPr>
            <a:xfrm>
              <a:off x="4564351" y="1901462"/>
              <a:ext cx="32352" cy="32465"/>
            </a:xfrm>
            <a:custGeom>
              <a:avLst/>
              <a:gdLst>
                <a:gd name="connsiteX0" fmla="*/ 7479 w 32352"/>
                <a:gd name="connsiteY0" fmla="*/ 0 h 32465"/>
                <a:gd name="connsiteX1" fmla="*/ 113 w 32352"/>
                <a:gd name="connsiteY1" fmla="*/ 24576 h 32465"/>
                <a:gd name="connsiteX2" fmla="*/ 4986 w 32352"/>
                <a:gd name="connsiteY2" fmla="*/ 31210 h 32465"/>
                <a:gd name="connsiteX3" fmla="*/ 26845 w 32352"/>
                <a:gd name="connsiteY3" fmla="*/ 32463 h 32465"/>
                <a:gd name="connsiteX4" fmla="*/ 32312 w 32352"/>
                <a:gd name="connsiteY4" fmla="*/ 26303 h 32465"/>
                <a:gd name="connsiteX5" fmla="*/ 21438 w 32352"/>
                <a:gd name="connsiteY5" fmla="*/ 759 h 32465"/>
                <a:gd name="connsiteX6" fmla="*/ 7479 w 32352"/>
                <a:gd name="connsiteY6" fmla="*/ 2 h 3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52" h="32465">
                  <a:moveTo>
                    <a:pt x="7479" y="0"/>
                  </a:moveTo>
                  <a:cubicBezTo>
                    <a:pt x="7479" y="0"/>
                    <a:pt x="3735" y="6720"/>
                    <a:pt x="113" y="24576"/>
                  </a:cubicBezTo>
                  <a:cubicBezTo>
                    <a:pt x="-541" y="27801"/>
                    <a:pt x="1711" y="30887"/>
                    <a:pt x="4986" y="31210"/>
                  </a:cubicBezTo>
                  <a:cubicBezTo>
                    <a:pt x="10781" y="31779"/>
                    <a:pt x="19700" y="32512"/>
                    <a:pt x="26845" y="32463"/>
                  </a:cubicBezTo>
                  <a:cubicBezTo>
                    <a:pt x="30140" y="32441"/>
                    <a:pt x="32710" y="29573"/>
                    <a:pt x="32312" y="26303"/>
                  </a:cubicBezTo>
                  <a:cubicBezTo>
                    <a:pt x="31522" y="19786"/>
                    <a:pt x="29056" y="9092"/>
                    <a:pt x="21438" y="759"/>
                  </a:cubicBezTo>
                  <a:lnTo>
                    <a:pt x="7479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0D4819A-E89F-7733-B847-05C70D19DB19}"/>
                </a:ext>
              </a:extLst>
            </p:cNvPr>
            <p:cNvSpPr/>
            <p:nvPr/>
          </p:nvSpPr>
          <p:spPr>
            <a:xfrm>
              <a:off x="4548054" y="1569903"/>
              <a:ext cx="93919" cy="335431"/>
            </a:xfrm>
            <a:custGeom>
              <a:avLst/>
              <a:gdLst>
                <a:gd name="connsiteX0" fmla="*/ 6466 w 93919"/>
                <a:gd name="connsiteY0" fmla="*/ 0 h 335431"/>
                <a:gd name="connsiteX1" fmla="*/ 19716 w 93919"/>
                <a:gd name="connsiteY1" fmla="*/ 331118 h 335431"/>
                <a:gd name="connsiteX2" fmla="*/ 23607 w 93919"/>
                <a:gd name="connsiteY2" fmla="*/ 334912 h 335431"/>
                <a:gd name="connsiteX3" fmla="*/ 37511 w 93919"/>
                <a:gd name="connsiteY3" fmla="*/ 334337 h 335431"/>
                <a:gd name="connsiteX4" fmla="*/ 40684 w 93919"/>
                <a:gd name="connsiteY4" fmla="*/ 330121 h 335431"/>
                <a:gd name="connsiteX5" fmla="*/ 56465 w 93919"/>
                <a:gd name="connsiteY5" fmla="*/ 82343 h 335431"/>
                <a:gd name="connsiteX6" fmla="*/ 61774 w 93919"/>
                <a:gd name="connsiteY6" fmla="*/ 74466 h 335431"/>
                <a:gd name="connsiteX7" fmla="*/ 93919 w 93919"/>
                <a:gd name="connsiteY7" fmla="*/ 50767 h 335431"/>
                <a:gd name="connsiteX8" fmla="*/ 93672 w 93919"/>
                <a:gd name="connsiteY8" fmla="*/ 6073 h 335431"/>
                <a:gd name="connsiteX9" fmla="*/ 6466 w 93919"/>
                <a:gd name="connsiteY9" fmla="*/ 0 h 3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919" h="335431">
                  <a:moveTo>
                    <a:pt x="6466" y="0"/>
                  </a:moveTo>
                  <a:cubicBezTo>
                    <a:pt x="-11309" y="111242"/>
                    <a:pt x="12421" y="299077"/>
                    <a:pt x="19716" y="331118"/>
                  </a:cubicBezTo>
                  <a:cubicBezTo>
                    <a:pt x="20162" y="333079"/>
                    <a:pt x="21689" y="334582"/>
                    <a:pt x="23607" y="334912"/>
                  </a:cubicBezTo>
                  <a:cubicBezTo>
                    <a:pt x="26863" y="335472"/>
                    <a:pt x="32226" y="335928"/>
                    <a:pt x="37511" y="334337"/>
                  </a:cubicBezTo>
                  <a:cubicBezTo>
                    <a:pt x="39332" y="333790"/>
                    <a:pt x="40612" y="332085"/>
                    <a:pt x="40684" y="330121"/>
                  </a:cubicBezTo>
                  <a:cubicBezTo>
                    <a:pt x="41664" y="304216"/>
                    <a:pt x="39901" y="145191"/>
                    <a:pt x="56465" y="82343"/>
                  </a:cubicBezTo>
                  <a:cubicBezTo>
                    <a:pt x="57304" y="79157"/>
                    <a:pt x="59180" y="76381"/>
                    <a:pt x="61774" y="74466"/>
                  </a:cubicBezTo>
                  <a:lnTo>
                    <a:pt x="93919" y="50767"/>
                  </a:lnTo>
                  <a:lnTo>
                    <a:pt x="93672" y="6073"/>
                  </a:lnTo>
                  <a:lnTo>
                    <a:pt x="6466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F26FE4-70DA-E4D3-94D7-513424B7B338}"/>
                </a:ext>
              </a:extLst>
            </p:cNvPr>
            <p:cNvSpPr/>
            <p:nvPr/>
          </p:nvSpPr>
          <p:spPr>
            <a:xfrm>
              <a:off x="4553652" y="1554374"/>
              <a:ext cx="91937" cy="35492"/>
            </a:xfrm>
            <a:custGeom>
              <a:avLst/>
              <a:gdLst>
                <a:gd name="connsiteX0" fmla="*/ 86745 w 91937"/>
                <a:gd name="connsiteY0" fmla="*/ 29377 h 35492"/>
                <a:gd name="connsiteX1" fmla="*/ 1586 w 91937"/>
                <a:gd name="connsiteY1" fmla="*/ 29424 h 35492"/>
                <a:gd name="connsiteX2" fmla="*/ 0 w 91937"/>
                <a:gd name="connsiteY2" fmla="*/ 27334 h 35492"/>
                <a:gd name="connsiteX3" fmla="*/ 0 w 91937"/>
                <a:gd name="connsiteY3" fmla="*/ 2156 h 35492"/>
                <a:gd name="connsiteX4" fmla="*/ 2618 w 91937"/>
                <a:gd name="connsiteY4" fmla="*/ 49 h 35492"/>
                <a:gd name="connsiteX5" fmla="*/ 89148 w 91937"/>
                <a:gd name="connsiteY5" fmla="*/ 107 h 35492"/>
                <a:gd name="connsiteX6" fmla="*/ 91914 w 91937"/>
                <a:gd name="connsiteY6" fmla="*/ 2478 h 35492"/>
                <a:gd name="connsiteX7" fmla="*/ 88273 w 91937"/>
                <a:gd name="connsiteY7" fmla="*/ 27608 h 35492"/>
                <a:gd name="connsiteX8" fmla="*/ 86743 w 91937"/>
                <a:gd name="connsiteY8" fmla="*/ 29377 h 3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937" h="35492">
                  <a:moveTo>
                    <a:pt x="86745" y="29377"/>
                  </a:moveTo>
                  <a:cubicBezTo>
                    <a:pt x="57689" y="37950"/>
                    <a:pt x="29372" y="37087"/>
                    <a:pt x="1586" y="29424"/>
                  </a:cubicBezTo>
                  <a:cubicBezTo>
                    <a:pt x="650" y="29164"/>
                    <a:pt x="0" y="28306"/>
                    <a:pt x="0" y="27334"/>
                  </a:cubicBezTo>
                  <a:lnTo>
                    <a:pt x="0" y="2156"/>
                  </a:lnTo>
                  <a:cubicBezTo>
                    <a:pt x="0" y="777"/>
                    <a:pt x="1270" y="-239"/>
                    <a:pt x="2618" y="49"/>
                  </a:cubicBezTo>
                  <a:cubicBezTo>
                    <a:pt x="32683" y="6472"/>
                    <a:pt x="64416" y="7684"/>
                    <a:pt x="89148" y="107"/>
                  </a:cubicBezTo>
                  <a:cubicBezTo>
                    <a:pt x="90663" y="-356"/>
                    <a:pt x="92142" y="910"/>
                    <a:pt x="91914" y="2478"/>
                  </a:cubicBezTo>
                  <a:lnTo>
                    <a:pt x="88273" y="27608"/>
                  </a:lnTo>
                  <a:cubicBezTo>
                    <a:pt x="88151" y="28444"/>
                    <a:pt x="87555" y="29140"/>
                    <a:pt x="86743" y="2937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AAFB16-AED7-898E-86AA-1EEA64B0D50F}"/>
                </a:ext>
              </a:extLst>
            </p:cNvPr>
            <p:cNvSpPr/>
            <p:nvPr/>
          </p:nvSpPr>
          <p:spPr>
            <a:xfrm>
              <a:off x="4485505" y="1395500"/>
              <a:ext cx="53411" cy="162472"/>
            </a:xfrm>
            <a:custGeom>
              <a:avLst/>
              <a:gdLst>
                <a:gd name="connsiteX0" fmla="*/ 15797 w 53411"/>
                <a:gd name="connsiteY0" fmla="*/ 21985 h 162472"/>
                <a:gd name="connsiteX1" fmla="*/ 34625 w 53411"/>
                <a:gd name="connsiteY1" fmla="*/ 0 h 162472"/>
                <a:gd name="connsiteX2" fmla="*/ 53411 w 53411"/>
                <a:gd name="connsiteY2" fmla="*/ 61566 h 162472"/>
                <a:gd name="connsiteX3" fmla="*/ 51251 w 53411"/>
                <a:gd name="connsiteY3" fmla="*/ 135448 h 162472"/>
                <a:gd name="connsiteX4" fmla="*/ 36809 w 53411"/>
                <a:gd name="connsiteY4" fmla="*/ 162473 h 162472"/>
                <a:gd name="connsiteX5" fmla="*/ 15797 w 53411"/>
                <a:gd name="connsiteY5" fmla="*/ 21985 h 16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11" h="162472">
                  <a:moveTo>
                    <a:pt x="15797" y="21985"/>
                  </a:moveTo>
                  <a:cubicBezTo>
                    <a:pt x="20122" y="12173"/>
                    <a:pt x="33905" y="225"/>
                    <a:pt x="34625" y="0"/>
                  </a:cubicBezTo>
                  <a:cubicBezTo>
                    <a:pt x="40613" y="21723"/>
                    <a:pt x="51154" y="39666"/>
                    <a:pt x="53411" y="61566"/>
                  </a:cubicBezTo>
                  <a:cubicBezTo>
                    <a:pt x="38635" y="88404"/>
                    <a:pt x="42021" y="120055"/>
                    <a:pt x="51251" y="135448"/>
                  </a:cubicBezTo>
                  <a:cubicBezTo>
                    <a:pt x="46713" y="142112"/>
                    <a:pt x="41406" y="151187"/>
                    <a:pt x="36809" y="162473"/>
                  </a:cubicBezTo>
                  <a:cubicBezTo>
                    <a:pt x="-20009" y="128844"/>
                    <a:pt x="2482" y="52198"/>
                    <a:pt x="15797" y="21985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B5649B6-36CC-F089-9EE8-49DFA7FD7792}"/>
                </a:ext>
              </a:extLst>
            </p:cNvPr>
            <p:cNvSpPr/>
            <p:nvPr/>
          </p:nvSpPr>
          <p:spPr>
            <a:xfrm>
              <a:off x="4522314" y="1530943"/>
              <a:ext cx="101160" cy="51363"/>
            </a:xfrm>
            <a:custGeom>
              <a:avLst/>
              <a:gdLst>
                <a:gd name="connsiteX0" fmla="*/ 51967 w 101160"/>
                <a:gd name="connsiteY0" fmla="*/ 51364 h 51363"/>
                <a:gd name="connsiteX1" fmla="*/ 101161 w 101160"/>
                <a:gd name="connsiteY1" fmla="*/ 50304 h 51363"/>
                <a:gd name="connsiteX2" fmla="*/ 55601 w 101160"/>
                <a:gd name="connsiteY2" fmla="*/ 41579 h 51363"/>
                <a:gd name="connsiteX3" fmla="*/ 14442 w 101160"/>
                <a:gd name="connsiteY3" fmla="*/ 0 h 51363"/>
                <a:gd name="connsiteX4" fmla="*/ 0 w 101160"/>
                <a:gd name="connsiteY4" fmla="*/ 27025 h 51363"/>
                <a:gd name="connsiteX5" fmla="*/ 51967 w 101160"/>
                <a:gd name="connsiteY5" fmla="*/ 51359 h 5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60" h="51363">
                  <a:moveTo>
                    <a:pt x="51967" y="51364"/>
                  </a:moveTo>
                  <a:lnTo>
                    <a:pt x="101161" y="50304"/>
                  </a:lnTo>
                  <a:cubicBezTo>
                    <a:pt x="101161" y="50304"/>
                    <a:pt x="58263" y="38313"/>
                    <a:pt x="55601" y="41579"/>
                  </a:cubicBezTo>
                  <a:cubicBezTo>
                    <a:pt x="55601" y="41579"/>
                    <a:pt x="29013" y="24302"/>
                    <a:pt x="14442" y="0"/>
                  </a:cubicBezTo>
                  <a:cubicBezTo>
                    <a:pt x="9904" y="6665"/>
                    <a:pt x="4597" y="15739"/>
                    <a:pt x="0" y="27025"/>
                  </a:cubicBezTo>
                  <a:cubicBezTo>
                    <a:pt x="13063" y="34606"/>
                    <a:pt x="30218" y="47781"/>
                    <a:pt x="51967" y="5135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383C9D-265D-AC62-B492-BD76C8684815}"/>
                </a:ext>
              </a:extLst>
            </p:cNvPr>
            <p:cNvSpPr/>
            <p:nvPr/>
          </p:nvSpPr>
          <p:spPr>
            <a:xfrm>
              <a:off x="4572889" y="1573884"/>
              <a:ext cx="61277" cy="16845"/>
            </a:xfrm>
            <a:custGeom>
              <a:avLst/>
              <a:gdLst>
                <a:gd name="connsiteX0" fmla="*/ 5 w 61277"/>
                <a:gd name="connsiteY0" fmla="*/ 0 h 16845"/>
                <a:gd name="connsiteX1" fmla="*/ 24720 w 61277"/>
                <a:gd name="connsiteY1" fmla="*/ 16566 h 16845"/>
                <a:gd name="connsiteX2" fmla="*/ 61277 w 61277"/>
                <a:gd name="connsiteY2" fmla="*/ 2146 h 16845"/>
                <a:gd name="connsiteX3" fmla="*/ 5 w 61277"/>
                <a:gd name="connsiteY3" fmla="*/ 0 h 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" h="16845">
                  <a:moveTo>
                    <a:pt x="5" y="0"/>
                  </a:moveTo>
                  <a:cubicBezTo>
                    <a:pt x="5" y="0"/>
                    <a:pt x="-1008" y="19381"/>
                    <a:pt x="24720" y="16566"/>
                  </a:cubicBezTo>
                  <a:cubicBezTo>
                    <a:pt x="38704" y="15036"/>
                    <a:pt x="61277" y="2146"/>
                    <a:pt x="61277" y="2146"/>
                  </a:cubicBezTo>
                  <a:cubicBezTo>
                    <a:pt x="61277" y="2146"/>
                    <a:pt x="2437" y="1990"/>
                    <a:pt x="5" y="0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D51904F-EE7C-0C06-16E5-0E1795D5DB7F}"/>
                </a:ext>
              </a:extLst>
            </p:cNvPr>
            <p:cNvSpPr/>
            <p:nvPr/>
          </p:nvSpPr>
          <p:spPr>
            <a:xfrm>
              <a:off x="4600231" y="1565785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97EA998-2C58-8747-2FF9-7F17928FB025}"/>
                </a:ext>
              </a:extLst>
            </p:cNvPr>
            <p:cNvSpPr/>
            <p:nvPr/>
          </p:nvSpPr>
          <p:spPr>
            <a:xfrm>
              <a:off x="4605943" y="1561164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D2FC593-881F-C760-54BE-363B452B002C}"/>
                </a:ext>
              </a:extLst>
            </p:cNvPr>
            <p:cNvSpPr/>
            <p:nvPr/>
          </p:nvSpPr>
          <p:spPr>
            <a:xfrm>
              <a:off x="4593799" y="155678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96ECE1D-DA48-C880-C374-0358E0F074BF}"/>
                </a:ext>
              </a:extLst>
            </p:cNvPr>
            <p:cNvSpPr/>
            <p:nvPr/>
          </p:nvSpPr>
          <p:spPr>
            <a:xfrm>
              <a:off x="4602367" y="1572273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D0640CF-1806-6CAE-973C-3550518DB083}"/>
                </a:ext>
              </a:extLst>
            </p:cNvPr>
            <p:cNvSpPr/>
            <p:nvPr/>
          </p:nvSpPr>
          <p:spPr>
            <a:xfrm>
              <a:off x="4604260" y="1564974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F55D96-AE04-73DD-1DA8-52E7C01C7AA9}"/>
                </a:ext>
              </a:extLst>
            </p:cNvPr>
            <p:cNvSpPr/>
            <p:nvPr/>
          </p:nvSpPr>
          <p:spPr>
            <a:xfrm>
              <a:off x="4576908" y="1563432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2B0F957-5EC2-4852-8B70-65365D3E124C}"/>
                </a:ext>
              </a:extLst>
            </p:cNvPr>
            <p:cNvSpPr/>
            <p:nvPr/>
          </p:nvSpPr>
          <p:spPr>
            <a:xfrm>
              <a:off x="4587653" y="157347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8C3CBEE-0AE3-9B96-8934-F76394D1BE2E}"/>
                </a:ext>
              </a:extLst>
            </p:cNvPr>
            <p:cNvSpPr/>
            <p:nvPr/>
          </p:nvSpPr>
          <p:spPr>
            <a:xfrm>
              <a:off x="4577964" y="1565587"/>
              <a:ext cx="29029" cy="14085"/>
            </a:xfrm>
            <a:custGeom>
              <a:avLst/>
              <a:gdLst>
                <a:gd name="connsiteX0" fmla="*/ 410 w 29029"/>
                <a:gd name="connsiteY0" fmla="*/ 12276 h 14085"/>
                <a:gd name="connsiteX1" fmla="*/ 148 w 29029"/>
                <a:gd name="connsiteY1" fmla="*/ 11529 h 14085"/>
                <a:gd name="connsiteX2" fmla="*/ 1828 w 29029"/>
                <a:gd name="connsiteY2" fmla="*/ 8113 h 14085"/>
                <a:gd name="connsiteX3" fmla="*/ 25165 w 29029"/>
                <a:gd name="connsiteY3" fmla="*/ 146 h 14085"/>
                <a:gd name="connsiteX4" fmla="*/ 28620 w 29029"/>
                <a:gd name="connsiteY4" fmla="*/ 1810 h 14085"/>
                <a:gd name="connsiteX5" fmla="*/ 28882 w 29029"/>
                <a:gd name="connsiteY5" fmla="*/ 2556 h 14085"/>
                <a:gd name="connsiteX6" fmla="*/ 27202 w 29029"/>
                <a:gd name="connsiteY6" fmla="*/ 5972 h 14085"/>
                <a:gd name="connsiteX7" fmla="*/ 3865 w 29029"/>
                <a:gd name="connsiteY7" fmla="*/ 13939 h 14085"/>
                <a:gd name="connsiteX8" fmla="*/ 410 w 29029"/>
                <a:gd name="connsiteY8" fmla="*/ 12276 h 1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29" h="14085">
                  <a:moveTo>
                    <a:pt x="410" y="12276"/>
                  </a:moveTo>
                  <a:lnTo>
                    <a:pt x="148" y="11529"/>
                  </a:lnTo>
                  <a:cubicBezTo>
                    <a:pt x="-339" y="10133"/>
                    <a:pt x="417" y="8596"/>
                    <a:pt x="1828" y="8113"/>
                  </a:cubicBezTo>
                  <a:lnTo>
                    <a:pt x="25165" y="146"/>
                  </a:lnTo>
                  <a:cubicBezTo>
                    <a:pt x="26579" y="-336"/>
                    <a:pt x="28133" y="413"/>
                    <a:pt x="28620" y="1810"/>
                  </a:cubicBezTo>
                  <a:lnTo>
                    <a:pt x="28882" y="2556"/>
                  </a:lnTo>
                  <a:cubicBezTo>
                    <a:pt x="29369" y="3953"/>
                    <a:pt x="28613" y="5490"/>
                    <a:pt x="27202" y="5972"/>
                  </a:cubicBezTo>
                  <a:lnTo>
                    <a:pt x="3865" y="13939"/>
                  </a:lnTo>
                  <a:cubicBezTo>
                    <a:pt x="2451" y="14421"/>
                    <a:pt x="897" y="13672"/>
                    <a:pt x="410" y="1227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6C6850D-9AE7-8599-8AF6-AD34CA7369C2}"/>
                </a:ext>
              </a:extLst>
            </p:cNvPr>
            <p:cNvSpPr/>
            <p:nvPr/>
          </p:nvSpPr>
          <p:spPr>
            <a:xfrm>
              <a:off x="4727307" y="1804432"/>
              <a:ext cx="324002" cy="111793"/>
            </a:xfrm>
            <a:custGeom>
              <a:avLst/>
              <a:gdLst>
                <a:gd name="connsiteX0" fmla="*/ 320198 w 324002"/>
                <a:gd name="connsiteY0" fmla="*/ 65584 h 111793"/>
                <a:gd name="connsiteX1" fmla="*/ 315427 w 324002"/>
                <a:gd name="connsiteY1" fmla="*/ 60747 h 111793"/>
                <a:gd name="connsiteX2" fmla="*/ 192097 w 324002"/>
                <a:gd name="connsiteY2" fmla="*/ 1572 h 111793"/>
                <a:gd name="connsiteX3" fmla="*/ 18057 w 324002"/>
                <a:gd name="connsiteY3" fmla="*/ 44841 h 111793"/>
                <a:gd name="connsiteX4" fmla="*/ 12013 w 324002"/>
                <a:gd name="connsiteY4" fmla="*/ 86987 h 111793"/>
                <a:gd name="connsiteX5" fmla="*/ 47043 w 324002"/>
                <a:gd name="connsiteY5" fmla="*/ 98755 h 111793"/>
                <a:gd name="connsiteX6" fmla="*/ 121894 w 324002"/>
                <a:gd name="connsiteY6" fmla="*/ 102859 h 111793"/>
                <a:gd name="connsiteX7" fmla="*/ 193860 w 324002"/>
                <a:gd name="connsiteY7" fmla="*/ 109047 h 111793"/>
                <a:gd name="connsiteX8" fmla="*/ 251064 w 324002"/>
                <a:gd name="connsiteY8" fmla="*/ 89898 h 111793"/>
                <a:gd name="connsiteX9" fmla="*/ 307133 w 324002"/>
                <a:gd name="connsiteY9" fmla="*/ 88616 h 111793"/>
                <a:gd name="connsiteX10" fmla="*/ 323202 w 324002"/>
                <a:gd name="connsiteY10" fmla="*/ 70619 h 111793"/>
                <a:gd name="connsiteX11" fmla="*/ 320198 w 324002"/>
                <a:gd name="connsiteY11" fmla="*/ 65579 h 11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002" h="111793">
                  <a:moveTo>
                    <a:pt x="320198" y="65584"/>
                  </a:moveTo>
                  <a:cubicBezTo>
                    <a:pt x="318772" y="63841"/>
                    <a:pt x="317095" y="62262"/>
                    <a:pt x="315427" y="60747"/>
                  </a:cubicBezTo>
                  <a:cubicBezTo>
                    <a:pt x="281308" y="29802"/>
                    <a:pt x="237863" y="8004"/>
                    <a:pt x="192097" y="1572"/>
                  </a:cubicBezTo>
                  <a:cubicBezTo>
                    <a:pt x="132961" y="-6737"/>
                    <a:pt x="70179" y="19384"/>
                    <a:pt x="18057" y="44841"/>
                  </a:cubicBezTo>
                  <a:cubicBezTo>
                    <a:pt x="-3200" y="55222"/>
                    <a:pt x="-6296" y="71352"/>
                    <a:pt x="12013" y="86987"/>
                  </a:cubicBezTo>
                  <a:cubicBezTo>
                    <a:pt x="21558" y="95138"/>
                    <a:pt x="34504" y="98217"/>
                    <a:pt x="47043" y="98755"/>
                  </a:cubicBezTo>
                  <a:cubicBezTo>
                    <a:pt x="72310" y="99841"/>
                    <a:pt x="96932" y="96808"/>
                    <a:pt x="121894" y="102859"/>
                  </a:cubicBezTo>
                  <a:cubicBezTo>
                    <a:pt x="145447" y="108569"/>
                    <a:pt x="169720" y="115849"/>
                    <a:pt x="193860" y="109047"/>
                  </a:cubicBezTo>
                  <a:cubicBezTo>
                    <a:pt x="214365" y="103267"/>
                    <a:pt x="228461" y="90895"/>
                    <a:pt x="251064" y="89898"/>
                  </a:cubicBezTo>
                  <a:cubicBezTo>
                    <a:pt x="269567" y="89084"/>
                    <a:pt x="288872" y="92565"/>
                    <a:pt x="307133" y="88616"/>
                  </a:cubicBezTo>
                  <a:cubicBezTo>
                    <a:pt x="315473" y="86810"/>
                    <a:pt x="327178" y="81258"/>
                    <a:pt x="323202" y="70619"/>
                  </a:cubicBezTo>
                  <a:cubicBezTo>
                    <a:pt x="322508" y="68767"/>
                    <a:pt x="321451" y="67109"/>
                    <a:pt x="320198" y="6557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4939CF3-BAF3-8210-3670-89FF64608462}"/>
                </a:ext>
              </a:extLst>
            </p:cNvPr>
            <p:cNvSpPr/>
            <p:nvPr/>
          </p:nvSpPr>
          <p:spPr>
            <a:xfrm>
              <a:off x="4721556" y="1516188"/>
              <a:ext cx="84633" cy="30890"/>
            </a:xfrm>
            <a:custGeom>
              <a:avLst/>
              <a:gdLst>
                <a:gd name="connsiteX0" fmla="*/ 84633 w 84633"/>
                <a:gd name="connsiteY0" fmla="*/ 16879 h 30890"/>
                <a:gd name="connsiteX1" fmla="*/ 66538 w 84633"/>
                <a:gd name="connsiteY1" fmla="*/ 14353 h 30890"/>
                <a:gd name="connsiteX2" fmla="*/ 12529 w 84633"/>
                <a:gd name="connsiteY2" fmla="*/ 0 h 30890"/>
                <a:gd name="connsiteX3" fmla="*/ 0 w 84633"/>
                <a:gd name="connsiteY3" fmla="*/ 27752 h 30890"/>
                <a:gd name="connsiteX4" fmla="*/ 39292 w 84633"/>
                <a:gd name="connsiteY4" fmla="*/ 30286 h 30890"/>
                <a:gd name="connsiteX5" fmla="*/ 84633 w 84633"/>
                <a:gd name="connsiteY5" fmla="*/ 16876 h 3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33" h="30890">
                  <a:moveTo>
                    <a:pt x="84633" y="16879"/>
                  </a:moveTo>
                  <a:lnTo>
                    <a:pt x="66538" y="14353"/>
                  </a:lnTo>
                  <a:cubicBezTo>
                    <a:pt x="44027" y="12411"/>
                    <a:pt x="26433" y="7244"/>
                    <a:pt x="12529" y="0"/>
                  </a:cubicBezTo>
                  <a:cubicBezTo>
                    <a:pt x="11072" y="8226"/>
                    <a:pt x="7642" y="18297"/>
                    <a:pt x="0" y="27752"/>
                  </a:cubicBezTo>
                  <a:cubicBezTo>
                    <a:pt x="22140" y="32014"/>
                    <a:pt x="39292" y="30286"/>
                    <a:pt x="39292" y="30286"/>
                  </a:cubicBezTo>
                  <a:cubicBezTo>
                    <a:pt x="81542" y="34318"/>
                    <a:pt x="84633" y="16876"/>
                    <a:pt x="84633" y="16876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E4A23D9-E8EA-EC3C-3D73-82925D7ECDCE}"/>
                </a:ext>
              </a:extLst>
            </p:cNvPr>
            <p:cNvSpPr/>
            <p:nvPr/>
          </p:nvSpPr>
          <p:spPr>
            <a:xfrm>
              <a:off x="4782294" y="1526555"/>
              <a:ext cx="49913" cy="58184"/>
            </a:xfrm>
            <a:custGeom>
              <a:avLst/>
              <a:gdLst>
                <a:gd name="connsiteX0" fmla="*/ 48663 w 49913"/>
                <a:gd name="connsiteY0" fmla="*/ 52344 h 58184"/>
                <a:gd name="connsiteX1" fmla="*/ 47569 w 49913"/>
                <a:gd name="connsiteY1" fmla="*/ 42229 h 58184"/>
                <a:gd name="connsiteX2" fmla="*/ 29032 w 49913"/>
                <a:gd name="connsiteY2" fmla="*/ 12639 h 58184"/>
                <a:gd name="connsiteX3" fmla="*/ 38759 w 49913"/>
                <a:gd name="connsiteY3" fmla="*/ 11075 h 58184"/>
                <a:gd name="connsiteX4" fmla="*/ 49914 w 49913"/>
                <a:gd name="connsiteY4" fmla="*/ 5528 h 58184"/>
                <a:gd name="connsiteX5" fmla="*/ 22802 w 49913"/>
                <a:gd name="connsiteY5" fmla="*/ 447 h 58184"/>
                <a:gd name="connsiteX6" fmla="*/ 0 w 49913"/>
                <a:gd name="connsiteY6" fmla="*/ 4876 h 58184"/>
                <a:gd name="connsiteX7" fmla="*/ 225 w 49913"/>
                <a:gd name="connsiteY7" fmla="*/ 18608 h 58184"/>
                <a:gd name="connsiteX8" fmla="*/ 46561 w 49913"/>
                <a:gd name="connsiteY8" fmla="*/ 58184 h 58184"/>
                <a:gd name="connsiteX9" fmla="*/ 48660 w 49913"/>
                <a:gd name="connsiteY9" fmla="*/ 52344 h 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13" h="58184">
                  <a:moveTo>
                    <a:pt x="48663" y="52344"/>
                  </a:moveTo>
                  <a:cubicBezTo>
                    <a:pt x="49870" y="48984"/>
                    <a:pt x="49468" y="45262"/>
                    <a:pt x="47569" y="42229"/>
                  </a:cubicBezTo>
                  <a:lnTo>
                    <a:pt x="29032" y="12639"/>
                  </a:lnTo>
                  <a:cubicBezTo>
                    <a:pt x="29032" y="12639"/>
                    <a:pt x="31115" y="9012"/>
                    <a:pt x="38759" y="11075"/>
                  </a:cubicBezTo>
                  <a:cubicBezTo>
                    <a:pt x="46403" y="13139"/>
                    <a:pt x="49914" y="5528"/>
                    <a:pt x="49914" y="5528"/>
                  </a:cubicBezTo>
                  <a:cubicBezTo>
                    <a:pt x="49914" y="5528"/>
                    <a:pt x="39045" y="3283"/>
                    <a:pt x="22802" y="447"/>
                  </a:cubicBezTo>
                  <a:cubicBezTo>
                    <a:pt x="13511" y="-1175"/>
                    <a:pt x="5319" y="1923"/>
                    <a:pt x="0" y="4876"/>
                  </a:cubicBezTo>
                  <a:lnTo>
                    <a:pt x="225" y="18608"/>
                  </a:lnTo>
                  <a:cubicBezTo>
                    <a:pt x="12864" y="35215"/>
                    <a:pt x="28589" y="48065"/>
                    <a:pt x="46561" y="58184"/>
                  </a:cubicBezTo>
                  <a:lnTo>
                    <a:pt x="48660" y="52344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2752261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3A64445-CFFB-7D12-1CA1-047539C797FC}"/>
                </a:ext>
              </a:extLst>
            </p:cNvPr>
            <p:cNvSpPr/>
            <p:nvPr/>
          </p:nvSpPr>
          <p:spPr>
            <a:xfrm>
              <a:off x="4796873" y="1576778"/>
              <a:ext cx="25766" cy="20498"/>
            </a:xfrm>
            <a:custGeom>
              <a:avLst/>
              <a:gdLst>
                <a:gd name="connsiteX0" fmla="*/ 528 w 25766"/>
                <a:gd name="connsiteY0" fmla="*/ 1723 h 20498"/>
                <a:gd name="connsiteX1" fmla="*/ 1003 w 25766"/>
                <a:gd name="connsiteY1" fmla="*/ 1087 h 20498"/>
                <a:gd name="connsiteX2" fmla="*/ 4802 w 25766"/>
                <a:gd name="connsiteY2" fmla="*/ 522 h 20498"/>
                <a:gd name="connsiteX3" fmla="*/ 24666 w 25766"/>
                <a:gd name="connsiteY3" fmla="*/ 15020 h 20498"/>
                <a:gd name="connsiteX4" fmla="*/ 25238 w 25766"/>
                <a:gd name="connsiteY4" fmla="*/ 18776 h 20498"/>
                <a:gd name="connsiteX5" fmla="*/ 24763 w 25766"/>
                <a:gd name="connsiteY5" fmla="*/ 19411 h 20498"/>
                <a:gd name="connsiteX6" fmla="*/ 20964 w 25766"/>
                <a:gd name="connsiteY6" fmla="*/ 19976 h 20498"/>
                <a:gd name="connsiteX7" fmla="*/ 1100 w 25766"/>
                <a:gd name="connsiteY7" fmla="*/ 5478 h 20498"/>
                <a:gd name="connsiteX8" fmla="*/ 528 w 25766"/>
                <a:gd name="connsiteY8" fmla="*/ 1723 h 2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6" h="20498">
                  <a:moveTo>
                    <a:pt x="528" y="1723"/>
                  </a:moveTo>
                  <a:lnTo>
                    <a:pt x="1003" y="1087"/>
                  </a:lnTo>
                  <a:cubicBezTo>
                    <a:pt x="1891" y="-101"/>
                    <a:pt x="3600" y="-355"/>
                    <a:pt x="4802" y="522"/>
                  </a:cubicBezTo>
                  <a:lnTo>
                    <a:pt x="24666" y="15020"/>
                  </a:lnTo>
                  <a:cubicBezTo>
                    <a:pt x="25868" y="15898"/>
                    <a:pt x="26125" y="17588"/>
                    <a:pt x="25238" y="18776"/>
                  </a:cubicBezTo>
                  <a:lnTo>
                    <a:pt x="24763" y="19411"/>
                  </a:lnTo>
                  <a:cubicBezTo>
                    <a:pt x="23875" y="20599"/>
                    <a:pt x="22166" y="20854"/>
                    <a:pt x="20964" y="19976"/>
                  </a:cubicBezTo>
                  <a:lnTo>
                    <a:pt x="1100" y="5478"/>
                  </a:lnTo>
                  <a:cubicBezTo>
                    <a:pt x="-102" y="4600"/>
                    <a:pt x="-359" y="2910"/>
                    <a:pt x="528" y="1723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4ED3302-F09C-D884-F970-E17E5D0B3BDE}"/>
                </a:ext>
              </a:extLst>
            </p:cNvPr>
            <p:cNvSpPr/>
            <p:nvPr/>
          </p:nvSpPr>
          <p:spPr>
            <a:xfrm>
              <a:off x="4788145" y="154868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201BC07-9E7B-446B-F3DB-A3CBE2C1A5E7}"/>
                </a:ext>
              </a:extLst>
            </p:cNvPr>
            <p:cNvSpPr/>
            <p:nvPr/>
          </p:nvSpPr>
          <p:spPr>
            <a:xfrm>
              <a:off x="4797071" y="1590720"/>
              <a:ext cx="4994" cy="26205"/>
            </a:xfrm>
            <a:custGeom>
              <a:avLst/>
              <a:gdLst>
                <a:gd name="connsiteX0" fmla="*/ 4468 w 4994"/>
                <a:gd name="connsiteY0" fmla="*/ 0 h 26205"/>
                <a:gd name="connsiteX1" fmla="*/ 4994 w 4994"/>
                <a:gd name="connsiteY1" fmla="*/ 526 h 26205"/>
                <a:gd name="connsiteX2" fmla="*/ 4994 w 4994"/>
                <a:gd name="connsiteY2" fmla="*/ 25679 h 26205"/>
                <a:gd name="connsiteX3" fmla="*/ 4468 w 4994"/>
                <a:gd name="connsiteY3" fmla="*/ 26206 h 26205"/>
                <a:gd name="connsiteX4" fmla="*/ 526 w 4994"/>
                <a:gd name="connsiteY4" fmla="*/ 26206 h 26205"/>
                <a:gd name="connsiteX5" fmla="*/ 0 w 4994"/>
                <a:gd name="connsiteY5" fmla="*/ 25679 h 26205"/>
                <a:gd name="connsiteX6" fmla="*/ 0 w 4994"/>
                <a:gd name="connsiteY6" fmla="*/ 526 h 26205"/>
                <a:gd name="connsiteX7" fmla="*/ 526 w 4994"/>
                <a:gd name="connsiteY7" fmla="*/ 0 h 2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94" h="26205">
                  <a:moveTo>
                    <a:pt x="4468" y="0"/>
                  </a:moveTo>
                  <a:cubicBezTo>
                    <a:pt x="4759" y="0"/>
                    <a:pt x="4994" y="236"/>
                    <a:pt x="4994" y="526"/>
                  </a:cubicBezTo>
                  <a:lnTo>
                    <a:pt x="4994" y="25679"/>
                  </a:lnTo>
                  <a:cubicBezTo>
                    <a:pt x="4994" y="25970"/>
                    <a:pt x="4759" y="26206"/>
                    <a:pt x="4468" y="26206"/>
                  </a:cubicBezTo>
                  <a:lnTo>
                    <a:pt x="526" y="26206"/>
                  </a:lnTo>
                  <a:cubicBezTo>
                    <a:pt x="236" y="26206"/>
                    <a:pt x="0" y="25970"/>
                    <a:pt x="0" y="25679"/>
                  </a:cubicBezTo>
                  <a:lnTo>
                    <a:pt x="0" y="526"/>
                  </a:lnTo>
                  <a:cubicBezTo>
                    <a:pt x="0" y="236"/>
                    <a:pt x="236" y="0"/>
                    <a:pt x="526" y="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A159C8C-F22C-9B05-55BA-869BF4253709}"/>
                </a:ext>
              </a:extLst>
            </p:cNvPr>
            <p:cNvSpPr/>
            <p:nvPr/>
          </p:nvSpPr>
          <p:spPr>
            <a:xfrm>
              <a:off x="4795163" y="1562577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2E50A3D-7904-54DF-B1AA-09B1E5443C70}"/>
                </a:ext>
              </a:extLst>
            </p:cNvPr>
            <p:cNvSpPr/>
            <p:nvPr/>
          </p:nvSpPr>
          <p:spPr>
            <a:xfrm>
              <a:off x="4769268" y="1553730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3F9B55B-061B-5BB3-A7B5-3009F494F68C}"/>
                </a:ext>
              </a:extLst>
            </p:cNvPr>
            <p:cNvSpPr/>
            <p:nvPr/>
          </p:nvSpPr>
          <p:spPr>
            <a:xfrm>
              <a:off x="4795814" y="163087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132096A-F03B-DA19-3897-BAA8950266B9}"/>
                </a:ext>
              </a:extLst>
            </p:cNvPr>
            <p:cNvSpPr/>
            <p:nvPr/>
          </p:nvSpPr>
          <p:spPr>
            <a:xfrm>
              <a:off x="4775326" y="1600475"/>
              <a:ext cx="20301" cy="25775"/>
            </a:xfrm>
            <a:custGeom>
              <a:avLst/>
              <a:gdLst>
                <a:gd name="connsiteX0" fmla="*/ 19154 w 20301"/>
                <a:gd name="connsiteY0" fmla="*/ 24832 h 25775"/>
                <a:gd name="connsiteX1" fmla="*/ 18502 w 20301"/>
                <a:gd name="connsiteY1" fmla="*/ 25287 h 25775"/>
                <a:gd name="connsiteX2" fmla="*/ 14717 w 20301"/>
                <a:gd name="connsiteY2" fmla="*/ 24640 h 25775"/>
                <a:gd name="connsiteX3" fmla="*/ 493 w 20301"/>
                <a:gd name="connsiteY3" fmla="*/ 4687 h 25775"/>
                <a:gd name="connsiteX4" fmla="*/ 1148 w 20301"/>
                <a:gd name="connsiteY4" fmla="*/ 944 h 25775"/>
                <a:gd name="connsiteX5" fmla="*/ 1800 w 20301"/>
                <a:gd name="connsiteY5" fmla="*/ 488 h 25775"/>
                <a:gd name="connsiteX6" fmla="*/ 5584 w 20301"/>
                <a:gd name="connsiteY6" fmla="*/ 1135 h 25775"/>
                <a:gd name="connsiteX7" fmla="*/ 19808 w 20301"/>
                <a:gd name="connsiteY7" fmla="*/ 21088 h 25775"/>
                <a:gd name="connsiteX8" fmla="*/ 19154 w 20301"/>
                <a:gd name="connsiteY8" fmla="*/ 24832 h 2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01" h="25775">
                  <a:moveTo>
                    <a:pt x="19154" y="24832"/>
                  </a:moveTo>
                  <a:lnTo>
                    <a:pt x="18502" y="25287"/>
                  </a:lnTo>
                  <a:cubicBezTo>
                    <a:pt x="17280" y="26138"/>
                    <a:pt x="15578" y="25847"/>
                    <a:pt x="14717" y="24640"/>
                  </a:cubicBezTo>
                  <a:lnTo>
                    <a:pt x="493" y="4687"/>
                  </a:lnTo>
                  <a:cubicBezTo>
                    <a:pt x="-368" y="3480"/>
                    <a:pt x="-72" y="1795"/>
                    <a:pt x="1148" y="944"/>
                  </a:cubicBezTo>
                  <a:lnTo>
                    <a:pt x="1800" y="488"/>
                  </a:lnTo>
                  <a:cubicBezTo>
                    <a:pt x="3022" y="-363"/>
                    <a:pt x="4724" y="-72"/>
                    <a:pt x="5584" y="1135"/>
                  </a:cubicBezTo>
                  <a:lnTo>
                    <a:pt x="19808" y="21088"/>
                  </a:lnTo>
                  <a:cubicBezTo>
                    <a:pt x="20669" y="22296"/>
                    <a:pt x="20373" y="23981"/>
                    <a:pt x="19154" y="248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C44B503-088E-A68F-F4A4-E222FE7F99A1}"/>
                </a:ext>
              </a:extLst>
            </p:cNvPr>
            <p:cNvSpPr/>
            <p:nvPr/>
          </p:nvSpPr>
          <p:spPr>
            <a:xfrm>
              <a:off x="4894638" y="1820187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5B36B2A-56E9-3E75-3768-57B952F9B353}"/>
                </a:ext>
              </a:extLst>
            </p:cNvPr>
            <p:cNvSpPr/>
            <p:nvPr/>
          </p:nvSpPr>
          <p:spPr>
            <a:xfrm>
              <a:off x="4920354" y="185752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1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1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A44F3EA-4E61-CAC9-AFCC-AD06076A9ECA}"/>
                </a:ext>
              </a:extLst>
            </p:cNvPr>
            <p:cNvSpPr/>
            <p:nvPr/>
          </p:nvSpPr>
          <p:spPr>
            <a:xfrm>
              <a:off x="4928490" y="1826624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9735BAB-E52A-BC82-EA49-BF40E3855D80}"/>
                </a:ext>
              </a:extLst>
            </p:cNvPr>
            <p:cNvSpPr/>
            <p:nvPr/>
          </p:nvSpPr>
          <p:spPr>
            <a:xfrm>
              <a:off x="4896901" y="1836524"/>
              <a:ext cx="27093" cy="13833"/>
            </a:xfrm>
            <a:custGeom>
              <a:avLst/>
              <a:gdLst>
                <a:gd name="connsiteX0" fmla="*/ 163 w 27093"/>
                <a:gd name="connsiteY0" fmla="*/ 2331 h 13833"/>
                <a:gd name="connsiteX1" fmla="*/ 427 w 27093"/>
                <a:gd name="connsiteY1" fmla="*/ 1635 h 13833"/>
                <a:gd name="connsiteX2" fmla="*/ 3717 w 27093"/>
                <a:gd name="connsiteY2" fmla="*/ 161 h 13833"/>
                <a:gd name="connsiteX3" fmla="*/ 25440 w 27093"/>
                <a:gd name="connsiteY3" fmla="*/ 8249 h 13833"/>
                <a:gd name="connsiteX4" fmla="*/ 26931 w 27093"/>
                <a:gd name="connsiteY4" fmla="*/ 11503 h 13833"/>
                <a:gd name="connsiteX5" fmla="*/ 26666 w 27093"/>
                <a:gd name="connsiteY5" fmla="*/ 12198 h 13833"/>
                <a:gd name="connsiteX6" fmla="*/ 23376 w 27093"/>
                <a:gd name="connsiteY6" fmla="*/ 13673 h 13833"/>
                <a:gd name="connsiteX7" fmla="*/ 1654 w 27093"/>
                <a:gd name="connsiteY7" fmla="*/ 5585 h 13833"/>
                <a:gd name="connsiteX8" fmla="*/ 163 w 27093"/>
                <a:gd name="connsiteY8" fmla="*/ 2331 h 1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93" h="13833">
                  <a:moveTo>
                    <a:pt x="163" y="2331"/>
                  </a:moveTo>
                  <a:lnTo>
                    <a:pt x="427" y="1635"/>
                  </a:lnTo>
                  <a:cubicBezTo>
                    <a:pt x="922" y="336"/>
                    <a:pt x="2403" y="-329"/>
                    <a:pt x="3717" y="161"/>
                  </a:cubicBezTo>
                  <a:lnTo>
                    <a:pt x="25440" y="8249"/>
                  </a:lnTo>
                  <a:cubicBezTo>
                    <a:pt x="26754" y="8739"/>
                    <a:pt x="27425" y="10203"/>
                    <a:pt x="26931" y="11503"/>
                  </a:cubicBezTo>
                  <a:lnTo>
                    <a:pt x="26666" y="12198"/>
                  </a:lnTo>
                  <a:cubicBezTo>
                    <a:pt x="26172" y="13498"/>
                    <a:pt x="24690" y="14162"/>
                    <a:pt x="23376" y="13673"/>
                  </a:cubicBezTo>
                  <a:lnTo>
                    <a:pt x="1654" y="5585"/>
                  </a:lnTo>
                  <a:cubicBezTo>
                    <a:pt x="340" y="5095"/>
                    <a:pt x="-332" y="3631"/>
                    <a:pt x="163" y="233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69B3D6E-0A9E-5BFD-3DE7-D448F19394B5}"/>
                </a:ext>
              </a:extLst>
            </p:cNvPr>
            <p:cNvSpPr/>
            <p:nvPr/>
          </p:nvSpPr>
          <p:spPr>
            <a:xfrm>
              <a:off x="4899469" y="1828520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E06EA20B-EC9C-E709-FA8B-8BE3E5A19914}"/>
                </a:ext>
              </a:extLst>
            </p:cNvPr>
            <p:cNvSpPr/>
            <p:nvPr/>
          </p:nvSpPr>
          <p:spPr>
            <a:xfrm>
              <a:off x="4946128" y="1832704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72584AF-1053-ADFE-0FD3-AC9873F53009}"/>
                </a:ext>
              </a:extLst>
            </p:cNvPr>
            <p:cNvSpPr/>
            <p:nvPr/>
          </p:nvSpPr>
          <p:spPr>
            <a:xfrm>
              <a:off x="4927817" y="1814687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5CFCF55-BFAF-E22F-0B70-F95059C457D3}"/>
                </a:ext>
              </a:extLst>
            </p:cNvPr>
            <p:cNvSpPr/>
            <p:nvPr/>
          </p:nvSpPr>
          <p:spPr>
            <a:xfrm>
              <a:off x="4920504" y="1834045"/>
              <a:ext cx="20017" cy="18556"/>
            </a:xfrm>
            <a:custGeom>
              <a:avLst/>
              <a:gdLst>
                <a:gd name="connsiteX0" fmla="*/ 19534 w 20017"/>
                <a:gd name="connsiteY0" fmla="*/ 17235 h 18556"/>
                <a:gd name="connsiteX1" fmla="*/ 18855 w 20017"/>
                <a:gd name="connsiteY1" fmla="*/ 17968 h 18556"/>
                <a:gd name="connsiteX2" fmla="*/ 16249 w 20017"/>
                <a:gd name="connsiteY2" fmla="*/ 18079 h 18556"/>
                <a:gd name="connsiteX3" fmla="*/ 597 w 20017"/>
                <a:gd name="connsiteY3" fmla="*/ 3899 h 18556"/>
                <a:gd name="connsiteX4" fmla="*/ 483 w 20017"/>
                <a:gd name="connsiteY4" fmla="*/ 1322 h 18556"/>
                <a:gd name="connsiteX5" fmla="*/ 1162 w 20017"/>
                <a:gd name="connsiteY5" fmla="*/ 589 h 18556"/>
                <a:gd name="connsiteX6" fmla="*/ 3768 w 20017"/>
                <a:gd name="connsiteY6" fmla="*/ 478 h 18556"/>
                <a:gd name="connsiteX7" fmla="*/ 19420 w 20017"/>
                <a:gd name="connsiteY7" fmla="*/ 14658 h 18556"/>
                <a:gd name="connsiteX8" fmla="*/ 19534 w 20017"/>
                <a:gd name="connsiteY8" fmla="*/ 17235 h 1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17" h="18556">
                  <a:moveTo>
                    <a:pt x="19534" y="17235"/>
                  </a:moveTo>
                  <a:lnTo>
                    <a:pt x="18855" y="17968"/>
                  </a:lnTo>
                  <a:cubicBezTo>
                    <a:pt x="18169" y="18707"/>
                    <a:pt x="16998" y="18758"/>
                    <a:pt x="16249" y="18079"/>
                  </a:cubicBezTo>
                  <a:lnTo>
                    <a:pt x="597" y="3899"/>
                  </a:lnTo>
                  <a:cubicBezTo>
                    <a:pt x="-152" y="3220"/>
                    <a:pt x="-203" y="2061"/>
                    <a:pt x="483" y="1322"/>
                  </a:cubicBezTo>
                  <a:lnTo>
                    <a:pt x="1162" y="589"/>
                  </a:lnTo>
                  <a:cubicBezTo>
                    <a:pt x="1848" y="-150"/>
                    <a:pt x="3019" y="-201"/>
                    <a:pt x="3768" y="478"/>
                  </a:cubicBezTo>
                  <a:lnTo>
                    <a:pt x="19420" y="14658"/>
                  </a:lnTo>
                  <a:cubicBezTo>
                    <a:pt x="20169" y="15337"/>
                    <a:pt x="20220" y="16496"/>
                    <a:pt x="19534" y="1723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3B150E0-81F0-F97B-283C-4552BF465753}"/>
                </a:ext>
              </a:extLst>
            </p:cNvPr>
            <p:cNvSpPr/>
            <p:nvPr/>
          </p:nvSpPr>
          <p:spPr>
            <a:xfrm>
              <a:off x="4912926" y="1821438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6C0BBB9-571D-4197-DC57-4BC044BC842F}"/>
                </a:ext>
              </a:extLst>
            </p:cNvPr>
            <p:cNvSpPr/>
            <p:nvPr/>
          </p:nvSpPr>
          <p:spPr>
            <a:xfrm>
              <a:off x="4807879" y="1668515"/>
              <a:ext cx="26015" cy="10665"/>
            </a:xfrm>
            <a:custGeom>
              <a:avLst/>
              <a:gdLst>
                <a:gd name="connsiteX0" fmla="*/ 25673 w 26015"/>
                <a:gd name="connsiteY0" fmla="*/ 1441 h 10665"/>
                <a:gd name="connsiteX1" fmla="*/ 25949 w 26015"/>
                <a:gd name="connsiteY1" fmla="*/ 2461 h 10665"/>
                <a:gd name="connsiteX2" fmla="*/ 24560 w 26015"/>
                <a:gd name="connsiteY2" fmla="*/ 4837 h 10665"/>
                <a:gd name="connsiteX3" fmla="*/ 2745 w 26015"/>
                <a:gd name="connsiteY3" fmla="*/ 10600 h 10665"/>
                <a:gd name="connsiteX4" fmla="*/ 343 w 26015"/>
                <a:gd name="connsiteY4" fmla="*/ 9225 h 10665"/>
                <a:gd name="connsiteX5" fmla="*/ 66 w 26015"/>
                <a:gd name="connsiteY5" fmla="*/ 8205 h 10665"/>
                <a:gd name="connsiteX6" fmla="*/ 1456 w 26015"/>
                <a:gd name="connsiteY6" fmla="*/ 5829 h 10665"/>
                <a:gd name="connsiteX7" fmla="*/ 23270 w 26015"/>
                <a:gd name="connsiteY7" fmla="*/ 66 h 10665"/>
                <a:gd name="connsiteX8" fmla="*/ 25673 w 26015"/>
                <a:gd name="connsiteY8" fmla="*/ 1441 h 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15" h="10665">
                  <a:moveTo>
                    <a:pt x="25673" y="1441"/>
                  </a:moveTo>
                  <a:lnTo>
                    <a:pt x="25949" y="2461"/>
                  </a:lnTo>
                  <a:cubicBezTo>
                    <a:pt x="26228" y="3492"/>
                    <a:pt x="25603" y="4561"/>
                    <a:pt x="24560" y="4837"/>
                  </a:cubicBezTo>
                  <a:lnTo>
                    <a:pt x="2745" y="10600"/>
                  </a:lnTo>
                  <a:cubicBezTo>
                    <a:pt x="1703" y="10876"/>
                    <a:pt x="622" y="10258"/>
                    <a:pt x="343" y="9225"/>
                  </a:cubicBezTo>
                  <a:lnTo>
                    <a:pt x="66" y="8205"/>
                  </a:lnTo>
                  <a:cubicBezTo>
                    <a:pt x="-212" y="7174"/>
                    <a:pt x="413" y="6105"/>
                    <a:pt x="1456" y="5829"/>
                  </a:cubicBezTo>
                  <a:lnTo>
                    <a:pt x="23270" y="66"/>
                  </a:lnTo>
                  <a:cubicBezTo>
                    <a:pt x="24313" y="-210"/>
                    <a:pt x="25394" y="408"/>
                    <a:pt x="25673" y="144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0DD8E3-D9A5-031A-807E-E45BAB472B63}"/>
                </a:ext>
              </a:extLst>
            </p:cNvPr>
            <p:cNvSpPr/>
            <p:nvPr/>
          </p:nvSpPr>
          <p:spPr>
            <a:xfrm>
              <a:off x="4852721" y="1731958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E47190C-F2F2-621A-7DE3-4D55F4DCB021}"/>
                </a:ext>
              </a:extLst>
            </p:cNvPr>
            <p:cNvSpPr/>
            <p:nvPr/>
          </p:nvSpPr>
          <p:spPr>
            <a:xfrm>
              <a:off x="4828857" y="1712627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6FD7381-7B77-1FA7-A4BF-387E9A8F5F4F}"/>
                </a:ext>
              </a:extLst>
            </p:cNvPr>
            <p:cNvSpPr/>
            <p:nvPr/>
          </p:nvSpPr>
          <p:spPr>
            <a:xfrm>
              <a:off x="4829438" y="1808331"/>
              <a:ext cx="20642" cy="20409"/>
            </a:xfrm>
            <a:custGeom>
              <a:avLst/>
              <a:gdLst>
                <a:gd name="connsiteX0" fmla="*/ 19313 w 20642"/>
                <a:gd name="connsiteY0" fmla="*/ 565 h 20409"/>
                <a:gd name="connsiteX1" fmla="*/ 20070 w 20642"/>
                <a:gd name="connsiteY1" fmla="*/ 1312 h 20409"/>
                <a:gd name="connsiteX2" fmla="*/ 20070 w 20642"/>
                <a:gd name="connsiteY2" fmla="*/ 4057 h 20409"/>
                <a:gd name="connsiteX3" fmla="*/ 4103 w 20642"/>
                <a:gd name="connsiteY3" fmla="*/ 19845 h 20409"/>
                <a:gd name="connsiteX4" fmla="*/ 1329 w 20642"/>
                <a:gd name="connsiteY4" fmla="*/ 19845 h 20409"/>
                <a:gd name="connsiteX5" fmla="*/ 573 w 20642"/>
                <a:gd name="connsiteY5" fmla="*/ 19098 h 20409"/>
                <a:gd name="connsiteX6" fmla="*/ 573 w 20642"/>
                <a:gd name="connsiteY6" fmla="*/ 16353 h 20409"/>
                <a:gd name="connsiteX7" fmla="*/ 16540 w 20642"/>
                <a:gd name="connsiteY7" fmla="*/ 565 h 20409"/>
                <a:gd name="connsiteX8" fmla="*/ 19313 w 20642"/>
                <a:gd name="connsiteY8" fmla="*/ 565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42" h="20409">
                  <a:moveTo>
                    <a:pt x="19313" y="565"/>
                  </a:moveTo>
                  <a:lnTo>
                    <a:pt x="20070" y="1312"/>
                  </a:lnTo>
                  <a:cubicBezTo>
                    <a:pt x="20833" y="2066"/>
                    <a:pt x="20833" y="3300"/>
                    <a:pt x="20070" y="4057"/>
                  </a:cubicBezTo>
                  <a:lnTo>
                    <a:pt x="4103" y="19845"/>
                  </a:lnTo>
                  <a:cubicBezTo>
                    <a:pt x="3339" y="20598"/>
                    <a:pt x="2090" y="20598"/>
                    <a:pt x="1329" y="19845"/>
                  </a:cubicBezTo>
                  <a:lnTo>
                    <a:pt x="573" y="19098"/>
                  </a:lnTo>
                  <a:cubicBezTo>
                    <a:pt x="-191" y="18344"/>
                    <a:pt x="-191" y="17110"/>
                    <a:pt x="573" y="16353"/>
                  </a:cubicBezTo>
                  <a:lnTo>
                    <a:pt x="16540" y="565"/>
                  </a:lnTo>
                  <a:cubicBezTo>
                    <a:pt x="17304" y="-188"/>
                    <a:pt x="18552" y="-188"/>
                    <a:pt x="19313" y="56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CBA40EB-350C-2FB8-54C6-05EF1C37F5A8}"/>
                </a:ext>
              </a:extLst>
            </p:cNvPr>
            <p:cNvSpPr/>
            <p:nvPr/>
          </p:nvSpPr>
          <p:spPr>
            <a:xfrm>
              <a:off x="4846251" y="1822120"/>
              <a:ext cx="22334" cy="18503"/>
            </a:xfrm>
            <a:custGeom>
              <a:avLst/>
              <a:gdLst>
                <a:gd name="connsiteX0" fmla="*/ 21917 w 22334"/>
                <a:gd name="connsiteY0" fmla="*/ 16932 h 18503"/>
                <a:gd name="connsiteX1" fmla="*/ 21255 w 22334"/>
                <a:gd name="connsiteY1" fmla="*/ 17764 h 18503"/>
                <a:gd name="connsiteX2" fmla="*/ 18501 w 22334"/>
                <a:gd name="connsiteY2" fmla="*/ 18091 h 18503"/>
                <a:gd name="connsiteX3" fmla="*/ 747 w 22334"/>
                <a:gd name="connsiteY3" fmla="*/ 4296 h 18503"/>
                <a:gd name="connsiteX4" fmla="*/ 417 w 22334"/>
                <a:gd name="connsiteY4" fmla="*/ 1571 h 18503"/>
                <a:gd name="connsiteX5" fmla="*/ 1079 w 22334"/>
                <a:gd name="connsiteY5" fmla="*/ 740 h 18503"/>
                <a:gd name="connsiteX6" fmla="*/ 3833 w 22334"/>
                <a:gd name="connsiteY6" fmla="*/ 412 h 18503"/>
                <a:gd name="connsiteX7" fmla="*/ 21587 w 22334"/>
                <a:gd name="connsiteY7" fmla="*/ 14207 h 18503"/>
                <a:gd name="connsiteX8" fmla="*/ 21917 w 22334"/>
                <a:gd name="connsiteY8" fmla="*/ 16932 h 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34" h="18503">
                  <a:moveTo>
                    <a:pt x="21917" y="16932"/>
                  </a:moveTo>
                  <a:lnTo>
                    <a:pt x="21255" y="17764"/>
                  </a:lnTo>
                  <a:cubicBezTo>
                    <a:pt x="20588" y="18603"/>
                    <a:pt x="19350" y="18751"/>
                    <a:pt x="18501" y="18091"/>
                  </a:cubicBezTo>
                  <a:lnTo>
                    <a:pt x="747" y="4296"/>
                  </a:lnTo>
                  <a:cubicBezTo>
                    <a:pt x="-101" y="3637"/>
                    <a:pt x="-249" y="2412"/>
                    <a:pt x="417" y="1571"/>
                  </a:cubicBezTo>
                  <a:lnTo>
                    <a:pt x="1079" y="740"/>
                  </a:lnTo>
                  <a:cubicBezTo>
                    <a:pt x="1746" y="-99"/>
                    <a:pt x="2985" y="-247"/>
                    <a:pt x="3833" y="412"/>
                  </a:cubicBezTo>
                  <a:lnTo>
                    <a:pt x="21587" y="14207"/>
                  </a:lnTo>
                  <a:cubicBezTo>
                    <a:pt x="22436" y="14867"/>
                    <a:pt x="22584" y="16091"/>
                    <a:pt x="21917" y="169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05B4002-942B-F234-0445-C4B5FF40A948}"/>
                </a:ext>
              </a:extLst>
            </p:cNvPr>
            <p:cNvSpPr/>
            <p:nvPr/>
          </p:nvSpPr>
          <p:spPr>
            <a:xfrm>
              <a:off x="4824353" y="1682499"/>
              <a:ext cx="27664" cy="17410"/>
            </a:xfrm>
            <a:custGeom>
              <a:avLst/>
              <a:gdLst>
                <a:gd name="connsiteX0" fmla="*/ 27355 w 27664"/>
                <a:gd name="connsiteY0" fmla="*/ 15274 h 17410"/>
                <a:gd name="connsiteX1" fmla="*/ 26985 w 27664"/>
                <a:gd name="connsiteY1" fmla="*/ 15975 h 17410"/>
                <a:gd name="connsiteX2" fmla="*/ 23316 w 27664"/>
                <a:gd name="connsiteY2" fmla="*/ 17105 h 17410"/>
                <a:gd name="connsiteX3" fmla="*/ 1453 w 27664"/>
                <a:gd name="connsiteY3" fmla="*/ 5763 h 17410"/>
                <a:gd name="connsiteX4" fmla="*/ 309 w 27664"/>
                <a:gd name="connsiteY4" fmla="*/ 2136 h 17410"/>
                <a:gd name="connsiteX5" fmla="*/ 680 w 27664"/>
                <a:gd name="connsiteY5" fmla="*/ 1436 h 17410"/>
                <a:gd name="connsiteX6" fmla="*/ 4348 w 27664"/>
                <a:gd name="connsiteY6" fmla="*/ 306 h 17410"/>
                <a:gd name="connsiteX7" fmla="*/ 26211 w 27664"/>
                <a:gd name="connsiteY7" fmla="*/ 11647 h 17410"/>
                <a:gd name="connsiteX8" fmla="*/ 27355 w 27664"/>
                <a:gd name="connsiteY8" fmla="*/ 15274 h 1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64" h="17410">
                  <a:moveTo>
                    <a:pt x="27355" y="15274"/>
                  </a:moveTo>
                  <a:lnTo>
                    <a:pt x="26985" y="15975"/>
                  </a:lnTo>
                  <a:cubicBezTo>
                    <a:pt x="26291" y="17284"/>
                    <a:pt x="24640" y="17791"/>
                    <a:pt x="23316" y="17105"/>
                  </a:cubicBezTo>
                  <a:lnTo>
                    <a:pt x="1453" y="5763"/>
                  </a:lnTo>
                  <a:cubicBezTo>
                    <a:pt x="129" y="5077"/>
                    <a:pt x="-385" y="3446"/>
                    <a:pt x="309" y="2136"/>
                  </a:cubicBezTo>
                  <a:lnTo>
                    <a:pt x="680" y="1436"/>
                  </a:lnTo>
                  <a:cubicBezTo>
                    <a:pt x="1373" y="127"/>
                    <a:pt x="3024" y="-380"/>
                    <a:pt x="4348" y="306"/>
                  </a:cubicBezTo>
                  <a:lnTo>
                    <a:pt x="26211" y="11647"/>
                  </a:lnTo>
                  <a:cubicBezTo>
                    <a:pt x="27535" y="12334"/>
                    <a:pt x="28049" y="13965"/>
                    <a:pt x="27355" y="15274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B754EA5-6F18-49E0-9DFB-A964D0BD4380}"/>
                </a:ext>
              </a:extLst>
            </p:cNvPr>
            <p:cNvSpPr/>
            <p:nvPr/>
          </p:nvSpPr>
          <p:spPr>
            <a:xfrm>
              <a:off x="4826155" y="1841242"/>
              <a:ext cx="27210" cy="18259"/>
            </a:xfrm>
            <a:custGeom>
              <a:avLst/>
              <a:gdLst>
                <a:gd name="connsiteX0" fmla="*/ 26449 w 27210"/>
                <a:gd name="connsiteY0" fmla="*/ 1342 h 18259"/>
                <a:gd name="connsiteX1" fmla="*/ 26849 w 27210"/>
                <a:gd name="connsiteY1" fmla="*/ 2026 h 18259"/>
                <a:gd name="connsiteX2" fmla="*/ 25855 w 27210"/>
                <a:gd name="connsiteY2" fmla="*/ 5694 h 18259"/>
                <a:gd name="connsiteX3" fmla="*/ 4474 w 27210"/>
                <a:gd name="connsiteY3" fmla="*/ 17901 h 18259"/>
                <a:gd name="connsiteX4" fmla="*/ 762 w 27210"/>
                <a:gd name="connsiteY4" fmla="*/ 16917 h 18259"/>
                <a:gd name="connsiteX5" fmla="*/ 362 w 27210"/>
                <a:gd name="connsiteY5" fmla="*/ 16233 h 18259"/>
                <a:gd name="connsiteX6" fmla="*/ 1356 w 27210"/>
                <a:gd name="connsiteY6" fmla="*/ 12565 h 18259"/>
                <a:gd name="connsiteX7" fmla="*/ 22737 w 27210"/>
                <a:gd name="connsiteY7" fmla="*/ 358 h 18259"/>
                <a:gd name="connsiteX8" fmla="*/ 26449 w 27210"/>
                <a:gd name="connsiteY8" fmla="*/ 1342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10" h="18259">
                  <a:moveTo>
                    <a:pt x="26449" y="1342"/>
                  </a:moveTo>
                  <a:lnTo>
                    <a:pt x="26849" y="2026"/>
                  </a:lnTo>
                  <a:cubicBezTo>
                    <a:pt x="27595" y="3306"/>
                    <a:pt x="27149" y="4957"/>
                    <a:pt x="25855" y="5694"/>
                  </a:cubicBezTo>
                  <a:lnTo>
                    <a:pt x="4474" y="17901"/>
                  </a:lnTo>
                  <a:cubicBezTo>
                    <a:pt x="3179" y="18641"/>
                    <a:pt x="1511" y="18197"/>
                    <a:pt x="762" y="16917"/>
                  </a:cubicBezTo>
                  <a:lnTo>
                    <a:pt x="362" y="16233"/>
                  </a:lnTo>
                  <a:cubicBezTo>
                    <a:pt x="-385" y="14953"/>
                    <a:pt x="61" y="13302"/>
                    <a:pt x="1356" y="12565"/>
                  </a:cubicBezTo>
                  <a:lnTo>
                    <a:pt x="22737" y="358"/>
                  </a:lnTo>
                  <a:cubicBezTo>
                    <a:pt x="24031" y="-381"/>
                    <a:pt x="25699" y="62"/>
                    <a:pt x="26449" y="134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17A6157-DDDF-98ED-FF42-AA5F7974F065}"/>
                </a:ext>
              </a:extLst>
            </p:cNvPr>
            <p:cNvSpPr/>
            <p:nvPr/>
          </p:nvSpPr>
          <p:spPr>
            <a:xfrm>
              <a:off x="4836469" y="183005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8F05604-640D-FE6B-26A3-E15011EEBFC0}"/>
                </a:ext>
              </a:extLst>
            </p:cNvPr>
            <p:cNvSpPr/>
            <p:nvPr/>
          </p:nvSpPr>
          <p:spPr>
            <a:xfrm>
              <a:off x="4827460" y="176275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C4C3CE0-997D-BF2F-8E26-0A72F15419AA}"/>
                </a:ext>
              </a:extLst>
            </p:cNvPr>
            <p:cNvSpPr/>
            <p:nvPr/>
          </p:nvSpPr>
          <p:spPr>
            <a:xfrm>
              <a:off x="4808219" y="180111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93BF251-3449-02DF-FA65-AD2BD32E316A}"/>
                </a:ext>
              </a:extLst>
            </p:cNvPr>
            <p:cNvSpPr/>
            <p:nvPr/>
          </p:nvSpPr>
          <p:spPr>
            <a:xfrm>
              <a:off x="4844729" y="1727654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FE6AF21-CEF0-EF36-DB92-46AB23DFE37F}"/>
                </a:ext>
              </a:extLst>
            </p:cNvPr>
            <p:cNvSpPr/>
            <p:nvPr/>
          </p:nvSpPr>
          <p:spPr>
            <a:xfrm>
              <a:off x="4865973" y="1818792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3333A55-00B3-B439-B0AD-59941DBFBDD5}"/>
                </a:ext>
              </a:extLst>
            </p:cNvPr>
            <p:cNvSpPr/>
            <p:nvPr/>
          </p:nvSpPr>
          <p:spPr>
            <a:xfrm>
              <a:off x="4812179" y="172636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2CBD19E-9520-CA37-BC73-0D6C725E0474}"/>
                </a:ext>
              </a:extLst>
            </p:cNvPr>
            <p:cNvSpPr/>
            <p:nvPr/>
          </p:nvSpPr>
          <p:spPr>
            <a:xfrm>
              <a:off x="4841793" y="1804446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3618B70-F62C-54A0-6F07-2C71A473BCD2}"/>
                </a:ext>
              </a:extLst>
            </p:cNvPr>
            <p:cNvSpPr/>
            <p:nvPr/>
          </p:nvSpPr>
          <p:spPr>
            <a:xfrm>
              <a:off x="4799279" y="176594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F632386-1026-D0BE-28F0-747EEF736C78}"/>
                </a:ext>
              </a:extLst>
            </p:cNvPr>
            <p:cNvSpPr/>
            <p:nvPr/>
          </p:nvSpPr>
          <p:spPr>
            <a:xfrm>
              <a:off x="4819424" y="1812678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08480B0-260F-D65B-8B65-9122BE9A06EC}"/>
                </a:ext>
              </a:extLst>
            </p:cNvPr>
            <p:cNvSpPr/>
            <p:nvPr/>
          </p:nvSpPr>
          <p:spPr>
            <a:xfrm>
              <a:off x="4855167" y="1712281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61DF6C9-A262-E68B-A845-84F434A0527D}"/>
                </a:ext>
              </a:extLst>
            </p:cNvPr>
            <p:cNvSpPr/>
            <p:nvPr/>
          </p:nvSpPr>
          <p:spPr>
            <a:xfrm>
              <a:off x="4812443" y="1717180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2C5CE6A-4D56-24C8-AE71-953027294AC3}"/>
                </a:ext>
              </a:extLst>
            </p:cNvPr>
            <p:cNvSpPr/>
            <p:nvPr/>
          </p:nvSpPr>
          <p:spPr>
            <a:xfrm>
              <a:off x="4779643" y="1817409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8681FA4-91F5-D153-FC30-1C10CEA1B7EF}"/>
                </a:ext>
              </a:extLst>
            </p:cNvPr>
            <p:cNvSpPr/>
            <p:nvPr/>
          </p:nvSpPr>
          <p:spPr>
            <a:xfrm>
              <a:off x="4807556" y="1761809"/>
              <a:ext cx="22800" cy="21014"/>
            </a:xfrm>
            <a:custGeom>
              <a:avLst/>
              <a:gdLst>
                <a:gd name="connsiteX0" fmla="*/ 1163 w 22800"/>
                <a:gd name="connsiteY0" fmla="*/ 20188 h 21014"/>
                <a:gd name="connsiteX1" fmla="*/ 659 w 22800"/>
                <a:gd name="connsiteY1" fmla="*/ 19638 h 21014"/>
                <a:gd name="connsiteX2" fmla="*/ 836 w 22800"/>
                <a:gd name="connsiteY2" fmla="*/ 16071 h 21014"/>
                <a:gd name="connsiteX3" fmla="*/ 18030 w 22800"/>
                <a:gd name="connsiteY3" fmla="*/ 652 h 21014"/>
                <a:gd name="connsiteX4" fmla="*/ 21638 w 22800"/>
                <a:gd name="connsiteY4" fmla="*/ 827 h 21014"/>
                <a:gd name="connsiteX5" fmla="*/ 22142 w 22800"/>
                <a:gd name="connsiteY5" fmla="*/ 1377 h 21014"/>
                <a:gd name="connsiteX6" fmla="*/ 21965 w 22800"/>
                <a:gd name="connsiteY6" fmla="*/ 4943 h 21014"/>
                <a:gd name="connsiteX7" fmla="*/ 4771 w 22800"/>
                <a:gd name="connsiteY7" fmla="*/ 20363 h 21014"/>
                <a:gd name="connsiteX8" fmla="*/ 1163 w 22800"/>
                <a:gd name="connsiteY8" fmla="*/ 20188 h 2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00" h="21014">
                  <a:moveTo>
                    <a:pt x="1163" y="20188"/>
                  </a:moveTo>
                  <a:lnTo>
                    <a:pt x="659" y="19638"/>
                  </a:lnTo>
                  <a:cubicBezTo>
                    <a:pt x="-284" y="18610"/>
                    <a:pt x="-206" y="17005"/>
                    <a:pt x="836" y="16071"/>
                  </a:cubicBezTo>
                  <a:lnTo>
                    <a:pt x="18030" y="652"/>
                  </a:lnTo>
                  <a:cubicBezTo>
                    <a:pt x="19070" y="-281"/>
                    <a:pt x="20694" y="-204"/>
                    <a:pt x="21638" y="827"/>
                  </a:cubicBezTo>
                  <a:lnTo>
                    <a:pt x="22142" y="1377"/>
                  </a:lnTo>
                  <a:cubicBezTo>
                    <a:pt x="23085" y="2405"/>
                    <a:pt x="23007" y="4010"/>
                    <a:pt x="21965" y="4943"/>
                  </a:cubicBezTo>
                  <a:lnTo>
                    <a:pt x="4771" y="20363"/>
                  </a:lnTo>
                  <a:cubicBezTo>
                    <a:pt x="3731" y="21296"/>
                    <a:pt x="2107" y="21219"/>
                    <a:pt x="1163" y="2018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76E0612-71D0-9B06-E608-78D4D147FE3B}"/>
                </a:ext>
              </a:extLst>
            </p:cNvPr>
            <p:cNvSpPr/>
            <p:nvPr/>
          </p:nvSpPr>
          <p:spPr>
            <a:xfrm>
              <a:off x="4844985" y="1809848"/>
              <a:ext cx="27293" cy="13246"/>
            </a:xfrm>
            <a:custGeom>
              <a:avLst/>
              <a:gdLst>
                <a:gd name="connsiteX0" fmla="*/ 384 w 27293"/>
                <a:gd name="connsiteY0" fmla="*/ 11545 h 13246"/>
                <a:gd name="connsiteX1" fmla="*/ 139 w 27293"/>
                <a:gd name="connsiteY1" fmla="*/ 10842 h 13246"/>
                <a:gd name="connsiteX2" fmla="*/ 1720 w 27293"/>
                <a:gd name="connsiteY2" fmla="*/ 7629 h 13246"/>
                <a:gd name="connsiteX3" fmla="*/ 23661 w 27293"/>
                <a:gd name="connsiteY3" fmla="*/ 138 h 13246"/>
                <a:gd name="connsiteX4" fmla="*/ 26909 w 27293"/>
                <a:gd name="connsiteY4" fmla="*/ 1701 h 13246"/>
                <a:gd name="connsiteX5" fmla="*/ 27154 w 27293"/>
                <a:gd name="connsiteY5" fmla="*/ 2405 h 13246"/>
                <a:gd name="connsiteX6" fmla="*/ 25574 w 27293"/>
                <a:gd name="connsiteY6" fmla="*/ 5617 h 13246"/>
                <a:gd name="connsiteX7" fmla="*/ 3633 w 27293"/>
                <a:gd name="connsiteY7" fmla="*/ 13108 h 13246"/>
                <a:gd name="connsiteX8" fmla="*/ 384 w 27293"/>
                <a:gd name="connsiteY8" fmla="*/ 11545 h 1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93" h="13246">
                  <a:moveTo>
                    <a:pt x="384" y="11545"/>
                  </a:moveTo>
                  <a:lnTo>
                    <a:pt x="139" y="10842"/>
                  </a:lnTo>
                  <a:cubicBezTo>
                    <a:pt x="-319" y="9528"/>
                    <a:pt x="391" y="8083"/>
                    <a:pt x="1720" y="7629"/>
                  </a:cubicBezTo>
                  <a:lnTo>
                    <a:pt x="23661" y="138"/>
                  </a:lnTo>
                  <a:cubicBezTo>
                    <a:pt x="24989" y="-316"/>
                    <a:pt x="26449" y="387"/>
                    <a:pt x="26909" y="1701"/>
                  </a:cubicBezTo>
                  <a:lnTo>
                    <a:pt x="27154" y="2405"/>
                  </a:lnTo>
                  <a:cubicBezTo>
                    <a:pt x="27613" y="3719"/>
                    <a:pt x="26902" y="5164"/>
                    <a:pt x="25574" y="5617"/>
                  </a:cubicBezTo>
                  <a:lnTo>
                    <a:pt x="3633" y="13108"/>
                  </a:lnTo>
                  <a:cubicBezTo>
                    <a:pt x="2304" y="13562"/>
                    <a:pt x="845" y="12859"/>
                    <a:pt x="384" y="115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00B2531-C035-C5C9-2D93-D458885E1063}"/>
                </a:ext>
              </a:extLst>
            </p:cNvPr>
            <p:cNvSpPr/>
            <p:nvPr/>
          </p:nvSpPr>
          <p:spPr>
            <a:xfrm>
              <a:off x="4832655" y="1718028"/>
              <a:ext cx="27045" cy="13968"/>
            </a:xfrm>
            <a:custGeom>
              <a:avLst/>
              <a:gdLst>
                <a:gd name="connsiteX0" fmla="*/ 438 w 27045"/>
                <a:gd name="connsiteY0" fmla="*/ 12349 h 13968"/>
                <a:gd name="connsiteX1" fmla="*/ 169 w 27045"/>
                <a:gd name="connsiteY1" fmla="*/ 11656 h 13968"/>
                <a:gd name="connsiteX2" fmla="*/ 1638 w 27045"/>
                <a:gd name="connsiteY2" fmla="*/ 8393 h 13968"/>
                <a:gd name="connsiteX3" fmla="*/ 23308 w 27045"/>
                <a:gd name="connsiteY3" fmla="*/ 167 h 13968"/>
                <a:gd name="connsiteX4" fmla="*/ 26607 w 27045"/>
                <a:gd name="connsiteY4" fmla="*/ 1619 h 13968"/>
                <a:gd name="connsiteX5" fmla="*/ 26876 w 27045"/>
                <a:gd name="connsiteY5" fmla="*/ 2312 h 13968"/>
                <a:gd name="connsiteX6" fmla="*/ 25407 w 27045"/>
                <a:gd name="connsiteY6" fmla="*/ 5576 h 13968"/>
                <a:gd name="connsiteX7" fmla="*/ 3738 w 27045"/>
                <a:gd name="connsiteY7" fmla="*/ 13802 h 13968"/>
                <a:gd name="connsiteX8" fmla="*/ 438 w 27045"/>
                <a:gd name="connsiteY8" fmla="*/ 12349 h 1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45" h="13968">
                  <a:moveTo>
                    <a:pt x="438" y="12349"/>
                  </a:moveTo>
                  <a:lnTo>
                    <a:pt x="169" y="11656"/>
                  </a:lnTo>
                  <a:cubicBezTo>
                    <a:pt x="-335" y="10359"/>
                    <a:pt x="327" y="8892"/>
                    <a:pt x="1638" y="8393"/>
                  </a:cubicBezTo>
                  <a:lnTo>
                    <a:pt x="23308" y="167"/>
                  </a:lnTo>
                  <a:cubicBezTo>
                    <a:pt x="24619" y="-330"/>
                    <a:pt x="26103" y="322"/>
                    <a:pt x="26607" y="1619"/>
                  </a:cubicBezTo>
                  <a:lnTo>
                    <a:pt x="26876" y="2312"/>
                  </a:lnTo>
                  <a:cubicBezTo>
                    <a:pt x="27381" y="3609"/>
                    <a:pt x="26719" y="5076"/>
                    <a:pt x="25407" y="5576"/>
                  </a:cubicBezTo>
                  <a:lnTo>
                    <a:pt x="3738" y="13802"/>
                  </a:lnTo>
                  <a:cubicBezTo>
                    <a:pt x="2426" y="14299"/>
                    <a:pt x="943" y="13646"/>
                    <a:pt x="438" y="1234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E65F400-2D5E-BB04-6212-BC5FDB50AB74}"/>
                </a:ext>
              </a:extLst>
            </p:cNvPr>
            <p:cNvSpPr/>
            <p:nvPr/>
          </p:nvSpPr>
          <p:spPr>
            <a:xfrm>
              <a:off x="4948684" y="1805981"/>
              <a:ext cx="26411" cy="15522"/>
            </a:xfrm>
            <a:custGeom>
              <a:avLst/>
              <a:gdLst>
                <a:gd name="connsiteX0" fmla="*/ 243 w 26411"/>
                <a:gd name="connsiteY0" fmla="*/ 2117 h 15522"/>
                <a:gd name="connsiteX1" fmla="*/ 563 w 26411"/>
                <a:gd name="connsiteY1" fmla="*/ 1446 h 15522"/>
                <a:gd name="connsiteX2" fmla="*/ 3962 w 26411"/>
                <a:gd name="connsiteY2" fmla="*/ 241 h 15522"/>
                <a:gd name="connsiteX3" fmla="*/ 24950 w 26411"/>
                <a:gd name="connsiteY3" fmla="*/ 10043 h 15522"/>
                <a:gd name="connsiteX4" fmla="*/ 26169 w 26411"/>
                <a:gd name="connsiteY4" fmla="*/ 13406 h 15522"/>
                <a:gd name="connsiteX5" fmla="*/ 25849 w 26411"/>
                <a:gd name="connsiteY5" fmla="*/ 14077 h 15522"/>
                <a:gd name="connsiteX6" fmla="*/ 22450 w 26411"/>
                <a:gd name="connsiteY6" fmla="*/ 15282 h 15522"/>
                <a:gd name="connsiteX7" fmla="*/ 1462 w 26411"/>
                <a:gd name="connsiteY7" fmla="*/ 5480 h 15522"/>
                <a:gd name="connsiteX8" fmla="*/ 243 w 26411"/>
                <a:gd name="connsiteY8" fmla="*/ 2117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1" h="15522">
                  <a:moveTo>
                    <a:pt x="243" y="2117"/>
                  </a:moveTo>
                  <a:lnTo>
                    <a:pt x="563" y="1446"/>
                  </a:lnTo>
                  <a:cubicBezTo>
                    <a:pt x="1162" y="190"/>
                    <a:pt x="2691" y="-353"/>
                    <a:pt x="3962" y="241"/>
                  </a:cubicBezTo>
                  <a:lnTo>
                    <a:pt x="24950" y="10043"/>
                  </a:lnTo>
                  <a:cubicBezTo>
                    <a:pt x="26220" y="10637"/>
                    <a:pt x="26768" y="12150"/>
                    <a:pt x="26169" y="13406"/>
                  </a:cubicBezTo>
                  <a:lnTo>
                    <a:pt x="25849" y="14077"/>
                  </a:lnTo>
                  <a:cubicBezTo>
                    <a:pt x="25250" y="15333"/>
                    <a:pt x="23721" y="15876"/>
                    <a:pt x="22450" y="15282"/>
                  </a:cubicBezTo>
                  <a:lnTo>
                    <a:pt x="1462" y="5480"/>
                  </a:lnTo>
                  <a:cubicBezTo>
                    <a:pt x="192" y="4886"/>
                    <a:pt x="-356" y="3373"/>
                    <a:pt x="243" y="211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22" name="Graphic 121">
            <a:extLst>
              <a:ext uri="{FF2B5EF4-FFF2-40B4-BE49-F238E27FC236}">
                <a16:creationId xmlns:a16="http://schemas.microsoft.com/office/drawing/2014/main" id="{56F22A72-2D2C-636D-5928-ECE7386A47A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148" b="148"/>
          <a:stretch/>
        </p:blipFill>
        <p:spPr>
          <a:xfrm>
            <a:off x="7054022" y="2763162"/>
            <a:ext cx="1028004" cy="100159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5881C3E8-275D-DBFD-5BF8-798288683D33}"/>
              </a:ext>
            </a:extLst>
          </p:cNvPr>
          <p:cNvSpPr txBox="1">
            <a:spLocks/>
          </p:cNvSpPr>
          <p:nvPr/>
        </p:nvSpPr>
        <p:spPr>
          <a:xfrm>
            <a:off x="4405190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 &amp; Certification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CB1FDEB-1854-D2F0-F3AA-C71BDB10FFB4}"/>
              </a:ext>
            </a:extLst>
          </p:cNvPr>
          <p:cNvSpPr txBox="1">
            <a:spLocks/>
          </p:cNvSpPr>
          <p:nvPr/>
        </p:nvSpPr>
        <p:spPr>
          <a:xfrm>
            <a:off x="4361099" y="3867530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Agriculteurs multiplicateurs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EB2C5B36-1D59-D465-E722-2A403568CDFE}"/>
              </a:ext>
            </a:extLst>
          </p:cNvPr>
          <p:cNvSpPr txBox="1">
            <a:spLocks/>
          </p:cNvSpPr>
          <p:nvPr/>
        </p:nvSpPr>
        <p:spPr>
          <a:xfrm>
            <a:off x="6830365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Prestations &amp; </a:t>
            </a:r>
            <a:b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 Chain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6223E6F-F384-01B8-C12D-BC63038DA09A}"/>
              </a:ext>
            </a:extLst>
          </p:cNvPr>
          <p:cNvSpPr txBox="1">
            <a:spLocks/>
          </p:cNvSpPr>
          <p:nvPr/>
        </p:nvSpPr>
        <p:spPr>
          <a:xfrm>
            <a:off x="6830365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Semenciers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A3D669C-7DDB-E343-668F-832013CF5726}"/>
              </a:ext>
            </a:extLst>
          </p:cNvPr>
          <p:cNvSpPr txBox="1">
            <a:spLocks/>
          </p:cNvSpPr>
          <p:nvPr/>
        </p:nvSpPr>
        <p:spPr>
          <a:xfrm>
            <a:off x="9295082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Commercialisation </a:t>
            </a:r>
            <a:r>
              <a:rPr kumimoji="0" lang="fr-F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</a:t>
            </a: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rgbClr val="93BA1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E9339A31-7435-C57E-5D7D-C6FE2A23E52D}"/>
              </a:ext>
            </a:extLst>
          </p:cNvPr>
          <p:cNvSpPr txBox="1">
            <a:spLocks/>
          </p:cNvSpPr>
          <p:nvPr/>
        </p:nvSpPr>
        <p:spPr>
          <a:xfrm>
            <a:off x="9295082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Distributeurs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3A8C57AA-AD4B-F374-E8C5-E90AF727E6CA}"/>
              </a:ext>
            </a:extLst>
          </p:cNvPr>
          <p:cNvSpPr txBox="1">
            <a:spLocks/>
          </p:cNvSpPr>
          <p:nvPr/>
        </p:nvSpPr>
        <p:spPr>
          <a:xfrm>
            <a:off x="9295082" y="5620361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Agriculteurs</a:t>
            </a: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5A0422D9-2D19-2F29-D28B-90CCF37948AA}"/>
              </a:ext>
            </a:extLst>
          </p:cNvPr>
          <p:cNvGrpSpPr/>
          <p:nvPr/>
        </p:nvGrpSpPr>
        <p:grpSpPr>
          <a:xfrm flipH="1">
            <a:off x="2469604" y="1394295"/>
            <a:ext cx="567583" cy="438620"/>
            <a:chOff x="2974633" y="-6147587"/>
            <a:chExt cx="7583655" cy="5860550"/>
          </a:xfrm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CBFD2474-1BB4-49CF-7DC6-966DB3EDB3CC}"/>
                </a:ext>
              </a:extLst>
            </p:cNvPr>
            <p:cNvSpPr/>
            <p:nvPr/>
          </p:nvSpPr>
          <p:spPr>
            <a:xfrm rot="18118799">
              <a:off x="7501654" y="-3981621"/>
              <a:ext cx="783050" cy="3681793"/>
            </a:xfrm>
            <a:custGeom>
              <a:avLst/>
              <a:gdLst>
                <a:gd name="connsiteX0" fmla="*/ 0 w 783050"/>
                <a:gd name="connsiteY0" fmla="*/ 0 h 3681793"/>
                <a:gd name="connsiteX1" fmla="*/ 783050 w 783050"/>
                <a:gd name="connsiteY1" fmla="*/ 0 h 3681793"/>
                <a:gd name="connsiteX2" fmla="*/ 783050 w 783050"/>
                <a:gd name="connsiteY2" fmla="*/ 3681793 h 3681793"/>
                <a:gd name="connsiteX3" fmla="*/ 0 w 783050"/>
                <a:gd name="connsiteY3" fmla="*/ 3681793 h 368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050" h="3681793">
                  <a:moveTo>
                    <a:pt x="0" y="0"/>
                  </a:moveTo>
                  <a:lnTo>
                    <a:pt x="783050" y="0"/>
                  </a:lnTo>
                  <a:lnTo>
                    <a:pt x="783050" y="3681793"/>
                  </a:lnTo>
                  <a:lnTo>
                    <a:pt x="0" y="3681793"/>
                  </a:lnTo>
                  <a:close/>
                </a:path>
              </a:pathLst>
            </a:custGeom>
            <a:solidFill>
              <a:schemeClr val="bg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D9907372-DF0C-7D39-CCD0-1E751D2EB3CD}"/>
                </a:ext>
              </a:extLst>
            </p:cNvPr>
            <p:cNvSpPr/>
            <p:nvPr/>
          </p:nvSpPr>
          <p:spPr>
            <a:xfrm>
              <a:off x="8140235" y="-2233574"/>
              <a:ext cx="2418053" cy="1946537"/>
            </a:xfrm>
            <a:custGeom>
              <a:avLst/>
              <a:gdLst>
                <a:gd name="connsiteX0" fmla="*/ 2332292 w 2418053"/>
                <a:gd name="connsiteY0" fmla="*/ 1697545 h 1946537"/>
                <a:gd name="connsiteX1" fmla="*/ 2327530 w 2418053"/>
                <a:gd name="connsiteY1" fmla="*/ 1705165 h 1946537"/>
                <a:gd name="connsiteX2" fmla="*/ 1806131 w 2418053"/>
                <a:gd name="connsiteY2" fmla="*/ 1906905 h 1946537"/>
                <a:gd name="connsiteX3" fmla="*/ 0 w 2418053"/>
                <a:gd name="connsiteY3" fmla="*/ 798290 h 1946537"/>
                <a:gd name="connsiteX4" fmla="*/ 474631 w 2418053"/>
                <a:gd name="connsiteY4" fmla="*/ 0 h 1946537"/>
                <a:gd name="connsiteX5" fmla="*/ 2284667 w 2418053"/>
                <a:gd name="connsiteY5" fmla="*/ 1140523 h 1946537"/>
                <a:gd name="connsiteX6" fmla="*/ 2332387 w 2418053"/>
                <a:gd name="connsiteY6" fmla="*/ 1697545 h 194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8053" h="1946537">
                  <a:moveTo>
                    <a:pt x="2332292" y="1697545"/>
                  </a:moveTo>
                  <a:lnTo>
                    <a:pt x="2327530" y="1705165"/>
                  </a:lnTo>
                  <a:cubicBezTo>
                    <a:pt x="2196751" y="1914715"/>
                    <a:pt x="1963293" y="2005013"/>
                    <a:pt x="1806131" y="1906905"/>
                  </a:cubicBezTo>
                  <a:lnTo>
                    <a:pt x="0" y="798290"/>
                  </a:lnTo>
                  <a:lnTo>
                    <a:pt x="474631" y="0"/>
                  </a:lnTo>
                  <a:lnTo>
                    <a:pt x="2284667" y="1140523"/>
                  </a:lnTo>
                  <a:cubicBezTo>
                    <a:pt x="2441830" y="1238631"/>
                    <a:pt x="2463165" y="1487995"/>
                    <a:pt x="2332387" y="1697545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2A1AFC2E-BDA9-8CDD-8A3A-90B4E5B85825}"/>
                </a:ext>
              </a:extLst>
            </p:cNvPr>
            <p:cNvSpPr/>
            <p:nvPr/>
          </p:nvSpPr>
          <p:spPr>
            <a:xfrm rot="18900000">
              <a:off x="2974633" y="-6147587"/>
              <a:ext cx="4713923" cy="4713923"/>
            </a:xfrm>
            <a:custGeom>
              <a:avLst/>
              <a:gdLst>
                <a:gd name="connsiteX0" fmla="*/ 4713924 w 4713923"/>
                <a:gd name="connsiteY0" fmla="*/ 2356962 h 4713923"/>
                <a:gd name="connsiteX1" fmla="*/ 2356962 w 4713923"/>
                <a:gd name="connsiteY1" fmla="*/ 4713924 h 4713923"/>
                <a:gd name="connsiteX2" fmla="*/ 0 w 4713923"/>
                <a:gd name="connsiteY2" fmla="*/ 2356962 h 4713923"/>
                <a:gd name="connsiteX3" fmla="*/ 2356962 w 4713923"/>
                <a:gd name="connsiteY3" fmla="*/ 0 h 4713923"/>
                <a:gd name="connsiteX4" fmla="*/ 4713924 w 4713923"/>
                <a:gd name="connsiteY4" fmla="*/ 2356962 h 471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923" h="4713923">
                  <a:moveTo>
                    <a:pt x="4713924" y="2356962"/>
                  </a:moveTo>
                  <a:cubicBezTo>
                    <a:pt x="4713924" y="3658676"/>
                    <a:pt x="3658676" y="4713924"/>
                    <a:pt x="2356962" y="4713924"/>
                  </a:cubicBezTo>
                  <a:cubicBezTo>
                    <a:pt x="1055248" y="4713924"/>
                    <a:pt x="0" y="3658676"/>
                    <a:pt x="0" y="2356962"/>
                  </a:cubicBezTo>
                  <a:cubicBezTo>
                    <a:pt x="0" y="1055248"/>
                    <a:pt x="1055248" y="0"/>
                    <a:pt x="2356962" y="0"/>
                  </a:cubicBezTo>
                  <a:cubicBezTo>
                    <a:pt x="3658676" y="0"/>
                    <a:pt x="4713924" y="1055248"/>
                    <a:pt x="4713924" y="2356962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B186815B-BE9D-D90A-D0F7-21297C694040}"/>
                </a:ext>
              </a:extLst>
            </p:cNvPr>
            <p:cNvSpPr/>
            <p:nvPr/>
          </p:nvSpPr>
          <p:spPr>
            <a:xfrm>
              <a:off x="3304012" y="-5818212"/>
              <a:ext cx="4055173" cy="4055173"/>
            </a:xfrm>
            <a:custGeom>
              <a:avLst/>
              <a:gdLst>
                <a:gd name="connsiteX0" fmla="*/ 4055174 w 4055173"/>
                <a:gd name="connsiteY0" fmla="*/ 2027587 h 4055173"/>
                <a:gd name="connsiteX1" fmla="*/ 2027587 w 4055173"/>
                <a:gd name="connsiteY1" fmla="*/ 4055174 h 4055173"/>
                <a:gd name="connsiteX2" fmla="*/ 0 w 4055173"/>
                <a:gd name="connsiteY2" fmla="*/ 2027587 h 4055173"/>
                <a:gd name="connsiteX3" fmla="*/ 2027587 w 4055173"/>
                <a:gd name="connsiteY3" fmla="*/ 0 h 4055173"/>
                <a:gd name="connsiteX4" fmla="*/ 4055174 w 4055173"/>
                <a:gd name="connsiteY4" fmla="*/ 2027587 h 405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173" h="4055173">
                  <a:moveTo>
                    <a:pt x="4055174" y="2027587"/>
                  </a:moveTo>
                  <a:cubicBezTo>
                    <a:pt x="4055174" y="3147392"/>
                    <a:pt x="3147392" y="4055174"/>
                    <a:pt x="2027587" y="4055174"/>
                  </a:cubicBezTo>
                  <a:cubicBezTo>
                    <a:pt x="907782" y="4055174"/>
                    <a:pt x="0" y="3147392"/>
                    <a:pt x="0" y="2027587"/>
                  </a:cubicBezTo>
                  <a:cubicBezTo>
                    <a:pt x="0" y="907782"/>
                    <a:pt x="907782" y="0"/>
                    <a:pt x="2027587" y="0"/>
                  </a:cubicBezTo>
                  <a:cubicBezTo>
                    <a:pt x="3147392" y="0"/>
                    <a:pt x="4055174" y="907782"/>
                    <a:pt x="4055174" y="2027587"/>
                  </a:cubicBezTo>
                  <a:close/>
                </a:path>
              </a:pathLst>
            </a:custGeom>
            <a:solidFill>
              <a:srgbClr val="B3D1E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FA7BF9-D767-F19A-BDF1-0DAEDECE6515}"/>
                </a:ext>
              </a:extLst>
            </p:cNvPr>
            <p:cNvSpPr/>
            <p:nvPr/>
          </p:nvSpPr>
          <p:spPr>
            <a:xfrm>
              <a:off x="8053135" y="-2316430"/>
              <a:ext cx="570908" cy="883638"/>
            </a:xfrm>
            <a:custGeom>
              <a:avLst/>
              <a:gdLst>
                <a:gd name="connsiteX0" fmla="*/ 111008 w 570908"/>
                <a:gd name="connsiteY0" fmla="*/ 854763 h 883638"/>
                <a:gd name="connsiteX1" fmla="*/ 562588 w 570908"/>
                <a:gd name="connsiteY1" fmla="*/ 95239 h 883638"/>
                <a:gd name="connsiteX2" fmla="*/ 546967 w 570908"/>
                <a:gd name="connsiteY2" fmla="*/ 17515 h 883638"/>
                <a:gd name="connsiteX3" fmla="*/ 539061 w 570908"/>
                <a:gd name="connsiteY3" fmla="*/ 11610 h 883638"/>
                <a:gd name="connsiteX4" fmla="*/ 452765 w 570908"/>
                <a:gd name="connsiteY4" fmla="*/ 29421 h 883638"/>
                <a:gd name="connsiteX5" fmla="*/ 8043 w 570908"/>
                <a:gd name="connsiteY5" fmla="*/ 794184 h 883638"/>
                <a:gd name="connsiteX6" fmla="*/ 30427 w 570908"/>
                <a:gd name="connsiteY6" fmla="*/ 875622 h 883638"/>
                <a:gd name="connsiteX7" fmla="*/ 31474 w 570908"/>
                <a:gd name="connsiteY7" fmla="*/ 876194 h 883638"/>
                <a:gd name="connsiteX8" fmla="*/ 111008 w 570908"/>
                <a:gd name="connsiteY8" fmla="*/ 854763 h 88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908" h="883638">
                  <a:moveTo>
                    <a:pt x="111008" y="854763"/>
                  </a:moveTo>
                  <a:lnTo>
                    <a:pt x="562588" y="95239"/>
                  </a:lnTo>
                  <a:cubicBezTo>
                    <a:pt x="578114" y="69141"/>
                    <a:pt x="571351" y="35518"/>
                    <a:pt x="546967" y="17515"/>
                  </a:cubicBezTo>
                  <a:lnTo>
                    <a:pt x="539061" y="11610"/>
                  </a:lnTo>
                  <a:cubicBezTo>
                    <a:pt x="510772" y="-9345"/>
                    <a:pt x="470481" y="-1058"/>
                    <a:pt x="452765" y="29421"/>
                  </a:cubicBezTo>
                  <a:lnTo>
                    <a:pt x="8043" y="794184"/>
                  </a:lnTo>
                  <a:cubicBezTo>
                    <a:pt x="-8626" y="822854"/>
                    <a:pt x="1470" y="859525"/>
                    <a:pt x="30427" y="875622"/>
                  </a:cubicBezTo>
                  <a:lnTo>
                    <a:pt x="31474" y="876194"/>
                  </a:lnTo>
                  <a:cubicBezTo>
                    <a:pt x="59478" y="891720"/>
                    <a:pt x="94720" y="882195"/>
                    <a:pt x="111008" y="854763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id="{452A12E4-1329-9769-45D0-E0099FA794AA}"/>
              </a:ext>
            </a:extLst>
          </p:cNvPr>
          <p:cNvSpPr txBox="1">
            <a:spLocks/>
          </p:cNvSpPr>
          <p:nvPr/>
        </p:nvSpPr>
        <p:spPr>
          <a:xfrm>
            <a:off x="2043794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Recherche &amp; Développement</a:t>
            </a: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EF12E2AF-6A3F-B318-F5D7-53A677C03A47}"/>
              </a:ext>
            </a:extLst>
          </p:cNvPr>
          <p:cNvSpPr/>
          <p:nvPr/>
        </p:nvSpPr>
        <p:spPr>
          <a:xfrm rot="3166339">
            <a:off x="-682402" y="4495091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4876755-49BD-E0D1-BF9F-96FC99B51C14}"/>
              </a:ext>
            </a:extLst>
          </p:cNvPr>
          <p:cNvGrpSpPr/>
          <p:nvPr/>
        </p:nvGrpSpPr>
        <p:grpSpPr>
          <a:xfrm>
            <a:off x="454985" y="1337953"/>
            <a:ext cx="3258102" cy="5520048"/>
            <a:chOff x="454985" y="1337953"/>
            <a:chExt cx="3258102" cy="5520048"/>
          </a:xfrm>
        </p:grpSpPr>
        <p:pic>
          <p:nvPicPr>
            <p:cNvPr id="104" name="Picture 103" descr="A person bending over in a field&#10;&#10;Description automatically generated">
              <a:extLst>
                <a:ext uri="{FF2B5EF4-FFF2-40B4-BE49-F238E27FC236}">
                  <a16:creationId xmlns:a16="http://schemas.microsoft.com/office/drawing/2014/main" id="{AA0E5F66-EF1B-B52A-2FFA-C2EB2C0A8A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"/>
            <a:stretch/>
          </p:blipFill>
          <p:spPr>
            <a:xfrm>
              <a:off x="454987" y="2646216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94" name="Picture 93" descr="A person in a blue shirt&#10;&#10;Description automatically generated">
              <a:extLst>
                <a:ext uri="{FF2B5EF4-FFF2-40B4-BE49-F238E27FC236}">
                  <a16:creationId xmlns:a16="http://schemas.microsoft.com/office/drawing/2014/main" id="{DC79144A-21A6-2395-B3F8-14CA3AA86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093" t="20636" r="51014" b="17261"/>
            <a:stretch/>
          </p:blipFill>
          <p:spPr>
            <a:xfrm>
              <a:off x="454985" y="1337953"/>
              <a:ext cx="1428368" cy="4259008"/>
            </a:xfrm>
            <a:custGeom>
              <a:avLst/>
              <a:gdLst>
                <a:gd name="connsiteX0" fmla="*/ 0 w 1428368"/>
                <a:gd name="connsiteY0" fmla="*/ 0 h 4259008"/>
                <a:gd name="connsiteX1" fmla="*/ 1428368 w 1428368"/>
                <a:gd name="connsiteY1" fmla="*/ 0 h 4259008"/>
                <a:gd name="connsiteX2" fmla="*/ 1428368 w 1428368"/>
                <a:gd name="connsiteY2" fmla="*/ 4259008 h 4259008"/>
                <a:gd name="connsiteX3" fmla="*/ 0 w 1428368"/>
                <a:gd name="connsiteY3" fmla="*/ 4259008 h 425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368" h="4259008">
                  <a:moveTo>
                    <a:pt x="0" y="0"/>
                  </a:moveTo>
                  <a:lnTo>
                    <a:pt x="1428368" y="0"/>
                  </a:lnTo>
                  <a:lnTo>
                    <a:pt x="1428368" y="4259008"/>
                  </a:lnTo>
                  <a:lnTo>
                    <a:pt x="0" y="4259008"/>
                  </a:lnTo>
                  <a:close/>
                </a:path>
              </a:pathLst>
            </a:custGeom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3A3FC51E-A0D5-569C-A16C-33812D7E70A1}"/>
              </a:ext>
            </a:extLst>
          </p:cNvPr>
          <p:cNvGrpSpPr/>
          <p:nvPr/>
        </p:nvGrpSpPr>
        <p:grpSpPr>
          <a:xfrm>
            <a:off x="2632814" y="2776176"/>
            <a:ext cx="241162" cy="241162"/>
            <a:chOff x="1962559" y="3166475"/>
            <a:chExt cx="241162" cy="241162"/>
          </a:xfrm>
        </p:grpSpPr>
        <p:sp>
          <p:nvSpPr>
            <p:cNvPr id="199" name="Graphic 196">
              <a:extLst>
                <a:ext uri="{FF2B5EF4-FFF2-40B4-BE49-F238E27FC236}">
                  <a16:creationId xmlns:a16="http://schemas.microsoft.com/office/drawing/2014/main" id="{40947D7F-6832-AFC8-7D47-85A067D8F54B}"/>
                </a:ext>
              </a:extLst>
            </p:cNvPr>
            <p:cNvSpPr/>
            <p:nvPr/>
          </p:nvSpPr>
          <p:spPr>
            <a:xfrm rot="5400000">
              <a:off x="1962559" y="3166475"/>
              <a:ext cx="241162" cy="241162"/>
            </a:xfrm>
            <a:prstGeom prst="ellipse">
              <a:avLst/>
            </a:prstGeom>
            <a:solidFill>
              <a:schemeClr val="accent1"/>
            </a:solidFill>
            <a:ln w="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pic>
          <p:nvPicPr>
            <p:cNvPr id="198" name="Graphic 197">
              <a:extLst>
                <a:ext uri="{FF2B5EF4-FFF2-40B4-BE49-F238E27FC236}">
                  <a16:creationId xmlns:a16="http://schemas.microsoft.com/office/drawing/2014/main" id="{BEE793BD-92B4-2A8B-355A-D5DA06D539A5}"/>
                </a:ext>
              </a:extLst>
            </p:cNvPr>
            <p:cNvPicPr>
              <a:picLocks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5400000" flipV="1">
              <a:off x="1962559" y="3166475"/>
              <a:ext cx="241162" cy="241162"/>
            </a:xfrm>
            <a:prstGeom prst="rect">
              <a:avLst/>
            </a:prstGeom>
          </p:spPr>
        </p:pic>
      </p:grp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FCF0204-19B2-2B5E-81D6-05906BBE6625}"/>
              </a:ext>
            </a:extLst>
          </p:cNvPr>
          <p:cNvSpPr/>
          <p:nvPr/>
        </p:nvSpPr>
        <p:spPr>
          <a:xfrm>
            <a:off x="1663378" y="3123191"/>
            <a:ext cx="2180035" cy="3119533"/>
          </a:xfrm>
          <a:prstGeom prst="roundRect">
            <a:avLst>
              <a:gd name="adj" fmla="val 716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F058715-3270-5191-F60D-5B78545E2A9C}"/>
              </a:ext>
            </a:extLst>
          </p:cNvPr>
          <p:cNvSpPr txBox="1"/>
          <p:nvPr/>
        </p:nvSpPr>
        <p:spPr>
          <a:xfrm>
            <a:off x="1942306" y="4151025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Semences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0486D98E-4E14-9165-AD3F-FDBB0F75162E}"/>
              </a:ext>
            </a:extLst>
          </p:cNvPr>
          <p:cNvSpPr txBox="1"/>
          <p:nvPr/>
        </p:nvSpPr>
        <p:spPr>
          <a:xfrm>
            <a:off x="1942306" y="5010288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Solutions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ADCA63A-62CC-A374-1256-36AA76C16836}"/>
              </a:ext>
            </a:extLst>
          </p:cNvPr>
          <p:cNvSpPr txBox="1"/>
          <p:nvPr/>
        </p:nvSpPr>
        <p:spPr>
          <a:xfrm>
            <a:off x="1942306" y="5869552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9F91FAF-AE59-44AB-78AD-97AD71D42B73}"/>
              </a:ext>
            </a:extLst>
          </p:cNvPr>
          <p:cNvSpPr txBox="1"/>
          <p:nvPr/>
        </p:nvSpPr>
        <p:spPr>
          <a:xfrm>
            <a:off x="1919536" y="3280918"/>
            <a:ext cx="1667718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INNOVATIONS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964C693-6541-AED6-46EE-6974B1872BB6}"/>
              </a:ext>
            </a:extLst>
          </p:cNvPr>
          <p:cNvSpPr/>
          <p:nvPr/>
        </p:nvSpPr>
        <p:spPr>
          <a:xfrm>
            <a:off x="2524089" y="3655798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A8A0DAE2-DC79-6998-5F45-A1E31C7E6EF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14" r="14"/>
          <a:stretch/>
        </p:blipFill>
        <p:spPr>
          <a:xfrm>
            <a:off x="2620860" y="3752533"/>
            <a:ext cx="265070" cy="265144"/>
          </a:xfrm>
          <a:prstGeom prst="rect">
            <a:avLst/>
          </a:prstGeom>
        </p:spPr>
      </p:pic>
      <p:sp>
        <p:nvSpPr>
          <p:cNvPr id="169" name="Oval 168">
            <a:extLst>
              <a:ext uri="{FF2B5EF4-FFF2-40B4-BE49-F238E27FC236}">
                <a16:creationId xmlns:a16="http://schemas.microsoft.com/office/drawing/2014/main" id="{7CEBBB71-852C-6F0C-1D60-746D69ABE8E0}"/>
              </a:ext>
            </a:extLst>
          </p:cNvPr>
          <p:cNvSpPr/>
          <p:nvPr/>
        </p:nvSpPr>
        <p:spPr>
          <a:xfrm>
            <a:off x="2524089" y="4515061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0" name="Graphic 169">
            <a:extLst>
              <a:ext uri="{FF2B5EF4-FFF2-40B4-BE49-F238E27FC236}">
                <a16:creationId xmlns:a16="http://schemas.microsoft.com/office/drawing/2014/main" id="{FC1A2CF9-F20C-55EB-755F-4FB90152EB9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20" r="20"/>
          <a:stretch/>
        </p:blipFill>
        <p:spPr>
          <a:xfrm>
            <a:off x="2620876" y="4611796"/>
            <a:ext cx="265038" cy="265143"/>
          </a:xfrm>
          <a:prstGeom prst="rect">
            <a:avLst/>
          </a:prstGeom>
        </p:spPr>
      </p:pic>
      <p:sp>
        <p:nvSpPr>
          <p:cNvPr id="176" name="Oval 175">
            <a:extLst>
              <a:ext uri="{FF2B5EF4-FFF2-40B4-BE49-F238E27FC236}">
                <a16:creationId xmlns:a16="http://schemas.microsoft.com/office/drawing/2014/main" id="{162CF02E-A8CF-9CFE-D85C-491532EAC78A}"/>
              </a:ext>
            </a:extLst>
          </p:cNvPr>
          <p:cNvSpPr/>
          <p:nvPr/>
        </p:nvSpPr>
        <p:spPr>
          <a:xfrm>
            <a:off x="2524089" y="5374325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7" name="Graphic 176">
            <a:extLst>
              <a:ext uri="{FF2B5EF4-FFF2-40B4-BE49-F238E27FC236}">
                <a16:creationId xmlns:a16="http://schemas.microsoft.com/office/drawing/2014/main" id="{02C24B73-69AD-6B65-092D-E1ED5DE9DA3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20" r="20"/>
          <a:stretch/>
        </p:blipFill>
        <p:spPr>
          <a:xfrm>
            <a:off x="2620876" y="5471060"/>
            <a:ext cx="265038" cy="265143"/>
          </a:xfrm>
          <a:prstGeom prst="rect">
            <a:avLst/>
          </a:prstGeom>
        </p:spPr>
      </p:pic>
      <p:sp>
        <p:nvSpPr>
          <p:cNvPr id="114" name="5aa72b7c-b1b9-49e3-b745-e5f688c8e5fe">
            <a:extLst>
              <a:ext uri="{FF2B5EF4-FFF2-40B4-BE49-F238E27FC236}">
                <a16:creationId xmlns:a16="http://schemas.microsoft.com/office/drawing/2014/main" id="{81160B7E-B91A-8E5E-CBB2-3664AA7CB286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15" name="a0736777-844b-4393-85bb-c080c0e96b2d">
            <a:extLst>
              <a:ext uri="{FF2B5EF4-FFF2-40B4-BE49-F238E27FC236}">
                <a16:creationId xmlns:a16="http://schemas.microsoft.com/office/drawing/2014/main" id="{8EE947D2-C1EB-6E88-508A-6984813D119B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8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7" name="Graphic 2">
            <a:hlinkClick r:id="rId30" action="ppaction://hlinksldjump"/>
            <a:extLst>
              <a:ext uri="{FF2B5EF4-FFF2-40B4-BE49-F238E27FC236}">
                <a16:creationId xmlns:a16="http://schemas.microsoft.com/office/drawing/2014/main" id="{A7306189-1946-E6FA-9716-4495DD8D9BB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5" name="Forme libre 4">
            <a:extLst>
              <a:ext uri="{FF2B5EF4-FFF2-40B4-BE49-F238E27FC236}">
                <a16:creationId xmlns:a16="http://schemas.microsoft.com/office/drawing/2014/main" id="{71E73393-86BD-5D2B-6CBF-24B3765D6F68}"/>
              </a:ext>
            </a:extLst>
          </p:cNvPr>
          <p:cNvSpPr/>
          <p:nvPr/>
        </p:nvSpPr>
        <p:spPr>
          <a:xfrm>
            <a:off x="1333500" y="3288052"/>
            <a:ext cx="117475" cy="115548"/>
          </a:xfrm>
          <a:custGeom>
            <a:avLst/>
            <a:gdLst>
              <a:gd name="connsiteX0" fmla="*/ 117475 w 127000"/>
              <a:gd name="connsiteY0" fmla="*/ 282 h 108232"/>
              <a:gd name="connsiteX1" fmla="*/ 107950 w 127000"/>
              <a:gd name="connsiteY1" fmla="*/ 22507 h 108232"/>
              <a:gd name="connsiteX2" fmla="*/ 92075 w 127000"/>
              <a:gd name="connsiteY2" fmla="*/ 47907 h 108232"/>
              <a:gd name="connsiteX3" fmla="*/ 82550 w 127000"/>
              <a:gd name="connsiteY3" fmla="*/ 51082 h 108232"/>
              <a:gd name="connsiteX4" fmla="*/ 12700 w 127000"/>
              <a:gd name="connsiteY4" fmla="*/ 51082 h 108232"/>
              <a:gd name="connsiteX5" fmla="*/ 6350 w 127000"/>
              <a:gd name="connsiteY5" fmla="*/ 60607 h 108232"/>
              <a:gd name="connsiteX6" fmla="*/ 0 w 127000"/>
              <a:gd name="connsiteY6" fmla="*/ 79657 h 108232"/>
              <a:gd name="connsiteX7" fmla="*/ 3175 w 127000"/>
              <a:gd name="connsiteY7" fmla="*/ 98707 h 108232"/>
              <a:gd name="connsiteX8" fmla="*/ 22225 w 127000"/>
              <a:gd name="connsiteY8" fmla="*/ 108232 h 108232"/>
              <a:gd name="connsiteX9" fmla="*/ 53975 w 127000"/>
              <a:gd name="connsiteY9" fmla="*/ 105057 h 108232"/>
              <a:gd name="connsiteX10" fmla="*/ 76200 w 127000"/>
              <a:gd name="connsiteY10" fmla="*/ 92357 h 108232"/>
              <a:gd name="connsiteX11" fmla="*/ 85725 w 127000"/>
              <a:gd name="connsiteY11" fmla="*/ 89182 h 108232"/>
              <a:gd name="connsiteX12" fmla="*/ 104775 w 127000"/>
              <a:gd name="connsiteY12" fmla="*/ 76482 h 108232"/>
              <a:gd name="connsiteX13" fmla="*/ 123825 w 127000"/>
              <a:gd name="connsiteY13" fmla="*/ 57432 h 108232"/>
              <a:gd name="connsiteX14" fmla="*/ 127000 w 127000"/>
              <a:gd name="connsiteY14" fmla="*/ 38382 h 108232"/>
              <a:gd name="connsiteX15" fmla="*/ 117475 w 127000"/>
              <a:gd name="connsiteY15" fmla="*/ 9807 h 108232"/>
              <a:gd name="connsiteX16" fmla="*/ 117475 w 127000"/>
              <a:gd name="connsiteY16" fmla="*/ 282 h 10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7000" h="108232">
                <a:moveTo>
                  <a:pt x="117475" y="282"/>
                </a:moveTo>
                <a:cubicBezTo>
                  <a:pt x="115887" y="2399"/>
                  <a:pt x="110843" y="14984"/>
                  <a:pt x="107950" y="22507"/>
                </a:cubicBezTo>
                <a:cubicBezTo>
                  <a:pt x="101055" y="40433"/>
                  <a:pt x="106792" y="40549"/>
                  <a:pt x="92075" y="47907"/>
                </a:cubicBezTo>
                <a:cubicBezTo>
                  <a:pt x="89082" y="49404"/>
                  <a:pt x="85725" y="50024"/>
                  <a:pt x="82550" y="51082"/>
                </a:cubicBezTo>
                <a:cubicBezTo>
                  <a:pt x="66622" y="49857"/>
                  <a:pt x="30750" y="44519"/>
                  <a:pt x="12700" y="51082"/>
                </a:cubicBezTo>
                <a:cubicBezTo>
                  <a:pt x="9114" y="52386"/>
                  <a:pt x="7900" y="57120"/>
                  <a:pt x="6350" y="60607"/>
                </a:cubicBezTo>
                <a:cubicBezTo>
                  <a:pt x="3632" y="66724"/>
                  <a:pt x="0" y="79657"/>
                  <a:pt x="0" y="79657"/>
                </a:cubicBezTo>
                <a:cubicBezTo>
                  <a:pt x="1058" y="86007"/>
                  <a:pt x="296" y="92949"/>
                  <a:pt x="3175" y="98707"/>
                </a:cubicBezTo>
                <a:cubicBezTo>
                  <a:pt x="5637" y="103631"/>
                  <a:pt x="17717" y="106729"/>
                  <a:pt x="22225" y="108232"/>
                </a:cubicBezTo>
                <a:cubicBezTo>
                  <a:pt x="32808" y="107174"/>
                  <a:pt x="43575" y="107286"/>
                  <a:pt x="53975" y="105057"/>
                </a:cubicBezTo>
                <a:cubicBezTo>
                  <a:pt x="63716" y="102970"/>
                  <a:pt x="67874" y="96520"/>
                  <a:pt x="76200" y="92357"/>
                </a:cubicBezTo>
                <a:cubicBezTo>
                  <a:pt x="79193" y="90860"/>
                  <a:pt x="82799" y="90807"/>
                  <a:pt x="85725" y="89182"/>
                </a:cubicBezTo>
                <a:cubicBezTo>
                  <a:pt x="92396" y="85476"/>
                  <a:pt x="99379" y="81878"/>
                  <a:pt x="104775" y="76482"/>
                </a:cubicBezTo>
                <a:lnTo>
                  <a:pt x="123825" y="57432"/>
                </a:lnTo>
                <a:cubicBezTo>
                  <a:pt x="124883" y="51082"/>
                  <a:pt x="127000" y="44820"/>
                  <a:pt x="127000" y="38382"/>
                </a:cubicBezTo>
                <a:cubicBezTo>
                  <a:pt x="127000" y="23427"/>
                  <a:pt x="125142" y="20030"/>
                  <a:pt x="117475" y="9807"/>
                </a:cubicBezTo>
                <a:cubicBezTo>
                  <a:pt x="116577" y="8610"/>
                  <a:pt x="119063" y="-1835"/>
                  <a:pt x="117475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8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27CF3-0D80-9B7A-5227-FAAEE47CF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09BD987-4E5F-8107-08DC-DB4B18AD22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482"/>
          <a:stretch>
            <a:fillRect/>
          </a:stretch>
        </p:blipFill>
        <p:spPr>
          <a:xfrm>
            <a:off x="451140" y="641020"/>
            <a:ext cx="11740860" cy="6216980"/>
          </a:xfrm>
          <a:custGeom>
            <a:avLst/>
            <a:gdLst>
              <a:gd name="connsiteX0" fmla="*/ 0 w 11740860"/>
              <a:gd name="connsiteY0" fmla="*/ 0 h 6216980"/>
              <a:gd name="connsiteX1" fmla="*/ 11740860 w 11740860"/>
              <a:gd name="connsiteY1" fmla="*/ 0 h 6216980"/>
              <a:gd name="connsiteX2" fmla="*/ 11740860 w 11740860"/>
              <a:gd name="connsiteY2" fmla="*/ 6216980 h 6216980"/>
              <a:gd name="connsiteX3" fmla="*/ 0 w 11740860"/>
              <a:gd name="connsiteY3" fmla="*/ 6216980 h 621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0860" h="6216980">
                <a:moveTo>
                  <a:pt x="0" y="0"/>
                </a:moveTo>
                <a:lnTo>
                  <a:pt x="11740860" y="0"/>
                </a:lnTo>
                <a:lnTo>
                  <a:pt x="11740860" y="6216980"/>
                </a:lnTo>
                <a:lnTo>
                  <a:pt x="0" y="6216980"/>
                </a:lnTo>
                <a:close/>
              </a:path>
            </a:pathLst>
          </a:cu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A064B1-2A6E-5AD4-03AB-8625C7869D57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241A64-88F4-4294-5AEC-E6DA0D81DF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70DEF-637B-0BA3-BBC6-335C3A3598D5}"/>
              </a:ext>
            </a:extLst>
          </p:cNvPr>
          <p:cNvSpPr txBox="1">
            <a:spLocks/>
          </p:cNvSpPr>
          <p:nvPr/>
        </p:nvSpPr>
        <p:spPr>
          <a:xfrm>
            <a:off x="2689965" y="405389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ESPRIT D’INNOVATION </a:t>
            </a:r>
          </a:p>
        </p:txBody>
      </p:sp>
      <p:pic>
        <p:nvPicPr>
          <p:cNvPr id="3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711F2E23-C5CE-2D31-A53B-3A1521A285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46FE529-4494-49B9-4680-18CB4D161D5F}"/>
              </a:ext>
            </a:extLst>
          </p:cNvPr>
          <p:cNvSpPr txBox="1">
            <a:spLocks/>
          </p:cNvSpPr>
          <p:nvPr/>
        </p:nvSpPr>
        <p:spPr>
          <a:xfrm>
            <a:off x="2842365" y="557789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ESPRIT D’INNOVATION </a:t>
            </a:r>
          </a:p>
        </p:txBody>
      </p:sp>
      <p:pic>
        <p:nvPicPr>
          <p:cNvPr id="4" name="edc1cf02-9708-4ffb-8e9d-50caf607cd34">
            <a:extLst>
              <a:ext uri="{FF2B5EF4-FFF2-40B4-BE49-F238E27FC236}">
                <a16:creationId xmlns:a16="http://schemas.microsoft.com/office/drawing/2014/main" id="{FA6B81E4-3A05-C4DF-42C4-D34F02861A1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A9D53947-C8D2-D745-FE45-33FA5889D443}"/>
              </a:ext>
            </a:extLst>
          </p:cNvPr>
          <p:cNvSpPr txBox="1">
            <a:spLocks/>
          </p:cNvSpPr>
          <p:nvPr/>
        </p:nvSpPr>
        <p:spPr>
          <a:xfrm>
            <a:off x="1532239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E812515-F79C-E04D-C15B-192F9761F624}"/>
              </a:ext>
            </a:extLst>
          </p:cNvPr>
          <p:cNvGrpSpPr/>
          <p:nvPr/>
        </p:nvGrpSpPr>
        <p:grpSpPr>
          <a:xfrm>
            <a:off x="1722163" y="4690465"/>
            <a:ext cx="650334" cy="659210"/>
            <a:chOff x="1722163" y="4690465"/>
            <a:chExt cx="650334" cy="659210"/>
          </a:xfrm>
        </p:grpSpPr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8F4C69C3-DAAA-ABC8-A9B0-F8A491074F90}"/>
                </a:ext>
              </a:extLst>
            </p:cNvPr>
            <p:cNvSpPr/>
            <p:nvPr/>
          </p:nvSpPr>
          <p:spPr>
            <a:xfrm>
              <a:off x="1722163" y="4690465"/>
              <a:ext cx="650334" cy="6592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179" name="Graphic 178">
              <a:extLst>
                <a:ext uri="{FF2B5EF4-FFF2-40B4-BE49-F238E27FC236}">
                  <a16:creationId xmlns:a16="http://schemas.microsoft.com/office/drawing/2014/main" id="{1D8C7837-9EC8-2384-6BEB-E7965D2D1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24" r="24"/>
            <a:stretch/>
          </p:blipFill>
          <p:spPr>
            <a:xfrm>
              <a:off x="1860515" y="4833248"/>
              <a:ext cx="373468" cy="373646"/>
            </a:xfrm>
            <a:prstGeom prst="rect">
              <a:avLst/>
            </a:prstGeom>
          </p:spPr>
        </p:pic>
      </p:grpSp>
      <p:sp>
        <p:nvSpPr>
          <p:cNvPr id="9" name="TextBox 167">
            <a:extLst>
              <a:ext uri="{FF2B5EF4-FFF2-40B4-BE49-F238E27FC236}">
                <a16:creationId xmlns:a16="http://schemas.microsoft.com/office/drawing/2014/main" id="{2089F585-789D-C53E-C8A5-75FFA3057AEE}"/>
              </a:ext>
            </a:extLst>
          </p:cNvPr>
          <p:cNvSpPr txBox="1">
            <a:spLocks/>
          </p:cNvSpPr>
          <p:nvPr/>
        </p:nvSpPr>
        <p:spPr>
          <a:xfrm>
            <a:off x="6778797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165" name="ZoneTexte 1">
            <a:extLst>
              <a:ext uri="{FF2B5EF4-FFF2-40B4-BE49-F238E27FC236}">
                <a16:creationId xmlns:a16="http://schemas.microsoft.com/office/drawing/2014/main" id="{C750B094-BC55-A8D2-EFD4-204F21F9FD64}"/>
              </a:ext>
            </a:extLst>
          </p:cNvPr>
          <p:cNvSpPr txBox="1">
            <a:spLocks/>
          </p:cNvSpPr>
          <p:nvPr/>
        </p:nvSpPr>
        <p:spPr>
          <a:xfrm>
            <a:off x="2569092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Une dynamique de </a:t>
            </a:r>
            <a:b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recherche collaborative </a:t>
            </a:r>
            <a:b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(Partenariats publics et privés)</a:t>
            </a:r>
          </a:p>
        </p:txBody>
      </p:sp>
      <p:sp>
        <p:nvSpPr>
          <p:cNvPr id="10" name="ZoneTexte 1">
            <a:extLst>
              <a:ext uri="{FF2B5EF4-FFF2-40B4-BE49-F238E27FC236}">
                <a16:creationId xmlns:a16="http://schemas.microsoft.com/office/drawing/2014/main" id="{D8900BD0-D6E6-CC61-9CD0-3AED72A30DFA}"/>
              </a:ext>
            </a:extLst>
          </p:cNvPr>
          <p:cNvSpPr txBox="1">
            <a:spLocks/>
          </p:cNvSpPr>
          <p:nvPr/>
        </p:nvSpPr>
        <p:spPr>
          <a:xfrm>
            <a:off x="7815650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L’agronomie au cœur de notre </a:t>
            </a:r>
            <a:b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stratégie d’Innovation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2871D9-BA3B-405E-B1BE-7C04C56B809C}"/>
              </a:ext>
            </a:extLst>
          </p:cNvPr>
          <p:cNvGrpSpPr/>
          <p:nvPr/>
        </p:nvGrpSpPr>
        <p:grpSpPr>
          <a:xfrm>
            <a:off x="6968721" y="4690465"/>
            <a:ext cx="650334" cy="659210"/>
            <a:chOff x="6968721" y="4690465"/>
            <a:chExt cx="650334" cy="659210"/>
          </a:xfrm>
        </p:grpSpPr>
        <p:sp>
          <p:nvSpPr>
            <p:cNvPr id="11" name="Oval 177">
              <a:extLst>
                <a:ext uri="{FF2B5EF4-FFF2-40B4-BE49-F238E27FC236}">
                  <a16:creationId xmlns:a16="http://schemas.microsoft.com/office/drawing/2014/main" id="{52809070-BDDA-F9A4-D490-48E13C511E47}"/>
                </a:ext>
              </a:extLst>
            </p:cNvPr>
            <p:cNvSpPr/>
            <p:nvPr/>
          </p:nvSpPr>
          <p:spPr>
            <a:xfrm>
              <a:off x="6968721" y="4690465"/>
              <a:ext cx="650334" cy="659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FFFFF"/>
                </a:solidFill>
                <a:latin typeface="Helvetica LT Std"/>
              </a:endParaRPr>
            </a:p>
          </p:txBody>
        </p:sp>
        <p:pic>
          <p:nvPicPr>
            <p:cNvPr id="14" name="Graphic 180">
              <a:extLst>
                <a:ext uri="{FF2B5EF4-FFF2-40B4-BE49-F238E27FC236}">
                  <a16:creationId xmlns:a16="http://schemas.microsoft.com/office/drawing/2014/main" id="{2FD23E9C-AF28-DC91-2939-901125E07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24" r="24"/>
            <a:stretch/>
          </p:blipFill>
          <p:spPr>
            <a:xfrm>
              <a:off x="7125703" y="4838980"/>
              <a:ext cx="331858" cy="332016"/>
            </a:xfrm>
            <a:prstGeom prst="rect">
              <a:avLst/>
            </a:prstGeom>
          </p:spPr>
        </p:pic>
      </p:grpSp>
      <p:sp>
        <p:nvSpPr>
          <p:cNvPr id="15" name="Rectangle: Rounded Corners 70">
            <a:extLst>
              <a:ext uri="{FF2B5EF4-FFF2-40B4-BE49-F238E27FC236}">
                <a16:creationId xmlns:a16="http://schemas.microsoft.com/office/drawing/2014/main" id="{7717C6DB-7758-2E61-B4FE-53B38F4EFF05}"/>
              </a:ext>
            </a:extLst>
          </p:cNvPr>
          <p:cNvSpPr>
            <a:spLocks/>
          </p:cNvSpPr>
          <p:nvPr/>
        </p:nvSpPr>
        <p:spPr>
          <a:xfrm>
            <a:off x="1638380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B7E1B49-9AA1-EE42-F29E-38F4747EBC2C}"/>
              </a:ext>
            </a:extLst>
          </p:cNvPr>
          <p:cNvSpPr txBox="1"/>
          <p:nvPr/>
        </p:nvSpPr>
        <p:spPr>
          <a:xfrm>
            <a:off x="1868072" y="2849460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Stations de recherche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49FBA8D-30B7-45EC-99DE-E758882DB2AA}"/>
              </a:ext>
            </a:extLst>
          </p:cNvPr>
          <p:cNvGrpSpPr/>
          <p:nvPr/>
        </p:nvGrpSpPr>
        <p:grpSpPr>
          <a:xfrm>
            <a:off x="2091445" y="1536777"/>
            <a:ext cx="1065008" cy="1065008"/>
            <a:chOff x="2091445" y="1536777"/>
            <a:chExt cx="1065008" cy="10650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2B257-1BDC-8D93-0CB0-811F80F7F64E}"/>
                </a:ext>
              </a:extLst>
            </p:cNvPr>
            <p:cNvGrpSpPr/>
            <p:nvPr/>
          </p:nvGrpSpPr>
          <p:grpSpPr>
            <a:xfrm>
              <a:off x="2091445" y="1536778"/>
              <a:ext cx="1065008" cy="1065006"/>
              <a:chOff x="2091445" y="1536778"/>
              <a:chExt cx="1065008" cy="1065006"/>
            </a:xfrm>
          </p:grpSpPr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D77839BF-708B-F2D5-9E85-D8AE89DF5D30}"/>
                  </a:ext>
                </a:extLst>
              </p:cNvPr>
              <p:cNvSpPr/>
              <p:nvPr/>
            </p:nvSpPr>
            <p:spPr>
              <a:xfrm>
                <a:off x="2091445" y="1536778"/>
                <a:ext cx="1065008" cy="10650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BFF071C3-535A-F0B9-5E8E-EF0EA167A525}"/>
                  </a:ext>
                </a:extLst>
              </p:cNvPr>
              <p:cNvSpPr txBox="1"/>
              <p:nvPr/>
            </p:nvSpPr>
            <p:spPr>
              <a:xfrm>
                <a:off x="2301074" y="1794798"/>
                <a:ext cx="652084" cy="54159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2800" b="1" dirty="0">
                    <a:solidFill>
                      <a:srgbClr val="FFFFFF"/>
                    </a:solidFill>
                    <a:latin typeface="Helvetica LT Std" panose="020B0504020202020204" pitchFamily="34" charset="0"/>
                  </a:rPr>
                  <a:t>3</a:t>
                </a:r>
                <a:endPara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62" name="Circle: Hollow 161">
              <a:extLst>
                <a:ext uri="{FF2B5EF4-FFF2-40B4-BE49-F238E27FC236}">
                  <a16:creationId xmlns:a16="http://schemas.microsoft.com/office/drawing/2014/main" id="{E3723B30-1970-D3AC-BCBE-6C181B90FDEA}"/>
                </a:ext>
              </a:extLst>
            </p:cNvPr>
            <p:cNvSpPr/>
            <p:nvPr/>
          </p:nvSpPr>
          <p:spPr>
            <a:xfrm>
              <a:off x="2091445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22" name="Rectangle: Rounded Corners 70">
            <a:extLst>
              <a:ext uri="{FF2B5EF4-FFF2-40B4-BE49-F238E27FC236}">
                <a16:creationId xmlns:a16="http://schemas.microsoft.com/office/drawing/2014/main" id="{90BCE117-5C4E-697D-D7A4-D3C4D60760C6}"/>
              </a:ext>
            </a:extLst>
          </p:cNvPr>
          <p:cNvSpPr>
            <a:spLocks/>
          </p:cNvSpPr>
          <p:nvPr/>
        </p:nvSpPr>
        <p:spPr>
          <a:xfrm>
            <a:off x="5288916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FD4F0A92-29A5-EB71-60C9-A644C9093BBB}"/>
              </a:ext>
            </a:extLst>
          </p:cNvPr>
          <p:cNvSpPr txBox="1"/>
          <p:nvPr/>
        </p:nvSpPr>
        <p:spPr>
          <a:xfrm>
            <a:off x="5570631" y="2678875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Variétés inscrites et protégées</a:t>
            </a:r>
          </a:p>
        </p:txBody>
      </p:sp>
      <p:sp>
        <p:nvSpPr>
          <p:cNvPr id="27" name="Rectangle: Rounded Corners 70">
            <a:extLst>
              <a:ext uri="{FF2B5EF4-FFF2-40B4-BE49-F238E27FC236}">
                <a16:creationId xmlns:a16="http://schemas.microsoft.com/office/drawing/2014/main" id="{BB7C0347-C53E-B38E-0C28-36C5B98AC52B}"/>
              </a:ext>
            </a:extLst>
          </p:cNvPr>
          <p:cNvSpPr>
            <a:spLocks/>
          </p:cNvSpPr>
          <p:nvPr/>
        </p:nvSpPr>
        <p:spPr>
          <a:xfrm>
            <a:off x="9195081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C7378D9-C992-BDD9-04E4-B16069573160}"/>
              </a:ext>
            </a:extLst>
          </p:cNvPr>
          <p:cNvSpPr txBox="1"/>
          <p:nvPr/>
        </p:nvSpPr>
        <p:spPr>
          <a:xfrm>
            <a:off x="9454929" y="2849460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AMM</a:t>
            </a:r>
            <a:b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800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et brevets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AD0A4B-4DBF-5689-36CD-04969593C54C}"/>
              </a:ext>
            </a:extLst>
          </p:cNvPr>
          <p:cNvGrpSpPr/>
          <p:nvPr/>
        </p:nvGrpSpPr>
        <p:grpSpPr>
          <a:xfrm>
            <a:off x="9681469" y="1533092"/>
            <a:ext cx="1065008" cy="1065008"/>
            <a:chOff x="9681469" y="1533092"/>
            <a:chExt cx="1065008" cy="1065008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66B79A-8B34-05C0-E76B-AD97DB980868}"/>
                </a:ext>
              </a:extLst>
            </p:cNvPr>
            <p:cNvSpPr/>
            <p:nvPr/>
          </p:nvSpPr>
          <p:spPr>
            <a:xfrm>
              <a:off x="9681469" y="1533092"/>
              <a:ext cx="1065008" cy="10650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8AA7D3C1-E021-EC1E-3A9E-C62C9A8943AF}"/>
                </a:ext>
              </a:extLst>
            </p:cNvPr>
            <p:cNvSpPr txBox="1"/>
            <p:nvPr/>
          </p:nvSpPr>
          <p:spPr>
            <a:xfrm>
              <a:off x="9887931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30</a:t>
              </a:r>
            </a:p>
          </p:txBody>
        </p:sp>
        <p:sp>
          <p:nvSpPr>
            <p:cNvPr id="163" name="Circle: Hollow 162">
              <a:extLst>
                <a:ext uri="{FF2B5EF4-FFF2-40B4-BE49-F238E27FC236}">
                  <a16:creationId xmlns:a16="http://schemas.microsoft.com/office/drawing/2014/main" id="{F9EB5BF4-B2B2-BD26-B394-DC74821A727E}"/>
                </a:ext>
              </a:extLst>
            </p:cNvPr>
            <p:cNvSpPr/>
            <p:nvPr/>
          </p:nvSpPr>
          <p:spPr>
            <a:xfrm>
              <a:off x="9681469" y="1533092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1339E37-5B3B-972A-13FF-739EFD755F7C}"/>
              </a:ext>
            </a:extLst>
          </p:cNvPr>
          <p:cNvGrpSpPr/>
          <p:nvPr/>
        </p:nvGrpSpPr>
        <p:grpSpPr>
          <a:xfrm>
            <a:off x="5797171" y="1536777"/>
            <a:ext cx="1065008" cy="1065008"/>
            <a:chOff x="5797171" y="1536777"/>
            <a:chExt cx="1065008" cy="1065008"/>
          </a:xfrm>
        </p:grpSpPr>
        <p:sp>
          <p:nvSpPr>
            <p:cNvPr id="53" name="Oval 135">
              <a:extLst>
                <a:ext uri="{FF2B5EF4-FFF2-40B4-BE49-F238E27FC236}">
                  <a16:creationId xmlns:a16="http://schemas.microsoft.com/office/drawing/2014/main" id="{6CF03ADB-B920-8E40-EDDB-B0CE16520F0E}"/>
                </a:ext>
              </a:extLst>
            </p:cNvPr>
            <p:cNvSpPr/>
            <p:nvPr/>
          </p:nvSpPr>
          <p:spPr>
            <a:xfrm>
              <a:off x="5797171" y="1536778"/>
              <a:ext cx="1065008" cy="10650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4" name="TextBox 154">
              <a:extLst>
                <a:ext uri="{FF2B5EF4-FFF2-40B4-BE49-F238E27FC236}">
                  <a16:creationId xmlns:a16="http://schemas.microsoft.com/office/drawing/2014/main" id="{591266A7-D004-77B6-983B-C58FC3074B07}"/>
                </a:ext>
              </a:extLst>
            </p:cNvPr>
            <p:cNvSpPr txBox="1"/>
            <p:nvPr/>
          </p:nvSpPr>
          <p:spPr>
            <a:xfrm>
              <a:off x="6006800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180</a:t>
              </a:r>
            </a:p>
          </p:txBody>
        </p:sp>
        <p:sp>
          <p:nvSpPr>
            <p:cNvPr id="55" name="Circle: Hollow 161">
              <a:extLst>
                <a:ext uri="{FF2B5EF4-FFF2-40B4-BE49-F238E27FC236}">
                  <a16:creationId xmlns:a16="http://schemas.microsoft.com/office/drawing/2014/main" id="{E0FB5DBE-73A5-BCB9-1009-EA57853D0DCF}"/>
                </a:ext>
              </a:extLst>
            </p:cNvPr>
            <p:cNvSpPr/>
            <p:nvPr/>
          </p:nvSpPr>
          <p:spPr>
            <a:xfrm>
              <a:off x="5797171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F7D01D-FDF6-10A9-7D3F-AF2EB326ABF3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98A013-972E-6FD3-049D-FE76F118F064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9" name="TextBox 167">
            <a:extLst>
              <a:ext uri="{FF2B5EF4-FFF2-40B4-BE49-F238E27FC236}">
                <a16:creationId xmlns:a16="http://schemas.microsoft.com/office/drawing/2014/main" id="{20741D1C-B7EB-8645-6B5D-CFBF3322983C}"/>
              </a:ext>
            </a:extLst>
          </p:cNvPr>
          <p:cNvSpPr txBox="1">
            <a:spLocks/>
          </p:cNvSpPr>
          <p:nvPr/>
        </p:nvSpPr>
        <p:spPr>
          <a:xfrm>
            <a:off x="3745028" y="5709973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08233949-BA7D-2892-88CA-863AEC1626BF}"/>
              </a:ext>
            </a:extLst>
          </p:cNvPr>
          <p:cNvGrpSpPr/>
          <p:nvPr/>
        </p:nvGrpSpPr>
        <p:grpSpPr>
          <a:xfrm>
            <a:off x="3895321" y="5905422"/>
            <a:ext cx="650334" cy="659210"/>
            <a:chOff x="6968721" y="4690465"/>
            <a:chExt cx="650334" cy="659210"/>
          </a:xfrm>
        </p:grpSpPr>
        <p:sp>
          <p:nvSpPr>
            <p:cNvPr id="23" name="Oval 177">
              <a:extLst>
                <a:ext uri="{FF2B5EF4-FFF2-40B4-BE49-F238E27FC236}">
                  <a16:creationId xmlns:a16="http://schemas.microsoft.com/office/drawing/2014/main" id="{E954F07B-07CF-EC61-3ABB-65E300BED82C}"/>
                </a:ext>
              </a:extLst>
            </p:cNvPr>
            <p:cNvSpPr/>
            <p:nvPr/>
          </p:nvSpPr>
          <p:spPr>
            <a:xfrm>
              <a:off x="6968721" y="4690465"/>
              <a:ext cx="650334" cy="659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FFFFF"/>
                </a:solidFill>
                <a:latin typeface="Helvetica LT Std"/>
              </a:endParaRPr>
            </a:p>
          </p:txBody>
        </p:sp>
        <p:pic>
          <p:nvPicPr>
            <p:cNvPr id="24" name="Graphic 180">
              <a:extLst>
                <a:ext uri="{FF2B5EF4-FFF2-40B4-BE49-F238E27FC236}">
                  <a16:creationId xmlns:a16="http://schemas.microsoft.com/office/drawing/2014/main" id="{1210F393-8518-5566-A69C-54DFF2782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7125703" y="4838980"/>
              <a:ext cx="331858" cy="332016"/>
            </a:xfrm>
            <a:prstGeom prst="rect">
              <a:avLst/>
            </a:prstGeom>
          </p:spPr>
        </p:pic>
      </p:grpSp>
      <p:sp>
        <p:nvSpPr>
          <p:cNvPr id="28" name="ZoneTexte 1">
            <a:extLst>
              <a:ext uri="{FF2B5EF4-FFF2-40B4-BE49-F238E27FC236}">
                <a16:creationId xmlns:a16="http://schemas.microsoft.com/office/drawing/2014/main" id="{DD9707E2-2274-1944-2FD8-36310C69084F}"/>
              </a:ext>
            </a:extLst>
          </p:cNvPr>
          <p:cNvSpPr txBox="1">
            <a:spLocks/>
          </p:cNvSpPr>
          <p:nvPr/>
        </p:nvSpPr>
        <p:spPr>
          <a:xfrm>
            <a:off x="4783433" y="5902756"/>
            <a:ext cx="3200634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1er sélectionneur de légumineuses en Europe</a:t>
            </a:r>
            <a:endParaRPr kumimoji="0" lang="fr-FR" sz="160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5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  <p:bldP spid="19" grpId="0" animBg="1"/>
          <p:bldP spid="19" grpId="1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  <p:bldP spid="19" grpId="0" animBg="1"/>
          <p:bldP spid="19" grpId="1" animBg="1"/>
          <p:bldP spid="28" grpId="0"/>
        </p:bldLst>
      </p:timing>
    </mc:Fallback>
  </mc:AlternateContent>
</p:sld>
</file>

<file path=ppt/theme/theme1.xml><?xml version="1.0" encoding="utf-8"?>
<a:theme xmlns:a="http://schemas.openxmlformats.org/drawingml/2006/main" name="Thème Cérienc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érience">
      <a:majorFont>
        <a:latin typeface="Helvetica LT Std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2.xml><?xml version="1.0" encoding="utf-8"?>
<a:theme xmlns:a="http://schemas.openxmlformats.org/drawingml/2006/main" name="Vid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ustom 98">
      <a:majorFont>
        <a:latin typeface="Futura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FCD34333F794A8E5318B416F77E96" ma:contentTypeVersion="14" ma:contentTypeDescription="Crée un document." ma:contentTypeScope="" ma:versionID="6f4bd52ca2436b14391b0b74d3a78de7">
  <xsd:schema xmlns:xsd="http://www.w3.org/2001/XMLSchema" xmlns:xs="http://www.w3.org/2001/XMLSchema" xmlns:p="http://schemas.microsoft.com/office/2006/metadata/properties" xmlns:ns2="512a9e4f-6c0d-4cf1-993d-cc178069d146" xmlns:ns3="2bf5d095-85fd-41d2-970b-205b84abbc48" xmlns:ns4="026607f8-bd4e-41bf-a6c9-8a98ffb7c304" targetNamespace="http://schemas.microsoft.com/office/2006/metadata/properties" ma:root="true" ma:fieldsID="74e272e6faf7a0dd9521e839ab8f8320" ns2:_="" ns3:_="" ns4:_="">
    <xsd:import namespace="512a9e4f-6c0d-4cf1-993d-cc178069d146"/>
    <xsd:import namespace="2bf5d095-85fd-41d2-970b-205b84abbc48"/>
    <xsd:import namespace="026607f8-bd4e-41bf-a6c9-8a98ffb7c3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a9e4f-6c0d-4cf1-993d-cc178069d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5c960221-3e7e-4e79-83f2-a5c8096147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f5d095-85fd-41d2-970b-205b84abbc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607f8-bd4e-41bf-a6c9-8a98ffb7c3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816b297-dfe4-434c-8513-f91a3782b3e1}" ma:internalName="TaxCatchAll" ma:showField="CatchAllData" ma:web="2bf5d095-85fd-41d2-970b-205b84abbc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25F3AC-AB5D-4B5F-8DB0-A929D505C6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DE91AA-86B0-4C75-A3D4-9B3523FC1C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2a9e4f-6c0d-4cf1-993d-cc178069d146"/>
    <ds:schemaRef ds:uri="2bf5d095-85fd-41d2-970b-205b84abbc48"/>
    <ds:schemaRef ds:uri="026607f8-bd4e-41bf-a6c9-8a98ffb7c3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Cérience</Template>
  <TotalTime>18770</TotalTime>
  <Words>731</Words>
  <Application>Microsoft Office PowerPoint</Application>
  <PresentationFormat>Grand écran</PresentationFormat>
  <Paragraphs>189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Calibri</vt:lpstr>
      <vt:lpstr>Helvetica LT Std</vt:lpstr>
      <vt:lpstr>Thème Cérience</vt:lpstr>
      <vt:lpstr>Vide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Terrena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Pokeslide</dc:creator>
  <cp:lastModifiedBy>JEAN Aurélie</cp:lastModifiedBy>
  <cp:revision>113</cp:revision>
  <dcterms:created xsi:type="dcterms:W3CDTF">2024-01-31T15:39:21Z</dcterms:created>
  <dcterms:modified xsi:type="dcterms:W3CDTF">2024-04-30T07:20:21Z</dcterms:modified>
</cp:coreProperties>
</file>